
<file path=[Content_Types].xml><?xml version="1.0" encoding="utf-8"?>
<Types xmlns="http://schemas.openxmlformats.org/package/2006/content-types">
  <Default Extension="tiff" ContentType="image/tiff"/>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3"/>
    <p:sldMasterId id="2147483670" r:id="rId4"/>
  </p:sldMasterIdLst>
  <p:notesMasterIdLst>
    <p:notesMasterId r:id="rId6"/>
  </p:notesMasterIdLst>
  <p:sldIdLst>
    <p:sldId id="259" r:id="rId5"/>
    <p:sldId id="563" r:id="rId7"/>
    <p:sldId id="260" r:id="rId8"/>
    <p:sldId id="262" r:id="rId9"/>
    <p:sldId id="314" r:id="rId10"/>
    <p:sldId id="315" r:id="rId11"/>
    <p:sldId id="263" r:id="rId12"/>
    <p:sldId id="316" r:id="rId13"/>
    <p:sldId id="317" r:id="rId14"/>
    <p:sldId id="318" r:id="rId15"/>
    <p:sldId id="342" r:id="rId16"/>
    <p:sldId id="319" r:id="rId17"/>
    <p:sldId id="320" r:id="rId18"/>
    <p:sldId id="321" r:id="rId19"/>
    <p:sldId id="322" r:id="rId20"/>
    <p:sldId id="323" r:id="rId21"/>
    <p:sldId id="365" r:id="rId22"/>
    <p:sldId id="324" r:id="rId23"/>
    <p:sldId id="325" r:id="rId24"/>
    <p:sldId id="366" r:id="rId25"/>
    <p:sldId id="367" r:id="rId26"/>
    <p:sldId id="368" r:id="rId27"/>
    <p:sldId id="369" r:id="rId28"/>
    <p:sldId id="371" r:id="rId29"/>
    <p:sldId id="326" r:id="rId30"/>
    <p:sldId id="327" r:id="rId31"/>
    <p:sldId id="372" r:id="rId32"/>
    <p:sldId id="328" r:id="rId33"/>
    <p:sldId id="373" r:id="rId34"/>
    <p:sldId id="329" r:id="rId35"/>
    <p:sldId id="374" r:id="rId36"/>
    <p:sldId id="375" r:id="rId37"/>
    <p:sldId id="376" r:id="rId38"/>
    <p:sldId id="377" r:id="rId39"/>
    <p:sldId id="379" r:id="rId40"/>
    <p:sldId id="378" r:id="rId41"/>
    <p:sldId id="380" r:id="rId42"/>
    <p:sldId id="330" r:id="rId43"/>
    <p:sldId id="331" r:id="rId44"/>
    <p:sldId id="332" r:id="rId45"/>
    <p:sldId id="333" r:id="rId46"/>
    <p:sldId id="335" r:id="rId47"/>
    <p:sldId id="336" r:id="rId48"/>
    <p:sldId id="381" r:id="rId49"/>
    <p:sldId id="337" r:id="rId50"/>
    <p:sldId id="338" r:id="rId51"/>
    <p:sldId id="383" r:id="rId52"/>
    <p:sldId id="384" r:id="rId53"/>
    <p:sldId id="340" r:id="rId54"/>
    <p:sldId id="459" r:id="rId55"/>
    <p:sldId id="460" r:id="rId56"/>
    <p:sldId id="461" r:id="rId57"/>
    <p:sldId id="463" r:id="rId58"/>
    <p:sldId id="464" r:id="rId59"/>
    <p:sldId id="465" r:id="rId60"/>
    <p:sldId id="407" r:id="rId61"/>
    <p:sldId id="385" r:id="rId62"/>
    <p:sldId id="386" r:id="rId63"/>
    <p:sldId id="387" r:id="rId64"/>
    <p:sldId id="408" r:id="rId65"/>
    <p:sldId id="388" r:id="rId66"/>
    <p:sldId id="391" r:id="rId67"/>
    <p:sldId id="392" r:id="rId68"/>
    <p:sldId id="393" r:id="rId69"/>
    <p:sldId id="394" r:id="rId70"/>
    <p:sldId id="395" r:id="rId71"/>
    <p:sldId id="396" r:id="rId72"/>
    <p:sldId id="397" r:id="rId73"/>
    <p:sldId id="440" r:id="rId74"/>
    <p:sldId id="439" r:id="rId75"/>
    <p:sldId id="399" r:id="rId76"/>
    <p:sldId id="400" r:id="rId77"/>
    <p:sldId id="401" r:id="rId78"/>
    <p:sldId id="402" r:id="rId79"/>
    <p:sldId id="403" r:id="rId80"/>
    <p:sldId id="404" r:id="rId81"/>
    <p:sldId id="405" r:id="rId82"/>
    <p:sldId id="406" r:id="rId83"/>
    <p:sldId id="389" r:id="rId84"/>
    <p:sldId id="390" r:id="rId85"/>
    <p:sldId id="409" r:id="rId86"/>
    <p:sldId id="410" r:id="rId87"/>
    <p:sldId id="456" r:id="rId88"/>
    <p:sldId id="565" r:id="rId89"/>
  </p:sldIdLst>
  <p:sldSz cx="9144000" cy="6858000" type="screen4x3"/>
  <p:notesSz cx="6858000" cy="9144000"/>
  <p:custDataLst>
    <p:tags r:id="rId94"/>
  </p:custDataLst>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9pPr>
  </p:defaultTextStyle>
  <p:extLst>
    <p:ext uri="{EFAFB233-063F-42B5-8137-9DF3F51BA10A}">
      <p15:sldGuideLst xmlns:p15="http://schemas.microsoft.com/office/powerpoint/2012/main">
        <p15:guide id="1" orient="horz" pos="2099" userDrawn="1">
          <p15:clr>
            <a:srgbClr val="A4A3A4"/>
          </p15:clr>
        </p15:guide>
        <p15:guide id="2" pos="287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800000"/>
    <a:srgbClr val="99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392"/>
  </p:normalViewPr>
  <p:slideViewPr>
    <p:cSldViewPr showGuides="1">
      <p:cViewPr varScale="1">
        <p:scale>
          <a:sx n="72" d="100"/>
          <a:sy n="72" d="100"/>
        </p:scale>
        <p:origin x="1500" y="66"/>
      </p:cViewPr>
      <p:guideLst>
        <p:guide orient="horz" pos="2099"/>
        <p:guide pos="2870"/>
      </p:guideLst>
    </p:cSldViewPr>
  </p:slideViewPr>
  <p:notesTextViewPr>
    <p:cViewPr>
      <p:scale>
        <a:sx n="100" d="100"/>
        <a:sy n="100" d="100"/>
      </p:scale>
      <p:origin x="0" y="0"/>
    </p:cViewPr>
  </p:notesTextViewPr>
  <p:gridSpacing cx="72005" cy="72005"/>
</p:viewPr>
</file>

<file path=ppt/_rels/presentation.xml.rels><?xml version="1.0" encoding="UTF-8" standalone="yes"?>
<Relationships xmlns="http://schemas.openxmlformats.org/package/2006/relationships"><Relationship Id="rId94" Type="http://schemas.openxmlformats.org/officeDocument/2006/relationships/tags" Target="tags/tag27.xml"/><Relationship Id="rId93" Type="http://schemas.openxmlformats.org/officeDocument/2006/relationships/commentAuthors" Target="commentAuthors.xml"/><Relationship Id="rId92" Type="http://schemas.openxmlformats.org/officeDocument/2006/relationships/tableStyles" Target="tableStyles.xml"/><Relationship Id="rId91" Type="http://schemas.openxmlformats.org/officeDocument/2006/relationships/viewProps" Target="viewProps.xml"/><Relationship Id="rId90" Type="http://schemas.openxmlformats.org/officeDocument/2006/relationships/presProps" Target="presProps.xml"/><Relationship Id="rId9" Type="http://schemas.openxmlformats.org/officeDocument/2006/relationships/slide" Target="slides/slide4.xml"/><Relationship Id="rId89" Type="http://schemas.openxmlformats.org/officeDocument/2006/relationships/slide" Target="slides/slide84.xml"/><Relationship Id="rId88" Type="http://schemas.openxmlformats.org/officeDocument/2006/relationships/slide" Target="slides/slide83.xml"/><Relationship Id="rId87" Type="http://schemas.openxmlformats.org/officeDocument/2006/relationships/slide" Target="slides/slide82.xml"/><Relationship Id="rId86" Type="http://schemas.openxmlformats.org/officeDocument/2006/relationships/slide" Target="slides/slide81.xml"/><Relationship Id="rId85" Type="http://schemas.openxmlformats.org/officeDocument/2006/relationships/slide" Target="slides/slide80.xml"/><Relationship Id="rId84" Type="http://schemas.openxmlformats.org/officeDocument/2006/relationships/slide" Target="slides/slide79.xml"/><Relationship Id="rId83" Type="http://schemas.openxmlformats.org/officeDocument/2006/relationships/slide" Target="slides/slide78.xml"/><Relationship Id="rId82" Type="http://schemas.openxmlformats.org/officeDocument/2006/relationships/slide" Target="slides/slide77.xml"/><Relationship Id="rId81" Type="http://schemas.openxmlformats.org/officeDocument/2006/relationships/slide" Target="slides/slide76.xml"/><Relationship Id="rId80" Type="http://schemas.openxmlformats.org/officeDocument/2006/relationships/slide" Target="slides/slide75.xml"/><Relationship Id="rId8" Type="http://schemas.openxmlformats.org/officeDocument/2006/relationships/slide" Target="slides/slide3.xml"/><Relationship Id="rId79" Type="http://schemas.openxmlformats.org/officeDocument/2006/relationships/slide" Target="slides/slide74.xml"/><Relationship Id="rId78" Type="http://schemas.openxmlformats.org/officeDocument/2006/relationships/slide" Target="slides/slide73.xml"/><Relationship Id="rId77" Type="http://schemas.openxmlformats.org/officeDocument/2006/relationships/slide" Target="slides/slide72.xml"/><Relationship Id="rId76" Type="http://schemas.openxmlformats.org/officeDocument/2006/relationships/slide" Target="slides/slide71.xml"/><Relationship Id="rId75" Type="http://schemas.openxmlformats.org/officeDocument/2006/relationships/slide" Target="slides/slide70.xml"/><Relationship Id="rId74" Type="http://schemas.openxmlformats.org/officeDocument/2006/relationships/slide" Target="slides/slide69.xml"/><Relationship Id="rId73" Type="http://schemas.openxmlformats.org/officeDocument/2006/relationships/slide" Target="slides/slide68.xml"/><Relationship Id="rId72" Type="http://schemas.openxmlformats.org/officeDocument/2006/relationships/slide" Target="slides/slide67.xml"/><Relationship Id="rId71" Type="http://schemas.openxmlformats.org/officeDocument/2006/relationships/slide" Target="slides/slide66.xml"/><Relationship Id="rId70" Type="http://schemas.openxmlformats.org/officeDocument/2006/relationships/slide" Target="slides/slide65.xml"/><Relationship Id="rId7" Type="http://schemas.openxmlformats.org/officeDocument/2006/relationships/slide" Target="slides/slide2.xml"/><Relationship Id="rId69" Type="http://schemas.openxmlformats.org/officeDocument/2006/relationships/slide" Target="slides/slide64.xml"/><Relationship Id="rId68" Type="http://schemas.openxmlformats.org/officeDocument/2006/relationships/slide" Target="slides/slide63.xml"/><Relationship Id="rId67" Type="http://schemas.openxmlformats.org/officeDocument/2006/relationships/slide" Target="slides/slide62.xml"/><Relationship Id="rId66" Type="http://schemas.openxmlformats.org/officeDocument/2006/relationships/slide" Target="slides/slide61.xml"/><Relationship Id="rId65" Type="http://schemas.openxmlformats.org/officeDocument/2006/relationships/slide" Target="slides/slide60.xml"/><Relationship Id="rId64" Type="http://schemas.openxmlformats.org/officeDocument/2006/relationships/slide" Target="slides/slide59.xml"/><Relationship Id="rId63" Type="http://schemas.openxmlformats.org/officeDocument/2006/relationships/slide" Target="slides/slide58.xml"/><Relationship Id="rId62" Type="http://schemas.openxmlformats.org/officeDocument/2006/relationships/slide" Target="slides/slide57.xml"/><Relationship Id="rId61" Type="http://schemas.openxmlformats.org/officeDocument/2006/relationships/slide" Target="slides/slide56.xml"/><Relationship Id="rId60" Type="http://schemas.openxmlformats.org/officeDocument/2006/relationships/slide" Target="slides/slide55.xml"/><Relationship Id="rId6" Type="http://schemas.openxmlformats.org/officeDocument/2006/relationships/notesMaster" Target="notesMasters/notesMaster1.xml"/><Relationship Id="rId59" Type="http://schemas.openxmlformats.org/officeDocument/2006/relationships/slide" Target="slides/slide54.xml"/><Relationship Id="rId58" Type="http://schemas.openxmlformats.org/officeDocument/2006/relationships/slide" Target="slides/slide53.xml"/><Relationship Id="rId57" Type="http://schemas.openxmlformats.org/officeDocument/2006/relationships/slide" Target="slides/slide52.xml"/><Relationship Id="rId56" Type="http://schemas.openxmlformats.org/officeDocument/2006/relationships/slide" Target="slides/slide51.xml"/><Relationship Id="rId55" Type="http://schemas.openxmlformats.org/officeDocument/2006/relationships/slide" Target="slides/slide50.xml"/><Relationship Id="rId54" Type="http://schemas.openxmlformats.org/officeDocument/2006/relationships/slide" Target="slides/slide49.xml"/><Relationship Id="rId53" Type="http://schemas.openxmlformats.org/officeDocument/2006/relationships/slide" Target="slides/slide48.xml"/><Relationship Id="rId52" Type="http://schemas.openxmlformats.org/officeDocument/2006/relationships/slide" Target="slides/slide47.xml"/><Relationship Id="rId51" Type="http://schemas.openxmlformats.org/officeDocument/2006/relationships/slide" Target="slides/slide46.xml"/><Relationship Id="rId50" Type="http://schemas.openxmlformats.org/officeDocument/2006/relationships/slide" Target="slides/slide45.xml"/><Relationship Id="rId5" Type="http://schemas.openxmlformats.org/officeDocument/2006/relationships/slide" Target="slides/slide1.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noProof="1"/>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noProof="1"/>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34820" name="幻灯片图像占位符 3"/>
          <p:cNvSpPr>
            <a:spLocks noGrp="1" noRot="1" noChangeAspect="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24581" name="备注占位符 4"/>
          <p:cNvSpPr>
            <a:spLocks noGrp="1" noChangeArrowheads="1"/>
          </p:cNvSpPr>
          <p:nvPr>
            <p:ph type="body" sz="quarter" idx="4294967295"/>
          </p:nvPr>
        </p:nvSpPr>
        <p:spPr bwMode="auto">
          <a:xfrm>
            <a:off x="685800" y="4400550"/>
            <a:ext cx="5486400" cy="3600450"/>
          </a:xfrm>
          <a:prstGeom prst="rect">
            <a:avLst/>
          </a:prstGeom>
          <a:no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noProof="1"/>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cs"/>
              </a:rPr>
            </a:fld>
            <a:endParaRPr lang="zh-CN" altLang="en-US" sz="1200" strike="noStrike" noProof="1" dirty="0">
              <a:ea typeface="宋体" panose="02010600030101010101" pitchFamily="2" charset="-122"/>
            </a:endParaRPr>
          </a:p>
        </p:txBody>
      </p:sp>
    </p:spTree>
  </p:cSld>
  <p:clrMap bg1="lt1" tx1="dk1" bg2="lt2" tx2="dk2" accent1="accent1" accent2="accent2" accent3="accent3" accent4="accent4" accent5="accent5" accent6="accent6" hlink="hlink" folHlink="folHlink"/>
  <p:hf sldNum="0" hdr="0" ftr="0" dt="0"/>
  <p:notesStyle>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1200" kern="1200">
        <a:solidFill>
          <a:schemeClr val="tx1"/>
        </a:solidFill>
        <a:latin typeface="+mn-lt"/>
        <a:ea typeface="+mn-ea"/>
        <a:cs typeface="+mn-cs"/>
      </a:defRPr>
    </a:lvl2pPr>
    <a:lvl3pPr marL="914400" algn="l" rtl="0" fontAlgn="base">
      <a:spcBef>
        <a:spcPct val="0"/>
      </a:spcBef>
      <a:spcAft>
        <a:spcPct val="0"/>
      </a:spcAft>
      <a:defRPr sz="1200" kern="1200">
        <a:solidFill>
          <a:schemeClr val="tx1"/>
        </a:solidFill>
        <a:latin typeface="+mn-lt"/>
        <a:ea typeface="+mn-ea"/>
        <a:cs typeface="+mn-cs"/>
      </a:defRPr>
    </a:lvl3pPr>
    <a:lvl4pPr marL="1371600" algn="l" rtl="0" fontAlgn="base">
      <a:spcBef>
        <a:spcPct val="0"/>
      </a:spcBef>
      <a:spcAft>
        <a:spcPct val="0"/>
      </a:spcAft>
      <a:defRPr sz="1200" kern="1200">
        <a:solidFill>
          <a:schemeClr val="tx1"/>
        </a:solidFill>
        <a:latin typeface="+mn-lt"/>
        <a:ea typeface="+mn-ea"/>
        <a:cs typeface="+mn-cs"/>
      </a:defRPr>
    </a:lvl4pPr>
    <a:lvl5pPr marL="1828800" algn="l" rtl="0" fontAlgn="base">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幻灯片图像占位符 1"/>
          <p:cNvSpPr>
            <a:spLocks noGrp="1" noRot="1" noChangeAspect="1" noTextEdit="1"/>
          </p:cNvSpPr>
          <p:nvPr>
            <p:ph type="sldImg"/>
          </p:nvPr>
        </p:nvSpPr>
        <p:spPr>
          <a:ln>
            <a:miter/>
          </a:ln>
        </p:spPr>
      </p:sp>
      <p:sp>
        <p:nvSpPr>
          <p:cNvPr id="36866"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36867" name="灯片编号占位符 3"/>
          <p:cNvSpPr txBox="1">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lvl="0" algn="r" eaLnBrk="1" hangingPunct="1"/>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6977" name="幻灯片图像占位符 1"/>
          <p:cNvSpPr>
            <a:spLocks noGrp="1" noRot="1" noTextEdit="1"/>
          </p:cNvSpPr>
          <p:nvPr>
            <p:ph type="sldImg"/>
          </p:nvPr>
        </p:nvSpPr>
        <p:spPr>
          <a:ln>
            <a:miter/>
          </a:ln>
        </p:spPr>
      </p:sp>
      <p:sp>
        <p:nvSpPr>
          <p:cNvPr id="126978" name="文本占位符 2"/>
          <p:cNvSpPr/>
          <p:nvPr>
            <p:ph type="body"/>
          </p:nvPr>
        </p:nvSpPr>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1073" name="幻灯片图像占位符 1"/>
          <p:cNvSpPr>
            <a:spLocks noGrp="1" noRot="1" noTextEdit="1"/>
          </p:cNvSpPr>
          <p:nvPr>
            <p:ph type="sldImg"/>
          </p:nvPr>
        </p:nvSpPr>
        <p:spPr>
          <a:ln>
            <a:miter/>
          </a:ln>
        </p:spPr>
      </p:sp>
      <p:sp>
        <p:nvSpPr>
          <p:cNvPr id="131074" name="文本占位符 2"/>
          <p:cNvSpPr/>
          <p:nvPr>
            <p:ph type="body"/>
          </p:nvPr>
        </p:nvSpPr>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3" name="幻灯片图像占位符 1"/>
          <p:cNvSpPr>
            <a:spLocks noGrp="1" noRot="1" noTextEdit="1"/>
          </p:cNvSpPr>
          <p:nvPr>
            <p:ph type="sldImg"/>
          </p:nvPr>
        </p:nvSpPr>
        <p:spPr>
          <a:ln>
            <a:miter/>
          </a:ln>
        </p:spPr>
      </p:sp>
      <p:sp>
        <p:nvSpPr>
          <p:cNvPr id="54274" name="文本占位符 2"/>
          <p:cNvSpPr/>
          <p:nvPr>
            <p:ph type="body"/>
          </p:nvPr>
        </p:nvSpPr>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8609" name="幻灯片图像占位符 1"/>
          <p:cNvSpPr>
            <a:spLocks noGrp="1" noRot="1" noTextEdit="1"/>
          </p:cNvSpPr>
          <p:nvPr>
            <p:ph type="sldImg"/>
          </p:nvPr>
        </p:nvSpPr>
        <p:spPr>
          <a:ln>
            <a:miter/>
          </a:ln>
        </p:spPr>
      </p:sp>
      <p:sp>
        <p:nvSpPr>
          <p:cNvPr id="68610" name="文本占位符 2"/>
          <p:cNvSpPr/>
          <p:nvPr>
            <p:ph type="body"/>
          </p:nvPr>
        </p:nvSpPr>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1" name="幻灯片图像占位符 1"/>
          <p:cNvSpPr>
            <a:spLocks noGrp="1" noRot="1" noTextEdit="1"/>
          </p:cNvSpPr>
          <p:nvPr>
            <p:ph type="sldImg"/>
          </p:nvPr>
        </p:nvSpPr>
        <p:spPr>
          <a:ln>
            <a:miter/>
          </a:ln>
        </p:spPr>
      </p:sp>
      <p:sp>
        <p:nvSpPr>
          <p:cNvPr id="81922" name="文本占位符 2"/>
          <p:cNvSpPr/>
          <p:nvPr>
            <p:ph type="body"/>
          </p:nvPr>
        </p:nvSpPr>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9089" name="幻灯片图像占位符 1"/>
          <p:cNvSpPr>
            <a:spLocks noGrp="1" noRot="1" noTextEdit="1"/>
          </p:cNvSpPr>
          <p:nvPr>
            <p:ph type="sldImg"/>
          </p:nvPr>
        </p:nvSpPr>
        <p:spPr>
          <a:ln>
            <a:miter/>
          </a:ln>
        </p:spPr>
      </p:sp>
      <p:sp>
        <p:nvSpPr>
          <p:cNvPr id="89090" name="文本占位符 2"/>
          <p:cNvSpPr/>
          <p:nvPr>
            <p:ph type="body"/>
          </p:nvPr>
        </p:nvSpPr>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8305" name="幻灯片图像占位符 1"/>
          <p:cNvSpPr>
            <a:spLocks noGrp="1" noRot="1" noTextEdit="1"/>
          </p:cNvSpPr>
          <p:nvPr>
            <p:ph type="sldImg"/>
          </p:nvPr>
        </p:nvSpPr>
        <p:spPr>
          <a:ln>
            <a:miter/>
          </a:ln>
        </p:spPr>
      </p:sp>
      <p:sp>
        <p:nvSpPr>
          <p:cNvPr id="98306" name="文本占位符 2"/>
          <p:cNvSpPr/>
          <p:nvPr>
            <p:ph type="body"/>
          </p:nvPr>
        </p:nvSpPr>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5473" name="幻灯片图像占位符 1"/>
          <p:cNvSpPr>
            <a:spLocks noGrp="1" noRot="1" noTextEdit="1"/>
          </p:cNvSpPr>
          <p:nvPr>
            <p:ph type="sldImg"/>
          </p:nvPr>
        </p:nvSpPr>
        <p:spPr>
          <a:ln>
            <a:miter/>
          </a:ln>
        </p:spPr>
      </p:sp>
      <p:sp>
        <p:nvSpPr>
          <p:cNvPr id="105474" name="文本占位符 2"/>
          <p:cNvSpPr/>
          <p:nvPr>
            <p:ph type="body"/>
          </p:nvPr>
        </p:nvSpPr>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41" name="幻灯片图像占位符 1"/>
          <p:cNvSpPr>
            <a:spLocks noGrp="1" noRot="1" noTextEdit="1"/>
          </p:cNvSpPr>
          <p:nvPr>
            <p:ph type="sldImg"/>
          </p:nvPr>
        </p:nvSpPr>
        <p:spPr>
          <a:ln>
            <a:miter/>
          </a:ln>
        </p:spPr>
      </p:sp>
      <p:sp>
        <p:nvSpPr>
          <p:cNvPr id="112642" name="文本占位符 2"/>
          <p:cNvSpPr/>
          <p:nvPr>
            <p:ph type="body"/>
          </p:nvPr>
        </p:nvSpPr>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1857" name="幻灯片图像占位符 1"/>
          <p:cNvSpPr>
            <a:spLocks noGrp="1" noRot="1" noTextEdit="1"/>
          </p:cNvSpPr>
          <p:nvPr>
            <p:ph type="sldImg"/>
          </p:nvPr>
        </p:nvSpPr>
        <p:spPr>
          <a:ln>
            <a:miter/>
          </a:ln>
        </p:spPr>
      </p:sp>
      <p:sp>
        <p:nvSpPr>
          <p:cNvPr id="121858" name="文本占位符 2"/>
          <p:cNvSpPr/>
          <p:nvPr>
            <p:ph type="body"/>
          </p:nvPr>
        </p:nvSpPr>
        <p:spPr/>
        <p:txBody>
          <a:bodyPr wrap="square" lIns="91440" tIns="45720" rIns="91440" bIns="45720" anchor="t" anchorCtr="0"/>
          <a:p>
            <a:pPr lvl="0" eaLnBrk="1" hangingPunct="1"/>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4098" name="Line 4"/>
          <p:cNvSpPr/>
          <p:nvPr/>
        </p:nvSpPr>
        <p:spPr>
          <a:xfrm>
            <a:off x="3076575" y="2887663"/>
            <a:ext cx="2935288" cy="0"/>
          </a:xfrm>
          <a:prstGeom prst="line">
            <a:avLst/>
          </a:prstGeom>
          <a:ln w="19050" cap="flat" cmpd="sng">
            <a:solidFill>
              <a:schemeClr val="bg1"/>
            </a:solidFill>
            <a:prstDash val="solid"/>
            <a:round/>
            <a:headEnd type="none" w="med" len="med"/>
            <a:tailEnd type="none" w="med" len="med"/>
          </a:ln>
        </p:spPr>
      </p:sp>
      <p:sp>
        <p:nvSpPr>
          <p:cNvPr id="2050" name="Rectangle 2"/>
          <p:cNvSpPr>
            <a:spLocks noGrp="1" noChangeArrowheads="1"/>
          </p:cNvSpPr>
          <p:nvPr>
            <p:ph type="ctrTitle"/>
          </p:nvPr>
        </p:nvSpPr>
        <p:spPr>
          <a:xfrm>
            <a:off x="2436813" y="1131888"/>
            <a:ext cx="4181475" cy="1757362"/>
          </a:xfrm>
        </p:spPr>
        <p:txBody>
          <a:bodyPr anchor="b"/>
          <a:lstStyle>
            <a:lvl1pPr algn="ctr">
              <a:defRPr>
                <a:solidFill>
                  <a:schemeClr val="bg1"/>
                </a:solidFill>
              </a:defRPr>
            </a:lvl1pPr>
          </a:lstStyle>
          <a:p>
            <a:pPr lvl="0" fontAlgn="base"/>
            <a:r>
              <a:rPr lang="en-US" altLang="zh-CN" strike="noStrike" noProof="0">
                <a:sym typeface="Arial" panose="020B0604020202020204" pitchFamily="34" charset="0"/>
              </a:rPr>
              <a:t>Click to edit Master title style</a:t>
            </a:r>
            <a:endParaRPr lang="zh-CN" altLang="zh-CN" strike="noStrike" noProof="0" dirty="0">
              <a:sym typeface="Arial" panose="020B0604020202020204" pitchFamily="34" charset="0"/>
            </a:endParaRPr>
          </a:p>
        </p:txBody>
      </p:sp>
      <p:sp>
        <p:nvSpPr>
          <p:cNvPr id="2051" name="Rectangle 3"/>
          <p:cNvSpPr>
            <a:spLocks noGrp="1" noChangeArrowheads="1"/>
          </p:cNvSpPr>
          <p:nvPr>
            <p:ph type="subTitle" idx="1"/>
          </p:nvPr>
        </p:nvSpPr>
        <p:spPr>
          <a:xfrm>
            <a:off x="2433638" y="2889250"/>
            <a:ext cx="4183062" cy="1330325"/>
          </a:xfrm>
        </p:spPr>
        <p:txBody>
          <a:bodyPr lIns="90170" tIns="46990" rIns="90170" bIns="46990"/>
          <a:lstStyle>
            <a:lvl1pPr marL="0" indent="0" algn="ctr">
              <a:spcBef>
                <a:spcPct val="0"/>
              </a:spcBef>
              <a:buFont typeface="Arial" panose="020B0604020202020204" pitchFamily="34" charset="0"/>
              <a:buNone/>
              <a:defRPr sz="1800">
                <a:solidFill>
                  <a:schemeClr val="bg1"/>
                </a:solidFill>
                <a:sym typeface="Arial" panose="020B0604020202020204" pitchFamily="34" charset="0"/>
              </a:defRPr>
            </a:lvl1pPr>
          </a:lstStyle>
          <a:p>
            <a:pPr lvl="0" fontAlgn="base"/>
            <a:r>
              <a:rPr lang="zh-CN" altLang="zh-CN" strike="noStrike" noProof="0" dirty="0">
                <a:sym typeface="Arial" panose="020B0604020202020204" pitchFamily="34" charset="0"/>
              </a:rPr>
              <a:t>单击此处编辑母版副标题样式</a:t>
            </a:r>
            <a:endParaRPr lang="zh-CN" altLang="zh-CN" strike="noStrike" noProof="0" dirty="0">
              <a:sym typeface="Arial" panose="020B0604020202020204" pitchFamily="34" charset="0"/>
            </a:endParaRPr>
          </a:p>
        </p:txBody>
      </p:sp>
      <p:sp>
        <p:nvSpPr>
          <p:cNvPr id="8" name="日期占位符 1"/>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0FBE0C49-52FF-4FE3-843E-11BA386BE08D}"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ea"/>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ea"/>
            </a:endParaRPr>
          </a:p>
        </p:txBody>
      </p:sp>
      <p:sp>
        <p:nvSpPr>
          <p:cNvPr id="9" name="页脚占位符 2"/>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黑体" panose="02010609060101010101" pitchFamily="49" charset="-122"/>
              <a:cs typeface="+mn-cs"/>
            </a:endParaRPr>
          </a:p>
        </p:txBody>
      </p:sp>
      <p:sp>
        <p:nvSpPr>
          <p:cNvPr id="10" name="灯片编号占位符 3"/>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ea typeface="宋体" panose="02010600030101010101" pitchFamily="2"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1"/>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628200" y="408675"/>
            <a:ext cx="7887600" cy="5810400"/>
          </a:xfrm>
        </p:spPr>
        <p:txBody>
          <a:bodyPr/>
          <a:lstStyle>
            <a:lvl1pPr>
              <a:defRPr sz="2400"/>
            </a:lvl1pPr>
            <a:lvl2pPr>
              <a:defRPr sz="2000"/>
            </a:lvl2pPr>
            <a:lvl3pPr>
              <a:defRPr sz="1800"/>
            </a:lvl3pPr>
            <a:lvl4pPr>
              <a:defRPr sz="1800"/>
            </a:lvl4pPr>
            <a:lvl5pPr>
              <a:defRPr sz="1800"/>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6EF2F5ED-D19D-4097-92A9-D6092B3D6E68}"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ea"/>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ea"/>
            </a:endParaRPr>
          </a:p>
        </p:txBody>
      </p:sp>
      <p:sp>
        <p:nvSpPr>
          <p:cNvPr id="8"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黑体" panose="02010609060101010101" pitchFamily="49" charset="-122"/>
              <a:cs typeface="+mn-cs"/>
            </a:endParaRPr>
          </a:p>
        </p:txBody>
      </p:sp>
      <p:sp>
        <p:nvSpPr>
          <p:cNvPr id="9" name="灯片编号占位符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ea typeface="宋体" panose="02010600030101010101" pitchFamily="2" charset="-122"/>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p:cSld name="标题幻灯片">
    <p:bg>
      <p:bgPr>
        <a:solidFill>
          <a:schemeClr val="bg1"/>
        </a:solidFill>
        <a:effectLst/>
      </p:bgPr>
    </p:bg>
    <p:spTree>
      <p:nvGrpSpPr>
        <p:cNvPr id="1" name=""/>
        <p:cNvGrpSpPr/>
        <p:nvPr/>
      </p:nvGrpSpPr>
      <p:grpSpPr>
        <a:xfrm>
          <a:off x="0" y="0"/>
          <a:ext cx="0" cy="0"/>
          <a:chOff x="0" y="0"/>
          <a:chExt cx="0" cy="0"/>
        </a:xfrm>
      </p:grpSpPr>
      <p:pic>
        <p:nvPicPr>
          <p:cNvPr id="14338" name="图片 1"/>
          <p:cNvPicPr>
            <a:picLocks noChangeAspect="1"/>
          </p:cNvPicPr>
          <p:nvPr/>
        </p:nvPicPr>
        <p:blipFill>
          <a:blip r:embed="rId2"/>
          <a:stretch>
            <a:fillRect/>
          </a:stretch>
        </p:blipFill>
        <p:spPr>
          <a:xfrm>
            <a:off x="0" y="2700338"/>
            <a:ext cx="9144000" cy="3662362"/>
          </a:xfrm>
          <a:prstGeom prst="rect">
            <a:avLst/>
          </a:prstGeom>
          <a:noFill/>
          <a:ln w="9525">
            <a:noFill/>
          </a:ln>
        </p:spPr>
      </p:pic>
      <p:sp>
        <p:nvSpPr>
          <p:cNvPr id="3" name="KSO_CT2"/>
          <p:cNvSpPr>
            <a:spLocks noGrp="1"/>
          </p:cNvSpPr>
          <p:nvPr>
            <p:ph type="subTitle" idx="1"/>
          </p:nvPr>
        </p:nvSpPr>
        <p:spPr>
          <a:xfrm>
            <a:off x="2478747" y="2469774"/>
            <a:ext cx="4161191" cy="467211"/>
          </a:xfrm>
          <a:noFill/>
        </p:spPr>
        <p:txBody>
          <a:bodyPr/>
          <a:lstStyle>
            <a:lvl1pPr marL="0" indent="0" algn="ctr">
              <a:buNone/>
              <a:defRPr sz="1800" baseline="0">
                <a:solidFill>
                  <a:schemeClr val="tx1">
                    <a:lumMod val="40000"/>
                    <a:lumOff val="60000"/>
                  </a:schemeClr>
                </a:solidFill>
                <a:effectLst/>
                <a:latin typeface="Arial" panose="020B0604020202020204" pitchFamily="34" charset="0"/>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endParaRPr lang="zh-CN" altLang="en-US" strike="noStrike" noProof="1"/>
          </a:p>
        </p:txBody>
      </p:sp>
      <p:sp>
        <p:nvSpPr>
          <p:cNvPr id="7" name="KSO_CT1"/>
          <p:cNvSpPr>
            <a:spLocks noGrp="1"/>
          </p:cNvSpPr>
          <p:nvPr>
            <p:ph type="title"/>
          </p:nvPr>
        </p:nvSpPr>
        <p:spPr>
          <a:xfrm>
            <a:off x="1288866" y="1192251"/>
            <a:ext cx="6540953" cy="1107368"/>
          </a:xfrm>
        </p:spPr>
        <p:txBody>
          <a:bodyPr>
            <a:normAutofit/>
          </a:bodyPr>
          <a:lstStyle>
            <a:lvl1pPr algn="ctr">
              <a:defRPr sz="3600" baseline="0">
                <a:solidFill>
                  <a:schemeClr val="accent1">
                    <a:lumMod val="75000"/>
                  </a:schemeClr>
                </a:solidFill>
                <a:effectLst/>
                <a:latin typeface="Arial" panose="020B0604020202020204" pitchFamily="34" charset="0"/>
                <a:ea typeface="+mj-ea"/>
              </a:defRPr>
            </a:lvl1pPr>
          </a:lstStyle>
          <a:p>
            <a:pPr fontAlgn="base"/>
            <a:r>
              <a:rPr lang="zh-CN" altLang="en-US" strike="noStrike" noProof="1"/>
              <a:t>单击此处编辑母版标题样式</a:t>
            </a:r>
            <a:endParaRPr lang="zh-CN" altLang="en-US" strike="noStrike" noProof="1"/>
          </a:p>
        </p:txBody>
      </p:sp>
      <p:sp>
        <p:nvSpPr>
          <p:cNvPr id="10" name="日期占位符 4"/>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82EB9DD2-D89B-453F-88F0-14E4BC8F6A1C}"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ea"/>
              </a:rPr>
            </a:fld>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宋体" panose="02010600030101010101" pitchFamily="2" charset="-122"/>
              <a:cs typeface="+mn-ea"/>
            </a:endParaRPr>
          </a:p>
        </p:txBody>
      </p:sp>
      <p:sp>
        <p:nvSpPr>
          <p:cNvPr id="11" name="页脚占位符 5"/>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黑体" panose="02010609060101010101" pitchFamily="49" charset="-122"/>
              <a:cs typeface="+mn-cs"/>
            </a:endParaRPr>
          </a:p>
        </p:txBody>
      </p:sp>
      <p:sp>
        <p:nvSpPr>
          <p:cNvPr id="12" name="灯片编号占位符 7"/>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ea typeface="宋体" panose="02010600030101010101" pitchFamily="2" charset="-122"/>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KSO_BT1"/>
          <p:cNvSpPr>
            <a:spLocks noGrp="1"/>
          </p:cNvSpPr>
          <p:nvPr>
            <p:ph type="title"/>
          </p:nvPr>
        </p:nvSpPr>
        <p:spPr>
          <a:xfrm>
            <a:off x="1548000" y="1612800"/>
            <a:ext cx="6048000" cy="699594"/>
          </a:xfrm>
        </p:spPr>
        <p:txBody>
          <a:bodyPr/>
          <a:lstStyle/>
          <a:p>
            <a:pPr fontAlgn="base"/>
            <a:r>
              <a:rPr lang="zh-CN" altLang="en-US" strike="noStrike" noProof="1"/>
              <a:t>单击此处编辑母版标题样式</a:t>
            </a:r>
            <a:endParaRPr lang="en-US" strike="noStrike" noProof="1"/>
          </a:p>
        </p:txBody>
      </p:sp>
      <p:sp>
        <p:nvSpPr>
          <p:cNvPr id="3" name="KSO_BC1"/>
          <p:cNvSpPr>
            <a:spLocks noGrp="1"/>
          </p:cNvSpPr>
          <p:nvPr>
            <p:ph idx="1"/>
          </p:nvPr>
        </p:nvSpPr>
        <p:spPr>
          <a:xfrm>
            <a:off x="1548000" y="2793600"/>
            <a:ext cx="6048000" cy="3013200"/>
          </a:xfrm>
        </p:spPr>
        <p:txBody>
          <a:bodyPr/>
          <a:lstStyle>
            <a:lvl1pPr algn="l">
              <a:defRPr sz="2400">
                <a:solidFill>
                  <a:srgbClr val="AFAFAF"/>
                </a:solidFill>
              </a:defRPr>
            </a:lvl1pPr>
            <a:lvl2pPr algn="l">
              <a:defRPr sz="2000">
                <a:solidFill>
                  <a:srgbClr val="AFAFAF"/>
                </a:solidFill>
              </a:defRPr>
            </a:lvl2pPr>
            <a:lvl3pPr>
              <a:defRPr>
                <a:solidFill>
                  <a:schemeClr val="bg2">
                    <a:lumMod val="65000"/>
                  </a:schemeClr>
                </a:solidFill>
              </a:defRPr>
            </a:lvl3pPr>
            <a:lvl4pPr>
              <a:defRPr>
                <a:solidFill>
                  <a:schemeClr val="bg2">
                    <a:lumMod val="65000"/>
                  </a:schemeClr>
                </a:solidFill>
              </a:defRPr>
            </a:lvl4pPr>
            <a:lvl5pPr>
              <a:defRPr>
                <a:solidFill>
                  <a:schemeClr val="bg2">
                    <a:lumMod val="65000"/>
                  </a:schemeClr>
                </a:solidFill>
              </a:defRPr>
            </a:lvl5pPr>
          </a:lstStyle>
          <a:p>
            <a:pPr lvl="0" fontAlgn="base"/>
            <a:r>
              <a:rPr lang="zh-CN" altLang="zh-CN" strike="noStrike" noProof="1"/>
              <a:t>单击此处编辑母版文本样式</a:t>
            </a:r>
            <a:endParaRPr lang="zh-CN" altLang="zh-CN" strike="noStrike" noProof="1"/>
          </a:p>
          <a:p>
            <a:pPr lvl="1" fontAlgn="base"/>
            <a:r>
              <a:rPr lang="zh-CN" altLang="zh-CN" strike="noStrike" noProof="1"/>
              <a:t>第二级</a:t>
            </a:r>
            <a:endParaRPr lang="zh-CN" altLang="zh-CN" strike="noStrike" noProof="1"/>
          </a:p>
          <a:p>
            <a:pPr lvl="2" fontAlgn="base"/>
            <a:r>
              <a:rPr lang="zh-CN" altLang="zh-CN" strike="noStrike" noProof="1"/>
              <a:t>第三级</a:t>
            </a:r>
            <a:endParaRPr lang="zh-CN" altLang="zh-CN" strike="noStrike" noProof="1"/>
          </a:p>
          <a:p>
            <a:pPr lvl="3" fontAlgn="base"/>
            <a:r>
              <a:rPr lang="zh-CN" altLang="zh-CN" strike="noStrike" noProof="1"/>
              <a:t>第四级</a:t>
            </a:r>
            <a:endParaRPr lang="zh-CN" altLang="zh-CN" strike="noStrike" noProof="1"/>
          </a:p>
          <a:p>
            <a:pPr lvl="4" fontAlgn="base"/>
            <a:r>
              <a:rPr lang="zh-CN" altLang="zh-CN" strike="noStrike" noProof="1"/>
              <a:t>第五级</a:t>
            </a:r>
            <a:endParaRPr lang="zh-CN" altLang="zh-CN" strike="noStrike" noProof="1"/>
          </a:p>
        </p:txBody>
      </p:sp>
      <p:sp>
        <p:nvSpPr>
          <p:cNvPr id="9"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82EB9DD2-D89B-453F-88F0-14E4BC8F6A1C}"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ea"/>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ea"/>
            </a:endParaRPr>
          </a:p>
        </p:txBody>
      </p:sp>
      <p:sp>
        <p:nvSpPr>
          <p:cNvPr id="10"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黑体" panose="02010609060101010101" pitchFamily="49" charset="-122"/>
              <a:cs typeface="+mn-cs"/>
            </a:endParaRPr>
          </a:p>
        </p:txBody>
      </p:sp>
      <p:sp>
        <p:nvSpPr>
          <p:cNvPr id="11" name="灯片编号占位符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ea typeface="宋体" panose="02010600030101010101" pitchFamily="2" charset="-122"/>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1"/>
        </a:solidFill>
        <a:effectLst/>
      </p:bgPr>
    </p:bg>
    <p:spTree>
      <p:nvGrpSpPr>
        <p:cNvPr id="1" name=""/>
        <p:cNvGrpSpPr/>
        <p:nvPr/>
      </p:nvGrpSpPr>
      <p:grpSpPr>
        <a:xfrm>
          <a:off x="0" y="0"/>
          <a:ext cx="0" cy="0"/>
          <a:chOff x="0" y="0"/>
          <a:chExt cx="0" cy="0"/>
        </a:xfrm>
      </p:grpSpPr>
      <p:sp>
        <p:nvSpPr>
          <p:cNvPr id="16388" name="椭圆 8"/>
          <p:cNvSpPr/>
          <p:nvPr/>
        </p:nvSpPr>
        <p:spPr>
          <a:xfrm>
            <a:off x="3195638" y="2894013"/>
            <a:ext cx="212725" cy="212725"/>
          </a:xfrm>
          <a:prstGeom prst="ellipse">
            <a:avLst/>
          </a:prstGeom>
          <a:solidFill>
            <a:schemeClr val="accent1"/>
          </a:solidFill>
          <a:ln w="12700">
            <a:noFill/>
          </a:ln>
        </p:spPr>
        <p:txBody>
          <a:bodyPr anchor="ctr" anchorCtr="0"/>
          <a:p>
            <a:pPr lvl="0" algn="ctr" eaLnBrk="1" hangingPunct="1"/>
            <a:endParaRPr lang="zh-CN" altLang="en-US" sz="4000" dirty="0">
              <a:solidFill>
                <a:srgbClr val="FFFFFF"/>
              </a:solidFill>
              <a:latin typeface="Arial" panose="020B0604020202020204" pitchFamily="34" charset="0"/>
              <a:ea typeface="黑体" panose="02010609060101010101" pitchFamily="49" charset="-122"/>
            </a:endParaRPr>
          </a:p>
        </p:txBody>
      </p:sp>
      <p:sp>
        <p:nvSpPr>
          <p:cNvPr id="16389" name="椭圆 10"/>
          <p:cNvSpPr/>
          <p:nvPr userDrawn="1"/>
        </p:nvSpPr>
        <p:spPr>
          <a:xfrm>
            <a:off x="1374775" y="2771775"/>
            <a:ext cx="758825" cy="760413"/>
          </a:xfrm>
          <a:prstGeom prst="ellipse">
            <a:avLst/>
          </a:prstGeom>
          <a:solidFill>
            <a:schemeClr val="accent1"/>
          </a:solidFill>
          <a:ln w="12700">
            <a:noFill/>
          </a:ln>
        </p:spPr>
        <p:txBody>
          <a:bodyPr anchor="ctr" anchorCtr="0"/>
          <a:p>
            <a:pPr lvl="0" algn="ctr" eaLnBrk="1" hangingPunct="1"/>
            <a:endParaRPr lang="zh-CN" altLang="en-US" sz="7200" dirty="0">
              <a:solidFill>
                <a:srgbClr val="FFFFFF"/>
              </a:solidFill>
              <a:latin typeface="Arial" panose="020B0604020202020204" pitchFamily="34" charset="0"/>
              <a:ea typeface="黑体" panose="02010609060101010101" pitchFamily="49" charset="-122"/>
            </a:endParaRPr>
          </a:p>
        </p:txBody>
      </p:sp>
      <p:sp>
        <p:nvSpPr>
          <p:cNvPr id="16390" name="椭圆 11"/>
          <p:cNvSpPr/>
          <p:nvPr userDrawn="1"/>
        </p:nvSpPr>
        <p:spPr>
          <a:xfrm>
            <a:off x="2219325" y="2619375"/>
            <a:ext cx="323850" cy="325438"/>
          </a:xfrm>
          <a:prstGeom prst="ellipse">
            <a:avLst/>
          </a:prstGeom>
          <a:solidFill>
            <a:srgbClr val="B5E2F5"/>
          </a:solidFill>
          <a:ln w="12700">
            <a:noFill/>
          </a:ln>
        </p:spPr>
        <p:txBody>
          <a:bodyPr anchor="ctr" anchorCtr="0"/>
          <a:p>
            <a:pPr lvl="0" algn="ctr" eaLnBrk="1" hangingPunct="1"/>
            <a:endParaRPr lang="zh-CN" altLang="en-US" sz="4000" dirty="0">
              <a:solidFill>
                <a:srgbClr val="FFFFFF"/>
              </a:solidFill>
              <a:latin typeface="Arial" panose="020B0604020202020204" pitchFamily="34" charset="0"/>
              <a:ea typeface="黑体" panose="02010609060101010101" pitchFamily="49" charset="-122"/>
            </a:endParaRPr>
          </a:p>
        </p:txBody>
      </p:sp>
      <p:sp>
        <p:nvSpPr>
          <p:cNvPr id="16391" name="椭圆 12"/>
          <p:cNvSpPr/>
          <p:nvPr userDrawn="1"/>
        </p:nvSpPr>
        <p:spPr>
          <a:xfrm flipV="1">
            <a:off x="2835275" y="3117850"/>
            <a:ext cx="152400" cy="152400"/>
          </a:xfrm>
          <a:prstGeom prst="ellipse">
            <a:avLst/>
          </a:prstGeom>
          <a:solidFill>
            <a:srgbClr val="B5E2F5"/>
          </a:solidFill>
          <a:ln w="12700">
            <a:noFill/>
          </a:ln>
        </p:spPr>
        <p:txBody>
          <a:bodyPr anchor="ctr" anchorCtr="0"/>
          <a:p>
            <a:pPr lvl="0" algn="ctr" eaLnBrk="1" hangingPunct="1"/>
            <a:endParaRPr lang="zh-CN" altLang="en-US" sz="4000" dirty="0">
              <a:solidFill>
                <a:srgbClr val="FFFFFF"/>
              </a:solidFill>
              <a:latin typeface="Arial" panose="020B0604020202020204" pitchFamily="34" charset="0"/>
              <a:ea typeface="黑体" panose="02010609060101010101" pitchFamily="49" charset="-122"/>
            </a:endParaRPr>
          </a:p>
        </p:txBody>
      </p:sp>
      <p:sp>
        <p:nvSpPr>
          <p:cNvPr id="17" name="标题 16"/>
          <p:cNvSpPr>
            <a:spLocks noGrp="1"/>
          </p:cNvSpPr>
          <p:nvPr>
            <p:ph type="title"/>
          </p:nvPr>
        </p:nvSpPr>
        <p:spPr>
          <a:xfrm>
            <a:off x="3585458" y="2678099"/>
            <a:ext cx="5245200" cy="753078"/>
          </a:xfrm>
        </p:spPr>
        <p:txBody>
          <a:bodyPr anchor="ctr">
            <a:normAutofit/>
          </a:bodyPr>
          <a:lstStyle>
            <a:lvl1pPr>
              <a:defRPr sz="2800"/>
            </a:lvl1pPr>
          </a:lstStyle>
          <a:p>
            <a:pPr fontAlgn="base"/>
            <a:r>
              <a:rPr lang="zh-CN" altLang="en-US" strike="noStrike" noProof="1"/>
              <a:t>单击此处编辑母版标题样式</a:t>
            </a:r>
            <a:endParaRPr lang="en-US" altLang="zh-CN" strike="noStrike" noProof="1"/>
          </a:p>
        </p:txBody>
      </p:sp>
      <p:sp>
        <p:nvSpPr>
          <p:cNvPr id="13" name="日期占位符 1"/>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82EB9DD2-D89B-453F-88F0-14E4BC8F6A1C}"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ea"/>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ea"/>
            </a:endParaRPr>
          </a:p>
        </p:txBody>
      </p:sp>
      <p:sp>
        <p:nvSpPr>
          <p:cNvPr id="14" name="页脚占位符 2"/>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黑体" panose="02010609060101010101" pitchFamily="49" charset="-122"/>
              <a:cs typeface="+mn-cs"/>
            </a:endParaRPr>
          </a:p>
        </p:txBody>
      </p:sp>
      <p:sp>
        <p:nvSpPr>
          <p:cNvPr id="15" name="灯片编号占位符 3"/>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ea typeface="宋体" panose="02010600030101010101" pitchFamily="2" charset="-122"/>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KSO_BT1"/>
          <p:cNvSpPr>
            <a:spLocks noGrp="1"/>
          </p:cNvSpPr>
          <p:nvPr>
            <p:ph type="title"/>
          </p:nvPr>
        </p:nvSpPr>
        <p:spPr>
          <a:xfrm>
            <a:off x="842400" y="1101600"/>
            <a:ext cx="5587200" cy="699594"/>
          </a:xfrm>
        </p:spPr>
        <p:txBody>
          <a:bodyPr/>
          <a:lstStyle/>
          <a:p>
            <a:pPr fontAlgn="base"/>
            <a:r>
              <a:rPr lang="zh-CN" altLang="en-US" strike="noStrike" noProof="1"/>
              <a:t>单击此处编辑母版标题样式</a:t>
            </a:r>
            <a:endParaRPr lang="en-US" strike="noStrike" noProof="1"/>
          </a:p>
        </p:txBody>
      </p:sp>
      <p:sp>
        <p:nvSpPr>
          <p:cNvPr id="3" name="KSO_BC1"/>
          <p:cNvSpPr>
            <a:spLocks noGrp="1"/>
          </p:cNvSpPr>
          <p:nvPr>
            <p:ph sz="half" idx="1"/>
          </p:nvPr>
        </p:nvSpPr>
        <p:spPr>
          <a:xfrm>
            <a:off x="1540800" y="2336400"/>
            <a:ext cx="5148000" cy="1450800"/>
          </a:xfrm>
        </p:spPr>
        <p:txBody>
          <a:bodyPr/>
          <a:lstStyle>
            <a:lvl1pPr algn="l">
              <a:defRPr sz="1800">
                <a:solidFill>
                  <a:srgbClr val="AFAFAF"/>
                </a:solidFill>
              </a:defRPr>
            </a:lvl1pPr>
            <a:lvl2pPr marL="0" indent="0" algn="l">
              <a:buNone/>
              <a:defRPr sz="1800">
                <a:solidFill>
                  <a:schemeClr val="bg2">
                    <a:lumMod val="65000"/>
                  </a:schemeClr>
                </a:solidFill>
              </a:defRPr>
            </a:lvl2pPr>
            <a:lvl3pPr>
              <a:defRPr>
                <a:solidFill>
                  <a:schemeClr val="bg2">
                    <a:lumMod val="65000"/>
                  </a:schemeClr>
                </a:solidFill>
              </a:defRPr>
            </a:lvl3pPr>
            <a:lvl4pPr>
              <a:defRPr>
                <a:solidFill>
                  <a:schemeClr val="bg2">
                    <a:lumMod val="65000"/>
                  </a:schemeClr>
                </a:solidFill>
              </a:defRPr>
            </a:lvl4pPr>
            <a:lvl5pPr>
              <a:defRPr>
                <a:solidFill>
                  <a:schemeClr val="bg2">
                    <a:lumMod val="65000"/>
                  </a:schemeClr>
                </a:solidFill>
              </a:defRPr>
            </a:lvl5pPr>
          </a:lstStyle>
          <a:p>
            <a:pPr lvl="0" fontAlgn="base"/>
            <a:r>
              <a:rPr lang="zh-CN" altLang="zh-CN" strike="noStrike" noProof="1"/>
              <a:t>单击此处编辑母版文本样式</a:t>
            </a:r>
            <a:endParaRPr lang="zh-CN" altLang="zh-CN" strike="noStrike" noProof="1"/>
          </a:p>
          <a:p>
            <a:pPr lvl="1" fontAlgn="base"/>
            <a:r>
              <a:rPr lang="zh-CN" altLang="zh-CN" strike="noStrike" noProof="1"/>
              <a:t>第二级</a:t>
            </a:r>
            <a:endParaRPr lang="zh-CN" altLang="zh-CN" strike="noStrike" noProof="1"/>
          </a:p>
          <a:p>
            <a:pPr lvl="2" fontAlgn="base"/>
            <a:r>
              <a:rPr lang="zh-CN" altLang="zh-CN" strike="noStrike" noProof="1"/>
              <a:t>第三级</a:t>
            </a:r>
            <a:endParaRPr lang="zh-CN" altLang="zh-CN" strike="noStrike" noProof="1"/>
          </a:p>
          <a:p>
            <a:pPr lvl="3" fontAlgn="base"/>
            <a:r>
              <a:rPr lang="zh-CN" altLang="zh-CN" strike="noStrike" noProof="1"/>
              <a:t>第四级</a:t>
            </a:r>
            <a:endParaRPr lang="zh-CN" altLang="zh-CN" strike="noStrike" noProof="1"/>
          </a:p>
        </p:txBody>
      </p:sp>
      <p:sp>
        <p:nvSpPr>
          <p:cNvPr id="4" name="KSO_BC2"/>
          <p:cNvSpPr>
            <a:spLocks noGrp="1"/>
          </p:cNvSpPr>
          <p:nvPr>
            <p:ph sz="half" idx="2"/>
          </p:nvPr>
        </p:nvSpPr>
        <p:spPr>
          <a:xfrm>
            <a:off x="3063600" y="4096800"/>
            <a:ext cx="5148000" cy="1450800"/>
          </a:xfrm>
        </p:spPr>
        <p:txBody>
          <a:bodyPr/>
          <a:lstStyle>
            <a:lvl1pPr algn="l">
              <a:defRPr sz="1800">
                <a:solidFill>
                  <a:srgbClr val="AFAFAF"/>
                </a:solidFill>
              </a:defRPr>
            </a:lvl1pPr>
            <a:lvl2pPr algn="l">
              <a:defRPr sz="1800">
                <a:solidFill>
                  <a:schemeClr val="bg2">
                    <a:lumMod val="65000"/>
                  </a:schemeClr>
                </a:solidFill>
              </a:defRPr>
            </a:lvl2pPr>
            <a:lvl3pPr>
              <a:defRPr>
                <a:solidFill>
                  <a:schemeClr val="bg2">
                    <a:lumMod val="65000"/>
                  </a:schemeClr>
                </a:solidFill>
              </a:defRPr>
            </a:lvl3pPr>
            <a:lvl4pPr>
              <a:defRPr>
                <a:solidFill>
                  <a:schemeClr val="bg2">
                    <a:lumMod val="65000"/>
                  </a:schemeClr>
                </a:solidFill>
              </a:defRPr>
            </a:lvl4pPr>
            <a:lvl5pPr>
              <a:defRPr>
                <a:solidFill>
                  <a:schemeClr val="bg2">
                    <a:lumMod val="65000"/>
                  </a:schemeClr>
                </a:solidFill>
              </a:defRPr>
            </a:lvl5pPr>
          </a:lstStyle>
          <a:p>
            <a:pPr lvl="0" fontAlgn="base"/>
            <a:r>
              <a:rPr lang="zh-CN" altLang="zh-CN" strike="noStrike" noProof="1"/>
              <a:t>单击此处编辑母版文本样式</a:t>
            </a:r>
            <a:endParaRPr lang="zh-CN" altLang="zh-CN" strike="noStrike" noProof="1"/>
          </a:p>
          <a:p>
            <a:pPr lvl="1" fontAlgn="base"/>
            <a:r>
              <a:rPr lang="zh-CN" altLang="zh-CN" strike="noStrike" noProof="1"/>
              <a:t>第二级</a:t>
            </a:r>
            <a:endParaRPr lang="zh-CN" altLang="zh-CN" strike="noStrike" noProof="1"/>
          </a:p>
          <a:p>
            <a:pPr lvl="2" fontAlgn="base"/>
            <a:r>
              <a:rPr lang="zh-CN" altLang="zh-CN" strike="noStrike" noProof="1"/>
              <a:t>第三级</a:t>
            </a:r>
            <a:endParaRPr lang="zh-CN" altLang="zh-CN" strike="noStrike" noProof="1"/>
          </a:p>
          <a:p>
            <a:pPr lvl="3" fontAlgn="base"/>
            <a:r>
              <a:rPr lang="zh-CN" altLang="zh-CN" strike="noStrike" noProof="1"/>
              <a:t>第四级</a:t>
            </a:r>
            <a:endParaRPr lang="zh-CN" altLang="zh-CN" strike="noStrike" noProof="1"/>
          </a:p>
        </p:txBody>
      </p:sp>
      <p:sp>
        <p:nvSpPr>
          <p:cNvPr id="9" name="日期占位符 3"/>
          <p:cNvSpPr>
            <a:spLocks noGrp="1"/>
          </p:cNvSpPr>
          <p:nvPr>
            <p:ph type="dt" sz="half" idx="12"/>
          </p:nvPr>
        </p:nvSpPr>
        <p:spPr>
          <a:xfrm>
            <a:off x="628650" y="6356350"/>
            <a:ext cx="20574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82EB9DD2-D89B-453F-88F0-14E4BC8F6A1C}"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ea"/>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ea"/>
            </a:endParaRPr>
          </a:p>
        </p:txBody>
      </p:sp>
      <p:sp>
        <p:nvSpPr>
          <p:cNvPr id="10"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黑体" panose="02010609060101010101" pitchFamily="49" charset="-122"/>
              <a:cs typeface="+mn-cs"/>
            </a:endParaRPr>
          </a:p>
        </p:txBody>
      </p:sp>
      <p:sp>
        <p:nvSpPr>
          <p:cNvPr id="11" name="灯片编号占位符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ea typeface="宋体" panose="02010600030101010101" pitchFamily="2" charset="-122"/>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KSO_BT1"/>
          <p:cNvSpPr>
            <a:spLocks noGrp="1"/>
          </p:cNvSpPr>
          <p:nvPr>
            <p:ph type="title"/>
          </p:nvPr>
        </p:nvSpPr>
        <p:spPr>
          <a:xfrm>
            <a:off x="824576" y="273280"/>
            <a:ext cx="7886699" cy="717022"/>
          </a:xfrm>
        </p:spPr>
        <p:txBody>
          <a:bodyPr/>
          <a:lstStyle/>
          <a:p>
            <a:pPr fontAlgn="base"/>
            <a:r>
              <a:rPr lang="zh-CN" altLang="en-US" strike="noStrike" noProof="1"/>
              <a:t>单击此处编辑母版标题样式</a:t>
            </a:r>
            <a:endParaRPr lang="en-US" strike="noStrike" noProof="1"/>
          </a:p>
        </p:txBody>
      </p:sp>
      <p:sp>
        <p:nvSpPr>
          <p:cNvPr id="3" name="Text Placeholder 2"/>
          <p:cNvSpPr>
            <a:spLocks noGrp="1"/>
          </p:cNvSpPr>
          <p:nvPr>
            <p:ph type="body" idx="1"/>
          </p:nvPr>
        </p:nvSpPr>
        <p:spPr>
          <a:xfrm>
            <a:off x="824576" y="1376362"/>
            <a:ext cx="3868340" cy="82391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KSO_BC1"/>
          <p:cNvSpPr>
            <a:spLocks noGrp="1"/>
          </p:cNvSpPr>
          <p:nvPr>
            <p:ph sz="half" idx="2"/>
          </p:nvPr>
        </p:nvSpPr>
        <p:spPr>
          <a:xfrm>
            <a:off x="824576" y="2200274"/>
            <a:ext cx="3868340" cy="3684588"/>
          </a:xfrm>
        </p:spPr>
        <p:txBody>
          <a:bodyPr/>
          <a:lstStyle>
            <a:lvl1pPr>
              <a:defRPr>
                <a:solidFill>
                  <a:schemeClr val="accent4">
                    <a:lumMod val="75000"/>
                  </a:schemeClr>
                </a:solidFill>
              </a:defRPr>
            </a:lvl1pPr>
            <a:lvl2pPr>
              <a:defRPr>
                <a:solidFill>
                  <a:schemeClr val="accent4">
                    <a:lumMod val="75000"/>
                  </a:schemeClr>
                </a:solidFill>
              </a:defRPr>
            </a:lvl2pPr>
            <a:lvl3pPr>
              <a:defRPr>
                <a:solidFill>
                  <a:schemeClr val="accent4">
                    <a:lumMod val="75000"/>
                  </a:schemeClr>
                </a:solidFill>
              </a:defRPr>
            </a:lvl3pPr>
            <a:lvl4pPr>
              <a:defRPr>
                <a:solidFill>
                  <a:schemeClr val="accent4">
                    <a:lumMod val="75000"/>
                  </a:schemeClr>
                </a:solidFill>
              </a:defRPr>
            </a:lvl4pPr>
            <a:lvl5pPr>
              <a:defRPr>
                <a:solidFill>
                  <a:schemeClr val="accent4">
                    <a:lumMod val="75000"/>
                  </a:schemeClr>
                </a:solidFill>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Text Placeholder 4"/>
          <p:cNvSpPr>
            <a:spLocks noGrp="1"/>
          </p:cNvSpPr>
          <p:nvPr>
            <p:ph type="body" sz="quarter" idx="3"/>
          </p:nvPr>
        </p:nvSpPr>
        <p:spPr>
          <a:xfrm>
            <a:off x="4823884" y="1376362"/>
            <a:ext cx="3887391" cy="82391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KSO_BC2"/>
          <p:cNvSpPr>
            <a:spLocks noGrp="1"/>
          </p:cNvSpPr>
          <p:nvPr>
            <p:ph sz="quarter" idx="4"/>
          </p:nvPr>
        </p:nvSpPr>
        <p:spPr>
          <a:xfrm>
            <a:off x="4823884" y="2200274"/>
            <a:ext cx="3887391" cy="3684588"/>
          </a:xfrm>
        </p:spPr>
        <p:txBody>
          <a:bodyPr/>
          <a:lstStyle>
            <a:lvl1pPr>
              <a:defRPr>
                <a:solidFill>
                  <a:schemeClr val="accent4">
                    <a:lumMod val="75000"/>
                  </a:schemeClr>
                </a:solidFill>
              </a:defRPr>
            </a:lvl1pPr>
            <a:lvl2pPr>
              <a:defRPr>
                <a:solidFill>
                  <a:schemeClr val="accent4">
                    <a:lumMod val="75000"/>
                  </a:schemeClr>
                </a:solidFill>
              </a:defRPr>
            </a:lvl2pPr>
            <a:lvl3pPr>
              <a:defRPr>
                <a:solidFill>
                  <a:schemeClr val="accent4">
                    <a:lumMod val="75000"/>
                  </a:schemeClr>
                </a:solidFill>
              </a:defRPr>
            </a:lvl3pPr>
            <a:lvl4pPr>
              <a:defRPr>
                <a:solidFill>
                  <a:schemeClr val="accent4">
                    <a:lumMod val="75000"/>
                  </a:schemeClr>
                </a:solidFill>
              </a:defRPr>
            </a:lvl4pPr>
            <a:lvl5pPr>
              <a:defRPr>
                <a:solidFill>
                  <a:schemeClr val="accent4">
                    <a:lumMod val="75000"/>
                  </a:schemeClr>
                </a:solidFill>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9" name="日期占位符 3"/>
          <p:cNvSpPr>
            <a:spLocks noGrp="1"/>
          </p:cNvSpPr>
          <p:nvPr>
            <p:ph type="dt" sz="half" idx="12"/>
          </p:nvPr>
        </p:nvSpPr>
        <p:spPr>
          <a:xfrm>
            <a:off x="628650" y="6356350"/>
            <a:ext cx="20574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82EB9DD2-D89B-453F-88F0-14E4BC8F6A1C}"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ea"/>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ea"/>
            </a:endParaRPr>
          </a:p>
        </p:txBody>
      </p:sp>
      <p:sp>
        <p:nvSpPr>
          <p:cNvPr id="10" name="页脚占位符 4"/>
          <p:cNvSpPr>
            <a:spLocks noGrp="1"/>
          </p:cNvSpPr>
          <p:nvPr>
            <p:ph type="ftr" sz="quarter" idx="13"/>
          </p:nvPr>
        </p:nvSpPr>
        <p:spPr>
          <a:xfrm>
            <a:off x="3028950" y="6356350"/>
            <a:ext cx="30861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黑体" panose="02010609060101010101" pitchFamily="49" charset="-122"/>
              <a:cs typeface="+mn-cs"/>
            </a:endParaRPr>
          </a:p>
        </p:txBody>
      </p:sp>
      <p:sp>
        <p:nvSpPr>
          <p:cNvPr id="11" name="灯片编号占位符 5"/>
          <p:cNvSpPr>
            <a:spLocks noGrp="1"/>
          </p:cNvSpPr>
          <p:nvPr>
            <p:ph type="sldNum" sz="quarter" idx="14"/>
          </p:nvPr>
        </p:nvSpPr>
        <p:spPr>
          <a:xfrm>
            <a:off x="6457950" y="6356350"/>
            <a:ext cx="2057400" cy="365125"/>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ea typeface="宋体" panose="02010600030101010101" pitchFamily="2" charset="-122"/>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9" name="椭圆 5"/>
          <p:cNvSpPr/>
          <p:nvPr/>
        </p:nvSpPr>
        <p:spPr>
          <a:xfrm>
            <a:off x="2830513" y="1138238"/>
            <a:ext cx="3594100" cy="3595688"/>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0" name="椭圆 6"/>
          <p:cNvSpPr/>
          <p:nvPr/>
        </p:nvSpPr>
        <p:spPr>
          <a:xfrm>
            <a:off x="2667000" y="1189038"/>
            <a:ext cx="3519488" cy="3517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400" b="0" i="0" u="none" strike="noStrike" kern="1200" cap="none" spc="0" normalizeH="0" baseline="0" noProof="1">
              <a:ln>
                <a:noFill/>
              </a:ln>
              <a:solidFill>
                <a:schemeClr val="tx1"/>
              </a:solidFill>
              <a:effectLst/>
              <a:uLnTx/>
              <a:uFillTx/>
              <a:latin typeface="Broadway BT" pitchFamily="82" charset="0"/>
              <a:ea typeface="汉仪丫丫体简" pitchFamily="2" charset="-122"/>
              <a:cs typeface="+mn-cs"/>
            </a:endParaRPr>
          </a:p>
        </p:txBody>
      </p:sp>
      <p:sp>
        <p:nvSpPr>
          <p:cNvPr id="11" name="椭圆 7"/>
          <p:cNvSpPr/>
          <p:nvPr/>
        </p:nvSpPr>
        <p:spPr>
          <a:xfrm>
            <a:off x="7699375" y="2219325"/>
            <a:ext cx="506413" cy="50641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2" name="椭圆 8"/>
          <p:cNvSpPr/>
          <p:nvPr/>
        </p:nvSpPr>
        <p:spPr>
          <a:xfrm>
            <a:off x="6307138" y="1481138"/>
            <a:ext cx="231775" cy="231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椭圆 9"/>
          <p:cNvSpPr/>
          <p:nvPr/>
        </p:nvSpPr>
        <p:spPr>
          <a:xfrm>
            <a:off x="1824038" y="4270375"/>
            <a:ext cx="506413" cy="50641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4" name="椭圆 10"/>
          <p:cNvSpPr/>
          <p:nvPr/>
        </p:nvSpPr>
        <p:spPr>
          <a:xfrm>
            <a:off x="3613150" y="4946650"/>
            <a:ext cx="233363" cy="2333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 name="标题 1"/>
          <p:cNvSpPr>
            <a:spLocks noGrp="1"/>
          </p:cNvSpPr>
          <p:nvPr>
            <p:ph type="title"/>
          </p:nvPr>
        </p:nvSpPr>
        <p:spPr>
          <a:xfrm>
            <a:off x="2666634" y="1189771"/>
            <a:ext cx="3448416" cy="3517900"/>
          </a:xfrm>
        </p:spPr>
        <p:txBody>
          <a:bodyPr anchor="ctr"/>
          <a:lstStyle>
            <a:lvl1pPr algn="ctr">
              <a:defRPr>
                <a:solidFill>
                  <a:schemeClr val="bg1"/>
                </a:solidFill>
              </a:defRPr>
            </a:lvl1pPr>
          </a:lstStyle>
          <a:p>
            <a:pPr fontAlgn="base"/>
            <a:r>
              <a:rPr lang="zh-CN" altLang="en-US" strike="noStrike" noProof="1"/>
              <a:t>单击此处编辑母版标题样式</a:t>
            </a:r>
            <a:endParaRPr lang="zh-CN" altLang="en-US" strike="noStrike" noProof="1"/>
          </a:p>
        </p:txBody>
      </p:sp>
      <p:sp>
        <p:nvSpPr>
          <p:cNvPr id="15" name="日期占位符 2"/>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DA69A76-3A02-423B-9097-23FEE9A6EFB0}"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ea"/>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ea"/>
            </a:endParaRPr>
          </a:p>
        </p:txBody>
      </p:sp>
      <p:sp>
        <p:nvSpPr>
          <p:cNvPr id="16" name="页脚占位符 3"/>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黑体" panose="02010609060101010101" pitchFamily="49" charset="-122"/>
              <a:cs typeface="+mn-cs"/>
            </a:endParaRPr>
          </a:p>
        </p:txBody>
      </p:sp>
      <p:sp>
        <p:nvSpPr>
          <p:cNvPr id="17" name="灯片编号占位符 4"/>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ea typeface="宋体" panose="02010600030101010101" pitchFamily="2" charset="-122"/>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showMasterSp="0">
  <p:cSld name="空白">
    <p:bg>
      <p:bgPr>
        <a:solidFill>
          <a:schemeClr val="bg1"/>
        </a:solidFill>
        <a:effectLst/>
      </p:bgPr>
    </p:bg>
    <p:spTree>
      <p:nvGrpSpPr>
        <p:cNvPr id="1" name=""/>
        <p:cNvGrpSpPr/>
        <p:nvPr/>
      </p:nvGrpSpPr>
      <p:grpSpPr>
        <a:xfrm>
          <a:off x="0" y="0"/>
          <a:ext cx="0" cy="0"/>
          <a:chOff x="0" y="0"/>
          <a:chExt cx="0" cy="0"/>
        </a:xfrm>
      </p:grpSpPr>
      <p:sp>
        <p:nvSpPr>
          <p:cNvPr id="9" name="日期占位符 1"/>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82EB9DD2-D89B-453F-88F0-14E4BC8F6A1C}"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ea"/>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ea"/>
            </a:endParaRPr>
          </a:p>
        </p:txBody>
      </p:sp>
      <p:sp>
        <p:nvSpPr>
          <p:cNvPr id="10" name="页脚占位符 2"/>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黑体" panose="02010609060101010101" pitchFamily="49" charset="-122"/>
              <a:cs typeface="+mn-cs"/>
            </a:endParaRPr>
          </a:p>
        </p:txBody>
      </p:sp>
      <p:sp>
        <p:nvSpPr>
          <p:cNvPr id="11" name="灯片编号占位符 3"/>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ea typeface="宋体" panose="02010600030101010101" pitchFamily="2" charset="-122"/>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showMasterSp="0">
  <p:cSld name="图片与标题">
    <p:bg>
      <p:bgPr>
        <a:solidFill>
          <a:schemeClr val="bg1"/>
        </a:solidFill>
        <a:effectLst/>
      </p:bgPr>
    </p:bg>
    <p:spTree>
      <p:nvGrpSpPr>
        <p:cNvPr id="1" name=""/>
        <p:cNvGrpSpPr/>
        <p:nvPr/>
      </p:nvGrpSpPr>
      <p:grpSpPr>
        <a:xfrm>
          <a:off x="0" y="0"/>
          <a:ext cx="0" cy="0"/>
          <a:chOff x="0" y="0"/>
          <a:chExt cx="0" cy="0"/>
        </a:xfrm>
      </p:grpSpPr>
      <p:sp>
        <p:nvSpPr>
          <p:cNvPr id="2" name="KSO_BT1"/>
          <p:cNvSpPr>
            <a:spLocks noGrp="1"/>
          </p:cNvSpPr>
          <p:nvPr>
            <p:ph type="title"/>
          </p:nvPr>
        </p:nvSpPr>
        <p:spPr>
          <a:xfrm>
            <a:off x="934644" y="548640"/>
            <a:ext cx="2949178" cy="1508760"/>
          </a:xfrm>
        </p:spPr>
        <p:txBody>
          <a:bodyPr/>
          <a:lstStyle>
            <a:lvl1pPr>
              <a:defRPr sz="3200"/>
            </a:lvl1pPr>
          </a:lstStyle>
          <a:p>
            <a:pPr fontAlgn="base"/>
            <a:r>
              <a:rPr lang="zh-CN" altLang="en-US" strike="noStrike" noProof="1"/>
              <a:t>单击此处编辑母版标题样式</a:t>
            </a:r>
            <a:endParaRPr lang="en-US" strike="noStrike" noProof="1"/>
          </a:p>
        </p:txBody>
      </p:sp>
      <p:sp>
        <p:nvSpPr>
          <p:cNvPr id="3" name="KSO_BC1"/>
          <p:cNvSpPr>
            <a:spLocks noGrp="1" noChangeAspect="1"/>
          </p:cNvSpPr>
          <p:nvPr>
            <p:ph type="pic" idx="1"/>
          </p:nvPr>
        </p:nvSpPr>
        <p:spPr>
          <a:xfrm>
            <a:off x="4082125" y="987426"/>
            <a:ext cx="4629150" cy="4873625"/>
          </a:xfrm>
        </p:spPr>
        <p:txBody>
          <a:bodyPr vert="horz" lIns="91440" tIns="45720" rIns="91440" bIns="45720" rtlCol="0" anchor="t">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just" defTabSz="914400" rtl="0" eaLnBrk="1" fontAlgn="base" latinLnBrk="0" hangingPunct="1">
              <a:lnSpc>
                <a:spcPct val="110000"/>
              </a:lnSpc>
              <a:spcBef>
                <a:spcPts val="1800"/>
              </a:spcBef>
              <a:spcAft>
                <a:spcPct val="0"/>
              </a:spcAft>
              <a:buClr>
                <a:schemeClr val="accent1"/>
              </a:buClr>
              <a:buSzPct val="90000"/>
              <a:buFontTx/>
              <a:buNone/>
              <a:defRPr/>
            </a:pPr>
            <a:r>
              <a:rPr kumimoji="0" lang="zh-CN" altLang="en-US" sz="3200" b="0" i="0" u="none" strike="noStrike" kern="1200" cap="none" spc="0" normalizeH="0" baseline="0" noProof="1">
                <a:ln>
                  <a:noFill/>
                </a:ln>
                <a:solidFill>
                  <a:srgbClr val="BF9000"/>
                </a:solidFill>
                <a:effectLst/>
                <a:uLnTx/>
                <a:uFillTx/>
                <a:latin typeface="Arial" panose="020B0604020202020204" pitchFamily="34" charset="0"/>
                <a:ea typeface="+mj-ea"/>
                <a:cs typeface="+mn-cs"/>
              </a:rPr>
              <a:t>单击图标添加图片</a:t>
            </a:r>
            <a:endParaRPr kumimoji="0" lang="en-US" sz="3200" b="0" i="0" u="none" strike="noStrike" kern="1200" cap="none" spc="0" normalizeH="0" baseline="0" noProof="1">
              <a:ln>
                <a:noFill/>
              </a:ln>
              <a:solidFill>
                <a:srgbClr val="BF9000"/>
              </a:solidFill>
              <a:effectLst/>
              <a:uLnTx/>
              <a:uFillTx/>
              <a:latin typeface="Arial" panose="020B0604020202020204" pitchFamily="34" charset="0"/>
              <a:ea typeface="+mj-ea"/>
              <a:cs typeface="+mn-cs"/>
            </a:endParaRPr>
          </a:p>
        </p:txBody>
      </p:sp>
      <p:sp>
        <p:nvSpPr>
          <p:cNvPr id="4" name="KSO_BC2"/>
          <p:cNvSpPr>
            <a:spLocks noGrp="1"/>
          </p:cNvSpPr>
          <p:nvPr>
            <p:ph type="body" sz="half" idx="2"/>
          </p:nvPr>
        </p:nvSpPr>
        <p:spPr>
          <a:xfrm>
            <a:off x="934644" y="2057400"/>
            <a:ext cx="2949178" cy="3811588"/>
          </a:xfrm>
        </p:spPr>
        <p:txBody>
          <a:bodyPr/>
          <a:lstStyle>
            <a:lvl1pPr marL="0" indent="0">
              <a:buNone/>
              <a:defRPr sz="2400">
                <a:solidFill>
                  <a:schemeClr val="accent4">
                    <a:lumMod val="75000"/>
                  </a:schemeClr>
                </a:solidFill>
              </a:defRPr>
            </a:lvl1pPr>
            <a:lvl2pPr marL="457200" indent="0">
              <a:buNone/>
              <a:defRPr sz="2000">
                <a:solidFill>
                  <a:schemeClr val="accent4">
                    <a:lumMod val="75000"/>
                  </a:schemeClr>
                </a:solidFill>
              </a:defRPr>
            </a:lvl2pPr>
            <a:lvl3pPr marL="914400" indent="0">
              <a:buNone/>
              <a:defRPr sz="1800">
                <a:solidFill>
                  <a:schemeClr val="accent4">
                    <a:lumMod val="75000"/>
                  </a:schemeClr>
                </a:solidFill>
              </a:defRPr>
            </a:lvl3pPr>
            <a:lvl4pPr marL="1371600" indent="0">
              <a:buNone/>
              <a:defRPr sz="1800">
                <a:solidFill>
                  <a:schemeClr val="accent4">
                    <a:lumMod val="75000"/>
                  </a:schemeClr>
                </a:solidFill>
              </a:defRPr>
            </a:lvl4pPr>
            <a:lvl5pPr marL="1828800" indent="0">
              <a:buNone/>
              <a:defRPr sz="1800">
                <a:solidFill>
                  <a:schemeClr val="accent4">
                    <a:lumMod val="75000"/>
                  </a:schemeClr>
                </a:solidFill>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9" name="日期占位符 4"/>
          <p:cNvSpPr>
            <a:spLocks noGrp="1"/>
          </p:cNvSpPr>
          <p:nvPr>
            <p:ph type="dt" sz="half" idx="12"/>
          </p:nvPr>
        </p:nvSpPr>
        <p:spPr>
          <a:xfrm>
            <a:off x="628650" y="6356350"/>
            <a:ext cx="20574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82EB9DD2-D89B-453F-88F0-14E4BC8F6A1C}"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ea"/>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ea"/>
            </a:endParaRPr>
          </a:p>
        </p:txBody>
      </p:sp>
      <p:sp>
        <p:nvSpPr>
          <p:cNvPr id="10" name="页脚占位符 5"/>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黑体" panose="02010609060101010101" pitchFamily="49" charset="-122"/>
              <a:cs typeface="+mn-cs"/>
            </a:endParaRPr>
          </a:p>
        </p:txBody>
      </p:sp>
      <p:sp>
        <p:nvSpPr>
          <p:cNvPr id="11" name="灯片编号占位符 6"/>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ea typeface="宋体" panose="02010600030101010101" pitchFamily="2" charset="-122"/>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10;文本">
    <p:bg>
      <p:bgPr>
        <a:solidFill>
          <a:schemeClr val="bg1"/>
        </a:solidFill>
        <a:effectLst/>
      </p:bgPr>
    </p:bg>
    <p:spTree>
      <p:nvGrpSpPr>
        <p:cNvPr id="1" name=""/>
        <p:cNvGrpSpPr/>
        <p:nvPr/>
      </p:nvGrpSpPr>
      <p:grpSpPr>
        <a:xfrm>
          <a:off x="0" y="0"/>
          <a:ext cx="0" cy="0"/>
          <a:chOff x="0" y="0"/>
          <a:chExt cx="0" cy="0"/>
        </a:xfrm>
      </p:grpSpPr>
      <p:sp>
        <p:nvSpPr>
          <p:cNvPr id="2" name="KSO_BT1"/>
          <p:cNvSpPr>
            <a:spLocks noGrp="1"/>
          </p:cNvSpPr>
          <p:nvPr>
            <p:ph type="title" orient="vert"/>
          </p:nvPr>
        </p:nvSpPr>
        <p:spPr>
          <a:xfrm>
            <a:off x="7628467" y="365125"/>
            <a:ext cx="886883" cy="5811838"/>
          </a:xfrm>
        </p:spPr>
        <p:txBody>
          <a:bodyPr vert="eaVert" anchor="ctr" anchorCtr="1"/>
          <a:lstStyle/>
          <a:p>
            <a:pPr fontAlgn="base"/>
            <a:r>
              <a:rPr lang="zh-CN" altLang="en-US" strike="noStrike" noProof="1"/>
              <a:t>单击此处编辑母版标题样式</a:t>
            </a:r>
            <a:endParaRPr lang="en-US" strike="noStrike" noProof="1"/>
          </a:p>
        </p:txBody>
      </p:sp>
      <p:sp>
        <p:nvSpPr>
          <p:cNvPr id="3" name="KSO_BC1"/>
          <p:cNvSpPr>
            <a:spLocks noGrp="1"/>
          </p:cNvSpPr>
          <p:nvPr>
            <p:ph type="body" orient="vert" idx="1"/>
          </p:nvPr>
        </p:nvSpPr>
        <p:spPr>
          <a:xfrm>
            <a:off x="1585381" y="365125"/>
            <a:ext cx="5949952" cy="5811838"/>
          </a:xfrm>
        </p:spPr>
        <p:txBody>
          <a:bodyPr vert="eaVert"/>
          <a:lstStyle>
            <a:lvl1pPr>
              <a:defRPr sz="2400">
                <a:solidFill>
                  <a:schemeClr val="accent4">
                    <a:lumMod val="75000"/>
                  </a:schemeClr>
                </a:solidFill>
              </a:defRPr>
            </a:lvl1pPr>
            <a:lvl2pPr>
              <a:defRPr sz="2000">
                <a:solidFill>
                  <a:schemeClr val="accent4">
                    <a:lumMod val="75000"/>
                  </a:schemeClr>
                </a:solidFill>
              </a:defRPr>
            </a:lvl2pPr>
            <a:lvl3pPr>
              <a:defRPr sz="1800">
                <a:solidFill>
                  <a:schemeClr val="accent4">
                    <a:lumMod val="75000"/>
                  </a:schemeClr>
                </a:solidFill>
              </a:defRPr>
            </a:lvl3pPr>
            <a:lvl4pPr>
              <a:defRPr sz="1800">
                <a:solidFill>
                  <a:schemeClr val="accent4">
                    <a:lumMod val="75000"/>
                  </a:schemeClr>
                </a:solidFill>
              </a:defRPr>
            </a:lvl4pPr>
            <a:lvl5pPr>
              <a:defRPr>
                <a:solidFill>
                  <a:schemeClr val="accent4">
                    <a:lumMod val="75000"/>
                  </a:schemeClr>
                </a:solidFill>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9"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82EB9DD2-D89B-453F-88F0-14E4BC8F6A1C}"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ea"/>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ea"/>
            </a:endParaRPr>
          </a:p>
        </p:txBody>
      </p:sp>
      <p:sp>
        <p:nvSpPr>
          <p:cNvPr id="10"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黑体" panose="02010609060101010101" pitchFamily="49" charset="-122"/>
              <a:cs typeface="+mn-cs"/>
            </a:endParaRPr>
          </a:p>
        </p:txBody>
      </p:sp>
      <p:sp>
        <p:nvSpPr>
          <p:cNvPr id="11" name="灯片编号占位符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ea typeface="宋体" panose="02010600030101010101" pitchFamily="2"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normAutofit/>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1"/>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0FBE0C49-52FF-4FE3-843E-11BA386BE08D}"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ea"/>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ea"/>
            </a:endParaRPr>
          </a:p>
        </p:txBody>
      </p:sp>
      <p:sp>
        <p:nvSpPr>
          <p:cNvPr id="8" name="页脚占位符 2"/>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黑体" panose="02010609060101010101" pitchFamily="49" charset="-122"/>
              <a:cs typeface="+mn-cs"/>
            </a:endParaRPr>
          </a:p>
        </p:txBody>
      </p:sp>
      <p:sp>
        <p:nvSpPr>
          <p:cNvPr id="9" name="灯片编号占位符 3"/>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ea typeface="宋体" panose="02010600030101010101" pitchFamily="2" charset="-122"/>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1"/>
        </a:solidFill>
        <a:effectLst/>
      </p:bgPr>
    </p:bg>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630000" y="410400"/>
            <a:ext cx="7887600" cy="5810400"/>
          </a:xfrm>
        </p:spPr>
        <p:txBody>
          <a:bodyPr/>
          <a:lstStyle>
            <a:lvl1pPr>
              <a:defRPr>
                <a:solidFill>
                  <a:schemeClr val="accent4">
                    <a:lumMod val="75000"/>
                  </a:schemeClr>
                </a:solidFill>
              </a:defRPr>
            </a:lvl1pPr>
            <a:lvl2pPr>
              <a:defRPr>
                <a:solidFill>
                  <a:schemeClr val="accent4">
                    <a:lumMod val="75000"/>
                  </a:schemeClr>
                </a:solidFill>
              </a:defRPr>
            </a:lvl2pPr>
            <a:lvl3pPr>
              <a:defRPr>
                <a:solidFill>
                  <a:schemeClr val="accent4">
                    <a:lumMod val="75000"/>
                  </a:schemeClr>
                </a:solidFill>
              </a:defRPr>
            </a:lvl3pPr>
            <a:lvl4pPr>
              <a:defRPr>
                <a:solidFill>
                  <a:schemeClr val="accent4">
                    <a:lumMod val="75000"/>
                  </a:schemeClr>
                </a:solidFill>
              </a:defRPr>
            </a:lvl4pPr>
            <a:lvl5pPr>
              <a:defRPr>
                <a:solidFill>
                  <a:schemeClr val="accent4">
                    <a:lumMod val="75000"/>
                  </a:schemeClr>
                </a:solidFill>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9"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82EB9DD2-D89B-453F-88F0-14E4BC8F6A1C}"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ea"/>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ea"/>
            </a:endParaRPr>
          </a:p>
        </p:txBody>
      </p:sp>
      <p:sp>
        <p:nvSpPr>
          <p:cNvPr id="10"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黑体" panose="02010609060101010101" pitchFamily="49" charset="-122"/>
              <a:cs typeface="+mn-cs"/>
            </a:endParaRPr>
          </a:p>
        </p:txBody>
      </p:sp>
      <p:sp>
        <p:nvSpPr>
          <p:cNvPr id="11" name="灯片编号占位符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ea typeface="宋体" panose="02010600030101010101" pitchFamily="2" charset="-122"/>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showMasterSp="0">
  <p:cSld name="标题幻灯片">
    <p:bg>
      <p:bgPr>
        <a:solidFill>
          <a:schemeClr val="bg1"/>
        </a:solidFill>
        <a:effectLst/>
      </p:bgPr>
    </p:bg>
    <p:spTree>
      <p:nvGrpSpPr>
        <p:cNvPr id="1" name=""/>
        <p:cNvGrpSpPr/>
        <p:nvPr/>
      </p:nvGrpSpPr>
      <p:grpSpPr>
        <a:xfrm>
          <a:off x="0" y="0"/>
          <a:ext cx="0" cy="0"/>
          <a:chOff x="0" y="0"/>
          <a:chExt cx="0" cy="0"/>
        </a:xfrm>
      </p:grpSpPr>
      <p:pic>
        <p:nvPicPr>
          <p:cNvPr id="24578" name="图片 1"/>
          <p:cNvPicPr>
            <a:picLocks noChangeAspect="1"/>
          </p:cNvPicPr>
          <p:nvPr/>
        </p:nvPicPr>
        <p:blipFill>
          <a:blip r:embed="rId2"/>
          <a:stretch>
            <a:fillRect/>
          </a:stretch>
        </p:blipFill>
        <p:spPr>
          <a:xfrm>
            <a:off x="0" y="2700338"/>
            <a:ext cx="9144000" cy="3662362"/>
          </a:xfrm>
          <a:prstGeom prst="rect">
            <a:avLst/>
          </a:prstGeom>
          <a:noFill/>
          <a:ln w="9525">
            <a:noFill/>
          </a:ln>
        </p:spPr>
      </p:pic>
      <p:sp>
        <p:nvSpPr>
          <p:cNvPr id="3" name="KSO_CT2"/>
          <p:cNvSpPr>
            <a:spLocks noGrp="1"/>
          </p:cNvSpPr>
          <p:nvPr>
            <p:ph type="subTitle" idx="1"/>
          </p:nvPr>
        </p:nvSpPr>
        <p:spPr>
          <a:xfrm>
            <a:off x="2478747" y="2469774"/>
            <a:ext cx="4161191" cy="467211"/>
          </a:xfrm>
          <a:noFill/>
        </p:spPr>
        <p:txBody>
          <a:bodyPr/>
          <a:lstStyle>
            <a:lvl1pPr marL="0" indent="0" algn="ctr">
              <a:buNone/>
              <a:defRPr sz="1800" baseline="0">
                <a:solidFill>
                  <a:schemeClr val="tx1">
                    <a:lumMod val="40000"/>
                    <a:lumOff val="60000"/>
                  </a:schemeClr>
                </a:solidFill>
                <a:effectLst/>
                <a:latin typeface="Arial" panose="020B0604020202020204" pitchFamily="34" charset="0"/>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endParaRPr lang="zh-CN" altLang="en-US" strike="noStrike" noProof="1"/>
          </a:p>
        </p:txBody>
      </p:sp>
      <p:sp>
        <p:nvSpPr>
          <p:cNvPr id="7" name="KSO_CT1"/>
          <p:cNvSpPr>
            <a:spLocks noGrp="1"/>
          </p:cNvSpPr>
          <p:nvPr>
            <p:ph type="title"/>
          </p:nvPr>
        </p:nvSpPr>
        <p:spPr>
          <a:xfrm>
            <a:off x="1288866" y="1192251"/>
            <a:ext cx="6540953" cy="1107368"/>
          </a:xfrm>
        </p:spPr>
        <p:txBody>
          <a:bodyPr>
            <a:normAutofit/>
          </a:bodyPr>
          <a:lstStyle>
            <a:lvl1pPr algn="ctr">
              <a:defRPr sz="3600" baseline="0">
                <a:solidFill>
                  <a:schemeClr val="accent1">
                    <a:lumMod val="75000"/>
                  </a:schemeClr>
                </a:solidFill>
                <a:effectLst/>
                <a:latin typeface="Arial" panose="020B0604020202020204" pitchFamily="34" charset="0"/>
                <a:ea typeface="+mj-ea"/>
              </a:defRPr>
            </a:lvl1pPr>
          </a:lstStyle>
          <a:p>
            <a:pPr fontAlgn="base"/>
            <a:r>
              <a:rPr lang="zh-CN" altLang="en-US" strike="noStrike" noProof="1"/>
              <a:t>单击此处编辑母版标题样式</a:t>
            </a:r>
            <a:endParaRPr lang="zh-CN" altLang="en-US" strike="noStrike" noProof="1"/>
          </a:p>
        </p:txBody>
      </p:sp>
      <p:sp>
        <p:nvSpPr>
          <p:cNvPr id="10" name="日期占位符 4"/>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82EB9DD2-D89B-453F-88F0-14E4BC8F6A1C}"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ea"/>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ea"/>
            </a:endParaRPr>
          </a:p>
        </p:txBody>
      </p:sp>
      <p:sp>
        <p:nvSpPr>
          <p:cNvPr id="11" name="页脚占位符 5"/>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黑体" panose="02010609060101010101" pitchFamily="49" charset="-122"/>
              <a:cs typeface="+mn-cs"/>
            </a:endParaRPr>
          </a:p>
        </p:txBody>
      </p:sp>
      <p:sp>
        <p:nvSpPr>
          <p:cNvPr id="12" name="灯片编号占位符 7"/>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ea typeface="宋体" panose="02010600030101010101" pitchFamily="2" charset="-122"/>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KSO_BT1"/>
          <p:cNvSpPr>
            <a:spLocks noGrp="1"/>
          </p:cNvSpPr>
          <p:nvPr>
            <p:ph type="title"/>
          </p:nvPr>
        </p:nvSpPr>
        <p:spPr>
          <a:xfrm>
            <a:off x="1548000" y="1612800"/>
            <a:ext cx="6048000" cy="699594"/>
          </a:xfrm>
        </p:spPr>
        <p:txBody>
          <a:bodyPr/>
          <a:lstStyle/>
          <a:p>
            <a:pPr fontAlgn="base"/>
            <a:r>
              <a:rPr lang="zh-CN" altLang="en-US" strike="noStrike" noProof="1"/>
              <a:t>单击此处编辑母版标题样式</a:t>
            </a:r>
            <a:endParaRPr lang="en-US" strike="noStrike" noProof="1"/>
          </a:p>
        </p:txBody>
      </p:sp>
      <p:sp>
        <p:nvSpPr>
          <p:cNvPr id="3" name="KSO_BC1"/>
          <p:cNvSpPr>
            <a:spLocks noGrp="1"/>
          </p:cNvSpPr>
          <p:nvPr>
            <p:ph idx="1"/>
          </p:nvPr>
        </p:nvSpPr>
        <p:spPr>
          <a:xfrm>
            <a:off x="1548000" y="2793600"/>
            <a:ext cx="6048000" cy="3013200"/>
          </a:xfrm>
        </p:spPr>
        <p:txBody>
          <a:bodyPr/>
          <a:lstStyle>
            <a:lvl1pPr algn="l">
              <a:defRPr sz="2400">
                <a:solidFill>
                  <a:srgbClr val="AFAFAF"/>
                </a:solidFill>
              </a:defRPr>
            </a:lvl1pPr>
            <a:lvl2pPr algn="l">
              <a:defRPr sz="2000">
                <a:solidFill>
                  <a:srgbClr val="AFAFAF"/>
                </a:solidFill>
              </a:defRPr>
            </a:lvl2pPr>
            <a:lvl3pPr>
              <a:defRPr>
                <a:solidFill>
                  <a:schemeClr val="bg2">
                    <a:lumMod val="65000"/>
                  </a:schemeClr>
                </a:solidFill>
              </a:defRPr>
            </a:lvl3pPr>
            <a:lvl4pPr>
              <a:defRPr>
                <a:solidFill>
                  <a:schemeClr val="bg2">
                    <a:lumMod val="65000"/>
                  </a:schemeClr>
                </a:solidFill>
              </a:defRPr>
            </a:lvl4pPr>
            <a:lvl5pPr>
              <a:defRPr>
                <a:solidFill>
                  <a:schemeClr val="bg2">
                    <a:lumMod val="65000"/>
                  </a:schemeClr>
                </a:solidFill>
              </a:defRPr>
            </a:lvl5pPr>
          </a:lstStyle>
          <a:p>
            <a:pPr lvl="0" fontAlgn="base"/>
            <a:r>
              <a:rPr lang="zh-CN" altLang="zh-CN" strike="noStrike" noProof="1"/>
              <a:t>单击此处编辑母版文本样式</a:t>
            </a:r>
            <a:endParaRPr lang="zh-CN" altLang="zh-CN" strike="noStrike" noProof="1"/>
          </a:p>
          <a:p>
            <a:pPr lvl="1" fontAlgn="base"/>
            <a:r>
              <a:rPr lang="zh-CN" altLang="zh-CN" strike="noStrike" noProof="1"/>
              <a:t>第二级</a:t>
            </a:r>
            <a:endParaRPr lang="zh-CN" altLang="zh-CN" strike="noStrike" noProof="1"/>
          </a:p>
          <a:p>
            <a:pPr lvl="2" fontAlgn="base"/>
            <a:r>
              <a:rPr lang="zh-CN" altLang="zh-CN" strike="noStrike" noProof="1"/>
              <a:t>第三级</a:t>
            </a:r>
            <a:endParaRPr lang="zh-CN" altLang="zh-CN" strike="noStrike" noProof="1"/>
          </a:p>
          <a:p>
            <a:pPr lvl="3" fontAlgn="base"/>
            <a:r>
              <a:rPr lang="zh-CN" altLang="zh-CN" strike="noStrike" noProof="1"/>
              <a:t>第四级</a:t>
            </a:r>
            <a:endParaRPr lang="zh-CN" altLang="zh-CN" strike="noStrike" noProof="1"/>
          </a:p>
          <a:p>
            <a:pPr lvl="4" fontAlgn="base"/>
            <a:r>
              <a:rPr lang="zh-CN" altLang="zh-CN" strike="noStrike" noProof="1"/>
              <a:t>第五级</a:t>
            </a:r>
            <a:endParaRPr lang="zh-CN" altLang="zh-CN" strike="noStrike" noProof="1"/>
          </a:p>
        </p:txBody>
      </p:sp>
      <p:sp>
        <p:nvSpPr>
          <p:cNvPr id="9"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82EB9DD2-D89B-453F-88F0-14E4BC8F6A1C}"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ea"/>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ea"/>
            </a:endParaRPr>
          </a:p>
        </p:txBody>
      </p:sp>
      <p:sp>
        <p:nvSpPr>
          <p:cNvPr id="10"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黑体" panose="02010609060101010101" pitchFamily="49" charset="-122"/>
              <a:cs typeface="+mn-cs"/>
            </a:endParaRPr>
          </a:p>
        </p:txBody>
      </p:sp>
      <p:sp>
        <p:nvSpPr>
          <p:cNvPr id="11" name="灯片编号占位符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ea typeface="宋体" panose="02010600030101010101" pitchFamily="2" charset="-122"/>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1"/>
        </a:solidFill>
        <a:effectLst/>
      </p:bgPr>
    </p:bg>
    <p:spTree>
      <p:nvGrpSpPr>
        <p:cNvPr id="1" name=""/>
        <p:cNvGrpSpPr/>
        <p:nvPr/>
      </p:nvGrpSpPr>
      <p:grpSpPr>
        <a:xfrm>
          <a:off x="0" y="0"/>
          <a:ext cx="0" cy="0"/>
          <a:chOff x="0" y="0"/>
          <a:chExt cx="0" cy="0"/>
        </a:xfrm>
      </p:grpSpPr>
      <p:sp>
        <p:nvSpPr>
          <p:cNvPr id="26628" name="椭圆 8"/>
          <p:cNvSpPr/>
          <p:nvPr/>
        </p:nvSpPr>
        <p:spPr>
          <a:xfrm>
            <a:off x="3195638" y="2894013"/>
            <a:ext cx="212725" cy="212725"/>
          </a:xfrm>
          <a:prstGeom prst="ellipse">
            <a:avLst/>
          </a:prstGeom>
          <a:solidFill>
            <a:schemeClr val="accent1"/>
          </a:solidFill>
          <a:ln w="12700">
            <a:noFill/>
          </a:ln>
        </p:spPr>
        <p:txBody>
          <a:bodyPr anchor="ctr" anchorCtr="0"/>
          <a:p>
            <a:pPr lvl="0" algn="ctr" eaLnBrk="1" hangingPunct="1"/>
            <a:endParaRPr lang="zh-CN" altLang="en-US" sz="4000" dirty="0">
              <a:solidFill>
                <a:srgbClr val="FFFFFF"/>
              </a:solidFill>
              <a:latin typeface="Arial" panose="020B0604020202020204" pitchFamily="34" charset="0"/>
              <a:ea typeface="黑体" panose="02010609060101010101" pitchFamily="49" charset="-122"/>
            </a:endParaRPr>
          </a:p>
        </p:txBody>
      </p:sp>
      <p:sp>
        <p:nvSpPr>
          <p:cNvPr id="26629" name="椭圆 10"/>
          <p:cNvSpPr/>
          <p:nvPr userDrawn="1"/>
        </p:nvSpPr>
        <p:spPr>
          <a:xfrm>
            <a:off x="1374775" y="2771775"/>
            <a:ext cx="758825" cy="760413"/>
          </a:xfrm>
          <a:prstGeom prst="ellipse">
            <a:avLst/>
          </a:prstGeom>
          <a:solidFill>
            <a:schemeClr val="accent1"/>
          </a:solidFill>
          <a:ln w="12700">
            <a:noFill/>
          </a:ln>
        </p:spPr>
        <p:txBody>
          <a:bodyPr anchor="ctr" anchorCtr="0"/>
          <a:p>
            <a:pPr lvl="0" algn="ctr" eaLnBrk="1" hangingPunct="1"/>
            <a:endParaRPr lang="zh-CN" altLang="en-US" sz="7200" dirty="0">
              <a:solidFill>
                <a:srgbClr val="FFFFFF"/>
              </a:solidFill>
              <a:latin typeface="Arial" panose="020B0604020202020204" pitchFamily="34" charset="0"/>
              <a:ea typeface="黑体" panose="02010609060101010101" pitchFamily="49" charset="-122"/>
            </a:endParaRPr>
          </a:p>
        </p:txBody>
      </p:sp>
      <p:sp>
        <p:nvSpPr>
          <p:cNvPr id="26630" name="椭圆 11"/>
          <p:cNvSpPr/>
          <p:nvPr userDrawn="1"/>
        </p:nvSpPr>
        <p:spPr>
          <a:xfrm>
            <a:off x="2219325" y="2619375"/>
            <a:ext cx="323850" cy="325438"/>
          </a:xfrm>
          <a:prstGeom prst="ellipse">
            <a:avLst/>
          </a:prstGeom>
          <a:solidFill>
            <a:srgbClr val="B5E2F5"/>
          </a:solidFill>
          <a:ln w="12700">
            <a:noFill/>
          </a:ln>
        </p:spPr>
        <p:txBody>
          <a:bodyPr anchor="ctr" anchorCtr="0"/>
          <a:p>
            <a:pPr lvl="0" algn="ctr" eaLnBrk="1" hangingPunct="1"/>
            <a:endParaRPr lang="zh-CN" altLang="en-US" sz="4000" dirty="0">
              <a:solidFill>
                <a:srgbClr val="FFFFFF"/>
              </a:solidFill>
              <a:latin typeface="Arial" panose="020B0604020202020204" pitchFamily="34" charset="0"/>
              <a:ea typeface="黑体" panose="02010609060101010101" pitchFamily="49" charset="-122"/>
            </a:endParaRPr>
          </a:p>
        </p:txBody>
      </p:sp>
      <p:sp>
        <p:nvSpPr>
          <p:cNvPr id="26631" name="椭圆 12"/>
          <p:cNvSpPr/>
          <p:nvPr userDrawn="1"/>
        </p:nvSpPr>
        <p:spPr>
          <a:xfrm flipV="1">
            <a:off x="2835275" y="3117850"/>
            <a:ext cx="152400" cy="152400"/>
          </a:xfrm>
          <a:prstGeom prst="ellipse">
            <a:avLst/>
          </a:prstGeom>
          <a:solidFill>
            <a:srgbClr val="B5E2F5"/>
          </a:solidFill>
          <a:ln w="12700">
            <a:noFill/>
          </a:ln>
        </p:spPr>
        <p:txBody>
          <a:bodyPr anchor="ctr" anchorCtr="0"/>
          <a:p>
            <a:pPr lvl="0" algn="ctr" eaLnBrk="1" hangingPunct="1"/>
            <a:endParaRPr lang="zh-CN" altLang="en-US" sz="4000" dirty="0">
              <a:solidFill>
                <a:srgbClr val="FFFFFF"/>
              </a:solidFill>
              <a:latin typeface="Arial" panose="020B0604020202020204" pitchFamily="34" charset="0"/>
              <a:ea typeface="黑体" panose="02010609060101010101" pitchFamily="49" charset="-122"/>
            </a:endParaRPr>
          </a:p>
        </p:txBody>
      </p:sp>
      <p:sp>
        <p:nvSpPr>
          <p:cNvPr id="17" name="标题 16"/>
          <p:cNvSpPr>
            <a:spLocks noGrp="1"/>
          </p:cNvSpPr>
          <p:nvPr>
            <p:ph type="title"/>
          </p:nvPr>
        </p:nvSpPr>
        <p:spPr>
          <a:xfrm>
            <a:off x="3585458" y="2678099"/>
            <a:ext cx="5245200" cy="753078"/>
          </a:xfrm>
        </p:spPr>
        <p:txBody>
          <a:bodyPr anchor="ctr">
            <a:normAutofit/>
          </a:bodyPr>
          <a:lstStyle>
            <a:lvl1pPr>
              <a:defRPr sz="2800"/>
            </a:lvl1pPr>
          </a:lstStyle>
          <a:p>
            <a:pPr fontAlgn="base"/>
            <a:r>
              <a:rPr lang="zh-CN" altLang="en-US" strike="noStrike" noProof="1"/>
              <a:t>单击此处编辑母版标题样式</a:t>
            </a:r>
            <a:endParaRPr lang="en-US" altLang="zh-CN" strike="noStrike" noProof="1"/>
          </a:p>
        </p:txBody>
      </p:sp>
      <p:sp>
        <p:nvSpPr>
          <p:cNvPr id="13" name="日期占位符 1"/>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82EB9DD2-D89B-453F-88F0-14E4BC8F6A1C}"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ea"/>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ea"/>
            </a:endParaRPr>
          </a:p>
        </p:txBody>
      </p:sp>
      <p:sp>
        <p:nvSpPr>
          <p:cNvPr id="14" name="页脚占位符 2"/>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黑体" panose="02010609060101010101" pitchFamily="49" charset="-122"/>
              <a:cs typeface="+mn-cs"/>
            </a:endParaRPr>
          </a:p>
        </p:txBody>
      </p:sp>
      <p:sp>
        <p:nvSpPr>
          <p:cNvPr id="15" name="灯片编号占位符 3"/>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ea typeface="宋体" panose="02010600030101010101" pitchFamily="2" charset="-122"/>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KSO_BT1"/>
          <p:cNvSpPr>
            <a:spLocks noGrp="1"/>
          </p:cNvSpPr>
          <p:nvPr>
            <p:ph type="title"/>
          </p:nvPr>
        </p:nvSpPr>
        <p:spPr>
          <a:xfrm>
            <a:off x="842400" y="1101600"/>
            <a:ext cx="5587200" cy="699594"/>
          </a:xfrm>
        </p:spPr>
        <p:txBody>
          <a:bodyPr/>
          <a:lstStyle/>
          <a:p>
            <a:pPr fontAlgn="base"/>
            <a:r>
              <a:rPr lang="zh-CN" altLang="en-US" strike="noStrike" noProof="1"/>
              <a:t>单击此处编辑母版标题样式</a:t>
            </a:r>
            <a:endParaRPr lang="en-US" strike="noStrike" noProof="1"/>
          </a:p>
        </p:txBody>
      </p:sp>
      <p:sp>
        <p:nvSpPr>
          <p:cNvPr id="3" name="KSO_BC1"/>
          <p:cNvSpPr>
            <a:spLocks noGrp="1"/>
          </p:cNvSpPr>
          <p:nvPr>
            <p:ph sz="half" idx="1"/>
          </p:nvPr>
        </p:nvSpPr>
        <p:spPr>
          <a:xfrm>
            <a:off x="1540800" y="2336400"/>
            <a:ext cx="5148000" cy="1450800"/>
          </a:xfrm>
        </p:spPr>
        <p:txBody>
          <a:bodyPr/>
          <a:lstStyle>
            <a:lvl1pPr algn="l">
              <a:defRPr sz="1800">
                <a:solidFill>
                  <a:srgbClr val="AFAFAF"/>
                </a:solidFill>
              </a:defRPr>
            </a:lvl1pPr>
            <a:lvl2pPr marL="0" indent="0" algn="l">
              <a:buNone/>
              <a:defRPr sz="1800">
                <a:solidFill>
                  <a:schemeClr val="bg2">
                    <a:lumMod val="65000"/>
                  </a:schemeClr>
                </a:solidFill>
              </a:defRPr>
            </a:lvl2pPr>
            <a:lvl3pPr>
              <a:defRPr>
                <a:solidFill>
                  <a:schemeClr val="bg2">
                    <a:lumMod val="65000"/>
                  </a:schemeClr>
                </a:solidFill>
              </a:defRPr>
            </a:lvl3pPr>
            <a:lvl4pPr>
              <a:defRPr>
                <a:solidFill>
                  <a:schemeClr val="bg2">
                    <a:lumMod val="65000"/>
                  </a:schemeClr>
                </a:solidFill>
              </a:defRPr>
            </a:lvl4pPr>
            <a:lvl5pPr>
              <a:defRPr>
                <a:solidFill>
                  <a:schemeClr val="bg2">
                    <a:lumMod val="65000"/>
                  </a:schemeClr>
                </a:solidFill>
              </a:defRPr>
            </a:lvl5pPr>
          </a:lstStyle>
          <a:p>
            <a:pPr lvl="0" fontAlgn="base"/>
            <a:r>
              <a:rPr lang="zh-CN" altLang="zh-CN" strike="noStrike" noProof="1"/>
              <a:t>单击此处编辑母版文本样式</a:t>
            </a:r>
            <a:endParaRPr lang="zh-CN" altLang="zh-CN" strike="noStrike" noProof="1"/>
          </a:p>
          <a:p>
            <a:pPr lvl="1" fontAlgn="base"/>
            <a:r>
              <a:rPr lang="zh-CN" altLang="zh-CN" strike="noStrike" noProof="1"/>
              <a:t>第二级</a:t>
            </a:r>
            <a:endParaRPr lang="zh-CN" altLang="zh-CN" strike="noStrike" noProof="1"/>
          </a:p>
          <a:p>
            <a:pPr lvl="2" fontAlgn="base"/>
            <a:r>
              <a:rPr lang="zh-CN" altLang="zh-CN" strike="noStrike" noProof="1"/>
              <a:t>第三级</a:t>
            </a:r>
            <a:endParaRPr lang="zh-CN" altLang="zh-CN" strike="noStrike" noProof="1"/>
          </a:p>
          <a:p>
            <a:pPr lvl="3" fontAlgn="base"/>
            <a:r>
              <a:rPr lang="zh-CN" altLang="zh-CN" strike="noStrike" noProof="1"/>
              <a:t>第四级</a:t>
            </a:r>
            <a:endParaRPr lang="zh-CN" altLang="zh-CN" strike="noStrike" noProof="1"/>
          </a:p>
        </p:txBody>
      </p:sp>
      <p:sp>
        <p:nvSpPr>
          <p:cNvPr id="4" name="KSO_BC2"/>
          <p:cNvSpPr>
            <a:spLocks noGrp="1"/>
          </p:cNvSpPr>
          <p:nvPr>
            <p:ph sz="half" idx="2"/>
          </p:nvPr>
        </p:nvSpPr>
        <p:spPr>
          <a:xfrm>
            <a:off x="3063600" y="4096800"/>
            <a:ext cx="5148000" cy="1450800"/>
          </a:xfrm>
        </p:spPr>
        <p:txBody>
          <a:bodyPr/>
          <a:lstStyle>
            <a:lvl1pPr algn="l">
              <a:defRPr sz="1800">
                <a:solidFill>
                  <a:srgbClr val="AFAFAF"/>
                </a:solidFill>
              </a:defRPr>
            </a:lvl1pPr>
            <a:lvl2pPr algn="l">
              <a:defRPr sz="1800">
                <a:solidFill>
                  <a:schemeClr val="bg2">
                    <a:lumMod val="65000"/>
                  </a:schemeClr>
                </a:solidFill>
              </a:defRPr>
            </a:lvl2pPr>
            <a:lvl3pPr>
              <a:defRPr>
                <a:solidFill>
                  <a:schemeClr val="bg2">
                    <a:lumMod val="65000"/>
                  </a:schemeClr>
                </a:solidFill>
              </a:defRPr>
            </a:lvl3pPr>
            <a:lvl4pPr>
              <a:defRPr>
                <a:solidFill>
                  <a:schemeClr val="bg2">
                    <a:lumMod val="65000"/>
                  </a:schemeClr>
                </a:solidFill>
              </a:defRPr>
            </a:lvl4pPr>
            <a:lvl5pPr>
              <a:defRPr>
                <a:solidFill>
                  <a:schemeClr val="bg2">
                    <a:lumMod val="65000"/>
                  </a:schemeClr>
                </a:solidFill>
              </a:defRPr>
            </a:lvl5pPr>
          </a:lstStyle>
          <a:p>
            <a:pPr lvl="0" fontAlgn="base"/>
            <a:r>
              <a:rPr lang="zh-CN" altLang="zh-CN" strike="noStrike" noProof="1"/>
              <a:t>单击此处编辑母版文本样式</a:t>
            </a:r>
            <a:endParaRPr lang="zh-CN" altLang="zh-CN" strike="noStrike" noProof="1"/>
          </a:p>
          <a:p>
            <a:pPr lvl="1" fontAlgn="base"/>
            <a:r>
              <a:rPr lang="zh-CN" altLang="zh-CN" strike="noStrike" noProof="1"/>
              <a:t>第二级</a:t>
            </a:r>
            <a:endParaRPr lang="zh-CN" altLang="zh-CN" strike="noStrike" noProof="1"/>
          </a:p>
          <a:p>
            <a:pPr lvl="2" fontAlgn="base"/>
            <a:r>
              <a:rPr lang="zh-CN" altLang="zh-CN" strike="noStrike" noProof="1"/>
              <a:t>第三级</a:t>
            </a:r>
            <a:endParaRPr lang="zh-CN" altLang="zh-CN" strike="noStrike" noProof="1"/>
          </a:p>
          <a:p>
            <a:pPr lvl="3" fontAlgn="base"/>
            <a:r>
              <a:rPr lang="zh-CN" altLang="zh-CN" strike="noStrike" noProof="1"/>
              <a:t>第四级</a:t>
            </a:r>
            <a:endParaRPr lang="zh-CN" altLang="zh-CN" strike="noStrike" noProof="1"/>
          </a:p>
        </p:txBody>
      </p:sp>
      <p:sp>
        <p:nvSpPr>
          <p:cNvPr id="9" name="日期占位符 3"/>
          <p:cNvSpPr>
            <a:spLocks noGrp="1"/>
          </p:cNvSpPr>
          <p:nvPr>
            <p:ph type="dt" sz="half" idx="12"/>
          </p:nvPr>
        </p:nvSpPr>
        <p:spPr>
          <a:xfrm>
            <a:off x="628650" y="6356350"/>
            <a:ext cx="20574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82EB9DD2-D89B-453F-88F0-14E4BC8F6A1C}"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ea"/>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ea"/>
            </a:endParaRPr>
          </a:p>
        </p:txBody>
      </p:sp>
      <p:sp>
        <p:nvSpPr>
          <p:cNvPr id="10"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黑体" panose="02010609060101010101" pitchFamily="49" charset="-122"/>
              <a:cs typeface="+mn-cs"/>
            </a:endParaRPr>
          </a:p>
        </p:txBody>
      </p:sp>
      <p:sp>
        <p:nvSpPr>
          <p:cNvPr id="11" name="灯片编号占位符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ea typeface="宋体" panose="02010600030101010101" pitchFamily="2" charset="-122"/>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KSO_BT1"/>
          <p:cNvSpPr>
            <a:spLocks noGrp="1"/>
          </p:cNvSpPr>
          <p:nvPr>
            <p:ph type="title"/>
          </p:nvPr>
        </p:nvSpPr>
        <p:spPr>
          <a:xfrm>
            <a:off x="824576" y="273280"/>
            <a:ext cx="7886699" cy="717022"/>
          </a:xfrm>
        </p:spPr>
        <p:txBody>
          <a:bodyPr/>
          <a:lstStyle/>
          <a:p>
            <a:pPr fontAlgn="base"/>
            <a:r>
              <a:rPr lang="zh-CN" altLang="en-US" strike="noStrike" noProof="1"/>
              <a:t>单击此处编辑母版标题样式</a:t>
            </a:r>
            <a:endParaRPr lang="en-US" strike="noStrike" noProof="1"/>
          </a:p>
        </p:txBody>
      </p:sp>
      <p:sp>
        <p:nvSpPr>
          <p:cNvPr id="3" name="Text Placeholder 2"/>
          <p:cNvSpPr>
            <a:spLocks noGrp="1"/>
          </p:cNvSpPr>
          <p:nvPr>
            <p:ph type="body" idx="1"/>
          </p:nvPr>
        </p:nvSpPr>
        <p:spPr>
          <a:xfrm>
            <a:off x="824576" y="1376362"/>
            <a:ext cx="3868340" cy="82391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KSO_BC1"/>
          <p:cNvSpPr>
            <a:spLocks noGrp="1"/>
          </p:cNvSpPr>
          <p:nvPr>
            <p:ph sz="half" idx="2"/>
          </p:nvPr>
        </p:nvSpPr>
        <p:spPr>
          <a:xfrm>
            <a:off x="824576" y="2200274"/>
            <a:ext cx="3868340" cy="3684588"/>
          </a:xfrm>
        </p:spPr>
        <p:txBody>
          <a:bodyPr/>
          <a:lstStyle>
            <a:lvl1pPr>
              <a:defRPr>
                <a:solidFill>
                  <a:schemeClr val="accent4">
                    <a:lumMod val="75000"/>
                  </a:schemeClr>
                </a:solidFill>
              </a:defRPr>
            </a:lvl1pPr>
            <a:lvl2pPr>
              <a:defRPr>
                <a:solidFill>
                  <a:schemeClr val="accent4">
                    <a:lumMod val="75000"/>
                  </a:schemeClr>
                </a:solidFill>
              </a:defRPr>
            </a:lvl2pPr>
            <a:lvl3pPr>
              <a:defRPr>
                <a:solidFill>
                  <a:schemeClr val="accent4">
                    <a:lumMod val="75000"/>
                  </a:schemeClr>
                </a:solidFill>
              </a:defRPr>
            </a:lvl3pPr>
            <a:lvl4pPr>
              <a:defRPr>
                <a:solidFill>
                  <a:schemeClr val="accent4">
                    <a:lumMod val="75000"/>
                  </a:schemeClr>
                </a:solidFill>
              </a:defRPr>
            </a:lvl4pPr>
            <a:lvl5pPr>
              <a:defRPr>
                <a:solidFill>
                  <a:schemeClr val="accent4">
                    <a:lumMod val="75000"/>
                  </a:schemeClr>
                </a:solidFill>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Text Placeholder 4"/>
          <p:cNvSpPr>
            <a:spLocks noGrp="1"/>
          </p:cNvSpPr>
          <p:nvPr>
            <p:ph type="body" sz="quarter" idx="3"/>
          </p:nvPr>
        </p:nvSpPr>
        <p:spPr>
          <a:xfrm>
            <a:off x="4823884" y="1376362"/>
            <a:ext cx="3887391" cy="82391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KSO_BC2"/>
          <p:cNvSpPr>
            <a:spLocks noGrp="1"/>
          </p:cNvSpPr>
          <p:nvPr>
            <p:ph sz="quarter" idx="4"/>
          </p:nvPr>
        </p:nvSpPr>
        <p:spPr>
          <a:xfrm>
            <a:off x="4823884" y="2200274"/>
            <a:ext cx="3887391" cy="3684588"/>
          </a:xfrm>
        </p:spPr>
        <p:txBody>
          <a:bodyPr/>
          <a:lstStyle>
            <a:lvl1pPr>
              <a:defRPr>
                <a:solidFill>
                  <a:schemeClr val="accent4">
                    <a:lumMod val="75000"/>
                  </a:schemeClr>
                </a:solidFill>
              </a:defRPr>
            </a:lvl1pPr>
            <a:lvl2pPr>
              <a:defRPr>
                <a:solidFill>
                  <a:schemeClr val="accent4">
                    <a:lumMod val="75000"/>
                  </a:schemeClr>
                </a:solidFill>
              </a:defRPr>
            </a:lvl2pPr>
            <a:lvl3pPr>
              <a:defRPr>
                <a:solidFill>
                  <a:schemeClr val="accent4">
                    <a:lumMod val="75000"/>
                  </a:schemeClr>
                </a:solidFill>
              </a:defRPr>
            </a:lvl3pPr>
            <a:lvl4pPr>
              <a:defRPr>
                <a:solidFill>
                  <a:schemeClr val="accent4">
                    <a:lumMod val="75000"/>
                  </a:schemeClr>
                </a:solidFill>
              </a:defRPr>
            </a:lvl4pPr>
            <a:lvl5pPr>
              <a:defRPr>
                <a:solidFill>
                  <a:schemeClr val="accent4">
                    <a:lumMod val="75000"/>
                  </a:schemeClr>
                </a:solidFill>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9" name="日期占位符 3"/>
          <p:cNvSpPr>
            <a:spLocks noGrp="1"/>
          </p:cNvSpPr>
          <p:nvPr>
            <p:ph type="dt" sz="half" idx="12"/>
          </p:nvPr>
        </p:nvSpPr>
        <p:spPr>
          <a:xfrm>
            <a:off x="628650" y="6356350"/>
            <a:ext cx="20574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82EB9DD2-D89B-453F-88F0-14E4BC8F6A1C}"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ea"/>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ea"/>
            </a:endParaRPr>
          </a:p>
        </p:txBody>
      </p:sp>
      <p:sp>
        <p:nvSpPr>
          <p:cNvPr id="10" name="页脚占位符 4"/>
          <p:cNvSpPr>
            <a:spLocks noGrp="1"/>
          </p:cNvSpPr>
          <p:nvPr>
            <p:ph type="ftr" sz="quarter" idx="13"/>
          </p:nvPr>
        </p:nvSpPr>
        <p:spPr>
          <a:xfrm>
            <a:off x="3028950" y="6356350"/>
            <a:ext cx="30861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黑体" panose="02010609060101010101" pitchFamily="49" charset="-122"/>
              <a:cs typeface="+mn-cs"/>
            </a:endParaRPr>
          </a:p>
        </p:txBody>
      </p:sp>
      <p:sp>
        <p:nvSpPr>
          <p:cNvPr id="11" name="灯片编号占位符 5"/>
          <p:cNvSpPr>
            <a:spLocks noGrp="1"/>
          </p:cNvSpPr>
          <p:nvPr>
            <p:ph type="sldNum" sz="quarter" idx="14"/>
          </p:nvPr>
        </p:nvSpPr>
        <p:spPr>
          <a:xfrm>
            <a:off x="6457950" y="6356350"/>
            <a:ext cx="2057400" cy="365125"/>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ea typeface="宋体" panose="02010600030101010101" pitchFamily="2" charset="-122"/>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9" name="椭圆 5"/>
          <p:cNvSpPr/>
          <p:nvPr/>
        </p:nvSpPr>
        <p:spPr>
          <a:xfrm>
            <a:off x="2830513" y="1138238"/>
            <a:ext cx="3594100" cy="3595688"/>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0" name="椭圆 6"/>
          <p:cNvSpPr/>
          <p:nvPr/>
        </p:nvSpPr>
        <p:spPr>
          <a:xfrm>
            <a:off x="2667000" y="1189038"/>
            <a:ext cx="3519488" cy="3517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400" b="0" i="0" u="none" strike="noStrike" kern="1200" cap="none" spc="0" normalizeH="0" baseline="0" noProof="1">
              <a:ln>
                <a:noFill/>
              </a:ln>
              <a:solidFill>
                <a:schemeClr val="tx1"/>
              </a:solidFill>
              <a:effectLst/>
              <a:uLnTx/>
              <a:uFillTx/>
              <a:latin typeface="Broadway BT" pitchFamily="82" charset="0"/>
              <a:ea typeface="汉仪丫丫体简" pitchFamily="2" charset="-122"/>
              <a:cs typeface="+mn-cs"/>
            </a:endParaRPr>
          </a:p>
        </p:txBody>
      </p:sp>
      <p:sp>
        <p:nvSpPr>
          <p:cNvPr id="11" name="椭圆 7"/>
          <p:cNvSpPr/>
          <p:nvPr/>
        </p:nvSpPr>
        <p:spPr>
          <a:xfrm>
            <a:off x="7699375" y="2219325"/>
            <a:ext cx="506413" cy="50641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2" name="椭圆 8"/>
          <p:cNvSpPr/>
          <p:nvPr/>
        </p:nvSpPr>
        <p:spPr>
          <a:xfrm>
            <a:off x="6307138" y="1481138"/>
            <a:ext cx="231775" cy="231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椭圆 9"/>
          <p:cNvSpPr/>
          <p:nvPr/>
        </p:nvSpPr>
        <p:spPr>
          <a:xfrm>
            <a:off x="1824038" y="4270375"/>
            <a:ext cx="506413" cy="50641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4" name="椭圆 10"/>
          <p:cNvSpPr/>
          <p:nvPr/>
        </p:nvSpPr>
        <p:spPr>
          <a:xfrm>
            <a:off x="3613150" y="4946650"/>
            <a:ext cx="233363" cy="2333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 name="标题 1"/>
          <p:cNvSpPr>
            <a:spLocks noGrp="1"/>
          </p:cNvSpPr>
          <p:nvPr>
            <p:ph type="title"/>
          </p:nvPr>
        </p:nvSpPr>
        <p:spPr>
          <a:xfrm>
            <a:off x="2666634" y="1189771"/>
            <a:ext cx="3448416" cy="3517900"/>
          </a:xfrm>
        </p:spPr>
        <p:txBody>
          <a:bodyPr anchor="ctr"/>
          <a:lstStyle>
            <a:lvl1pPr algn="ctr">
              <a:defRPr>
                <a:solidFill>
                  <a:schemeClr val="bg1"/>
                </a:solidFill>
              </a:defRPr>
            </a:lvl1pPr>
          </a:lstStyle>
          <a:p>
            <a:pPr fontAlgn="base"/>
            <a:r>
              <a:rPr lang="zh-CN" altLang="en-US" strike="noStrike" noProof="1"/>
              <a:t>单击此处编辑母版标题样式</a:t>
            </a:r>
            <a:endParaRPr lang="zh-CN" altLang="en-US" strike="noStrike" noProof="1"/>
          </a:p>
        </p:txBody>
      </p:sp>
      <p:sp>
        <p:nvSpPr>
          <p:cNvPr id="15" name="日期占位符 2"/>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DA69A76-3A02-423B-9097-23FEE9A6EFB0}"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ea"/>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ea"/>
            </a:endParaRPr>
          </a:p>
        </p:txBody>
      </p:sp>
      <p:sp>
        <p:nvSpPr>
          <p:cNvPr id="16" name="页脚占位符 3"/>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黑体" panose="02010609060101010101" pitchFamily="49" charset="-122"/>
              <a:cs typeface="+mn-cs"/>
            </a:endParaRPr>
          </a:p>
        </p:txBody>
      </p:sp>
      <p:sp>
        <p:nvSpPr>
          <p:cNvPr id="17" name="灯片编号占位符 4"/>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ea typeface="宋体" panose="02010600030101010101" pitchFamily="2" charset="-122"/>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showMasterSp="0">
  <p:cSld name="空白">
    <p:bg>
      <p:bgPr>
        <a:solidFill>
          <a:schemeClr val="bg1"/>
        </a:solidFill>
        <a:effectLst/>
      </p:bgPr>
    </p:bg>
    <p:spTree>
      <p:nvGrpSpPr>
        <p:cNvPr id="1" name=""/>
        <p:cNvGrpSpPr/>
        <p:nvPr/>
      </p:nvGrpSpPr>
      <p:grpSpPr>
        <a:xfrm>
          <a:off x="0" y="0"/>
          <a:ext cx="0" cy="0"/>
          <a:chOff x="0" y="0"/>
          <a:chExt cx="0" cy="0"/>
        </a:xfrm>
      </p:grpSpPr>
      <p:sp>
        <p:nvSpPr>
          <p:cNvPr id="9" name="日期占位符 1"/>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82EB9DD2-D89B-453F-88F0-14E4BC8F6A1C}"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ea"/>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ea"/>
            </a:endParaRPr>
          </a:p>
        </p:txBody>
      </p:sp>
      <p:sp>
        <p:nvSpPr>
          <p:cNvPr id="10" name="页脚占位符 2"/>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黑体" panose="02010609060101010101" pitchFamily="49" charset="-122"/>
              <a:cs typeface="+mn-cs"/>
            </a:endParaRPr>
          </a:p>
        </p:txBody>
      </p:sp>
      <p:sp>
        <p:nvSpPr>
          <p:cNvPr id="11" name="灯片编号占位符 3"/>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ea typeface="宋体" panose="02010600030101010101" pitchFamily="2" charset="-122"/>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showMasterSp="0">
  <p:cSld name="图片与标题">
    <p:bg>
      <p:bgPr>
        <a:solidFill>
          <a:schemeClr val="bg1"/>
        </a:solidFill>
        <a:effectLst/>
      </p:bgPr>
    </p:bg>
    <p:spTree>
      <p:nvGrpSpPr>
        <p:cNvPr id="1" name=""/>
        <p:cNvGrpSpPr/>
        <p:nvPr/>
      </p:nvGrpSpPr>
      <p:grpSpPr>
        <a:xfrm>
          <a:off x="0" y="0"/>
          <a:ext cx="0" cy="0"/>
          <a:chOff x="0" y="0"/>
          <a:chExt cx="0" cy="0"/>
        </a:xfrm>
      </p:grpSpPr>
      <p:sp>
        <p:nvSpPr>
          <p:cNvPr id="2" name="KSO_BT1"/>
          <p:cNvSpPr>
            <a:spLocks noGrp="1"/>
          </p:cNvSpPr>
          <p:nvPr>
            <p:ph type="title"/>
          </p:nvPr>
        </p:nvSpPr>
        <p:spPr>
          <a:xfrm>
            <a:off x="934644" y="548640"/>
            <a:ext cx="2949178" cy="1508760"/>
          </a:xfrm>
        </p:spPr>
        <p:txBody>
          <a:bodyPr/>
          <a:lstStyle>
            <a:lvl1pPr>
              <a:defRPr sz="3200"/>
            </a:lvl1pPr>
          </a:lstStyle>
          <a:p>
            <a:pPr fontAlgn="base"/>
            <a:r>
              <a:rPr lang="zh-CN" altLang="en-US" strike="noStrike" noProof="1"/>
              <a:t>单击此处编辑母版标题样式</a:t>
            </a:r>
            <a:endParaRPr lang="en-US" strike="noStrike" noProof="1"/>
          </a:p>
        </p:txBody>
      </p:sp>
      <p:sp>
        <p:nvSpPr>
          <p:cNvPr id="3" name="KSO_BC1"/>
          <p:cNvSpPr>
            <a:spLocks noGrp="1" noChangeAspect="1"/>
          </p:cNvSpPr>
          <p:nvPr>
            <p:ph type="pic" idx="1"/>
          </p:nvPr>
        </p:nvSpPr>
        <p:spPr>
          <a:xfrm>
            <a:off x="4082125" y="987426"/>
            <a:ext cx="4629150" cy="4873625"/>
          </a:xfrm>
        </p:spPr>
        <p:txBody>
          <a:bodyPr vert="horz" lIns="91440" tIns="45720" rIns="91440" bIns="45720" rtlCol="0" anchor="t">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just" defTabSz="914400" rtl="0" eaLnBrk="1" fontAlgn="base" latinLnBrk="0" hangingPunct="1">
              <a:lnSpc>
                <a:spcPct val="110000"/>
              </a:lnSpc>
              <a:spcBef>
                <a:spcPts val="1800"/>
              </a:spcBef>
              <a:spcAft>
                <a:spcPct val="0"/>
              </a:spcAft>
              <a:buClr>
                <a:schemeClr val="accent1"/>
              </a:buClr>
              <a:buSzPct val="90000"/>
              <a:buFontTx/>
              <a:buNone/>
              <a:defRPr/>
            </a:pPr>
            <a:r>
              <a:rPr kumimoji="0" lang="zh-CN" altLang="en-US" sz="3200" b="0" i="0" u="none" strike="noStrike" kern="1200" cap="none" spc="0" normalizeH="0" baseline="0" noProof="1">
                <a:ln>
                  <a:noFill/>
                </a:ln>
                <a:solidFill>
                  <a:srgbClr val="BF9000"/>
                </a:solidFill>
                <a:effectLst/>
                <a:uLnTx/>
                <a:uFillTx/>
                <a:latin typeface="Arial" panose="020B0604020202020204" pitchFamily="34" charset="0"/>
                <a:ea typeface="+mj-ea"/>
                <a:cs typeface="+mn-cs"/>
              </a:rPr>
              <a:t>单击图标添加图片</a:t>
            </a:r>
            <a:endParaRPr kumimoji="0" lang="en-US" sz="3200" b="0" i="0" u="none" strike="noStrike" kern="1200" cap="none" spc="0" normalizeH="0" baseline="0" noProof="1">
              <a:ln>
                <a:noFill/>
              </a:ln>
              <a:solidFill>
                <a:srgbClr val="BF9000"/>
              </a:solidFill>
              <a:effectLst/>
              <a:uLnTx/>
              <a:uFillTx/>
              <a:latin typeface="Arial" panose="020B0604020202020204" pitchFamily="34" charset="0"/>
              <a:ea typeface="+mj-ea"/>
              <a:cs typeface="+mn-cs"/>
            </a:endParaRPr>
          </a:p>
        </p:txBody>
      </p:sp>
      <p:sp>
        <p:nvSpPr>
          <p:cNvPr id="4" name="KSO_BC2"/>
          <p:cNvSpPr>
            <a:spLocks noGrp="1"/>
          </p:cNvSpPr>
          <p:nvPr>
            <p:ph type="body" sz="half" idx="2"/>
          </p:nvPr>
        </p:nvSpPr>
        <p:spPr>
          <a:xfrm>
            <a:off x="934644" y="2057400"/>
            <a:ext cx="2949178" cy="3811588"/>
          </a:xfrm>
        </p:spPr>
        <p:txBody>
          <a:bodyPr/>
          <a:lstStyle>
            <a:lvl1pPr marL="0" indent="0">
              <a:buNone/>
              <a:defRPr sz="2400">
                <a:solidFill>
                  <a:schemeClr val="accent4">
                    <a:lumMod val="75000"/>
                  </a:schemeClr>
                </a:solidFill>
              </a:defRPr>
            </a:lvl1pPr>
            <a:lvl2pPr marL="457200" indent="0">
              <a:buNone/>
              <a:defRPr sz="2000">
                <a:solidFill>
                  <a:schemeClr val="accent4">
                    <a:lumMod val="75000"/>
                  </a:schemeClr>
                </a:solidFill>
              </a:defRPr>
            </a:lvl2pPr>
            <a:lvl3pPr marL="914400" indent="0">
              <a:buNone/>
              <a:defRPr sz="1800">
                <a:solidFill>
                  <a:schemeClr val="accent4">
                    <a:lumMod val="75000"/>
                  </a:schemeClr>
                </a:solidFill>
              </a:defRPr>
            </a:lvl3pPr>
            <a:lvl4pPr marL="1371600" indent="0">
              <a:buNone/>
              <a:defRPr sz="1800">
                <a:solidFill>
                  <a:schemeClr val="accent4">
                    <a:lumMod val="75000"/>
                  </a:schemeClr>
                </a:solidFill>
              </a:defRPr>
            </a:lvl4pPr>
            <a:lvl5pPr marL="1828800" indent="0">
              <a:buNone/>
              <a:defRPr sz="1800">
                <a:solidFill>
                  <a:schemeClr val="accent4">
                    <a:lumMod val="75000"/>
                  </a:schemeClr>
                </a:solidFill>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9" name="日期占位符 4"/>
          <p:cNvSpPr>
            <a:spLocks noGrp="1"/>
          </p:cNvSpPr>
          <p:nvPr>
            <p:ph type="dt" sz="half" idx="12"/>
          </p:nvPr>
        </p:nvSpPr>
        <p:spPr>
          <a:xfrm>
            <a:off x="628650" y="6356350"/>
            <a:ext cx="20574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82EB9DD2-D89B-453F-88F0-14E4BC8F6A1C}"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ea"/>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ea"/>
            </a:endParaRPr>
          </a:p>
        </p:txBody>
      </p:sp>
      <p:sp>
        <p:nvSpPr>
          <p:cNvPr id="10" name="页脚占位符 5"/>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黑体" panose="02010609060101010101" pitchFamily="49" charset="-122"/>
              <a:cs typeface="+mn-cs"/>
            </a:endParaRPr>
          </a:p>
        </p:txBody>
      </p:sp>
      <p:sp>
        <p:nvSpPr>
          <p:cNvPr id="11" name="灯片编号占位符 6"/>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ea typeface="宋体" panose="02010600030101010101" pitchFamily="2" charset="-122"/>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10;文本">
    <p:bg>
      <p:bgPr>
        <a:solidFill>
          <a:schemeClr val="bg1"/>
        </a:solidFill>
        <a:effectLst/>
      </p:bgPr>
    </p:bg>
    <p:spTree>
      <p:nvGrpSpPr>
        <p:cNvPr id="1" name=""/>
        <p:cNvGrpSpPr/>
        <p:nvPr/>
      </p:nvGrpSpPr>
      <p:grpSpPr>
        <a:xfrm>
          <a:off x="0" y="0"/>
          <a:ext cx="0" cy="0"/>
          <a:chOff x="0" y="0"/>
          <a:chExt cx="0" cy="0"/>
        </a:xfrm>
      </p:grpSpPr>
      <p:sp>
        <p:nvSpPr>
          <p:cNvPr id="2" name="KSO_BT1"/>
          <p:cNvSpPr>
            <a:spLocks noGrp="1"/>
          </p:cNvSpPr>
          <p:nvPr>
            <p:ph type="title" orient="vert"/>
          </p:nvPr>
        </p:nvSpPr>
        <p:spPr>
          <a:xfrm>
            <a:off x="7628467" y="365125"/>
            <a:ext cx="886883" cy="5811838"/>
          </a:xfrm>
        </p:spPr>
        <p:txBody>
          <a:bodyPr vert="eaVert" anchor="ctr" anchorCtr="1"/>
          <a:lstStyle/>
          <a:p>
            <a:pPr fontAlgn="base"/>
            <a:r>
              <a:rPr lang="zh-CN" altLang="en-US" strike="noStrike" noProof="1"/>
              <a:t>单击此处编辑母版标题样式</a:t>
            </a:r>
            <a:endParaRPr lang="en-US" strike="noStrike" noProof="1"/>
          </a:p>
        </p:txBody>
      </p:sp>
      <p:sp>
        <p:nvSpPr>
          <p:cNvPr id="3" name="KSO_BC1"/>
          <p:cNvSpPr>
            <a:spLocks noGrp="1"/>
          </p:cNvSpPr>
          <p:nvPr>
            <p:ph type="body" orient="vert" idx="1"/>
          </p:nvPr>
        </p:nvSpPr>
        <p:spPr>
          <a:xfrm>
            <a:off x="1585381" y="365125"/>
            <a:ext cx="5949952" cy="5811838"/>
          </a:xfrm>
        </p:spPr>
        <p:txBody>
          <a:bodyPr vert="eaVert"/>
          <a:lstStyle>
            <a:lvl1pPr>
              <a:defRPr sz="2400">
                <a:solidFill>
                  <a:schemeClr val="accent4">
                    <a:lumMod val="75000"/>
                  </a:schemeClr>
                </a:solidFill>
              </a:defRPr>
            </a:lvl1pPr>
            <a:lvl2pPr>
              <a:defRPr sz="2000">
                <a:solidFill>
                  <a:schemeClr val="accent4">
                    <a:lumMod val="75000"/>
                  </a:schemeClr>
                </a:solidFill>
              </a:defRPr>
            </a:lvl2pPr>
            <a:lvl3pPr>
              <a:defRPr sz="1800">
                <a:solidFill>
                  <a:schemeClr val="accent4">
                    <a:lumMod val="75000"/>
                  </a:schemeClr>
                </a:solidFill>
              </a:defRPr>
            </a:lvl3pPr>
            <a:lvl4pPr>
              <a:defRPr sz="1800">
                <a:solidFill>
                  <a:schemeClr val="accent4">
                    <a:lumMod val="75000"/>
                  </a:schemeClr>
                </a:solidFill>
              </a:defRPr>
            </a:lvl4pPr>
            <a:lvl5pPr>
              <a:defRPr>
                <a:solidFill>
                  <a:schemeClr val="accent4">
                    <a:lumMod val="75000"/>
                  </a:schemeClr>
                </a:solidFill>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9"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82EB9DD2-D89B-453F-88F0-14E4BC8F6A1C}"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ea"/>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ea"/>
            </a:endParaRPr>
          </a:p>
        </p:txBody>
      </p:sp>
      <p:sp>
        <p:nvSpPr>
          <p:cNvPr id="10"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黑体" panose="02010609060101010101" pitchFamily="49" charset="-122"/>
              <a:cs typeface="+mn-cs"/>
            </a:endParaRPr>
          </a:p>
        </p:txBody>
      </p:sp>
      <p:sp>
        <p:nvSpPr>
          <p:cNvPr id="11" name="灯片编号占位符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ea typeface="宋体" panose="02010600030101010101" pitchFamily="2"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1"/>
        </a:solidFill>
        <a:effectLst/>
      </p:bgPr>
    </p:bg>
    <p:spTree>
      <p:nvGrpSpPr>
        <p:cNvPr id="1" name=""/>
        <p:cNvGrpSpPr/>
        <p:nvPr/>
      </p:nvGrpSpPr>
      <p:grpSpPr>
        <a:xfrm>
          <a:off x="0" y="0"/>
          <a:ext cx="0" cy="0"/>
          <a:chOff x="0" y="0"/>
          <a:chExt cx="0" cy="0"/>
        </a:xfrm>
      </p:grpSpPr>
      <p:sp>
        <p:nvSpPr>
          <p:cNvPr id="6146" name="Rectangle 6" descr="#wm#_68_08_*Z"/>
          <p:cNvSpPr/>
          <p:nvPr>
            <p:custDataLst>
              <p:tags r:id="rId2"/>
            </p:custDataLst>
          </p:nvPr>
        </p:nvSpPr>
        <p:spPr>
          <a:xfrm>
            <a:off x="0" y="2527300"/>
            <a:ext cx="9142413" cy="1731963"/>
          </a:xfrm>
          <a:prstGeom prst="rect">
            <a:avLst/>
          </a:prstGeom>
          <a:solidFill>
            <a:srgbClr val="009999"/>
          </a:solidFill>
          <a:ln w="9525">
            <a:noFill/>
          </a:ln>
        </p:spPr>
        <p:txBody>
          <a:bodyPr wrap="none" lIns="90170" tIns="46990" rIns="90170" bIns="46990" anchor="ctr" anchorCtr="0"/>
          <a:p>
            <a:pPr lvl="0" eaLnBrk="1" hangingPunct="1"/>
            <a:endParaRPr lang="zh-CN" altLang="zh-CN" dirty="0">
              <a:solidFill>
                <a:schemeClr val="bg1"/>
              </a:solidFill>
              <a:latin typeface="Arial" panose="020B0604020202020204" pitchFamily="34" charset="0"/>
              <a:ea typeface="宋体" panose="02010600030101010101" pitchFamily="2" charset="-122"/>
            </a:endParaRPr>
          </a:p>
        </p:txBody>
      </p:sp>
      <p:sp>
        <p:nvSpPr>
          <p:cNvPr id="8" name="标题 1"/>
          <p:cNvSpPr>
            <a:spLocks noGrp="1"/>
          </p:cNvSpPr>
          <p:nvPr>
            <p:ph type="title"/>
          </p:nvPr>
        </p:nvSpPr>
        <p:spPr>
          <a:xfrm>
            <a:off x="3700462" y="2923200"/>
            <a:ext cx="3762338" cy="507600"/>
          </a:xfrm>
        </p:spPr>
        <p:txBody>
          <a:bodyPr anchor="t">
            <a:normAutofit/>
          </a:bodyPr>
          <a:lstStyle>
            <a:lvl1pPr algn="l">
              <a:defRPr sz="2400">
                <a:solidFill>
                  <a:schemeClr val="bg1"/>
                </a:solidFill>
                <a:latin typeface="+mj-ea"/>
                <a:ea typeface="+mj-ea"/>
              </a:defRPr>
            </a:lvl1pPr>
          </a:lstStyle>
          <a:p>
            <a:pPr fontAlgn="base"/>
            <a:r>
              <a:rPr lang="en-US" altLang="zh-CN" strike="noStrike" noProof="1"/>
              <a:t>Click to edit Master title style</a:t>
            </a:r>
            <a:endParaRPr lang="zh-CN" altLang="en-US" strike="noStrike" noProof="1"/>
          </a:p>
        </p:txBody>
      </p:sp>
      <p:sp>
        <p:nvSpPr>
          <p:cNvPr id="9" name="文本占位符 2"/>
          <p:cNvSpPr>
            <a:spLocks noGrp="1"/>
          </p:cNvSpPr>
          <p:nvPr>
            <p:ph type="body" idx="1"/>
          </p:nvPr>
        </p:nvSpPr>
        <p:spPr>
          <a:xfrm>
            <a:off x="3700462" y="3480864"/>
            <a:ext cx="3762338" cy="421200"/>
          </a:xfrm>
        </p:spPr>
        <p:txBody>
          <a:bodyPr>
            <a:normAutofit/>
          </a:bodyPr>
          <a:lstStyle>
            <a:lvl1pPr marL="0" indent="0" algn="l">
              <a:buNone/>
              <a:defRPr sz="1800">
                <a:solidFill>
                  <a:schemeClr val="bg1"/>
                </a:solidFill>
                <a:latin typeface="+mn-ea"/>
                <a:ea typeface="+mn-ea"/>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fontAlgn="base"/>
            <a:r>
              <a:rPr lang="zh-CN" altLang="en-US" strike="noStrike" noProof="1"/>
              <a:t>单击此处编辑母版文本样式</a:t>
            </a:r>
            <a:endParaRPr lang="zh-CN" altLang="en-US" strike="noStrike" noProof="1"/>
          </a:p>
        </p:txBody>
      </p:sp>
      <p:sp>
        <p:nvSpPr>
          <p:cNvPr id="2" name="日期占位符 1"/>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0FBE0C49-52FF-4FE3-843E-11BA386BE08D}"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ea"/>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ea"/>
            </a:endParaRPr>
          </a:p>
        </p:txBody>
      </p:sp>
      <p:sp>
        <p:nvSpPr>
          <p:cNvPr id="3" name="页脚占位符 2"/>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黑体" panose="02010609060101010101" pitchFamily="49" charset="-122"/>
              <a:cs typeface="+mn-cs"/>
            </a:endParaRPr>
          </a:p>
        </p:txBody>
      </p:sp>
      <p:sp>
        <p:nvSpPr>
          <p:cNvPr id="10" name="灯片编号占位符 3"/>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ea typeface="宋体" panose="02010600030101010101" pitchFamily="2" charset="-122"/>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1"/>
        </a:solidFill>
        <a:effectLst/>
      </p:bgPr>
    </p:bg>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630000" y="410400"/>
            <a:ext cx="7887600" cy="5810400"/>
          </a:xfrm>
        </p:spPr>
        <p:txBody>
          <a:bodyPr/>
          <a:lstStyle>
            <a:lvl1pPr>
              <a:defRPr>
                <a:solidFill>
                  <a:schemeClr val="accent4">
                    <a:lumMod val="75000"/>
                  </a:schemeClr>
                </a:solidFill>
              </a:defRPr>
            </a:lvl1pPr>
            <a:lvl2pPr>
              <a:defRPr>
                <a:solidFill>
                  <a:schemeClr val="accent4">
                    <a:lumMod val="75000"/>
                  </a:schemeClr>
                </a:solidFill>
              </a:defRPr>
            </a:lvl2pPr>
            <a:lvl3pPr>
              <a:defRPr>
                <a:solidFill>
                  <a:schemeClr val="accent4">
                    <a:lumMod val="75000"/>
                  </a:schemeClr>
                </a:solidFill>
              </a:defRPr>
            </a:lvl3pPr>
            <a:lvl4pPr>
              <a:defRPr>
                <a:solidFill>
                  <a:schemeClr val="accent4">
                    <a:lumMod val="75000"/>
                  </a:schemeClr>
                </a:solidFill>
              </a:defRPr>
            </a:lvl4pPr>
            <a:lvl5pPr>
              <a:defRPr>
                <a:solidFill>
                  <a:schemeClr val="accent4">
                    <a:lumMod val="75000"/>
                  </a:schemeClr>
                </a:solidFill>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9"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82EB9DD2-D89B-453F-88F0-14E4BC8F6A1C}"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ea"/>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ea"/>
            </a:endParaRPr>
          </a:p>
        </p:txBody>
      </p:sp>
      <p:sp>
        <p:nvSpPr>
          <p:cNvPr id="10"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黑体" panose="02010609060101010101" pitchFamily="49" charset="-122"/>
              <a:cs typeface="+mn-cs"/>
            </a:endParaRPr>
          </a:p>
        </p:txBody>
      </p:sp>
      <p:sp>
        <p:nvSpPr>
          <p:cNvPr id="11" name="灯片编号占位符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ea typeface="宋体" panose="02010600030101010101" pitchFamily="2" charset="-122"/>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955800" y="263364"/>
            <a:ext cx="6731000" cy="852649"/>
          </a:xfrm>
        </p:spPr>
        <p:txBody>
          <a:bodyPr>
            <a:normAutofit/>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457200" y="1600200"/>
            <a:ext cx="4038600" cy="4525963"/>
          </a:xfrm>
        </p:spPr>
        <p:txBody>
          <a:bodyPr>
            <a:normAutofit/>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4648200" y="1600200"/>
            <a:ext cx="4038600" cy="4525963"/>
          </a:xfrm>
        </p:spPr>
        <p:txBody>
          <a:bodyPr>
            <a:normAutofit/>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1"/>
          <p:cNvSpPr>
            <a:spLocks noGrp="1"/>
          </p:cNvSpPr>
          <p:nvPr>
            <p:ph type="dt" sz="half" idx="12"/>
          </p:nvPr>
        </p:nvSpPr>
        <p:spPr>
          <a:xfrm>
            <a:off x="628650" y="6356350"/>
            <a:ext cx="20574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0FBE0C49-52FF-4FE3-843E-11BA386BE08D}"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ea"/>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ea"/>
            </a:endParaRPr>
          </a:p>
        </p:txBody>
      </p:sp>
      <p:sp>
        <p:nvSpPr>
          <p:cNvPr id="8" name="页脚占位符 2"/>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黑体" panose="02010609060101010101" pitchFamily="49" charset="-122"/>
              <a:cs typeface="+mn-cs"/>
            </a:endParaRPr>
          </a:p>
        </p:txBody>
      </p:sp>
      <p:sp>
        <p:nvSpPr>
          <p:cNvPr id="9" name="灯片编号占位符 3"/>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ea typeface="宋体" panose="02010600030101010101"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normAutofit/>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630238" y="1690687"/>
            <a:ext cx="3868737" cy="814387"/>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630238" y="2505075"/>
            <a:ext cx="3868737" cy="3684588"/>
          </a:xfrm>
        </p:spPr>
        <p:txBody>
          <a:bodyPr>
            <a:normAutofit/>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4629150" y="1690687"/>
            <a:ext cx="3887788" cy="814387"/>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4629150" y="2505075"/>
            <a:ext cx="3887788" cy="3684588"/>
          </a:xfrm>
        </p:spPr>
        <p:txBody>
          <a:bodyPr>
            <a:normAutofit/>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12"/>
          </p:nvPr>
        </p:nvSpPr>
        <p:spPr>
          <a:xfrm>
            <a:off x="628650" y="6356350"/>
            <a:ext cx="20574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0FBE0C49-52FF-4FE3-843E-11BA386BE08D}"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ea"/>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ea"/>
            </a:endParaRPr>
          </a:p>
        </p:txBody>
      </p:sp>
      <p:sp>
        <p:nvSpPr>
          <p:cNvPr id="8" name="页脚占位符 7"/>
          <p:cNvSpPr>
            <a:spLocks noGrp="1"/>
          </p:cNvSpPr>
          <p:nvPr>
            <p:ph type="ftr" sz="quarter" idx="13"/>
          </p:nvPr>
        </p:nvSpPr>
        <p:spPr>
          <a:xfrm>
            <a:off x="3028950" y="6356350"/>
            <a:ext cx="30861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黑体" panose="02010609060101010101" pitchFamily="49" charset="-122"/>
              <a:cs typeface="+mn-cs"/>
            </a:endParaRPr>
          </a:p>
        </p:txBody>
      </p:sp>
      <p:sp>
        <p:nvSpPr>
          <p:cNvPr id="9" name="灯片编号占位符 8"/>
          <p:cNvSpPr>
            <a:spLocks noGrp="1"/>
          </p:cNvSpPr>
          <p:nvPr>
            <p:ph type="sldNum" sz="quarter" idx="14"/>
          </p:nvPr>
        </p:nvSpPr>
        <p:spPr>
          <a:xfrm>
            <a:off x="6457950" y="6356350"/>
            <a:ext cx="2057400" cy="365125"/>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ea typeface="宋体" panose="02010600030101010101" pitchFamily="2"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bg>
      <p:bgPr>
        <a:solidFill>
          <a:schemeClr val="bg1"/>
        </a:solidFill>
        <a:effectLst/>
      </p:bgPr>
    </p:bg>
    <p:spTree>
      <p:nvGrpSpPr>
        <p:cNvPr id="1" name=""/>
        <p:cNvGrpSpPr/>
        <p:nvPr/>
      </p:nvGrpSpPr>
      <p:grpSpPr>
        <a:xfrm>
          <a:off x="0" y="0"/>
          <a:ext cx="0" cy="0"/>
          <a:chOff x="0" y="0"/>
          <a:chExt cx="0" cy="0"/>
        </a:xfrm>
      </p:grpSpPr>
      <p:sp>
        <p:nvSpPr>
          <p:cNvPr id="9218" name="Rectangle 3" descr="#wm#_68_31_*Z"/>
          <p:cNvSpPr/>
          <p:nvPr>
            <p:custDataLst>
              <p:tags r:id="rId2"/>
            </p:custDataLst>
          </p:nvPr>
        </p:nvSpPr>
        <p:spPr>
          <a:xfrm>
            <a:off x="14288" y="2547938"/>
            <a:ext cx="9142412" cy="1731962"/>
          </a:xfrm>
          <a:prstGeom prst="rect">
            <a:avLst/>
          </a:prstGeom>
          <a:solidFill>
            <a:srgbClr val="009999"/>
          </a:solidFill>
          <a:ln w="9525">
            <a:noFill/>
          </a:ln>
        </p:spPr>
        <p:txBody>
          <a:bodyPr wrap="none" lIns="90170" tIns="46990" rIns="90170" bIns="46990" anchor="ctr" anchorCtr="0"/>
          <a:p>
            <a:pPr lvl="0" algn="ctr" eaLnBrk="1" hangingPunct="1"/>
            <a:endParaRPr lang="zh-CN" altLang="zh-CN" dirty="0">
              <a:solidFill>
                <a:schemeClr val="bg1"/>
              </a:solidFill>
              <a:latin typeface="Arial" panose="020B0604020202020204" pitchFamily="34" charset="0"/>
              <a:ea typeface="宋体" panose="02010600030101010101" pitchFamily="2" charset="-122"/>
            </a:endParaRPr>
          </a:p>
        </p:txBody>
      </p:sp>
      <p:sp>
        <p:nvSpPr>
          <p:cNvPr id="10" name="文本占位符 2"/>
          <p:cNvSpPr>
            <a:spLocks noGrp="1"/>
          </p:cNvSpPr>
          <p:nvPr>
            <p:ph type="body" idx="1"/>
          </p:nvPr>
        </p:nvSpPr>
        <p:spPr>
          <a:xfrm>
            <a:off x="4089600" y="3466800"/>
            <a:ext cx="2505600" cy="367200"/>
          </a:xfrm>
        </p:spPr>
        <p:txBody>
          <a:bodyPr>
            <a:normAutofit/>
          </a:bodyPr>
          <a:lstStyle>
            <a:lvl1pPr marL="0" indent="0" algn="l">
              <a:buNone/>
              <a:defRPr sz="1800">
                <a:solidFill>
                  <a:schemeClr val="bg1"/>
                </a:solidFill>
                <a:latin typeface="+mn-ea"/>
                <a:ea typeface="+mn-ea"/>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fontAlgn="base"/>
            <a:r>
              <a:rPr lang="en-US" altLang="zh-CN" strike="noStrike" noProof="1"/>
              <a:t>Click to edit Master text styles</a:t>
            </a:r>
            <a:endParaRPr lang="en-US" altLang="zh-CN" strike="noStrike" noProof="1"/>
          </a:p>
        </p:txBody>
      </p:sp>
      <p:sp>
        <p:nvSpPr>
          <p:cNvPr id="8" name="日期占位符 1"/>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0FBE0C49-52FF-4FE3-843E-11BA386BE08D}"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ea"/>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ea"/>
            </a:endParaRPr>
          </a:p>
        </p:txBody>
      </p:sp>
      <p:sp>
        <p:nvSpPr>
          <p:cNvPr id="9" name="页脚占位符 2"/>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黑体" panose="02010609060101010101" pitchFamily="49" charset="-122"/>
              <a:cs typeface="+mn-cs"/>
            </a:endParaRPr>
          </a:p>
        </p:txBody>
      </p:sp>
      <p:sp>
        <p:nvSpPr>
          <p:cNvPr id="2" name="灯片编号占位符 3"/>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ea typeface="宋体" panose="02010600030101010101" pitchFamily="2"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7" name="日期占位符 1"/>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0FBE0C49-52FF-4FE3-843E-11BA386BE08D}"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ea"/>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ea"/>
            </a:endParaRPr>
          </a:p>
        </p:txBody>
      </p:sp>
      <p:sp>
        <p:nvSpPr>
          <p:cNvPr id="8" name="页脚占位符 2"/>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黑体" panose="02010609060101010101" pitchFamily="49" charset="-122"/>
              <a:cs typeface="+mn-cs"/>
            </a:endParaRPr>
          </a:p>
        </p:txBody>
      </p:sp>
      <p:sp>
        <p:nvSpPr>
          <p:cNvPr id="9" name="灯片编号占位符 3"/>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ea typeface="宋体" panose="02010600030101010101" pitchFamily="2"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711200"/>
            <a:ext cx="3196800" cy="1600200"/>
          </a:xfrm>
        </p:spPr>
        <p:txBody>
          <a:bodyPr anchor="t">
            <a:noAutofit/>
          </a:bodyPr>
          <a:lstStyle>
            <a:lvl1pPr>
              <a:defRPr sz="4000"/>
            </a:lvl1pPr>
          </a:lstStyle>
          <a:p>
            <a:pPr fontAlgn="base"/>
            <a:r>
              <a:rPr lang="en-US" altLang="zh-CN" strike="noStrike" noProof="1"/>
              <a:t>Click to edit Master title style</a:t>
            </a:r>
            <a:endParaRPr lang="zh-CN" altLang="en-US" strike="noStrike" noProof="1"/>
          </a:p>
        </p:txBody>
      </p:sp>
      <p:sp>
        <p:nvSpPr>
          <p:cNvPr id="3" name="图片占位符 2"/>
          <p:cNvSpPr>
            <a:spLocks noGrp="1"/>
          </p:cNvSpPr>
          <p:nvPr>
            <p:ph type="pic" idx="1"/>
          </p:nvPr>
        </p:nvSpPr>
        <p:spPr>
          <a:xfrm>
            <a:off x="4014391" y="733425"/>
            <a:ext cx="4478400" cy="540360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zh-CN" altLang="en-US" sz="2400" b="0" i="0" u="none" strike="noStrike" kern="1200" cap="none" spc="0" normalizeH="0" baseline="0" noProof="1">
              <a:ln>
                <a:noFill/>
              </a:ln>
              <a:solidFill>
                <a:schemeClr val="bg2"/>
              </a:solidFill>
              <a:effectLst/>
              <a:uLnTx/>
              <a:uFillTx/>
              <a:latin typeface="+mn-ea"/>
              <a:ea typeface="+mn-ea"/>
              <a:cs typeface="+mn-cs"/>
              <a:sym typeface="Arial" panose="020B0604020202020204" pitchFamily="34" charset="0"/>
            </a:endParaRPr>
          </a:p>
        </p:txBody>
      </p:sp>
      <p:sp>
        <p:nvSpPr>
          <p:cNvPr id="4" name="文本占位符 3"/>
          <p:cNvSpPr>
            <a:spLocks noGrp="1"/>
          </p:cNvSpPr>
          <p:nvPr>
            <p:ph type="body" sz="half" idx="2"/>
          </p:nvPr>
        </p:nvSpPr>
        <p:spPr>
          <a:xfrm>
            <a:off x="629841" y="2311400"/>
            <a:ext cx="3196800" cy="3811588"/>
          </a:xfrm>
        </p:spPr>
        <p:txBody>
          <a:bodyPr>
            <a:normAutofit/>
          </a:bodyPr>
          <a:lstStyle>
            <a:lvl1pPr marL="0" indent="0">
              <a:buNone/>
              <a:defRPr sz="2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a:t>单击此处编辑母版文本样式</a:t>
            </a:r>
            <a:endParaRPr lang="zh-CN" altLang="en-US" strike="noStrike" noProof="1"/>
          </a:p>
        </p:txBody>
      </p:sp>
      <p:sp>
        <p:nvSpPr>
          <p:cNvPr id="7" name="日期占位符 4"/>
          <p:cNvSpPr>
            <a:spLocks noGrp="1"/>
          </p:cNvSpPr>
          <p:nvPr>
            <p:ph type="dt" sz="half" idx="12"/>
          </p:nvPr>
        </p:nvSpPr>
        <p:spPr>
          <a:xfrm>
            <a:off x="628650" y="6356350"/>
            <a:ext cx="20574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6EF2F5ED-D19D-4097-92A9-D6092B3D6E68}"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ea"/>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ea"/>
            </a:endParaRPr>
          </a:p>
        </p:txBody>
      </p:sp>
      <p:sp>
        <p:nvSpPr>
          <p:cNvPr id="8" name="页脚占位符 5"/>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黑体" panose="02010609060101010101" pitchFamily="49" charset="-122"/>
              <a:cs typeface="+mn-cs"/>
            </a:endParaRPr>
          </a:p>
        </p:txBody>
      </p:sp>
      <p:sp>
        <p:nvSpPr>
          <p:cNvPr id="9" name="灯片编号占位符 6"/>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ea typeface="宋体" panose="02010600030101010101" pitchFamily="2" charset="-122"/>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165298" y="271463"/>
            <a:ext cx="1350052" cy="5854700"/>
          </a:xfrm>
        </p:spPr>
        <p:txBody>
          <a:bodyPr vert="eaVert" anchorCtr="1">
            <a:normAutofit/>
          </a:bodyPr>
          <a:lstStyle>
            <a:lvl1pPr>
              <a:defRPr sz="3600"/>
            </a:lvl1p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628650" y="271463"/>
            <a:ext cx="6341776" cy="5854700"/>
          </a:xfrm>
        </p:spPr>
        <p:txBody>
          <a:bodyPr vert="eaVert">
            <a:normAutofit/>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日期占位符 6"/>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0FBE0C49-52FF-4FE3-843E-11BA386BE08D}"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ea"/>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ea"/>
            </a:endParaRPr>
          </a:p>
        </p:txBody>
      </p:sp>
      <p:sp>
        <p:nvSpPr>
          <p:cNvPr id="8" name="页脚占位符 7"/>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黑体" panose="02010609060101010101" pitchFamily="49" charset="-122"/>
              <a:cs typeface="+mn-cs"/>
            </a:endParaRPr>
          </a:p>
        </p:txBody>
      </p:sp>
      <p:sp>
        <p:nvSpPr>
          <p:cNvPr id="9" name="灯片编号占位符 8"/>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
            <a:pPr algn="r"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ea typeface="宋体" panose="02010600030101010101" pitchFamily="2"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image" Target="../media/image2.pn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 Type="http://schemas.openxmlformats.org/officeDocument/2006/relationships/slideLayout" Target="../slideLayouts/slideLayout12.xml"/><Relationship Id="rId16" Type="http://schemas.openxmlformats.org/officeDocument/2006/relationships/theme" Target="../theme/theme2.xml"/><Relationship Id="rId15" Type="http://schemas.openxmlformats.org/officeDocument/2006/relationships/image" Target="../media/image7.png"/><Relationship Id="rId14" Type="http://schemas.openxmlformats.org/officeDocument/2006/relationships/image" Target="../media/image6.png"/><Relationship Id="rId13" Type="http://schemas.openxmlformats.org/officeDocument/2006/relationships/tags" Target="../tags/tag3.xml"/><Relationship Id="rId12" Type="http://schemas.openxmlformats.org/officeDocument/2006/relationships/image" Target="../media/image5.png"/><Relationship Id="rId11" Type="http://schemas.openxmlformats.org/officeDocument/2006/relationships/image" Target="../media/image4.png"/><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9.xml"/><Relationship Id="rId8" Type="http://schemas.openxmlformats.org/officeDocument/2006/relationships/slideLayout" Target="../slideLayouts/slideLayout28.xml"/><Relationship Id="rId7" Type="http://schemas.openxmlformats.org/officeDocument/2006/relationships/slideLayout" Target="../slideLayouts/slideLayout27.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3" Type="http://schemas.openxmlformats.org/officeDocument/2006/relationships/slideLayout" Target="../slideLayouts/slideLayout23.xml"/><Relationship Id="rId2" Type="http://schemas.openxmlformats.org/officeDocument/2006/relationships/slideLayout" Target="../slideLayouts/slideLayout22.xml"/><Relationship Id="rId17" Type="http://schemas.openxmlformats.org/officeDocument/2006/relationships/theme" Target="../theme/theme3.xml"/><Relationship Id="rId16" Type="http://schemas.openxmlformats.org/officeDocument/2006/relationships/image" Target="../media/image7.png"/><Relationship Id="rId15" Type="http://schemas.openxmlformats.org/officeDocument/2006/relationships/image" Target="../media/image6.png"/><Relationship Id="rId14" Type="http://schemas.openxmlformats.org/officeDocument/2006/relationships/tags" Target="../tags/tag11.xml"/><Relationship Id="rId13" Type="http://schemas.openxmlformats.org/officeDocument/2006/relationships/image" Target="../media/image5.png"/><Relationship Id="rId12" Type="http://schemas.openxmlformats.org/officeDocument/2006/relationships/image" Target="../media/image4.png"/><Relationship Id="rId11" Type="http://schemas.openxmlformats.org/officeDocument/2006/relationships/slideLayout" Target="../slideLayouts/slideLayout31.xml"/><Relationship Id="rId10" Type="http://schemas.openxmlformats.org/officeDocument/2006/relationships/slideLayout" Target="../slideLayouts/slideLayout30.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1"/>
          <a:stretch>
            <a:fillRect/>
          </a:stretch>
        </a:blipFill>
        <a:effectLst/>
      </p:bgPr>
    </p:bg>
    <p:spTree>
      <p:nvGrpSpPr>
        <p:cNvPr id="1" name=""/>
        <p:cNvGrpSpPr/>
        <p:nvPr/>
      </p:nvGrpSpPr>
      <p:grpSpPr/>
      <p:sp>
        <p:nvSpPr>
          <p:cNvPr id="1026" name="Rectangle 2"/>
          <p:cNvSpPr>
            <a:spLocks noGrp="1"/>
          </p:cNvSpPr>
          <p:nvPr>
            <p:ph type="title"/>
          </p:nvPr>
        </p:nvSpPr>
        <p:spPr>
          <a:xfrm>
            <a:off x="1955800" y="271463"/>
            <a:ext cx="6559550" cy="1017587"/>
          </a:xfrm>
          <a:prstGeom prst="rect">
            <a:avLst/>
          </a:prstGeom>
          <a:noFill/>
          <a:ln w="9525">
            <a:noFill/>
          </a:ln>
        </p:spPr>
        <p:txBody>
          <a:bodyPr lIns="90170" tIns="46990" rIns="90170" bIns="46990" anchor="ctr" anchorCtr="0"/>
          <a:p>
            <a:pPr lvl="0"/>
            <a:r>
              <a:rPr lang="zh-CN" altLang="zh-CN" dirty="0"/>
              <a:t>单击此处编辑母版标题样式</a:t>
            </a:r>
            <a:endParaRPr lang="zh-CN" altLang="zh-CN" dirty="0"/>
          </a:p>
        </p:txBody>
      </p:sp>
      <p:sp>
        <p:nvSpPr>
          <p:cNvPr id="1027" name="Rectangle 3"/>
          <p:cNvSpPr>
            <a:spLocks noGrp="1"/>
          </p:cNvSpPr>
          <p:nvPr>
            <p:ph type="body"/>
          </p:nvPr>
        </p:nvSpPr>
        <p:spPr>
          <a:xfrm>
            <a:off x="628650" y="1600200"/>
            <a:ext cx="7886700" cy="4525963"/>
          </a:xfrm>
          <a:prstGeom prst="rect">
            <a:avLst/>
          </a:prstGeom>
          <a:noFill/>
          <a:ln w="9525">
            <a:noFill/>
          </a:ln>
        </p:spPr>
        <p:txBody>
          <a:bodyPr anchor="t" anchorCtr="0"/>
          <a:p>
            <a:pPr lvl="0"/>
            <a:r>
              <a:rPr lang="zh-CN" altLang="zh-CN" dirty="0"/>
              <a:t>单击此处编辑母版文本样式</a:t>
            </a:r>
            <a:endParaRPr lang="zh-CN" altLang="zh-CN" dirty="0"/>
          </a:p>
          <a:p>
            <a:pPr lvl="1" indent="-285750"/>
            <a:r>
              <a:rPr lang="zh-CN" altLang="zh-CN" dirty="0"/>
              <a:t>第二级</a:t>
            </a:r>
            <a:endParaRPr lang="zh-CN" altLang="zh-CN" dirty="0"/>
          </a:p>
          <a:p>
            <a:pPr lvl="2" indent="-228600"/>
            <a:r>
              <a:rPr lang="zh-CN" altLang="zh-CN" dirty="0"/>
              <a:t>第三级</a:t>
            </a:r>
            <a:endParaRPr lang="zh-CN" altLang="zh-CN" dirty="0"/>
          </a:p>
          <a:p>
            <a:pPr lvl="3" indent="-228600"/>
            <a:r>
              <a:rPr lang="zh-CN" altLang="zh-CN" dirty="0"/>
              <a:t>第四级</a:t>
            </a:r>
            <a:endParaRPr lang="zh-CN" altLang="zh-CN" dirty="0"/>
          </a:p>
          <a:p>
            <a:pPr lvl="4" indent="-228600"/>
            <a:r>
              <a:rPr lang="zh-CN" altLang="zh-CN" dirty="0"/>
              <a:t>第五级</a:t>
            </a:r>
            <a:endParaRPr lang="zh-CN" altLang="zh-CN" dirty="0"/>
          </a:p>
        </p:txBody>
      </p:sp>
      <p:sp>
        <p:nvSpPr>
          <p:cNvPr id="2" name="日期占位符 1"/>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noProof="1" smtClean="0">
                <a:solidFill>
                  <a:schemeClr val="tx1">
                    <a:tint val="75000"/>
                  </a:schemeClr>
                </a:solidFill>
                <a:ea typeface="宋体" panose="02010600030101010101" pitchFamily="2" charset="-122"/>
                <a:cs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0FBE0C49-52FF-4FE3-843E-11BA386BE08D}"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ea"/>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ea"/>
            </a:endParaRPr>
          </a:p>
        </p:txBody>
      </p:sp>
      <p:sp>
        <p:nvSpPr>
          <p:cNvPr id="3" name="页脚占位符 2"/>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noProof="1">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黑体" panose="02010609060101010101" pitchFamily="49" charset="-122"/>
              <a:cs typeface="+mn-cs"/>
            </a:endParaRPr>
          </a:p>
        </p:txBody>
      </p:sp>
      <p:sp>
        <p:nvSpPr>
          <p:cNvPr id="4" name="灯片编号占位符 3"/>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lvl1pPr algn="r">
              <a:defRPr sz="1200">
                <a:solidFill>
                  <a:srgbClr val="898989"/>
                </a:solidFill>
                <a:ea typeface="宋体" panose="02010600030101010101" pitchFamily="2" charset="-122"/>
              </a:defRPr>
            </a:lvl1p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lvl1pPr algn="l" rtl="0" fontAlgn="base">
        <a:spcBef>
          <a:spcPct val="0"/>
        </a:spcBef>
        <a:spcAft>
          <a:spcPct val="0"/>
        </a:spcAft>
        <a:buFont typeface="Arial" panose="020B0604020202020204" pitchFamily="34" charset="0"/>
        <a:defRPr sz="3200" kern="1200">
          <a:solidFill>
            <a:schemeClr val="hlink"/>
          </a:solidFill>
          <a:latin typeface="+mj-ea"/>
          <a:ea typeface="+mj-ea"/>
          <a:cs typeface="+mj-cs"/>
          <a:sym typeface="Arial" panose="020B0604020202020204" pitchFamily="34" charset="0"/>
        </a:defRPr>
      </a:lvl1pPr>
      <a:lvl2pPr algn="l" rtl="0" fontAlgn="base">
        <a:spcBef>
          <a:spcPct val="0"/>
        </a:spcBef>
        <a:spcAft>
          <a:spcPct val="0"/>
        </a:spcAft>
        <a:buFont typeface="Arial" panose="020B0604020202020204" pitchFamily="34" charset="0"/>
        <a:defRPr sz="3200">
          <a:solidFill>
            <a:schemeClr val="hlink"/>
          </a:solidFill>
          <a:latin typeface="黑体" panose="02010609060101010101" pitchFamily="49" charset="-122"/>
          <a:ea typeface="黑体" panose="02010609060101010101" pitchFamily="49" charset="-122"/>
          <a:sym typeface="Arial" panose="020B0604020202020204" pitchFamily="34" charset="0"/>
        </a:defRPr>
      </a:lvl2pPr>
      <a:lvl3pPr algn="l" rtl="0" fontAlgn="base">
        <a:spcBef>
          <a:spcPct val="0"/>
        </a:spcBef>
        <a:spcAft>
          <a:spcPct val="0"/>
        </a:spcAft>
        <a:buFont typeface="Arial" panose="020B0604020202020204" pitchFamily="34" charset="0"/>
        <a:defRPr sz="3200">
          <a:solidFill>
            <a:schemeClr val="hlink"/>
          </a:solidFill>
          <a:latin typeface="黑体" panose="02010609060101010101" pitchFamily="49" charset="-122"/>
          <a:ea typeface="黑体" panose="02010609060101010101" pitchFamily="49" charset="-122"/>
          <a:sym typeface="Arial" panose="020B0604020202020204" pitchFamily="34" charset="0"/>
        </a:defRPr>
      </a:lvl3pPr>
      <a:lvl4pPr algn="l" rtl="0" fontAlgn="base">
        <a:spcBef>
          <a:spcPct val="0"/>
        </a:spcBef>
        <a:spcAft>
          <a:spcPct val="0"/>
        </a:spcAft>
        <a:buFont typeface="Arial" panose="020B0604020202020204" pitchFamily="34" charset="0"/>
        <a:defRPr sz="3200">
          <a:solidFill>
            <a:schemeClr val="hlink"/>
          </a:solidFill>
          <a:latin typeface="黑体" panose="02010609060101010101" pitchFamily="49" charset="-122"/>
          <a:ea typeface="黑体" panose="02010609060101010101" pitchFamily="49" charset="-122"/>
          <a:sym typeface="Arial" panose="020B0604020202020204" pitchFamily="34" charset="0"/>
        </a:defRPr>
      </a:lvl4pPr>
      <a:lvl5pPr algn="l" rtl="0" fontAlgn="base">
        <a:spcBef>
          <a:spcPct val="0"/>
        </a:spcBef>
        <a:spcAft>
          <a:spcPct val="0"/>
        </a:spcAft>
        <a:buFont typeface="Arial" panose="020B0604020202020204" pitchFamily="34" charset="0"/>
        <a:defRPr sz="3200">
          <a:solidFill>
            <a:schemeClr val="hlink"/>
          </a:solidFill>
          <a:latin typeface="黑体" panose="02010609060101010101" pitchFamily="49" charset="-122"/>
          <a:ea typeface="黑体" panose="02010609060101010101" pitchFamily="49" charset="-122"/>
          <a:sym typeface="Arial" panose="020B0604020202020204" pitchFamily="34" charset="0"/>
        </a:defRPr>
      </a:lvl5pPr>
      <a:lvl6pPr marL="457200" algn="l" rtl="0" fontAlgn="base">
        <a:spcBef>
          <a:spcPct val="0"/>
        </a:spcBef>
        <a:spcAft>
          <a:spcPct val="0"/>
        </a:spcAft>
        <a:buFont typeface="Arial" panose="020B0604020202020204" pitchFamily="34" charset="0"/>
        <a:defRPr sz="2800">
          <a:solidFill>
            <a:schemeClr val="hlink"/>
          </a:solidFill>
          <a:latin typeface="Arial" panose="020B0604020202020204" pitchFamily="34" charset="0"/>
          <a:ea typeface="黑体" panose="02010609060101010101" pitchFamily="49" charset="-122"/>
          <a:sym typeface="Arial" panose="020B0604020202020204" pitchFamily="34" charset="0"/>
        </a:defRPr>
      </a:lvl6pPr>
      <a:lvl7pPr marL="914400" algn="l" rtl="0" fontAlgn="base">
        <a:spcBef>
          <a:spcPct val="0"/>
        </a:spcBef>
        <a:spcAft>
          <a:spcPct val="0"/>
        </a:spcAft>
        <a:buFont typeface="Arial" panose="020B0604020202020204" pitchFamily="34" charset="0"/>
        <a:defRPr sz="2800">
          <a:solidFill>
            <a:schemeClr val="hlink"/>
          </a:solidFill>
          <a:latin typeface="Arial" panose="020B0604020202020204" pitchFamily="34" charset="0"/>
          <a:ea typeface="黑体" panose="02010609060101010101" pitchFamily="49" charset="-122"/>
          <a:sym typeface="Arial" panose="020B0604020202020204" pitchFamily="34" charset="0"/>
        </a:defRPr>
      </a:lvl7pPr>
      <a:lvl8pPr marL="1371600" algn="l" rtl="0" fontAlgn="base">
        <a:spcBef>
          <a:spcPct val="0"/>
        </a:spcBef>
        <a:spcAft>
          <a:spcPct val="0"/>
        </a:spcAft>
        <a:buFont typeface="Arial" panose="020B0604020202020204" pitchFamily="34" charset="0"/>
        <a:defRPr sz="2800">
          <a:solidFill>
            <a:schemeClr val="hlink"/>
          </a:solidFill>
          <a:latin typeface="Arial" panose="020B0604020202020204" pitchFamily="34" charset="0"/>
          <a:ea typeface="黑体" panose="02010609060101010101" pitchFamily="49" charset="-122"/>
          <a:sym typeface="Arial" panose="020B0604020202020204" pitchFamily="34" charset="0"/>
        </a:defRPr>
      </a:lvl8pPr>
      <a:lvl9pPr marL="1828800" algn="l" rtl="0" fontAlgn="base">
        <a:spcBef>
          <a:spcPct val="0"/>
        </a:spcBef>
        <a:spcAft>
          <a:spcPct val="0"/>
        </a:spcAft>
        <a:buFont typeface="Arial" panose="020B0604020202020204" pitchFamily="34" charset="0"/>
        <a:defRPr sz="2800">
          <a:solidFill>
            <a:schemeClr val="hlink"/>
          </a:solidFill>
          <a:latin typeface="Arial" panose="020B0604020202020204" pitchFamily="34" charset="0"/>
          <a:ea typeface="黑体" panose="02010609060101010101" pitchFamily="49" charset="-122"/>
          <a:sym typeface="Arial" panose="020B0604020202020204" pitchFamily="34" charset="0"/>
        </a:defRPr>
      </a:lvl9pPr>
    </p:titleStyle>
    <p:bodyStyle>
      <a:lvl1pPr marL="342900" indent="-342900" algn="l" rtl="0" fontAlgn="base">
        <a:spcBef>
          <a:spcPct val="20000"/>
        </a:spcBef>
        <a:spcAft>
          <a:spcPct val="0"/>
        </a:spcAft>
        <a:buChar char="•"/>
        <a:defRPr sz="2400" kern="1200">
          <a:solidFill>
            <a:schemeClr val="bg2"/>
          </a:solidFill>
          <a:latin typeface="+mn-ea"/>
          <a:ea typeface="+mn-ea"/>
          <a:cs typeface="+mn-cs"/>
          <a:sym typeface="Arial" panose="020B0604020202020204" pitchFamily="34" charset="0"/>
        </a:defRPr>
      </a:lvl1pPr>
      <a:lvl2pPr marL="742950" indent="-285750" algn="l" rtl="0" eaLnBrk="0" fontAlgn="base" hangingPunct="0">
        <a:spcBef>
          <a:spcPct val="20000"/>
        </a:spcBef>
        <a:spcAft>
          <a:spcPct val="0"/>
        </a:spcAft>
        <a:buChar char="–"/>
        <a:defRPr sz="2000" kern="1200">
          <a:solidFill>
            <a:schemeClr val="bg2"/>
          </a:solidFill>
          <a:latin typeface="+mn-ea"/>
          <a:ea typeface="+mn-ea"/>
          <a:cs typeface="+mn-cs"/>
          <a:sym typeface="Arial" panose="020B0604020202020204" pitchFamily="34" charset="0"/>
        </a:defRPr>
      </a:lvl2pPr>
      <a:lvl3pPr marL="1143000" indent="-228600" algn="l" rtl="0" eaLnBrk="0" fontAlgn="base" hangingPunct="0">
        <a:spcBef>
          <a:spcPct val="20000"/>
        </a:spcBef>
        <a:spcAft>
          <a:spcPct val="0"/>
        </a:spcAft>
        <a:buChar char="•"/>
        <a:defRPr kern="1200">
          <a:solidFill>
            <a:schemeClr val="bg2"/>
          </a:solidFill>
          <a:latin typeface="+mn-ea"/>
          <a:ea typeface="+mn-ea"/>
          <a:cs typeface="+mn-cs"/>
          <a:sym typeface="Arial" panose="020B0604020202020204" pitchFamily="34" charset="0"/>
        </a:defRPr>
      </a:lvl3pPr>
      <a:lvl4pPr marL="1600200" indent="-228600" algn="l" rtl="0" eaLnBrk="0" fontAlgn="base" hangingPunct="0">
        <a:spcBef>
          <a:spcPct val="20000"/>
        </a:spcBef>
        <a:spcAft>
          <a:spcPct val="0"/>
        </a:spcAft>
        <a:buChar char="–"/>
        <a:defRPr kern="1200">
          <a:solidFill>
            <a:schemeClr val="bg2"/>
          </a:solidFill>
          <a:latin typeface="+mn-ea"/>
          <a:ea typeface="+mn-ea"/>
          <a:cs typeface="+mn-cs"/>
          <a:sym typeface="Arial" panose="020B0604020202020204" pitchFamily="34" charset="0"/>
        </a:defRPr>
      </a:lvl4pPr>
      <a:lvl5pPr marL="2057400" indent="-228600" algn="l" rtl="0" eaLnBrk="0" fontAlgn="base" hangingPunct="0">
        <a:spcBef>
          <a:spcPct val="20000"/>
        </a:spcBef>
        <a:spcAft>
          <a:spcPct val="0"/>
        </a:spcAft>
        <a:buChar char="»"/>
        <a:defRPr kern="1200">
          <a:solidFill>
            <a:schemeClr val="bg2"/>
          </a:solidFill>
          <a:latin typeface="+mn-ea"/>
          <a:ea typeface="+mn-ea"/>
          <a:cs typeface="+mn-cs"/>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2050" name="图片 19"/>
          <p:cNvPicPr>
            <a:picLocks noChangeAspect="1"/>
          </p:cNvPicPr>
          <p:nvPr userDrawn="1"/>
        </p:nvPicPr>
        <p:blipFill>
          <a:blip r:embed="rId11"/>
          <a:stretch>
            <a:fillRect/>
          </a:stretch>
        </p:blipFill>
        <p:spPr>
          <a:xfrm>
            <a:off x="0" y="6356350"/>
            <a:ext cx="9145588" cy="506413"/>
          </a:xfrm>
          <a:prstGeom prst="rect">
            <a:avLst/>
          </a:prstGeom>
          <a:noFill/>
          <a:ln w="9525">
            <a:noFill/>
          </a:ln>
        </p:spPr>
      </p:pic>
      <p:pic>
        <p:nvPicPr>
          <p:cNvPr id="2051" name="图片 18"/>
          <p:cNvPicPr>
            <a:picLocks noChangeAspect="1"/>
          </p:cNvPicPr>
          <p:nvPr userDrawn="1"/>
        </p:nvPicPr>
        <p:blipFill>
          <a:blip r:embed="rId12"/>
          <a:srcRect b="-53171"/>
          <a:stretch>
            <a:fillRect/>
          </a:stretch>
        </p:blipFill>
        <p:spPr>
          <a:xfrm>
            <a:off x="0" y="-1587"/>
            <a:ext cx="9144000" cy="452437"/>
          </a:xfrm>
          <a:prstGeom prst="rect">
            <a:avLst/>
          </a:prstGeom>
          <a:noFill/>
          <a:ln w="9525">
            <a:noFill/>
          </a:ln>
        </p:spPr>
      </p:pic>
      <p:sp>
        <p:nvSpPr>
          <p:cNvPr id="2052" name="KSO_BT1"/>
          <p:cNvSpPr>
            <a:spLocks noGrp="1"/>
          </p:cNvSpPr>
          <p:nvPr>
            <p:ph type="title"/>
          </p:nvPr>
        </p:nvSpPr>
        <p:spPr>
          <a:xfrm>
            <a:off x="411163" y="266700"/>
            <a:ext cx="8291512" cy="700088"/>
          </a:xfrm>
          <a:prstGeom prst="rect">
            <a:avLst/>
          </a:prstGeom>
          <a:noFill/>
          <a:ln w="9525">
            <a:noFill/>
          </a:ln>
        </p:spPr>
        <p:txBody>
          <a:bodyPr anchor="b" anchorCtr="0"/>
          <a:p>
            <a:pPr lvl="0"/>
            <a:r>
              <a:rPr lang="zh-CN" altLang="en-US" dirty="0"/>
              <a:t>单击此处编辑母版标题样式</a:t>
            </a:r>
            <a:endParaRPr lang="en-US" altLang="en-US" dirty="0"/>
          </a:p>
        </p:txBody>
      </p:sp>
      <p:sp>
        <p:nvSpPr>
          <p:cNvPr id="2053" name="KSO_BC1"/>
          <p:cNvSpPr>
            <a:spLocks noGrp="1"/>
          </p:cNvSpPr>
          <p:nvPr>
            <p:ph type="body"/>
          </p:nvPr>
        </p:nvSpPr>
        <p:spPr>
          <a:xfrm>
            <a:off x="419100" y="1114425"/>
            <a:ext cx="8291513" cy="5192713"/>
          </a:xfrm>
          <a:prstGeom prst="rect">
            <a:avLst/>
          </a:prstGeom>
          <a:noFill/>
          <a:ln w="9525">
            <a:noFill/>
          </a:ln>
        </p:spPr>
        <p:txBody>
          <a:bodyPr anchor="t" anchorCtr="0"/>
          <a:p>
            <a:pPr lvl="0"/>
            <a:r>
              <a:rPr lang="en-US" altLang="zh-CN" dirty="0"/>
              <a:t>单击此处编辑母版文本样式</a:t>
            </a:r>
            <a:endParaRPr lang="en-US" altLang="zh-CN" dirty="0"/>
          </a:p>
          <a:p>
            <a:pPr lvl="1" indent="-342900"/>
            <a:r>
              <a:rPr lang="en-US" altLang="zh-CN" dirty="0"/>
              <a:t>第二级</a:t>
            </a:r>
            <a:endParaRPr lang="en-US" altLang="zh-CN" dirty="0"/>
          </a:p>
          <a:p>
            <a:pPr lvl="2" indent="-228600"/>
            <a:r>
              <a:rPr lang="en-US" altLang="zh-CN" dirty="0"/>
              <a:t>第三级</a:t>
            </a:r>
            <a:endParaRPr lang="en-US" altLang="zh-CN" dirty="0"/>
          </a:p>
          <a:p>
            <a:pPr lvl="3" indent="-228600"/>
            <a:r>
              <a:rPr lang="en-US" altLang="zh-CN" dirty="0"/>
              <a:t>第四级</a:t>
            </a:r>
            <a:endParaRPr lang="en-US" altLang="zh-CN" dirty="0"/>
          </a:p>
          <a:p>
            <a:pPr lvl="4" indent="-228600"/>
            <a:r>
              <a:rPr lang="en-US" altLang="zh-CN" dirty="0"/>
              <a:t>第五级</a:t>
            </a:r>
            <a:endParaRPr lang="en-US" altLang="zh-CN" dirty="0"/>
          </a:p>
          <a:p>
            <a:pPr lvl="0"/>
            <a:endParaRPr lang="en-US" altLang="en-US" dirty="0"/>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noProof="1" smtClean="0">
                <a:solidFill>
                  <a:schemeClr val="tx1">
                    <a:tint val="75000"/>
                  </a:schemeClr>
                </a:solidFill>
                <a:ea typeface="宋体" panose="02010600030101010101" pitchFamily="2" charset="-122"/>
                <a:cs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82EB9DD2-D89B-453F-88F0-14E4BC8F6A1C}"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ea"/>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ea"/>
            </a:endParaRPr>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noProof="1">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黑体" panose="02010609060101010101" pitchFamily="49" charset="-122"/>
              <a:cs typeface="+mn-cs"/>
            </a:endParaRPr>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lvl1pPr algn="r">
              <a:defRPr sz="1200">
                <a:solidFill>
                  <a:srgbClr val="9D9D9D"/>
                </a:solidFill>
                <a:ea typeface="宋体" panose="02010600030101010101" pitchFamily="2" charset="-122"/>
              </a:defRPr>
            </a:lvl1p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pic>
        <p:nvPicPr>
          <p:cNvPr id="8" name="图片 7"/>
          <p:cNvPicPr>
            <a:picLocks noChangeAspect="1"/>
          </p:cNvPicPr>
          <p:nvPr userDrawn="1">
            <p:custDataLst>
              <p:tags r:id="rId13"/>
            </p:custDataLst>
          </p:nvPr>
        </p:nvPicPr>
        <p:blipFill>
          <a:blip r:embed="rId14"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hf sldNum="0" hdr="0" ftr="0" dt="0"/>
  <p:txStyles>
    <p:titleStyle>
      <a:lvl1pPr algn="l" rtl="0" fontAlgn="base">
        <a:lnSpc>
          <a:spcPct val="90000"/>
        </a:lnSpc>
        <a:spcBef>
          <a:spcPct val="0"/>
        </a:spcBef>
        <a:spcAft>
          <a:spcPct val="0"/>
        </a:spcAft>
        <a:defRPr sz="3200" b="1" kern="1200">
          <a:solidFill>
            <a:srgbClr val="1A93C8"/>
          </a:solidFill>
          <a:latin typeface="Arial" panose="020B0604020202020204" pitchFamily="34" charset="0"/>
          <a:ea typeface="+mj-ea"/>
          <a:cs typeface="+mj-cs"/>
        </a:defRPr>
      </a:lvl1pPr>
      <a:lvl2pPr algn="l" rtl="0" fontAlgn="base">
        <a:lnSpc>
          <a:spcPct val="90000"/>
        </a:lnSpc>
        <a:spcBef>
          <a:spcPct val="0"/>
        </a:spcBef>
        <a:spcAft>
          <a:spcPct val="0"/>
        </a:spcAft>
        <a:defRPr sz="3200" b="1">
          <a:solidFill>
            <a:srgbClr val="1A93C8"/>
          </a:solidFill>
          <a:latin typeface="Arial" panose="020B0604020202020204" pitchFamily="34" charset="0"/>
          <a:ea typeface="黑体" panose="02010609060101010101" pitchFamily="49" charset="-122"/>
        </a:defRPr>
      </a:lvl2pPr>
      <a:lvl3pPr algn="l" rtl="0" fontAlgn="base">
        <a:lnSpc>
          <a:spcPct val="90000"/>
        </a:lnSpc>
        <a:spcBef>
          <a:spcPct val="0"/>
        </a:spcBef>
        <a:spcAft>
          <a:spcPct val="0"/>
        </a:spcAft>
        <a:defRPr sz="3200" b="1">
          <a:solidFill>
            <a:srgbClr val="1A93C8"/>
          </a:solidFill>
          <a:latin typeface="Arial" panose="020B0604020202020204" pitchFamily="34" charset="0"/>
          <a:ea typeface="黑体" panose="02010609060101010101" pitchFamily="49" charset="-122"/>
        </a:defRPr>
      </a:lvl3pPr>
      <a:lvl4pPr algn="l" rtl="0" fontAlgn="base">
        <a:lnSpc>
          <a:spcPct val="90000"/>
        </a:lnSpc>
        <a:spcBef>
          <a:spcPct val="0"/>
        </a:spcBef>
        <a:spcAft>
          <a:spcPct val="0"/>
        </a:spcAft>
        <a:defRPr sz="3200" b="1">
          <a:solidFill>
            <a:srgbClr val="1A93C8"/>
          </a:solidFill>
          <a:latin typeface="Arial" panose="020B0604020202020204" pitchFamily="34" charset="0"/>
          <a:ea typeface="黑体" panose="02010609060101010101" pitchFamily="49" charset="-122"/>
        </a:defRPr>
      </a:lvl4pPr>
      <a:lvl5pPr algn="l" rtl="0" fontAlgn="base">
        <a:lnSpc>
          <a:spcPct val="90000"/>
        </a:lnSpc>
        <a:spcBef>
          <a:spcPct val="0"/>
        </a:spcBef>
        <a:spcAft>
          <a:spcPct val="0"/>
        </a:spcAft>
        <a:defRPr sz="3200" b="1">
          <a:solidFill>
            <a:srgbClr val="1A93C8"/>
          </a:solidFill>
          <a:latin typeface="Arial" panose="020B0604020202020204" pitchFamily="34" charset="0"/>
          <a:ea typeface="黑体" panose="02010609060101010101" pitchFamily="49" charset="-122"/>
        </a:defRPr>
      </a:lvl5pPr>
      <a:lvl6pPr marL="457200" algn="l" rtl="0" fontAlgn="base">
        <a:lnSpc>
          <a:spcPct val="90000"/>
        </a:lnSpc>
        <a:spcBef>
          <a:spcPct val="0"/>
        </a:spcBef>
        <a:spcAft>
          <a:spcPct val="0"/>
        </a:spcAft>
        <a:defRPr sz="3200" b="1">
          <a:solidFill>
            <a:srgbClr val="1A93C8"/>
          </a:solidFill>
          <a:latin typeface="Arial" panose="020B0604020202020204" pitchFamily="34" charset="0"/>
          <a:ea typeface="黑体" panose="02010609060101010101" pitchFamily="49" charset="-122"/>
        </a:defRPr>
      </a:lvl6pPr>
      <a:lvl7pPr marL="914400" algn="l" rtl="0" fontAlgn="base">
        <a:lnSpc>
          <a:spcPct val="90000"/>
        </a:lnSpc>
        <a:spcBef>
          <a:spcPct val="0"/>
        </a:spcBef>
        <a:spcAft>
          <a:spcPct val="0"/>
        </a:spcAft>
        <a:defRPr sz="3200" b="1">
          <a:solidFill>
            <a:srgbClr val="1A93C8"/>
          </a:solidFill>
          <a:latin typeface="Arial" panose="020B0604020202020204" pitchFamily="34" charset="0"/>
          <a:ea typeface="黑体" panose="02010609060101010101" pitchFamily="49" charset="-122"/>
        </a:defRPr>
      </a:lvl7pPr>
      <a:lvl8pPr marL="1371600" algn="l" rtl="0" fontAlgn="base">
        <a:lnSpc>
          <a:spcPct val="90000"/>
        </a:lnSpc>
        <a:spcBef>
          <a:spcPct val="0"/>
        </a:spcBef>
        <a:spcAft>
          <a:spcPct val="0"/>
        </a:spcAft>
        <a:defRPr sz="3200" b="1">
          <a:solidFill>
            <a:srgbClr val="1A93C8"/>
          </a:solidFill>
          <a:latin typeface="Arial" panose="020B0604020202020204" pitchFamily="34" charset="0"/>
          <a:ea typeface="黑体" panose="02010609060101010101" pitchFamily="49" charset="-122"/>
        </a:defRPr>
      </a:lvl8pPr>
      <a:lvl9pPr marL="1828800" algn="l" rtl="0" fontAlgn="base">
        <a:lnSpc>
          <a:spcPct val="90000"/>
        </a:lnSpc>
        <a:spcBef>
          <a:spcPct val="0"/>
        </a:spcBef>
        <a:spcAft>
          <a:spcPct val="0"/>
        </a:spcAft>
        <a:defRPr sz="3200" b="1">
          <a:solidFill>
            <a:srgbClr val="1A93C8"/>
          </a:solidFill>
          <a:latin typeface="Arial" panose="020B0604020202020204" pitchFamily="34" charset="0"/>
          <a:ea typeface="黑体" panose="02010609060101010101" pitchFamily="49" charset="-122"/>
        </a:defRPr>
      </a:lvl9pPr>
    </p:titleStyle>
    <p:bodyStyle>
      <a:lvl1pPr marL="357505" indent="-357505" algn="just" rtl="0" fontAlgn="base">
        <a:lnSpc>
          <a:spcPct val="110000"/>
        </a:lnSpc>
        <a:spcBef>
          <a:spcPts val="1800"/>
        </a:spcBef>
        <a:spcAft>
          <a:spcPct val="0"/>
        </a:spcAft>
        <a:buClr>
          <a:schemeClr val="accent1"/>
        </a:buClr>
        <a:buSzPct val="90000"/>
        <a:buBlip>
          <a:blip r:embed="rId15"/>
        </a:buBlip>
        <a:defRPr sz="2400" kern="1200">
          <a:solidFill>
            <a:srgbClr val="BF9000"/>
          </a:solidFill>
          <a:latin typeface="Arial" panose="020B0604020202020204" pitchFamily="34" charset="0"/>
          <a:ea typeface="+mj-ea"/>
          <a:cs typeface="+mn-cs"/>
        </a:defRPr>
      </a:lvl1pPr>
      <a:lvl2pPr marL="570230" indent="-342900" algn="just" rtl="0" fontAlgn="base">
        <a:lnSpc>
          <a:spcPct val="130000"/>
        </a:lnSpc>
        <a:spcBef>
          <a:spcPct val="0"/>
        </a:spcBef>
        <a:spcAft>
          <a:spcPts val="600"/>
        </a:spcAft>
        <a:buClr>
          <a:srgbClr val="474747"/>
        </a:buClr>
        <a:buFont typeface="Arial" panose="020B0604020202020204" pitchFamily="34" charset="0"/>
        <a:buChar char="•"/>
        <a:defRPr sz="2000" kern="1200">
          <a:solidFill>
            <a:srgbClr val="7D7D7D"/>
          </a:solidFill>
          <a:latin typeface="Arial" panose="020B0604020202020204" pitchFamily="34" charset="0"/>
          <a:ea typeface="+mj-ea"/>
          <a:cs typeface="+mn-cs"/>
        </a:defRPr>
      </a:lvl2pPr>
      <a:lvl3pPr marL="1143000" indent="-228600" algn="l" rtl="0" fontAlgn="base">
        <a:lnSpc>
          <a:spcPct val="90000"/>
        </a:lnSpc>
        <a:spcBef>
          <a:spcPts val="500"/>
        </a:spcBef>
        <a:spcAft>
          <a:spcPts val="600"/>
        </a:spcAft>
        <a:buClr>
          <a:srgbClr val="474747"/>
        </a:buClr>
        <a:buFont typeface="Arial" panose="020B0604020202020204" pitchFamily="34" charset="0"/>
        <a:buChar char="•"/>
        <a:defRPr kern="1200">
          <a:solidFill>
            <a:schemeClr val="tx1"/>
          </a:solidFill>
          <a:latin typeface="+mn-lt"/>
          <a:ea typeface="+mn-ea"/>
          <a:cs typeface="+mn-cs"/>
        </a:defRPr>
      </a:lvl3pPr>
      <a:lvl4pPr marL="1600200" indent="-228600" algn="l" rtl="0" fontAlgn="base">
        <a:lnSpc>
          <a:spcPct val="90000"/>
        </a:lnSpc>
        <a:spcBef>
          <a:spcPts val="500"/>
        </a:spcBef>
        <a:spcAft>
          <a:spcPts val="600"/>
        </a:spcAft>
        <a:buClr>
          <a:srgbClr val="474747"/>
        </a:buClr>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ts val="600"/>
        </a:spcAft>
        <a:buClr>
          <a:srgbClr val="474747"/>
        </a:buClr>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3074" name="图片 19"/>
          <p:cNvPicPr>
            <a:picLocks noChangeAspect="1"/>
          </p:cNvPicPr>
          <p:nvPr userDrawn="1"/>
        </p:nvPicPr>
        <p:blipFill>
          <a:blip r:embed="rId12"/>
          <a:stretch>
            <a:fillRect/>
          </a:stretch>
        </p:blipFill>
        <p:spPr>
          <a:xfrm>
            <a:off x="0" y="6356350"/>
            <a:ext cx="9145588" cy="506413"/>
          </a:xfrm>
          <a:prstGeom prst="rect">
            <a:avLst/>
          </a:prstGeom>
          <a:noFill/>
          <a:ln w="9525">
            <a:noFill/>
          </a:ln>
        </p:spPr>
      </p:pic>
      <p:pic>
        <p:nvPicPr>
          <p:cNvPr id="3075" name="图片 18"/>
          <p:cNvPicPr>
            <a:picLocks noChangeAspect="1"/>
          </p:cNvPicPr>
          <p:nvPr userDrawn="1"/>
        </p:nvPicPr>
        <p:blipFill>
          <a:blip r:embed="rId13"/>
          <a:srcRect b="-53171"/>
          <a:stretch>
            <a:fillRect/>
          </a:stretch>
        </p:blipFill>
        <p:spPr>
          <a:xfrm>
            <a:off x="0" y="-1587"/>
            <a:ext cx="9144000" cy="452437"/>
          </a:xfrm>
          <a:prstGeom prst="rect">
            <a:avLst/>
          </a:prstGeom>
          <a:noFill/>
          <a:ln w="9525">
            <a:noFill/>
          </a:ln>
        </p:spPr>
      </p:pic>
      <p:sp>
        <p:nvSpPr>
          <p:cNvPr id="3076" name="KSO_BT1"/>
          <p:cNvSpPr>
            <a:spLocks noGrp="1"/>
          </p:cNvSpPr>
          <p:nvPr>
            <p:ph type="title"/>
          </p:nvPr>
        </p:nvSpPr>
        <p:spPr>
          <a:xfrm>
            <a:off x="411163" y="266700"/>
            <a:ext cx="8291512" cy="700088"/>
          </a:xfrm>
          <a:prstGeom prst="rect">
            <a:avLst/>
          </a:prstGeom>
          <a:noFill/>
          <a:ln w="9525">
            <a:noFill/>
          </a:ln>
        </p:spPr>
        <p:txBody>
          <a:bodyPr anchor="b" anchorCtr="0"/>
          <a:p>
            <a:pPr lvl="0"/>
            <a:r>
              <a:rPr lang="zh-CN" altLang="en-US" dirty="0"/>
              <a:t>单击此处编辑母版标题样式</a:t>
            </a:r>
            <a:endParaRPr lang="en-US" altLang="en-US" dirty="0"/>
          </a:p>
        </p:txBody>
      </p:sp>
      <p:sp>
        <p:nvSpPr>
          <p:cNvPr id="3077" name="KSO_BC1"/>
          <p:cNvSpPr>
            <a:spLocks noGrp="1"/>
          </p:cNvSpPr>
          <p:nvPr>
            <p:ph type="body"/>
          </p:nvPr>
        </p:nvSpPr>
        <p:spPr>
          <a:xfrm>
            <a:off x="419100" y="1114425"/>
            <a:ext cx="8291513" cy="5192713"/>
          </a:xfrm>
          <a:prstGeom prst="rect">
            <a:avLst/>
          </a:prstGeom>
          <a:noFill/>
          <a:ln w="9525">
            <a:noFill/>
          </a:ln>
        </p:spPr>
        <p:txBody>
          <a:bodyPr anchor="t" anchorCtr="0"/>
          <a:p>
            <a:pPr lvl="0"/>
            <a:r>
              <a:rPr lang="en-US" altLang="zh-CN" dirty="0"/>
              <a:t>单击此处编辑母版文本样式</a:t>
            </a:r>
            <a:endParaRPr lang="en-US" altLang="zh-CN" dirty="0"/>
          </a:p>
          <a:p>
            <a:pPr lvl="1" indent="-342900"/>
            <a:r>
              <a:rPr lang="en-US" altLang="zh-CN" dirty="0"/>
              <a:t>第二级</a:t>
            </a:r>
            <a:endParaRPr lang="en-US" altLang="zh-CN" dirty="0"/>
          </a:p>
          <a:p>
            <a:pPr lvl="2" indent="-228600"/>
            <a:r>
              <a:rPr lang="en-US" altLang="zh-CN" dirty="0"/>
              <a:t>第三级</a:t>
            </a:r>
            <a:endParaRPr lang="en-US" altLang="zh-CN" dirty="0"/>
          </a:p>
          <a:p>
            <a:pPr lvl="3" indent="-228600"/>
            <a:r>
              <a:rPr lang="en-US" altLang="zh-CN" dirty="0"/>
              <a:t>第四级</a:t>
            </a:r>
            <a:endParaRPr lang="en-US" altLang="zh-CN" dirty="0"/>
          </a:p>
          <a:p>
            <a:pPr lvl="4" indent="-228600"/>
            <a:r>
              <a:rPr lang="en-US" altLang="zh-CN" dirty="0"/>
              <a:t>第五级</a:t>
            </a:r>
            <a:endParaRPr lang="en-US" altLang="zh-CN" dirty="0"/>
          </a:p>
          <a:p>
            <a:pPr lvl="0"/>
            <a:endParaRPr lang="en-US" altLang="en-US" dirty="0"/>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noProof="1" smtClean="0">
                <a:solidFill>
                  <a:schemeClr val="tx1">
                    <a:tint val="75000"/>
                  </a:schemeClr>
                </a:solidFill>
                <a:ea typeface="宋体" panose="02010600030101010101" pitchFamily="2" charset="-122"/>
                <a:cs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82EB9DD2-D89B-453F-88F0-14E4BC8F6A1C}"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ea"/>
              </a:rPr>
            </a:fld>
            <a:endParaRPr kumimoji="0" lang="zh-CN" altLang="en-US" sz="1200" b="0" i="0" u="none" strike="noStrike" kern="1200" cap="none" spc="0" normalizeH="0" baseline="0" noProof="1" smtClean="0">
              <a:ln>
                <a:noFill/>
              </a:ln>
              <a:solidFill>
                <a:schemeClr val="tx1">
                  <a:tint val="75000"/>
                </a:schemeClr>
              </a:solidFill>
              <a:effectLst/>
              <a:uLnTx/>
              <a:uFillTx/>
              <a:latin typeface="Arial" panose="020B0604020202020204" pitchFamily="34" charset="0"/>
              <a:ea typeface="宋体" panose="02010600030101010101" pitchFamily="2" charset="-122"/>
              <a:cs typeface="+mn-ea"/>
            </a:endParaRPr>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noProof="1">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黑体" panose="02010609060101010101" pitchFamily="49" charset="-122"/>
              <a:cs typeface="+mn-cs"/>
            </a:endParaRPr>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lvl1pPr algn="r">
              <a:defRPr sz="1200">
                <a:solidFill>
                  <a:srgbClr val="9D9D9D"/>
                </a:solidFill>
                <a:ea typeface="宋体" panose="02010600030101010101" pitchFamily="2" charset="-122"/>
              </a:defRPr>
            </a:lvl1p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pic>
        <p:nvPicPr>
          <p:cNvPr id="8" name="图片 7"/>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sldNum="0" hdr="0" ftr="0" dt="0"/>
  <p:txStyles>
    <p:titleStyle>
      <a:lvl1pPr algn="l" rtl="0" fontAlgn="base">
        <a:lnSpc>
          <a:spcPct val="90000"/>
        </a:lnSpc>
        <a:spcBef>
          <a:spcPct val="0"/>
        </a:spcBef>
        <a:spcAft>
          <a:spcPct val="0"/>
        </a:spcAft>
        <a:defRPr sz="3200" b="1" kern="1200">
          <a:solidFill>
            <a:srgbClr val="1A93C8"/>
          </a:solidFill>
          <a:latin typeface="Arial" panose="020B0604020202020204" pitchFamily="34" charset="0"/>
          <a:ea typeface="+mj-ea"/>
          <a:cs typeface="+mj-cs"/>
        </a:defRPr>
      </a:lvl1pPr>
      <a:lvl2pPr algn="l" rtl="0" fontAlgn="base">
        <a:lnSpc>
          <a:spcPct val="90000"/>
        </a:lnSpc>
        <a:spcBef>
          <a:spcPct val="0"/>
        </a:spcBef>
        <a:spcAft>
          <a:spcPct val="0"/>
        </a:spcAft>
        <a:defRPr sz="3200" b="1">
          <a:solidFill>
            <a:srgbClr val="1A93C8"/>
          </a:solidFill>
          <a:latin typeface="Arial" panose="020B0604020202020204" pitchFamily="34" charset="0"/>
          <a:ea typeface="黑体" panose="02010609060101010101" pitchFamily="49" charset="-122"/>
        </a:defRPr>
      </a:lvl2pPr>
      <a:lvl3pPr algn="l" rtl="0" fontAlgn="base">
        <a:lnSpc>
          <a:spcPct val="90000"/>
        </a:lnSpc>
        <a:spcBef>
          <a:spcPct val="0"/>
        </a:spcBef>
        <a:spcAft>
          <a:spcPct val="0"/>
        </a:spcAft>
        <a:defRPr sz="3200" b="1">
          <a:solidFill>
            <a:srgbClr val="1A93C8"/>
          </a:solidFill>
          <a:latin typeface="Arial" panose="020B0604020202020204" pitchFamily="34" charset="0"/>
          <a:ea typeface="黑体" panose="02010609060101010101" pitchFamily="49" charset="-122"/>
        </a:defRPr>
      </a:lvl3pPr>
      <a:lvl4pPr algn="l" rtl="0" fontAlgn="base">
        <a:lnSpc>
          <a:spcPct val="90000"/>
        </a:lnSpc>
        <a:spcBef>
          <a:spcPct val="0"/>
        </a:spcBef>
        <a:spcAft>
          <a:spcPct val="0"/>
        </a:spcAft>
        <a:defRPr sz="3200" b="1">
          <a:solidFill>
            <a:srgbClr val="1A93C8"/>
          </a:solidFill>
          <a:latin typeface="Arial" panose="020B0604020202020204" pitchFamily="34" charset="0"/>
          <a:ea typeface="黑体" panose="02010609060101010101" pitchFamily="49" charset="-122"/>
        </a:defRPr>
      </a:lvl4pPr>
      <a:lvl5pPr algn="l" rtl="0" fontAlgn="base">
        <a:lnSpc>
          <a:spcPct val="90000"/>
        </a:lnSpc>
        <a:spcBef>
          <a:spcPct val="0"/>
        </a:spcBef>
        <a:spcAft>
          <a:spcPct val="0"/>
        </a:spcAft>
        <a:defRPr sz="3200" b="1">
          <a:solidFill>
            <a:srgbClr val="1A93C8"/>
          </a:solidFill>
          <a:latin typeface="Arial" panose="020B0604020202020204" pitchFamily="34" charset="0"/>
          <a:ea typeface="黑体" panose="02010609060101010101" pitchFamily="49" charset="-122"/>
        </a:defRPr>
      </a:lvl5pPr>
      <a:lvl6pPr marL="457200" algn="l" rtl="0" fontAlgn="base">
        <a:lnSpc>
          <a:spcPct val="90000"/>
        </a:lnSpc>
        <a:spcBef>
          <a:spcPct val="0"/>
        </a:spcBef>
        <a:spcAft>
          <a:spcPct val="0"/>
        </a:spcAft>
        <a:defRPr sz="3200" b="1">
          <a:solidFill>
            <a:srgbClr val="1A93C8"/>
          </a:solidFill>
          <a:latin typeface="Arial" panose="020B0604020202020204" pitchFamily="34" charset="0"/>
          <a:ea typeface="黑体" panose="02010609060101010101" pitchFamily="49" charset="-122"/>
        </a:defRPr>
      </a:lvl6pPr>
      <a:lvl7pPr marL="914400" algn="l" rtl="0" fontAlgn="base">
        <a:lnSpc>
          <a:spcPct val="90000"/>
        </a:lnSpc>
        <a:spcBef>
          <a:spcPct val="0"/>
        </a:spcBef>
        <a:spcAft>
          <a:spcPct val="0"/>
        </a:spcAft>
        <a:defRPr sz="3200" b="1">
          <a:solidFill>
            <a:srgbClr val="1A93C8"/>
          </a:solidFill>
          <a:latin typeface="Arial" panose="020B0604020202020204" pitchFamily="34" charset="0"/>
          <a:ea typeface="黑体" panose="02010609060101010101" pitchFamily="49" charset="-122"/>
        </a:defRPr>
      </a:lvl7pPr>
      <a:lvl8pPr marL="1371600" algn="l" rtl="0" fontAlgn="base">
        <a:lnSpc>
          <a:spcPct val="90000"/>
        </a:lnSpc>
        <a:spcBef>
          <a:spcPct val="0"/>
        </a:spcBef>
        <a:spcAft>
          <a:spcPct val="0"/>
        </a:spcAft>
        <a:defRPr sz="3200" b="1">
          <a:solidFill>
            <a:srgbClr val="1A93C8"/>
          </a:solidFill>
          <a:latin typeface="Arial" panose="020B0604020202020204" pitchFamily="34" charset="0"/>
          <a:ea typeface="黑体" panose="02010609060101010101" pitchFamily="49" charset="-122"/>
        </a:defRPr>
      </a:lvl8pPr>
      <a:lvl9pPr marL="1828800" algn="l" rtl="0" fontAlgn="base">
        <a:lnSpc>
          <a:spcPct val="90000"/>
        </a:lnSpc>
        <a:spcBef>
          <a:spcPct val="0"/>
        </a:spcBef>
        <a:spcAft>
          <a:spcPct val="0"/>
        </a:spcAft>
        <a:defRPr sz="3200" b="1">
          <a:solidFill>
            <a:srgbClr val="1A93C8"/>
          </a:solidFill>
          <a:latin typeface="Arial" panose="020B0604020202020204" pitchFamily="34" charset="0"/>
          <a:ea typeface="黑体" panose="02010609060101010101" pitchFamily="49" charset="-122"/>
        </a:defRPr>
      </a:lvl9pPr>
    </p:titleStyle>
    <p:bodyStyle>
      <a:lvl1pPr marL="357505" indent="-357505" algn="just" rtl="0" fontAlgn="base">
        <a:lnSpc>
          <a:spcPct val="110000"/>
        </a:lnSpc>
        <a:spcBef>
          <a:spcPts val="1800"/>
        </a:spcBef>
        <a:spcAft>
          <a:spcPct val="0"/>
        </a:spcAft>
        <a:buClr>
          <a:schemeClr val="accent1"/>
        </a:buClr>
        <a:buSzPct val="90000"/>
        <a:buBlip>
          <a:blip r:embed="rId16"/>
        </a:buBlip>
        <a:defRPr sz="2400" kern="1200">
          <a:solidFill>
            <a:srgbClr val="BF9000"/>
          </a:solidFill>
          <a:latin typeface="Arial" panose="020B0604020202020204" pitchFamily="34" charset="0"/>
          <a:ea typeface="+mj-ea"/>
          <a:cs typeface="+mn-cs"/>
        </a:defRPr>
      </a:lvl1pPr>
      <a:lvl2pPr marL="570230" indent="-342900" algn="just" rtl="0" fontAlgn="base">
        <a:lnSpc>
          <a:spcPct val="130000"/>
        </a:lnSpc>
        <a:spcBef>
          <a:spcPct val="0"/>
        </a:spcBef>
        <a:spcAft>
          <a:spcPts val="600"/>
        </a:spcAft>
        <a:buClr>
          <a:srgbClr val="474747"/>
        </a:buClr>
        <a:buFont typeface="Arial" panose="020B0604020202020204" pitchFamily="34" charset="0"/>
        <a:buChar char="•"/>
        <a:defRPr sz="2000" kern="1200">
          <a:solidFill>
            <a:srgbClr val="7D7D7D"/>
          </a:solidFill>
          <a:latin typeface="Arial" panose="020B0604020202020204" pitchFamily="34" charset="0"/>
          <a:ea typeface="+mj-ea"/>
          <a:cs typeface="+mn-cs"/>
        </a:defRPr>
      </a:lvl2pPr>
      <a:lvl3pPr marL="1143000" indent="-228600" algn="l" rtl="0" fontAlgn="base">
        <a:lnSpc>
          <a:spcPct val="90000"/>
        </a:lnSpc>
        <a:spcBef>
          <a:spcPts val="500"/>
        </a:spcBef>
        <a:spcAft>
          <a:spcPts val="600"/>
        </a:spcAft>
        <a:buClr>
          <a:srgbClr val="474747"/>
        </a:buClr>
        <a:buFont typeface="Arial" panose="020B0604020202020204" pitchFamily="34" charset="0"/>
        <a:buChar char="•"/>
        <a:defRPr kern="1200">
          <a:solidFill>
            <a:schemeClr val="tx1"/>
          </a:solidFill>
          <a:latin typeface="+mn-lt"/>
          <a:ea typeface="+mn-ea"/>
          <a:cs typeface="+mn-cs"/>
        </a:defRPr>
      </a:lvl3pPr>
      <a:lvl4pPr marL="1600200" indent="-228600" algn="l" rtl="0" fontAlgn="base">
        <a:lnSpc>
          <a:spcPct val="90000"/>
        </a:lnSpc>
        <a:spcBef>
          <a:spcPts val="500"/>
        </a:spcBef>
        <a:spcAft>
          <a:spcPts val="600"/>
        </a:spcAft>
        <a:buClr>
          <a:srgbClr val="474747"/>
        </a:buClr>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ts val="600"/>
        </a:spcAft>
        <a:buClr>
          <a:srgbClr val="474747"/>
        </a:buClr>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6.png"/><Relationship Id="rId8" Type="http://schemas.openxmlformats.org/officeDocument/2006/relationships/tags" Target="../tags/tag18.xml"/><Relationship Id="rId7" Type="http://schemas.openxmlformats.org/officeDocument/2006/relationships/tags" Target="../tags/tag17.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image" Target="../media/image8.GIF"/><Relationship Id="rId2" Type="http://schemas.openxmlformats.org/officeDocument/2006/relationships/tags" Target="../tags/tag13.xml"/><Relationship Id="rId12" Type="http://schemas.openxmlformats.org/officeDocument/2006/relationships/notesSlide" Target="../notesSlides/notesSlide1.xml"/><Relationship Id="rId11" Type="http://schemas.openxmlformats.org/officeDocument/2006/relationships/slideLayout" Target="../slideLayouts/slideLayout11.xml"/><Relationship Id="rId10" Type="http://schemas.openxmlformats.org/officeDocument/2006/relationships/tags" Target="../tags/tag19.xml"/><Relationship Id="rId1" Type="http://schemas.openxmlformats.org/officeDocument/2006/relationships/tags" Target="../tags/tag1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8.GIF"/></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8.GIF"/></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8.GIF"/></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8.GIF"/></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8.GIF"/></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2.GIF"/><Relationship Id="rId1" Type="http://schemas.openxmlformats.org/officeDocument/2006/relationships/image" Target="../media/image8.GIF"/></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8.GI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image" Target="../media/image8.GIF"/></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8.GIF"/></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8.GIF"/></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7.xml"/><Relationship Id="rId5" Type="http://schemas.openxmlformats.org/officeDocument/2006/relationships/tags" Target="../tags/tag21.xml"/><Relationship Id="rId4" Type="http://schemas.openxmlformats.org/officeDocument/2006/relationships/image" Target="../media/image6.pn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tags" Target="../tags/tag20.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8.GIF"/></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8.GIF"/></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1.png"/><Relationship Id="rId1" Type="http://schemas.openxmlformats.org/officeDocument/2006/relationships/image" Target="../media/image8.GIF"/></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8.GIF"/></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8.GIF"/></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2.png"/><Relationship Id="rId1" Type="http://schemas.openxmlformats.org/officeDocument/2006/relationships/image" Target="../media/image8.GIF"/></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8.GIF"/></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3.GIF"/><Relationship Id="rId1" Type="http://schemas.openxmlformats.org/officeDocument/2006/relationships/image" Target="../media/image8.GIF"/></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8.GI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image" Target="../media/image8.GIF"/></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8.GIF"/></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8.GIF"/></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8.GIF"/></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8.GIF"/></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8.GIF"/></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8.GIF"/></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8.GIF"/></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8.GIF"/></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8.GIF"/></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8.GIF"/></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8.GIF"/></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12.GIF"/><Relationship Id="rId2" Type="http://schemas.openxmlformats.org/officeDocument/2006/relationships/image" Target="../media/image11.png"/><Relationship Id="rId1" Type="http://schemas.openxmlformats.org/officeDocument/2006/relationships/image" Target="../media/image8.GIF"/></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4.png"/><Relationship Id="rId1" Type="http://schemas.openxmlformats.org/officeDocument/2006/relationships/image" Target="../media/image8.GIF"/></Relationships>
</file>

<file path=ppt/slides/_rels/slide41.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2.xml"/><Relationship Id="rId2" Type="http://schemas.openxmlformats.org/officeDocument/2006/relationships/image" Target="../media/image7.png"/><Relationship Id="rId1" Type="http://schemas.openxmlformats.org/officeDocument/2006/relationships/image" Target="../media/image8.GIF"/></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7.png"/><Relationship Id="rId1" Type="http://schemas.openxmlformats.org/officeDocument/2006/relationships/image" Target="../media/image8.GIF"/></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7.png"/><Relationship Id="rId1" Type="http://schemas.openxmlformats.org/officeDocument/2006/relationships/image" Target="../media/image8.GIF"/></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8.GIF"/></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1.png"/><Relationship Id="rId1" Type="http://schemas.openxmlformats.org/officeDocument/2006/relationships/image" Target="../media/image8.GIF"/></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8.GIF"/></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image" Target="../media/image8.GIF"/></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8.GIF"/></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8.GIF"/></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15.jpeg"/><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8.GIF"/></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8.GIF"/></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8.GIF"/></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8.GIF"/></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8.GIF"/></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8.GIF"/></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image" Target="../media/image8.GIF"/></Relationships>
</file>

<file path=ppt/slides/_rels/slide56.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25.png"/><Relationship Id="rId2" Type="http://schemas.openxmlformats.org/officeDocument/2006/relationships/image" Target="../media/image12.GIF"/><Relationship Id="rId1" Type="http://schemas.openxmlformats.org/officeDocument/2006/relationships/image" Target="../media/image8.GIF"/></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8.GIF"/></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8.GIF"/></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8.GIF"/></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6.jpeg"/><Relationship Id="rId1" Type="http://schemas.openxmlformats.org/officeDocument/2006/relationships/image" Target="../media/image8.GIF"/></Relationships>
</file>

<file path=ppt/slides/_rels/slide60.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2.xml"/><Relationship Id="rId2" Type="http://schemas.openxmlformats.org/officeDocument/2006/relationships/image" Target="../media/image12.GIF"/><Relationship Id="rId1" Type="http://schemas.openxmlformats.org/officeDocument/2006/relationships/image" Target="../media/image8.GIF"/></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8.GIF"/></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8.GIF"/></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8.GIF"/></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8.GIF"/></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8.GIF"/></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image" Target="../media/image8.GIF"/></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8.GIF"/></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8.GIF"/></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2.GIF"/><Relationship Id="rId1" Type="http://schemas.openxmlformats.org/officeDocument/2006/relationships/image" Target="../media/image8.GIF"/></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7.jpeg"/><Relationship Id="rId1" Type="http://schemas.openxmlformats.org/officeDocument/2006/relationships/image" Target="../media/image8.GIF"/></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8.GIF"/></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8.GIF"/></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7.png"/><Relationship Id="rId1" Type="http://schemas.openxmlformats.org/officeDocument/2006/relationships/image" Target="../media/image8.GIF"/></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8.GIF"/></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image" Target="../media/image8.GIF"/></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8.GIF"/></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8.GIF"/></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8.GIF"/></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image" Target="../media/image8.GIF"/></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8.GIF"/></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20.jpeg"/><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8.GIF"/></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8.GIF"/></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7.xml"/><Relationship Id="rId1" Type="http://schemas.openxmlformats.org/officeDocument/2006/relationships/image" Target="../media/image8.GIF"/></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8.GIF"/></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8.GIF"/></Relationships>
</file>

<file path=ppt/slides/_rels/slide84.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tags" Target="../tags/tag26.xml"/><Relationship Id="rId7" Type="http://schemas.openxmlformats.org/officeDocument/2006/relationships/hyperlink" Target="http://www.bofety.com/" TargetMode="External"/><Relationship Id="rId6" Type="http://schemas.openxmlformats.org/officeDocument/2006/relationships/tags" Target="../tags/tag25.xml"/><Relationship Id="rId5" Type="http://schemas.openxmlformats.org/officeDocument/2006/relationships/image" Target="../media/image27.jpeg"/><Relationship Id="rId4" Type="http://schemas.openxmlformats.org/officeDocument/2006/relationships/tags" Target="../tags/tag24.xml"/><Relationship Id="rId3" Type="http://schemas.openxmlformats.org/officeDocument/2006/relationships/image" Target="../media/image26.jpeg"/><Relationship Id="rId2" Type="http://schemas.openxmlformats.org/officeDocument/2006/relationships/tags" Target="../tags/tag23.xml"/><Relationship Id="rId1" Type="http://schemas.openxmlformats.org/officeDocument/2006/relationships/tags" Target="../tags/tag2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2.GIF"/><Relationship Id="rId1" Type="http://schemas.openxmlformats.org/officeDocument/2006/relationships/image" Target="../media/image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副标题 2"/>
          <p:cNvSpPr>
            <a:spLocks noGrp="1"/>
          </p:cNvSpPr>
          <p:nvPr>
            <p:ph type="subTitle" idx="1"/>
            <p:custDataLst>
              <p:tags r:id="rId1"/>
            </p:custDataLst>
          </p:nvPr>
        </p:nvSpPr>
        <p:spPr>
          <a:xfrm>
            <a:off x="252413" y="2470150"/>
            <a:ext cx="8726488" cy="466725"/>
          </a:xfrm>
        </p:spPr>
        <p:txBody>
          <a:bodyPr vert="horz" lIns="91440" tIns="45720" rIns="91440" bIns="45720" rtlCol="0">
            <a:noAutofit/>
          </a:bodyPr>
          <a:lstStyle/>
          <a:p>
            <a:pPr marL="0" marR="0" lvl="0" indent="0" algn="ctr" defTabSz="914400" rtl="0" eaLnBrk="1" fontAlgn="auto" latinLnBrk="0" hangingPunct="1">
              <a:lnSpc>
                <a:spcPct val="110000"/>
              </a:lnSpc>
              <a:spcBef>
                <a:spcPts val="1800"/>
              </a:spcBef>
              <a:spcAft>
                <a:spcPts val="0"/>
              </a:spcAft>
              <a:buClr>
                <a:schemeClr val="accent1"/>
              </a:buClr>
              <a:buSzPct val="90000"/>
              <a:buFontTx/>
              <a:buNone/>
              <a:defRPr/>
            </a:pPr>
            <a:r>
              <a:rPr kumimoji="0" lang="zh-CN" altLang="en-US" sz="3600" b="0" i="0" u="none" strike="noStrike" kern="1200" cap="none" spc="0" normalizeH="0" baseline="0" noProof="1">
                <a:ln>
                  <a:noFill/>
                </a:ln>
                <a:solidFill>
                  <a:schemeClr val="tx1"/>
                </a:solidFill>
                <a:effectLst>
                  <a:outerShdw blurRad="38100" dist="19050" dir="2700000" algn="tl" rotWithShape="0">
                    <a:schemeClr val="dk1">
                      <a:alpha val="40000"/>
                    </a:schemeClr>
                  </a:outerShdw>
                </a:effectLst>
                <a:uLnTx/>
                <a:uFillTx/>
                <a:latin typeface="+mn-lt"/>
                <a:ea typeface="+mn-ea"/>
                <a:cs typeface="+mn-cs"/>
              </a:rPr>
              <a:t>Standard of major hazards identification</a:t>
            </a:r>
            <a:endParaRPr kumimoji="0" lang="zh-CN" altLang="en-US" sz="3600" b="0" i="0" u="none" strike="noStrike" kern="1200" cap="none" spc="0" normalizeH="0" baseline="0" noProof="1">
              <a:ln>
                <a:noFill/>
              </a:ln>
              <a:solidFill>
                <a:schemeClr val="tx1"/>
              </a:solidFill>
              <a:effectLst>
                <a:outerShdw blurRad="38100" dist="19050" dir="2700000" algn="tl" rotWithShape="0">
                  <a:schemeClr val="dk1">
                    <a:alpha val="40000"/>
                  </a:schemeClr>
                </a:outerShdw>
              </a:effectLst>
              <a:uLnTx/>
              <a:uFillTx/>
              <a:latin typeface="+mn-lt"/>
              <a:ea typeface="+mn-ea"/>
              <a:cs typeface="+mn-cs"/>
            </a:endParaRPr>
          </a:p>
        </p:txBody>
      </p:sp>
      <p:sp>
        <p:nvSpPr>
          <p:cNvPr id="2" name="标题 1"/>
          <p:cNvSpPr>
            <a:spLocks noGrp="1"/>
          </p:cNvSpPr>
          <p:nvPr>
            <p:ph type="title"/>
            <p:custDataLst>
              <p:tags r:id="rId2"/>
            </p:custDataLst>
          </p:nvPr>
        </p:nvSpPr>
        <p:spPr>
          <a:xfrm>
            <a:off x="984250" y="1192213"/>
            <a:ext cx="7189788" cy="1108075"/>
          </a:xfrm>
          <a:ln>
            <a:miter/>
          </a:ln>
        </p:spPr>
        <p:txBody>
          <a:bodyPr vert="horz" wrap="square" lIns="91440" tIns="45720" rIns="91440" bIns="45720" numCol="1" rtlCol="0" anchor="b" anchorCtr="0" compatLnSpc="1">
            <a:normAutofit/>
          </a:bodyPr>
          <a:lstStyle/>
          <a:p>
            <a:pPr marL="0" marR="0" lvl="0" indent="0" algn="ctr" defTabSz="914400" rtl="0" eaLnBrk="1" fontAlgn="auto" latinLnBrk="0" hangingPunct="1">
              <a:lnSpc>
                <a:spcPct val="90000"/>
              </a:lnSpc>
              <a:spcBef>
                <a:spcPct val="0"/>
              </a:spcBef>
              <a:spcAft>
                <a:spcPct val="0"/>
              </a:spcAft>
              <a:buClrTx/>
              <a:buSzTx/>
              <a:buFontTx/>
              <a:buNone/>
              <a:defRPr/>
            </a:pPr>
            <a:r>
              <a:rPr kumimoji="0" lang="zh-CN" altLang="en-US" sz="6000" b="1" i="0" u="none" strike="noStrike" kern="1200" cap="none" spc="0" normalizeH="0" baseline="0" noProof="1">
                <a:ln>
                  <a:noFill/>
                </a:ln>
                <a:solidFill>
                  <a:schemeClr val="accent4"/>
                </a:solidFill>
                <a:effectLst/>
                <a:uLnTx/>
                <a:uFillTx/>
                <a:latin typeface="Arial" panose="020B0604020202020204" pitchFamily="34" charset="0"/>
                <a:ea typeface="+mj-ea"/>
                <a:cs typeface="+mj-cs"/>
                <a:sym typeface="+mn-ea"/>
              </a:rPr>
              <a:t>重大危险源辨识标准</a:t>
            </a:r>
            <a:endParaRPr kumimoji="0" lang="zh-CN" altLang="en-US" sz="6000" b="1" i="0" u="none" strike="noStrike" kern="1200" cap="none" spc="0" normalizeH="0" baseline="0" noProof="1">
              <a:ln>
                <a:noFill/>
              </a:ln>
              <a:solidFill>
                <a:schemeClr val="accent1">
                  <a:lumMod val="75000"/>
                </a:schemeClr>
              </a:solidFill>
              <a:effectLst/>
              <a:uLnTx/>
              <a:uFillTx/>
              <a:latin typeface="+mj-lt"/>
              <a:ea typeface="+mj-ea"/>
              <a:cs typeface="+mj-cs"/>
            </a:endParaRPr>
          </a:p>
        </p:txBody>
      </p:sp>
      <p:sp>
        <p:nvSpPr>
          <p:cNvPr id="8" name="标题 7"/>
          <p:cNvSpPr>
            <a:spLocks noGrp="1"/>
          </p:cNvSpPr>
          <p:nvPr/>
        </p:nvSpPr>
        <p:spPr>
          <a:xfrm>
            <a:off x="536575" y="981075"/>
            <a:ext cx="7040563" cy="76200"/>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anchor="ctr"/>
          <a:lst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lt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r>
              <a:rPr kumimoji="0" lang="en-US" altLang="zh-CN" sz="4400" b="0" i="0" u="none" strike="noStrike" kern="1200" cap="none" spc="0" normalizeH="0" baseline="0" noProof="1">
                <a:ln>
                  <a:noFill/>
                </a:ln>
                <a:solidFill>
                  <a:schemeClr val="lt1"/>
                </a:solidFill>
                <a:effectLst/>
                <a:uLnTx/>
                <a:uFillTx/>
                <a:latin typeface="+mj-lt"/>
                <a:ea typeface="+mj-ea"/>
                <a:cs typeface="+mj-cs"/>
              </a:rPr>
              <a:t> </a:t>
            </a:r>
            <a:endParaRPr kumimoji="0" lang="en-US" altLang="zh-CN" sz="4400" b="0" i="0" u="none" strike="noStrike" kern="1200" cap="none" spc="0" normalizeH="0" baseline="0" noProof="1">
              <a:ln>
                <a:noFill/>
              </a:ln>
              <a:solidFill>
                <a:schemeClr val="lt1"/>
              </a:solidFill>
              <a:effectLst/>
              <a:uLnTx/>
              <a:uFillTx/>
              <a:latin typeface="+mj-lt"/>
              <a:ea typeface="+mj-ea"/>
              <a:cs typeface="+mj-cs"/>
            </a:endParaRPr>
          </a:p>
        </p:txBody>
      </p:sp>
      <p:sp>
        <p:nvSpPr>
          <p:cNvPr id="9" name="标题 7"/>
          <p:cNvSpPr>
            <a:spLocks noGrp="1"/>
          </p:cNvSpPr>
          <p:nvPr/>
        </p:nvSpPr>
        <p:spPr>
          <a:xfrm>
            <a:off x="7596188" y="1052513"/>
            <a:ext cx="465138" cy="76200"/>
          </a:xfrm>
          <a:prstGeom prst="rect">
            <a:avLst/>
          </a:prstGeom>
          <a:solidFill>
            <a:schemeClr val="accent3"/>
          </a:solidFill>
        </p:spPr>
        <p:style>
          <a:lnRef idx="2">
            <a:schemeClr val="accent1"/>
          </a:lnRef>
          <a:fillRef idx="1">
            <a:schemeClr val="lt1"/>
          </a:fillRef>
          <a:effectRef idx="0">
            <a:schemeClr val="accent1"/>
          </a:effectRef>
          <a:fontRef idx="minor">
            <a:schemeClr val="dk1"/>
          </a:fontRef>
        </p:style>
        <p:txBody>
          <a:bodyPr anchor="ctr"/>
          <a:lst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lt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r>
              <a:rPr kumimoji="0" lang="en-US" altLang="zh-CN" sz="4400" b="0" i="0" u="none" strike="noStrike" kern="1200" cap="none" spc="0" normalizeH="0" baseline="0" noProof="1">
                <a:ln>
                  <a:noFill/>
                </a:ln>
                <a:solidFill>
                  <a:schemeClr val="lt1"/>
                </a:solidFill>
                <a:effectLst/>
                <a:uLnTx/>
                <a:uFillTx/>
                <a:latin typeface="+mj-lt"/>
                <a:ea typeface="+mj-ea"/>
                <a:cs typeface="+mj-cs"/>
              </a:rPr>
              <a:t> </a:t>
            </a:r>
            <a:endParaRPr kumimoji="0" lang="en-US" altLang="zh-CN" sz="4400" b="0" i="0" u="none" strike="noStrike" kern="1200" cap="none" spc="0" normalizeH="0" baseline="0" noProof="1">
              <a:ln>
                <a:noFill/>
              </a:ln>
              <a:solidFill>
                <a:schemeClr val="lt1"/>
              </a:solidFill>
              <a:effectLst/>
              <a:uLnTx/>
              <a:uFillTx/>
              <a:latin typeface="+mj-lt"/>
              <a:ea typeface="+mj-ea"/>
              <a:cs typeface="+mj-cs"/>
            </a:endParaRPr>
          </a:p>
        </p:txBody>
      </p:sp>
      <p:sp>
        <p:nvSpPr>
          <p:cNvPr id="10" name="标题 7"/>
          <p:cNvSpPr>
            <a:spLocks noGrp="1"/>
          </p:cNvSpPr>
          <p:nvPr/>
        </p:nvSpPr>
        <p:spPr>
          <a:xfrm>
            <a:off x="8027988" y="1123950"/>
            <a:ext cx="612775" cy="76200"/>
          </a:xfrm>
          <a:prstGeom prst="rect">
            <a:avLst/>
          </a:prstGeom>
          <a:solidFill>
            <a:schemeClr val="accent4"/>
          </a:solidFill>
        </p:spPr>
        <p:style>
          <a:lnRef idx="2">
            <a:schemeClr val="accent1"/>
          </a:lnRef>
          <a:fillRef idx="1">
            <a:schemeClr val="lt1"/>
          </a:fillRef>
          <a:effectRef idx="0">
            <a:schemeClr val="accent1"/>
          </a:effectRef>
          <a:fontRef idx="minor">
            <a:schemeClr val="dk1"/>
          </a:fontRef>
        </p:style>
        <p:txBody>
          <a:bodyPr anchor="ctr"/>
          <a:lst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lt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r>
              <a:rPr kumimoji="0" lang="en-US" altLang="zh-CN" sz="4400" b="0" i="0" u="none" strike="noStrike" kern="1200" cap="none" spc="0" normalizeH="0" baseline="0" noProof="1">
                <a:ln>
                  <a:noFill/>
                </a:ln>
                <a:solidFill>
                  <a:schemeClr val="lt1"/>
                </a:solidFill>
                <a:effectLst/>
                <a:uLnTx/>
                <a:uFillTx/>
                <a:latin typeface="+mj-lt"/>
                <a:ea typeface="+mj-ea"/>
                <a:cs typeface="+mj-cs"/>
              </a:rPr>
              <a:t> </a:t>
            </a:r>
            <a:endParaRPr kumimoji="0" lang="en-US" altLang="zh-CN" sz="4400" b="0" i="0" u="none" strike="noStrike" kern="1200" cap="none" spc="0" normalizeH="0" baseline="0" noProof="1">
              <a:ln>
                <a:noFill/>
              </a:ln>
              <a:solidFill>
                <a:schemeClr val="lt1"/>
              </a:solidFill>
              <a:effectLst/>
              <a:uLnTx/>
              <a:uFillTx/>
              <a:latin typeface="+mj-lt"/>
              <a:ea typeface="+mj-ea"/>
              <a:cs typeface="+mj-cs"/>
            </a:endParaRPr>
          </a:p>
        </p:txBody>
      </p:sp>
      <p:grpSp>
        <p:nvGrpSpPr>
          <p:cNvPr id="35846" name="组合 37"/>
          <p:cNvGrpSpPr/>
          <p:nvPr/>
        </p:nvGrpSpPr>
        <p:grpSpPr>
          <a:xfrm>
            <a:off x="6497638" y="547688"/>
            <a:ext cx="2578100" cy="357187"/>
            <a:chOff x="7150100" y="4803775"/>
            <a:chExt cx="2317750" cy="668338"/>
          </a:xfrm>
        </p:grpSpPr>
        <p:sp>
          <p:nvSpPr>
            <p:cNvPr id="35847" name="Freeform 31"/>
            <p:cNvSpPr/>
            <p:nvPr/>
          </p:nvSpPr>
          <p:spPr>
            <a:xfrm>
              <a:off x="8074025" y="4803775"/>
              <a:ext cx="466725" cy="533400"/>
            </a:xfrm>
            <a:custGeom>
              <a:avLst/>
              <a:gdLst/>
              <a:ahLst/>
              <a:cxnLst>
                <a:cxn ang="0">
                  <a:pos x="225835" y="361950"/>
                </a:cxn>
                <a:cxn ang="0">
                  <a:pos x="154320" y="160020"/>
                </a:cxn>
                <a:cxn ang="0">
                  <a:pos x="316169" y="160020"/>
                </a:cxn>
                <a:cxn ang="0">
                  <a:pos x="244654" y="361950"/>
                </a:cxn>
                <a:cxn ang="0">
                  <a:pos x="466725" y="533400"/>
                </a:cxn>
                <a:cxn ang="0">
                  <a:pos x="233363" y="373380"/>
                </a:cxn>
                <a:cxn ang="0">
                  <a:pos x="0" y="533400"/>
                </a:cxn>
                <a:cxn ang="0">
                  <a:pos x="225835" y="361950"/>
                </a:cxn>
              </a:cxnLst>
              <a:pathLst>
                <a:path w="124" h="140">
                  <a:moveTo>
                    <a:pt x="60" y="95"/>
                  </a:moveTo>
                  <a:cubicBezTo>
                    <a:pt x="49" y="80"/>
                    <a:pt x="40" y="61"/>
                    <a:pt x="41" y="42"/>
                  </a:cubicBezTo>
                  <a:cubicBezTo>
                    <a:pt x="44" y="0"/>
                    <a:pt x="81" y="0"/>
                    <a:pt x="84" y="42"/>
                  </a:cubicBezTo>
                  <a:cubicBezTo>
                    <a:pt x="85" y="61"/>
                    <a:pt x="76" y="80"/>
                    <a:pt x="65" y="95"/>
                  </a:cubicBezTo>
                  <a:cubicBezTo>
                    <a:pt x="80" y="114"/>
                    <a:pt x="100" y="135"/>
                    <a:pt x="124" y="140"/>
                  </a:cubicBezTo>
                  <a:cubicBezTo>
                    <a:pt x="102" y="139"/>
                    <a:pt x="77" y="117"/>
                    <a:pt x="62" y="98"/>
                  </a:cubicBezTo>
                  <a:cubicBezTo>
                    <a:pt x="48" y="117"/>
                    <a:pt x="23" y="139"/>
                    <a:pt x="0" y="140"/>
                  </a:cubicBezTo>
                  <a:cubicBezTo>
                    <a:pt x="24" y="135"/>
                    <a:pt x="45" y="114"/>
                    <a:pt x="60" y="95"/>
                  </a:cubicBezTo>
                  <a:close/>
                </a:path>
              </a:pathLst>
            </a:custGeom>
            <a:solidFill>
              <a:schemeClr val="tx1">
                <a:alpha val="83920"/>
              </a:schemeClr>
            </a:solidFill>
            <a:ln w="9525">
              <a:noFill/>
            </a:ln>
          </p:spPr>
          <p:txBody>
            <a:bodyPr/>
            <a:p>
              <a:endParaRPr lang="zh-CN" altLang="en-US"/>
            </a:p>
          </p:txBody>
        </p:sp>
        <p:sp>
          <p:nvSpPr>
            <p:cNvPr id="35848" name="Freeform 32"/>
            <p:cNvSpPr/>
            <p:nvPr/>
          </p:nvSpPr>
          <p:spPr>
            <a:xfrm>
              <a:off x="8702675" y="5368925"/>
              <a:ext cx="765175" cy="22225"/>
            </a:xfrm>
            <a:custGeom>
              <a:avLst/>
              <a:gdLst/>
              <a:ahLst/>
              <a:cxnLst>
                <a:cxn ang="0">
                  <a:pos x="380703" y="22225"/>
                </a:cxn>
                <a:cxn ang="0">
                  <a:pos x="0" y="11113"/>
                </a:cxn>
                <a:cxn ang="0">
                  <a:pos x="380703" y="0"/>
                </a:cxn>
                <a:cxn ang="0">
                  <a:pos x="765175" y="14817"/>
                </a:cxn>
                <a:cxn ang="0">
                  <a:pos x="380703" y="22225"/>
                </a:cxn>
              </a:cxnLst>
              <a:pathLst>
                <a:path w="203" h="6">
                  <a:moveTo>
                    <a:pt x="101" y="6"/>
                  </a:moveTo>
                  <a:cubicBezTo>
                    <a:pt x="68" y="6"/>
                    <a:pt x="34" y="6"/>
                    <a:pt x="0" y="3"/>
                  </a:cubicBezTo>
                  <a:cubicBezTo>
                    <a:pt x="35" y="0"/>
                    <a:pt x="68" y="0"/>
                    <a:pt x="101" y="0"/>
                  </a:cubicBezTo>
                  <a:cubicBezTo>
                    <a:pt x="134" y="0"/>
                    <a:pt x="168" y="1"/>
                    <a:pt x="203" y="4"/>
                  </a:cubicBezTo>
                  <a:cubicBezTo>
                    <a:pt x="166" y="6"/>
                    <a:pt x="101" y="6"/>
                    <a:pt x="101" y="6"/>
                  </a:cubicBezTo>
                  <a:close/>
                </a:path>
              </a:pathLst>
            </a:custGeom>
            <a:solidFill>
              <a:schemeClr val="tx1">
                <a:alpha val="83920"/>
              </a:schemeClr>
            </a:solidFill>
            <a:ln w="9525">
              <a:noFill/>
            </a:ln>
          </p:spPr>
          <p:txBody>
            <a:bodyPr/>
            <a:p>
              <a:endParaRPr lang="zh-CN" altLang="en-US"/>
            </a:p>
          </p:txBody>
        </p:sp>
        <p:sp>
          <p:nvSpPr>
            <p:cNvPr id="35849" name="Freeform 33"/>
            <p:cNvSpPr/>
            <p:nvPr/>
          </p:nvSpPr>
          <p:spPr>
            <a:xfrm>
              <a:off x="7150100" y="5368925"/>
              <a:ext cx="765175" cy="22225"/>
            </a:xfrm>
            <a:custGeom>
              <a:avLst/>
              <a:gdLst/>
              <a:ahLst/>
              <a:cxnLst>
                <a:cxn ang="0">
                  <a:pos x="384472" y="22225"/>
                </a:cxn>
                <a:cxn ang="0">
                  <a:pos x="765175" y="11113"/>
                </a:cxn>
                <a:cxn ang="0">
                  <a:pos x="384472" y="0"/>
                </a:cxn>
                <a:cxn ang="0">
                  <a:pos x="0" y="14817"/>
                </a:cxn>
                <a:cxn ang="0">
                  <a:pos x="384472" y="22225"/>
                </a:cxn>
              </a:cxnLst>
              <a:pathLst>
                <a:path w="203" h="6">
                  <a:moveTo>
                    <a:pt x="102" y="6"/>
                  </a:moveTo>
                  <a:cubicBezTo>
                    <a:pt x="135" y="6"/>
                    <a:pt x="169" y="6"/>
                    <a:pt x="203" y="3"/>
                  </a:cubicBezTo>
                  <a:cubicBezTo>
                    <a:pt x="168" y="0"/>
                    <a:pt x="135" y="0"/>
                    <a:pt x="102" y="0"/>
                  </a:cubicBezTo>
                  <a:cubicBezTo>
                    <a:pt x="68" y="0"/>
                    <a:pt x="35" y="1"/>
                    <a:pt x="0" y="4"/>
                  </a:cubicBezTo>
                  <a:cubicBezTo>
                    <a:pt x="36" y="6"/>
                    <a:pt x="102" y="6"/>
                    <a:pt x="102" y="6"/>
                  </a:cubicBezTo>
                  <a:close/>
                </a:path>
              </a:pathLst>
            </a:custGeom>
            <a:solidFill>
              <a:schemeClr val="tx1">
                <a:alpha val="83920"/>
              </a:schemeClr>
            </a:solidFill>
            <a:ln w="9525">
              <a:noFill/>
            </a:ln>
          </p:spPr>
          <p:txBody>
            <a:bodyPr/>
            <a:p>
              <a:endParaRPr lang="zh-CN" altLang="en-US"/>
            </a:p>
          </p:txBody>
        </p:sp>
        <p:sp>
          <p:nvSpPr>
            <p:cNvPr id="35850" name="Freeform 34"/>
            <p:cNvSpPr/>
            <p:nvPr/>
          </p:nvSpPr>
          <p:spPr>
            <a:xfrm>
              <a:off x="7862888" y="5092700"/>
              <a:ext cx="893763" cy="379413"/>
            </a:xfrm>
            <a:custGeom>
              <a:avLst/>
              <a:gdLst/>
              <a:ahLst/>
              <a:cxnLst>
                <a:cxn ang="0">
                  <a:pos x="444996" y="233780"/>
                </a:cxn>
                <a:cxn ang="0">
                  <a:pos x="603384" y="329591"/>
                </a:cxn>
                <a:cxn ang="0">
                  <a:pos x="852280" y="107309"/>
                </a:cxn>
                <a:cxn ang="0">
                  <a:pos x="671265" y="38325"/>
                </a:cxn>
                <a:cxn ang="0">
                  <a:pos x="693892" y="245277"/>
                </a:cxn>
                <a:cxn ang="0">
                  <a:pos x="803255" y="199288"/>
                </a:cxn>
                <a:cxn ang="0">
                  <a:pos x="750459" y="111141"/>
                </a:cxn>
                <a:cxn ang="0">
                  <a:pos x="690121" y="168628"/>
                </a:cxn>
                <a:cxn ang="0">
                  <a:pos x="727832" y="122639"/>
                </a:cxn>
                <a:cxn ang="0">
                  <a:pos x="791942" y="195455"/>
                </a:cxn>
                <a:cxn ang="0">
                  <a:pos x="697663" y="233780"/>
                </a:cxn>
                <a:cxn ang="0">
                  <a:pos x="678807" y="49822"/>
                </a:cxn>
                <a:cxn ang="0">
                  <a:pos x="844738" y="126471"/>
                </a:cxn>
                <a:cxn ang="0">
                  <a:pos x="610927" y="321926"/>
                </a:cxn>
                <a:cxn ang="0">
                  <a:pos x="448767" y="206953"/>
                </a:cxn>
                <a:cxn ang="0">
                  <a:pos x="279065" y="321926"/>
                </a:cxn>
                <a:cxn ang="0">
                  <a:pos x="49025" y="126471"/>
                </a:cxn>
                <a:cxn ang="0">
                  <a:pos x="214956" y="49822"/>
                </a:cxn>
                <a:cxn ang="0">
                  <a:pos x="196100" y="233780"/>
                </a:cxn>
                <a:cxn ang="0">
                  <a:pos x="101821" y="195455"/>
                </a:cxn>
                <a:cxn ang="0">
                  <a:pos x="165931" y="122639"/>
                </a:cxn>
                <a:cxn ang="0">
                  <a:pos x="203642" y="168628"/>
                </a:cxn>
                <a:cxn ang="0">
                  <a:pos x="139533" y="111141"/>
                </a:cxn>
                <a:cxn ang="0">
                  <a:pos x="90508" y="199288"/>
                </a:cxn>
                <a:cxn ang="0">
                  <a:pos x="199871" y="245277"/>
                </a:cxn>
                <a:cxn ang="0">
                  <a:pos x="222498" y="38325"/>
                </a:cxn>
                <a:cxn ang="0">
                  <a:pos x="41483" y="107309"/>
                </a:cxn>
                <a:cxn ang="0">
                  <a:pos x="286608" y="329591"/>
                </a:cxn>
                <a:cxn ang="0">
                  <a:pos x="444996" y="233780"/>
                </a:cxn>
              </a:cxnLst>
              <a:pathLst>
                <a:path w="237" h="99">
                  <a:moveTo>
                    <a:pt x="118" y="61"/>
                  </a:moveTo>
                  <a:cubicBezTo>
                    <a:pt x="129" y="73"/>
                    <a:pt x="144" y="82"/>
                    <a:pt x="160" y="86"/>
                  </a:cubicBezTo>
                  <a:cubicBezTo>
                    <a:pt x="216" y="99"/>
                    <a:pt x="237" y="56"/>
                    <a:pt x="226" y="28"/>
                  </a:cubicBezTo>
                  <a:cubicBezTo>
                    <a:pt x="219" y="8"/>
                    <a:pt x="196" y="0"/>
                    <a:pt x="178" y="10"/>
                  </a:cubicBezTo>
                  <a:cubicBezTo>
                    <a:pt x="157" y="22"/>
                    <a:pt x="160" y="56"/>
                    <a:pt x="184" y="64"/>
                  </a:cubicBezTo>
                  <a:cubicBezTo>
                    <a:pt x="194" y="68"/>
                    <a:pt x="208" y="65"/>
                    <a:pt x="213" y="52"/>
                  </a:cubicBezTo>
                  <a:cubicBezTo>
                    <a:pt x="216" y="42"/>
                    <a:pt x="209" y="31"/>
                    <a:pt x="199" y="29"/>
                  </a:cubicBezTo>
                  <a:cubicBezTo>
                    <a:pt x="190" y="27"/>
                    <a:pt x="181" y="34"/>
                    <a:pt x="183" y="44"/>
                  </a:cubicBezTo>
                  <a:cubicBezTo>
                    <a:pt x="183" y="41"/>
                    <a:pt x="185" y="33"/>
                    <a:pt x="193" y="32"/>
                  </a:cubicBezTo>
                  <a:cubicBezTo>
                    <a:pt x="204" y="30"/>
                    <a:pt x="213" y="42"/>
                    <a:pt x="210" y="51"/>
                  </a:cubicBezTo>
                  <a:cubicBezTo>
                    <a:pt x="207" y="63"/>
                    <a:pt x="194" y="64"/>
                    <a:pt x="185" y="61"/>
                  </a:cubicBezTo>
                  <a:cubicBezTo>
                    <a:pt x="164" y="53"/>
                    <a:pt x="161" y="24"/>
                    <a:pt x="180" y="13"/>
                  </a:cubicBezTo>
                  <a:cubicBezTo>
                    <a:pt x="197" y="3"/>
                    <a:pt x="219" y="13"/>
                    <a:pt x="224" y="33"/>
                  </a:cubicBezTo>
                  <a:cubicBezTo>
                    <a:pt x="231" y="59"/>
                    <a:pt x="212" y="96"/>
                    <a:pt x="162" y="84"/>
                  </a:cubicBezTo>
                  <a:cubicBezTo>
                    <a:pt x="146" y="80"/>
                    <a:pt x="127" y="69"/>
                    <a:pt x="119" y="54"/>
                  </a:cubicBezTo>
                  <a:cubicBezTo>
                    <a:pt x="109" y="69"/>
                    <a:pt x="92" y="80"/>
                    <a:pt x="74" y="84"/>
                  </a:cubicBezTo>
                  <a:cubicBezTo>
                    <a:pt x="25" y="96"/>
                    <a:pt x="6" y="59"/>
                    <a:pt x="13" y="33"/>
                  </a:cubicBezTo>
                  <a:cubicBezTo>
                    <a:pt x="18" y="13"/>
                    <a:pt x="40" y="3"/>
                    <a:pt x="57" y="13"/>
                  </a:cubicBezTo>
                  <a:cubicBezTo>
                    <a:pt x="75" y="24"/>
                    <a:pt x="73" y="53"/>
                    <a:pt x="52" y="61"/>
                  </a:cubicBezTo>
                  <a:cubicBezTo>
                    <a:pt x="43" y="64"/>
                    <a:pt x="30" y="63"/>
                    <a:pt x="27" y="51"/>
                  </a:cubicBezTo>
                  <a:cubicBezTo>
                    <a:pt x="24" y="42"/>
                    <a:pt x="33" y="30"/>
                    <a:pt x="44" y="32"/>
                  </a:cubicBezTo>
                  <a:cubicBezTo>
                    <a:pt x="52" y="33"/>
                    <a:pt x="54" y="41"/>
                    <a:pt x="54" y="44"/>
                  </a:cubicBezTo>
                  <a:cubicBezTo>
                    <a:pt x="56" y="34"/>
                    <a:pt x="47" y="27"/>
                    <a:pt x="37" y="29"/>
                  </a:cubicBezTo>
                  <a:cubicBezTo>
                    <a:pt x="28" y="31"/>
                    <a:pt x="21" y="42"/>
                    <a:pt x="24" y="52"/>
                  </a:cubicBezTo>
                  <a:cubicBezTo>
                    <a:pt x="29" y="65"/>
                    <a:pt x="43" y="68"/>
                    <a:pt x="53" y="64"/>
                  </a:cubicBezTo>
                  <a:cubicBezTo>
                    <a:pt x="77" y="56"/>
                    <a:pt x="80" y="22"/>
                    <a:pt x="59" y="10"/>
                  </a:cubicBezTo>
                  <a:cubicBezTo>
                    <a:pt x="41" y="0"/>
                    <a:pt x="18" y="8"/>
                    <a:pt x="11" y="28"/>
                  </a:cubicBezTo>
                  <a:cubicBezTo>
                    <a:pt x="0" y="56"/>
                    <a:pt x="21" y="99"/>
                    <a:pt x="76" y="86"/>
                  </a:cubicBezTo>
                  <a:cubicBezTo>
                    <a:pt x="92" y="82"/>
                    <a:pt x="108" y="73"/>
                    <a:pt x="118" y="61"/>
                  </a:cubicBezTo>
                  <a:close/>
                </a:path>
              </a:pathLst>
            </a:custGeom>
            <a:solidFill>
              <a:schemeClr val="tx1">
                <a:alpha val="83920"/>
              </a:schemeClr>
            </a:solidFill>
            <a:ln w="9525">
              <a:noFill/>
            </a:ln>
          </p:spPr>
          <p:txBody>
            <a:bodyPr/>
            <a:p>
              <a:endParaRPr lang="zh-CN" altLang="en-US"/>
            </a:p>
          </p:txBody>
        </p:sp>
      </p:grpSp>
      <p:pic>
        <p:nvPicPr>
          <p:cNvPr id="35851" name="图片 10" descr="t017ad25186a066ac2f"/>
          <p:cNvPicPr>
            <a:picLocks noChangeAspect="1"/>
          </p:cNvPicPr>
          <p:nvPr/>
        </p:nvPicPr>
        <p:blipFill>
          <a:blip r:embed="rId3"/>
          <a:stretch>
            <a:fillRect/>
          </a:stretch>
        </p:blipFill>
        <p:spPr>
          <a:xfrm>
            <a:off x="8316913" y="-100012"/>
            <a:ext cx="752475" cy="1382712"/>
          </a:xfrm>
          <a:prstGeom prst="rect">
            <a:avLst/>
          </a:prstGeom>
          <a:noFill/>
          <a:ln w="9525">
            <a:noFill/>
          </a:ln>
        </p:spPr>
      </p:pic>
      <p:sp>
        <p:nvSpPr>
          <p:cNvPr id="4" name="文本框 3" descr="7b0a2020202022776f7264617274223a20227b5c2269645c223a32353030343531362c5c227469645c223a31333439377d220a7d0a"/>
          <p:cNvSpPr txBox="1"/>
          <p:nvPr>
            <p:custDataLst>
              <p:tags r:id="rId4"/>
            </p:custDataLst>
          </p:nvPr>
        </p:nvSpPr>
        <p:spPr>
          <a:xfrm>
            <a:off x="6660674" y="3572886"/>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5" name="椭圆 4"/>
          <p:cNvSpPr/>
          <p:nvPr>
            <p:custDataLst>
              <p:tags r:id="rId5"/>
            </p:custDataLst>
          </p:nvPr>
        </p:nvSpPr>
        <p:spPr>
          <a:xfrm>
            <a:off x="6323174" y="4508834"/>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全面</a:t>
            </a:r>
            <a:endParaRPr lang="zh-CN" altLang="en-US" sz="1600" b="1">
              <a:solidFill>
                <a:schemeClr val="dk1">
                  <a:lumMod val="85000"/>
                  <a:lumOff val="15000"/>
                </a:schemeClr>
              </a:solidFill>
            </a:endParaRPr>
          </a:p>
        </p:txBody>
      </p:sp>
      <p:sp>
        <p:nvSpPr>
          <p:cNvPr id="6" name="椭圆 5"/>
          <p:cNvSpPr/>
          <p:nvPr>
            <p:custDataLst>
              <p:tags r:id="rId6"/>
            </p:custDataLst>
          </p:nvPr>
        </p:nvSpPr>
        <p:spPr>
          <a:xfrm>
            <a:off x="7255510" y="450929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专业</a:t>
            </a:r>
            <a:endParaRPr lang="zh-CN" altLang="en-US" sz="1600" b="1">
              <a:solidFill>
                <a:schemeClr val="dk1">
                  <a:lumMod val="85000"/>
                  <a:lumOff val="15000"/>
                </a:schemeClr>
              </a:solidFill>
            </a:endParaRPr>
          </a:p>
        </p:txBody>
      </p:sp>
      <p:sp>
        <p:nvSpPr>
          <p:cNvPr id="7" name="椭圆 6"/>
          <p:cNvSpPr/>
          <p:nvPr>
            <p:custDataLst>
              <p:tags r:id="rId7"/>
            </p:custDataLst>
          </p:nvPr>
        </p:nvSpPr>
        <p:spPr>
          <a:xfrm>
            <a:off x="8187846" y="450883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实用</a:t>
            </a:r>
            <a:endParaRPr lang="zh-CN" altLang="en-US" sz="1600" b="1">
              <a:solidFill>
                <a:schemeClr val="dk1">
                  <a:lumMod val="85000"/>
                  <a:lumOff val="15000"/>
                </a:schemeClr>
              </a:solidFill>
            </a:endParaRPr>
          </a:p>
        </p:txBody>
      </p:sp>
      <p:pic>
        <p:nvPicPr>
          <p:cNvPr id="11" name="图片 10"/>
          <p:cNvPicPr>
            <a:picLocks noChangeAspect="1"/>
          </p:cNvPicPr>
          <p:nvPr>
            <p:custDataLst>
              <p:tags r:id="rId8"/>
            </p:custDataLst>
          </p:nvPr>
        </p:nvPicPr>
        <p:blipFill>
          <a:blip r:embed="rId9"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ustDataLst>
      <p:tags r:id="rId10"/>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标题 7"/>
          <p:cNvSpPr>
            <a:spLocks noGrp="1"/>
          </p:cNvSpPr>
          <p:nvPr/>
        </p:nvSpPr>
        <p:spPr>
          <a:xfrm>
            <a:off x="503238" y="1123950"/>
            <a:ext cx="8105775" cy="76200"/>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anchor="ctr"/>
          <a:lst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lt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r>
              <a:rPr kumimoji="0" lang="en-US" altLang="zh-CN" sz="4400" b="0" i="0" u="none" strike="noStrike" kern="1200" cap="none" spc="0" normalizeH="0" baseline="0" noProof="1">
                <a:ln>
                  <a:noFill/>
                </a:ln>
                <a:solidFill>
                  <a:schemeClr val="lt1"/>
                </a:solidFill>
                <a:effectLst/>
                <a:uLnTx/>
                <a:uFillTx/>
                <a:latin typeface="+mj-lt"/>
                <a:ea typeface="+mj-ea"/>
                <a:cs typeface="+mj-cs"/>
              </a:rPr>
              <a:t> </a:t>
            </a:r>
            <a:endParaRPr kumimoji="0" lang="en-US" altLang="zh-CN" sz="4400" b="0" i="0" u="none" strike="noStrike" kern="1200" cap="none" spc="0" normalizeH="0" baseline="0" noProof="1">
              <a:ln>
                <a:noFill/>
              </a:ln>
              <a:solidFill>
                <a:schemeClr val="lt1"/>
              </a:solidFill>
              <a:effectLst/>
              <a:uLnTx/>
              <a:uFillTx/>
              <a:latin typeface="+mj-lt"/>
              <a:ea typeface="+mj-ea"/>
              <a:cs typeface="+mj-cs"/>
            </a:endParaRPr>
          </a:p>
        </p:txBody>
      </p:sp>
      <p:sp>
        <p:nvSpPr>
          <p:cNvPr id="4" name="文本框 3"/>
          <p:cNvSpPr txBox="1"/>
          <p:nvPr/>
        </p:nvSpPr>
        <p:spPr>
          <a:xfrm>
            <a:off x="5435600" y="260984"/>
            <a:ext cx="3241040" cy="883917"/>
          </a:xfrm>
          <a:prstGeom prst="rect">
            <a:avLst/>
          </a:prstGeom>
          <a:noFill/>
        </p:spPr>
        <p:txBody>
          <a:bodyPr>
            <a:spAutoFit/>
            <a:scene3d>
              <a:camera prst="orthographicFront"/>
              <a:lightRig rig="threePt" dir="t"/>
            </a:scene3d>
          </a:bodyPr>
          <a:lstStyle/>
          <a:p>
            <a:pPr marR="0" defTabSz="914400">
              <a:lnSpc>
                <a:spcPct val="130000"/>
              </a:lnSpc>
              <a:buClrTx/>
              <a:buSzTx/>
              <a:buFont typeface="Arial" panose="020B0604020202020204" pitchFamily="34" charset="0"/>
              <a:buNone/>
              <a:defRPr/>
            </a:pPr>
            <a:r>
              <a:rPr kumimoji="0" lang="en-US" altLang="zh-CN" sz="1600" kern="1200" cap="none" spc="0" normalizeH="0" baseline="0" noProof="1">
                <a:effectLst>
                  <a:outerShdw blurRad="38100" dist="19050" dir="2700000" algn="tl" rotWithShape="0">
                    <a:schemeClr val="dk1">
                      <a:alpha val="40000"/>
                    </a:schemeClr>
                  </a:outerShdw>
                </a:effectLst>
                <a:latin typeface="+mj-ea"/>
                <a:ea typeface="+mj-ea"/>
                <a:cs typeface="+mn-ea"/>
              </a:rPr>
              <a:t> </a:t>
            </a:r>
            <a:r>
              <a:rPr kumimoji="0" lang="zh-CN" altLang="en-US" sz="4000" kern="1200" cap="none" spc="0" normalizeH="0" baseline="0" noProof="1">
                <a:effectLst>
                  <a:outerShdw blurRad="38100" dist="19050" dir="2700000" algn="tl" rotWithShape="0">
                    <a:schemeClr val="dk1">
                      <a:alpha val="40000"/>
                    </a:schemeClr>
                  </a:outerShdw>
                </a:effectLst>
                <a:latin typeface="+mj-ea"/>
                <a:ea typeface="+mj-ea"/>
                <a:cs typeface="+mn-ea"/>
              </a:rPr>
              <a:t>术语和定义  </a:t>
            </a:r>
            <a:endParaRPr kumimoji="0" lang="zh-CN" altLang="en-US" sz="4000" kern="1200" cap="none" spc="0" normalizeH="0" baseline="0" noProof="1">
              <a:effectLst>
                <a:outerShdw blurRad="38100" dist="19050" dir="2700000" algn="tl" rotWithShape="0">
                  <a:schemeClr val="dk1">
                    <a:alpha val="40000"/>
                  </a:schemeClr>
                </a:outerShdw>
              </a:effectLst>
              <a:latin typeface="+mj-ea"/>
              <a:ea typeface="+mj-ea"/>
              <a:cs typeface="+mn-cs"/>
            </a:endParaRPr>
          </a:p>
        </p:txBody>
      </p:sp>
      <p:pic>
        <p:nvPicPr>
          <p:cNvPr id="46084" name="图片 4" descr="t017ad25186a066ac2f"/>
          <p:cNvPicPr>
            <a:picLocks noChangeAspect="1"/>
          </p:cNvPicPr>
          <p:nvPr/>
        </p:nvPicPr>
        <p:blipFill>
          <a:blip r:embed="rId1"/>
          <a:stretch>
            <a:fillRect/>
          </a:stretch>
        </p:blipFill>
        <p:spPr>
          <a:xfrm>
            <a:off x="8316913" y="-100012"/>
            <a:ext cx="752475" cy="1382712"/>
          </a:xfrm>
          <a:prstGeom prst="rect">
            <a:avLst/>
          </a:prstGeom>
          <a:noFill/>
          <a:ln w="9525">
            <a:noFill/>
          </a:ln>
        </p:spPr>
      </p:pic>
      <p:sp>
        <p:nvSpPr>
          <p:cNvPr id="46085" name="文本框 1"/>
          <p:cNvSpPr txBox="1"/>
          <p:nvPr/>
        </p:nvSpPr>
        <p:spPr>
          <a:xfrm>
            <a:off x="400050" y="1485900"/>
            <a:ext cx="280988" cy="368300"/>
          </a:xfrm>
          <a:prstGeom prst="rect">
            <a:avLst/>
          </a:prstGeom>
          <a:noFill/>
          <a:ln w="9525">
            <a:noFill/>
          </a:ln>
        </p:spPr>
        <p:txBody>
          <a:bodyPr wrap="none" anchor="t" anchorCtr="0">
            <a:spAutoFit/>
          </a:bodyPr>
          <a:p>
            <a:pPr>
              <a:lnSpc>
                <a:spcPct val="130000"/>
              </a:lnSpc>
            </a:pPr>
            <a:r>
              <a:rPr lang="en-US" altLang="zh-CN" sz="1400" dirty="0">
                <a:latin typeface="Arial" panose="020B0604020202020204" pitchFamily="34" charset="0"/>
                <a:ea typeface="微软雅黑" panose="020B0503020204020204" charset="-122"/>
              </a:rPr>
              <a:t> </a:t>
            </a:r>
            <a:r>
              <a:rPr lang="zh-CN" altLang="en-US" sz="1400" dirty="0">
                <a:latin typeface="Arial" panose="020B0604020202020204" pitchFamily="34" charset="0"/>
                <a:ea typeface="微软雅黑" panose="020B0503020204020204" charset="-122"/>
              </a:rPr>
              <a:t> </a:t>
            </a:r>
            <a:endParaRPr lang="zh-CN" altLang="en-US" sz="1400" dirty="0">
              <a:latin typeface="Arial" panose="020B0604020202020204" pitchFamily="34" charset="0"/>
              <a:ea typeface="微软雅黑" panose="020B0503020204020204" charset="-122"/>
            </a:endParaRPr>
          </a:p>
        </p:txBody>
      </p:sp>
      <p:sp>
        <p:nvSpPr>
          <p:cNvPr id="705540" name="文本框 705539"/>
          <p:cNvSpPr txBox="1"/>
          <p:nvPr/>
        </p:nvSpPr>
        <p:spPr>
          <a:xfrm>
            <a:off x="684213" y="1989138"/>
            <a:ext cx="7802563" cy="860425"/>
          </a:xfrm>
          <a:prstGeom prst="rect">
            <a:avLst/>
          </a:prstGeom>
          <a:noFill/>
          <a:ln w="9525">
            <a:noFill/>
            <a:miter/>
          </a:ln>
        </p:spPr>
        <p:txBody>
          <a:bodyPr>
            <a:spAutoFit/>
          </a:bodyPr>
          <a:lstStyle/>
          <a:p>
            <a:pPr marR="0" algn="just" defTabSz="914400">
              <a:lnSpc>
                <a:spcPct val="90000"/>
              </a:lnSpc>
              <a:spcBef>
                <a:spcPct val="20000"/>
              </a:spcBef>
              <a:buClr>
                <a:srgbClr val="CC0000"/>
              </a:buClr>
              <a:buSzPct val="95000"/>
              <a:buFont typeface="Wingdings" panose="05000000000000000000" pitchFamily="2" charset="2"/>
              <a:buNone/>
              <a:defRPr/>
            </a:pPr>
            <a:r>
              <a:rPr kumimoji="0" lang="zh-CN" altLang="en-US" sz="2800" b="1" kern="1200" cap="none" spc="0" normalizeH="0" baseline="0" noProof="1">
                <a:solidFill>
                  <a:schemeClr val="accent2"/>
                </a:solidFill>
                <a:effectLst>
                  <a:outerShdw blurRad="38100" dist="38100" dir="2700000">
                    <a:srgbClr val="C0C0C0"/>
                  </a:outerShdw>
                </a:effectLst>
                <a:latin typeface="Arial" panose="020B0604020202020204" pitchFamily="34" charset="0"/>
                <a:ea typeface="黑体" panose="02010609060101010101" pitchFamily="49" charset="-122"/>
                <a:cs typeface="+mn-ea"/>
              </a:rPr>
              <a:t>       是指造成人员死亡、伤害、职业病、财产损失或其他损失的意外事件。</a:t>
            </a:r>
            <a:endParaRPr kumimoji="0" lang="zh-CN" altLang="en-US" sz="2800" b="1" kern="1200" cap="none" spc="0" normalizeH="0" baseline="0" noProof="1">
              <a:solidFill>
                <a:schemeClr val="accent2"/>
              </a:solidFill>
              <a:effectLst>
                <a:outerShdw blurRad="38100" dist="38100" dir="2700000">
                  <a:srgbClr val="C0C0C0"/>
                </a:outerShdw>
              </a:effectLst>
              <a:latin typeface="Arial" panose="020B0604020202020204" pitchFamily="34" charset="0"/>
              <a:ea typeface="黑体" panose="02010609060101010101" pitchFamily="49" charset="-122"/>
              <a:cs typeface="+mn-cs"/>
            </a:endParaRPr>
          </a:p>
        </p:txBody>
      </p:sp>
      <p:sp>
        <p:nvSpPr>
          <p:cNvPr id="705548" name="文本框 705547"/>
          <p:cNvSpPr txBox="1"/>
          <p:nvPr/>
        </p:nvSpPr>
        <p:spPr>
          <a:xfrm>
            <a:off x="468313" y="3213100"/>
            <a:ext cx="6813550" cy="519113"/>
          </a:xfrm>
          <a:prstGeom prst="rect">
            <a:avLst/>
          </a:prstGeom>
          <a:noFill/>
          <a:ln w="9525">
            <a:noFill/>
            <a:miter/>
          </a:ln>
        </p:spPr>
        <p:txBody>
          <a:bodyPr>
            <a:spAutoFit/>
          </a:bodyPr>
          <a:lstStyle/>
          <a:p>
            <a:pPr marR="0" defTabSz="914400">
              <a:spcBef>
                <a:spcPct val="50000"/>
              </a:spcBef>
              <a:buClr>
                <a:srgbClr val="FF0000"/>
              </a:buClr>
              <a:buSzTx/>
              <a:buFont typeface="Wingdings" panose="05000000000000000000" pitchFamily="2" charset="2"/>
              <a:buChar char="Ø"/>
              <a:defRPr/>
            </a:pPr>
            <a:r>
              <a:rPr kumimoji="0" lang="zh-CN" altLang="en-US" sz="2800" b="1" u="sng" kern="1200" cap="none" spc="0" normalizeH="0" baseline="0" noProof="1">
                <a:solidFill>
                  <a:srgbClr val="FF0000"/>
                </a:solidFill>
                <a:effectLst>
                  <a:outerShdw blurRad="38100" dist="38100" dir="2700000">
                    <a:srgbClr val="C0C0C0"/>
                  </a:outerShdw>
                </a:effectLst>
                <a:latin typeface="Tahoma" panose="020B0604030504040204" pitchFamily="34" charset="0"/>
                <a:ea typeface="宋体" panose="02010600030101010101" pitchFamily="2" charset="-122"/>
                <a:cs typeface="+mn-ea"/>
              </a:rPr>
              <a:t>事故的特性</a:t>
            </a:r>
            <a:r>
              <a:rPr kumimoji="0" lang="zh-CN" altLang="en-US" sz="2800" b="1" kern="1200" cap="none" spc="0" normalizeH="0" baseline="0" noProof="1">
                <a:solidFill>
                  <a:srgbClr val="FF0000"/>
                </a:solidFill>
                <a:effectLst>
                  <a:outerShdw blurRad="38100" dist="38100" dir="2700000">
                    <a:srgbClr val="C0C0C0"/>
                  </a:outerShdw>
                </a:effectLst>
                <a:latin typeface="Tahoma" panose="020B0604030504040204" pitchFamily="34" charset="0"/>
                <a:ea typeface="宋体" panose="02010600030101010101" pitchFamily="2" charset="-122"/>
                <a:cs typeface="+mn-ea"/>
              </a:rPr>
              <a:t>  </a:t>
            </a:r>
            <a:endParaRPr kumimoji="0" lang="zh-CN" altLang="en-US" sz="2800" b="1" kern="1200" cap="none" spc="0" normalizeH="0" baseline="0" noProof="1">
              <a:solidFill>
                <a:srgbClr val="FF0000"/>
              </a:solidFill>
              <a:effectLst>
                <a:outerShdw blurRad="38100" dist="38100" dir="2700000">
                  <a:srgbClr val="C0C0C0"/>
                </a:outerShdw>
              </a:effectLst>
              <a:latin typeface="Tahoma" panose="020B0604030504040204" pitchFamily="34" charset="0"/>
              <a:ea typeface="黑体" panose="02010609060101010101" pitchFamily="49" charset="-122"/>
              <a:cs typeface="+mn-cs"/>
            </a:endParaRPr>
          </a:p>
        </p:txBody>
      </p:sp>
      <p:sp>
        <p:nvSpPr>
          <p:cNvPr id="705550" name="矩形 705549"/>
          <p:cNvSpPr/>
          <p:nvPr/>
        </p:nvSpPr>
        <p:spPr>
          <a:xfrm>
            <a:off x="755015" y="3860799"/>
            <a:ext cx="7816215" cy="2226310"/>
          </a:xfrm>
          <a:prstGeom prst="rect">
            <a:avLst/>
          </a:prstGeom>
          <a:noFill/>
          <a:ln w="9525">
            <a:noFill/>
            <a:miter/>
          </a:ln>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800" b="1" i="0" u="none" strike="noStrike" kern="1200" cap="none" spc="0" normalizeH="0" baseline="0" noProof="1">
                <a:ln>
                  <a:noFill/>
                </a:ln>
                <a:solidFill>
                  <a:srgbClr val="800000"/>
                </a:solidFill>
                <a:effectLst>
                  <a:outerShdw blurRad="38100" dist="38100" dir="2700000">
                    <a:srgbClr val="C0C0C0"/>
                  </a:outerShdw>
                </a:effectLst>
                <a:uLnTx/>
                <a:uFillTx/>
                <a:latin typeface="Tahoma" panose="020B0604030504040204" pitchFamily="34" charset="0"/>
                <a:ea typeface="宋体" panose="02010600030101010101" pitchFamily="2" charset="-122"/>
                <a:cs typeface="+mn-ea"/>
              </a:rPr>
              <a:t>     </a:t>
            </a:r>
            <a:r>
              <a:rPr kumimoji="0" lang="en-US" altLang="zh-CN" sz="2800" b="1" i="0" u="none" strike="noStrike" kern="1200" cap="none" spc="0" normalizeH="0" baseline="0" noProof="1">
                <a:ln>
                  <a:noFill/>
                </a:ln>
                <a:solidFill>
                  <a:srgbClr val="800000"/>
                </a:solidFill>
                <a:effectLst>
                  <a:outerShdw blurRad="38100" dist="38100" dir="2700000">
                    <a:srgbClr val="C0C0C0"/>
                  </a:outerShdw>
                </a:effectLst>
                <a:uLnTx/>
                <a:uFillTx/>
                <a:latin typeface="宋体" panose="02010600030101010101" pitchFamily="2" charset="-122"/>
                <a:ea typeface="宋体" panose="02010600030101010101" pitchFamily="2" charset="-122"/>
                <a:cs typeface="+mn-ea"/>
              </a:rPr>
              <a:t> </a:t>
            </a:r>
            <a:r>
              <a:rPr kumimoji="0" lang="en-US" altLang="zh-CN" sz="2800" b="1" i="0" u="none" strike="noStrike" kern="1200" cap="none" spc="0" normalizeH="0" baseline="0" noProof="1">
                <a:ln w="22225">
                  <a:solidFill>
                    <a:schemeClr val="accent2"/>
                  </a:solidFill>
                  <a:prstDash val="solid"/>
                </a:ln>
                <a:solidFill>
                  <a:schemeClr val="accent2">
                    <a:lumMod val="60000"/>
                    <a:lumOff val="40000"/>
                  </a:schemeClr>
                </a:solidFill>
                <a:effectLst/>
                <a:uLnTx/>
                <a:uFillTx/>
                <a:latin typeface="宋体" panose="02010600030101010101" pitchFamily="2" charset="-122"/>
                <a:ea typeface="宋体" panose="02010600030101010101" pitchFamily="2" charset="-122"/>
                <a:cs typeface="+mn-ea"/>
              </a:rPr>
              <a:t>(1)</a:t>
            </a:r>
            <a:r>
              <a:rPr kumimoji="0" lang="zh-CN" altLang="en-US" sz="2800" b="1" i="0" u="none" strike="noStrike" kern="1200" cap="none" spc="0" normalizeH="0" baseline="0" noProof="1">
                <a:ln>
                  <a:noFill/>
                </a:ln>
                <a:solidFill>
                  <a:schemeClr val="accent2"/>
                </a:solidFill>
                <a:effectLst>
                  <a:outerShdw blurRad="38100" dist="38100" dir="2700000">
                    <a:srgbClr val="C0C0C0"/>
                  </a:outerShdw>
                </a:effectLst>
                <a:uLnTx/>
                <a:uFillTx/>
                <a:latin typeface="宋体" panose="02010600030101010101" pitchFamily="2" charset="-122"/>
                <a:ea typeface="宋体" panose="02010600030101010101" pitchFamily="2" charset="-122"/>
                <a:cs typeface="+mn-ea"/>
              </a:rPr>
              <a:t>人们不希望发生；</a:t>
            </a:r>
            <a:endParaRPr kumimoji="0" lang="zh-CN" altLang="en-US" sz="2800" b="1" i="0" u="none" strike="noStrike" kern="1200" cap="none" spc="0" normalizeH="0" baseline="0" noProof="1">
              <a:ln>
                <a:noFill/>
              </a:ln>
              <a:solidFill>
                <a:schemeClr val="accent2"/>
              </a:solidFill>
              <a:effectLst>
                <a:outerShdw blurRad="38100" dist="38100" dir="2700000">
                  <a:srgbClr val="C0C0C0"/>
                </a:outerShdw>
              </a:effectLst>
              <a:uLnTx/>
              <a:uFillTx/>
              <a:latin typeface="宋体" panose="02010600030101010101" pitchFamily="2" charset="-122"/>
              <a:ea typeface="宋体" panose="02010600030101010101" pitchFamily="2" charset="-122"/>
              <a:cs typeface="+mn-cs"/>
            </a:endParaRPr>
          </a:p>
          <a:p>
            <a:pPr marL="457200" marR="0" lvl="1"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1">
                <a:ln>
                  <a:noFill/>
                </a:ln>
                <a:solidFill>
                  <a:schemeClr val="accent2"/>
                </a:solidFill>
                <a:effectLst>
                  <a:outerShdw blurRad="38100" dist="38100" dir="2700000">
                    <a:srgbClr val="C0C0C0"/>
                  </a:outerShdw>
                </a:effectLst>
                <a:uLnTx/>
                <a:uFillTx/>
                <a:latin typeface="宋体" panose="02010600030101010101" pitchFamily="2" charset="-122"/>
                <a:ea typeface="宋体" panose="02010600030101010101" pitchFamily="2" charset="-122"/>
                <a:cs typeface="+mn-ea"/>
              </a:rPr>
              <a:t>  </a:t>
            </a:r>
            <a:r>
              <a:rPr kumimoji="0" lang="en-US" altLang="zh-CN" sz="2800" b="1" i="0" u="none" strike="noStrike" kern="1200" cap="none" spc="0" normalizeH="0" baseline="0" noProof="1">
                <a:ln w="22225">
                  <a:solidFill>
                    <a:schemeClr val="accent2"/>
                  </a:solidFill>
                  <a:prstDash val="solid"/>
                </a:ln>
                <a:solidFill>
                  <a:schemeClr val="accent2">
                    <a:lumMod val="40000"/>
                    <a:lumOff val="60000"/>
                  </a:schemeClr>
                </a:solidFill>
                <a:effectLst/>
                <a:uLnTx/>
                <a:uFillTx/>
                <a:latin typeface="宋体" panose="02010600030101010101" pitchFamily="2" charset="-122"/>
                <a:ea typeface="宋体" panose="02010600030101010101" pitchFamily="2" charset="-122"/>
                <a:cs typeface="+mn-ea"/>
              </a:rPr>
              <a:t>(2)</a:t>
            </a:r>
            <a:r>
              <a:rPr kumimoji="0" lang="zh-CN" altLang="en-US" sz="2800" b="1" i="0" u="none" strike="noStrike" kern="1200" cap="none" spc="0" normalizeH="0" baseline="0" noProof="1">
                <a:ln>
                  <a:noFill/>
                </a:ln>
                <a:solidFill>
                  <a:schemeClr val="accent2"/>
                </a:solidFill>
                <a:effectLst>
                  <a:outerShdw blurRad="38100" dist="38100" dir="2700000">
                    <a:srgbClr val="C0C0C0"/>
                  </a:outerShdw>
                </a:effectLst>
                <a:uLnTx/>
                <a:uFillTx/>
                <a:latin typeface="宋体" panose="02010600030101010101" pitchFamily="2" charset="-122"/>
                <a:ea typeface="宋体" panose="02010600030101010101" pitchFamily="2" charset="-122"/>
                <a:cs typeface="+mn-ea"/>
              </a:rPr>
              <a:t>产生了人们不期望的后果。后果可以是：</a:t>
            </a:r>
            <a:endParaRPr kumimoji="0" lang="zh-CN" altLang="en-US" sz="2800" b="1" i="0" u="none" strike="noStrike" kern="1200" cap="none" spc="0" normalizeH="0" baseline="0" noProof="1">
              <a:ln>
                <a:noFill/>
              </a:ln>
              <a:solidFill>
                <a:schemeClr val="accent2"/>
              </a:solidFill>
              <a:effectLst>
                <a:outerShdw blurRad="38100" dist="38100" dir="2700000">
                  <a:srgbClr val="C0C0C0"/>
                </a:outerShdw>
              </a:effectLst>
              <a:uLnTx/>
              <a:uFillTx/>
              <a:latin typeface="宋体" panose="02010600030101010101" pitchFamily="2" charset="-122"/>
              <a:ea typeface="宋体" panose="02010600030101010101" pitchFamily="2" charset="-122"/>
              <a:cs typeface="+mn-cs"/>
            </a:endParaRPr>
          </a:p>
          <a:p>
            <a:pPr marL="914400" marR="0" lvl="2"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Char char="u"/>
              <a:defRPr/>
            </a:pPr>
            <a:r>
              <a:rPr kumimoji="0" lang="zh-CN" altLang="en-US" sz="2800" b="1" i="0" u="none" strike="noStrike" kern="1200" cap="none" spc="0" normalizeH="0" baseline="0" noProof="1">
                <a:ln>
                  <a:noFill/>
                </a:ln>
                <a:solidFill>
                  <a:schemeClr val="accent2"/>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 没有代价地消耗或失去；</a:t>
            </a:r>
            <a:endParaRPr kumimoji="0" lang="zh-CN" altLang="en-US" sz="2800" b="1" i="0" u="none" strike="noStrike" kern="1200" cap="none" spc="0" normalizeH="0" baseline="0" noProof="1">
              <a:ln>
                <a:noFill/>
              </a:ln>
              <a:solidFill>
                <a:schemeClr val="accent2"/>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cs"/>
            </a:endParaRPr>
          </a:p>
          <a:p>
            <a:pPr marL="914400" marR="0" lvl="2"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Char char="u"/>
              <a:defRPr/>
            </a:pPr>
            <a:r>
              <a:rPr kumimoji="0" lang="zh-CN" altLang="en-US" sz="2800" b="1" i="0" u="none" strike="noStrike" kern="1200" cap="none" spc="0" normalizeH="0" baseline="0" noProof="1">
                <a:ln>
                  <a:noFill/>
                </a:ln>
                <a:solidFill>
                  <a:schemeClr val="accent2"/>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 没有代价地消耗或失去的东西；</a:t>
            </a:r>
            <a:endParaRPr kumimoji="0" lang="zh-CN" altLang="en-US" sz="2800" b="1" i="0" u="none" strike="noStrike" kern="1200" cap="none" spc="0" normalizeH="0" baseline="0" noProof="1">
              <a:ln>
                <a:noFill/>
              </a:ln>
              <a:solidFill>
                <a:schemeClr val="accent2"/>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cs"/>
            </a:endParaRPr>
          </a:p>
          <a:p>
            <a:pPr marL="914400" marR="0" lvl="2"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Char char="u"/>
              <a:defRPr/>
            </a:pPr>
            <a:r>
              <a:rPr kumimoji="0" lang="zh-CN" altLang="en-US" sz="2800" b="1" i="0" u="none" strike="noStrike" kern="1200" cap="none" spc="0" normalizeH="0" baseline="0" noProof="1">
                <a:ln>
                  <a:noFill/>
                </a:ln>
                <a:solidFill>
                  <a:schemeClr val="accent2"/>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 自然的或人为的损失或痛苦。</a:t>
            </a:r>
            <a:endParaRPr kumimoji="0" lang="zh-CN" altLang="en-US" sz="2800" b="1" i="0" u="none" strike="noStrike" kern="1200" cap="none" spc="0" normalizeH="0" baseline="0" noProof="1">
              <a:ln>
                <a:noFill/>
              </a:ln>
              <a:solidFill>
                <a:schemeClr val="accent2"/>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cs"/>
            </a:endParaRPr>
          </a:p>
        </p:txBody>
      </p:sp>
      <p:sp>
        <p:nvSpPr>
          <p:cNvPr id="6" name="文本框 5"/>
          <p:cNvSpPr txBox="1"/>
          <p:nvPr/>
        </p:nvSpPr>
        <p:spPr>
          <a:xfrm>
            <a:off x="466725" y="1341438"/>
            <a:ext cx="7467600" cy="519113"/>
          </a:xfrm>
          <a:prstGeom prst="rect">
            <a:avLst/>
          </a:prstGeom>
          <a:noFill/>
        </p:spPr>
        <p:txBody>
          <a:bodyPr>
            <a:spAutoFit/>
          </a:bodyPr>
          <a:lstStyle/>
          <a:p>
            <a:pPr marR="0" defTabSz="914400">
              <a:spcBef>
                <a:spcPct val="50000"/>
              </a:spcBef>
              <a:buClr>
                <a:srgbClr val="FF0000"/>
              </a:buClr>
              <a:buSzTx/>
              <a:buFont typeface="Wingdings" panose="05000000000000000000" pitchFamily="2" charset="2"/>
              <a:buChar char="Ø"/>
              <a:defRPr/>
            </a:pPr>
            <a:r>
              <a:rPr kumimoji="0" lang="zh-CN" altLang="en-US" sz="2800" b="1" u="sng" kern="1200" cap="none" spc="0" normalizeH="0" baseline="0" noProof="1">
                <a:solidFill>
                  <a:srgbClr val="FF0000"/>
                </a:solidFill>
                <a:effectLst>
                  <a:outerShdw blurRad="38100" dist="38100" dir="2700000">
                    <a:srgbClr val="C0C0C0"/>
                  </a:outerShdw>
                </a:effectLst>
                <a:latin typeface="Tahoma" panose="020B0604030504040204" pitchFamily="34" charset="0"/>
                <a:ea typeface="宋体" panose="02010600030101010101" pitchFamily="2" charset="-122"/>
                <a:cs typeface="+mn-ea"/>
                <a:sym typeface="Arial" panose="020B0604020202020204" pitchFamily="34" charset="0"/>
              </a:rPr>
              <a:t>事故</a:t>
            </a:r>
            <a:r>
              <a:rPr kumimoji="0" lang="zh-CN" altLang="en-US" sz="2800" b="1" kern="1200" cap="none" spc="0" normalizeH="0" baseline="0" noProof="1">
                <a:solidFill>
                  <a:srgbClr val="FF0000"/>
                </a:solidFill>
                <a:effectLst>
                  <a:outerShdw blurRad="38100" dist="38100" dir="2700000">
                    <a:srgbClr val="C0C0C0"/>
                  </a:outerShdw>
                </a:effectLst>
                <a:latin typeface="Tahoma" panose="020B0604030504040204" pitchFamily="34" charset="0"/>
                <a:ea typeface="宋体" panose="02010600030101010101" pitchFamily="2" charset="-122"/>
                <a:cs typeface="+mn-ea"/>
                <a:sym typeface="Arial" panose="020B0604020202020204" pitchFamily="34" charset="0"/>
              </a:rPr>
              <a:t> </a:t>
            </a:r>
            <a:endParaRPr kumimoji="0" lang="zh-CN" altLang="en-US" sz="2800" b="1" kern="1200" cap="none" spc="0" normalizeH="0" baseline="0" noProof="1">
              <a:solidFill>
                <a:srgbClr val="FF0000"/>
              </a:solidFill>
              <a:effectLst>
                <a:outerShdw blurRad="38100" dist="38100" dir="2700000">
                  <a:srgbClr val="C0C0C0"/>
                </a:outerShdw>
              </a:effectLst>
              <a:latin typeface="Tahoma" panose="020B0604030504040204" pitchFamily="34" charset="0"/>
              <a:ea typeface="黑体" panose="02010609060101010101" pitchFamily="49" charset="-122"/>
              <a:cs typeface="+mn-cs"/>
              <a:sym typeface="Arial" panose="020B0604020202020204" pitchFamily="34" charset="0"/>
            </a:endParaRPr>
          </a:p>
        </p:txBody>
      </p:sp>
      <p:sp>
        <p:nvSpPr>
          <p:cNvPr id="2" name="内容占位符 1"/>
          <p:cNvSpPr/>
          <p:nvPr>
            <p:ph idx="1"/>
          </p:nvPr>
        </p:nvSpPr>
        <p:spPr/>
        <p:txBody>
          <a:bodyPr/>
          <a:p>
            <a:endParaRPr lang="zh-CN" altLang="en-US"/>
          </a:p>
        </p:txBody>
      </p:sp>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标题 7"/>
          <p:cNvSpPr>
            <a:spLocks noGrp="1"/>
          </p:cNvSpPr>
          <p:nvPr/>
        </p:nvSpPr>
        <p:spPr>
          <a:xfrm>
            <a:off x="503238" y="1123950"/>
            <a:ext cx="8105775" cy="76200"/>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anchor="ctr"/>
          <a:lst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lt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r>
              <a:rPr kumimoji="0" lang="en-US" altLang="zh-CN" sz="4400" b="0" i="0" u="none" strike="noStrike" kern="1200" cap="none" spc="0" normalizeH="0" baseline="0" noProof="1">
                <a:ln>
                  <a:noFill/>
                </a:ln>
                <a:solidFill>
                  <a:schemeClr val="lt1"/>
                </a:solidFill>
                <a:effectLst/>
                <a:uLnTx/>
                <a:uFillTx/>
                <a:latin typeface="+mj-lt"/>
                <a:ea typeface="+mj-ea"/>
                <a:cs typeface="+mj-cs"/>
              </a:rPr>
              <a:t> </a:t>
            </a:r>
            <a:endParaRPr kumimoji="0" lang="en-US" altLang="zh-CN" sz="4400" b="0" i="0" u="none" strike="noStrike" kern="1200" cap="none" spc="0" normalizeH="0" baseline="0" noProof="1">
              <a:ln>
                <a:noFill/>
              </a:ln>
              <a:solidFill>
                <a:schemeClr val="lt1"/>
              </a:solidFill>
              <a:effectLst/>
              <a:uLnTx/>
              <a:uFillTx/>
              <a:latin typeface="+mj-lt"/>
              <a:ea typeface="+mj-ea"/>
              <a:cs typeface="+mj-cs"/>
            </a:endParaRPr>
          </a:p>
        </p:txBody>
      </p:sp>
      <p:sp>
        <p:nvSpPr>
          <p:cNvPr id="4" name="文本框 3"/>
          <p:cNvSpPr txBox="1"/>
          <p:nvPr/>
        </p:nvSpPr>
        <p:spPr>
          <a:xfrm>
            <a:off x="5435600" y="260984"/>
            <a:ext cx="3241040" cy="883917"/>
          </a:xfrm>
          <a:prstGeom prst="rect">
            <a:avLst/>
          </a:prstGeom>
          <a:noFill/>
        </p:spPr>
        <p:txBody>
          <a:bodyPr>
            <a:spAutoFit/>
            <a:scene3d>
              <a:camera prst="orthographicFront"/>
              <a:lightRig rig="threePt" dir="t"/>
            </a:scene3d>
          </a:bodyPr>
          <a:lstStyle/>
          <a:p>
            <a:pPr marR="0" defTabSz="914400">
              <a:lnSpc>
                <a:spcPct val="130000"/>
              </a:lnSpc>
              <a:buClrTx/>
              <a:buSzTx/>
              <a:buFont typeface="Arial" panose="020B0604020202020204" pitchFamily="34" charset="0"/>
              <a:buNone/>
              <a:defRPr/>
            </a:pPr>
            <a:r>
              <a:rPr kumimoji="0" lang="en-US" altLang="zh-CN" sz="1600" kern="1200" cap="none" spc="0" normalizeH="0" baseline="0" noProof="1">
                <a:effectLst>
                  <a:outerShdw blurRad="38100" dist="19050" dir="2700000" algn="tl" rotWithShape="0">
                    <a:schemeClr val="dk1">
                      <a:alpha val="40000"/>
                    </a:schemeClr>
                  </a:outerShdw>
                </a:effectLst>
                <a:latin typeface="+mj-ea"/>
                <a:ea typeface="+mj-ea"/>
                <a:cs typeface="+mn-ea"/>
              </a:rPr>
              <a:t> </a:t>
            </a:r>
            <a:r>
              <a:rPr kumimoji="0" lang="zh-CN" altLang="en-US" sz="4000" kern="1200" cap="none" spc="0" normalizeH="0" baseline="0" noProof="1">
                <a:effectLst>
                  <a:outerShdw blurRad="38100" dist="19050" dir="2700000" algn="tl" rotWithShape="0">
                    <a:schemeClr val="dk1">
                      <a:alpha val="40000"/>
                    </a:schemeClr>
                  </a:outerShdw>
                </a:effectLst>
                <a:latin typeface="+mj-ea"/>
                <a:ea typeface="+mj-ea"/>
                <a:cs typeface="+mn-ea"/>
              </a:rPr>
              <a:t>术语和定义  </a:t>
            </a:r>
            <a:endParaRPr kumimoji="0" lang="zh-CN" altLang="en-US" sz="4000" kern="1200" cap="none" spc="0" normalizeH="0" baseline="0" noProof="1">
              <a:effectLst>
                <a:outerShdw blurRad="38100" dist="19050" dir="2700000" algn="tl" rotWithShape="0">
                  <a:schemeClr val="dk1">
                    <a:alpha val="40000"/>
                  </a:schemeClr>
                </a:outerShdw>
              </a:effectLst>
              <a:latin typeface="+mj-ea"/>
              <a:ea typeface="+mj-ea"/>
              <a:cs typeface="+mn-cs"/>
            </a:endParaRPr>
          </a:p>
        </p:txBody>
      </p:sp>
      <p:pic>
        <p:nvPicPr>
          <p:cNvPr id="47108" name="图片 4" descr="t017ad25186a066ac2f"/>
          <p:cNvPicPr>
            <a:picLocks noChangeAspect="1"/>
          </p:cNvPicPr>
          <p:nvPr/>
        </p:nvPicPr>
        <p:blipFill>
          <a:blip r:embed="rId1"/>
          <a:stretch>
            <a:fillRect/>
          </a:stretch>
        </p:blipFill>
        <p:spPr>
          <a:xfrm>
            <a:off x="8316913" y="-100012"/>
            <a:ext cx="752475" cy="1382712"/>
          </a:xfrm>
          <a:prstGeom prst="rect">
            <a:avLst/>
          </a:prstGeom>
          <a:noFill/>
          <a:ln w="9525">
            <a:noFill/>
          </a:ln>
        </p:spPr>
      </p:pic>
      <p:sp>
        <p:nvSpPr>
          <p:cNvPr id="47109" name="文本框 1"/>
          <p:cNvSpPr txBox="1"/>
          <p:nvPr/>
        </p:nvSpPr>
        <p:spPr>
          <a:xfrm>
            <a:off x="400050" y="1485900"/>
            <a:ext cx="280988" cy="368300"/>
          </a:xfrm>
          <a:prstGeom prst="rect">
            <a:avLst/>
          </a:prstGeom>
          <a:noFill/>
          <a:ln w="9525">
            <a:noFill/>
          </a:ln>
        </p:spPr>
        <p:txBody>
          <a:bodyPr wrap="none" anchor="t" anchorCtr="0">
            <a:spAutoFit/>
          </a:bodyPr>
          <a:p>
            <a:pPr>
              <a:lnSpc>
                <a:spcPct val="130000"/>
              </a:lnSpc>
            </a:pPr>
            <a:r>
              <a:rPr lang="en-US" altLang="zh-CN" sz="1400" dirty="0">
                <a:latin typeface="Arial" panose="020B0604020202020204" pitchFamily="34" charset="0"/>
                <a:ea typeface="微软雅黑" panose="020B0503020204020204" charset="-122"/>
              </a:rPr>
              <a:t> </a:t>
            </a:r>
            <a:r>
              <a:rPr lang="zh-CN" altLang="en-US" sz="1400" dirty="0">
                <a:latin typeface="Arial" panose="020B0604020202020204" pitchFamily="34" charset="0"/>
                <a:ea typeface="微软雅黑" panose="020B0503020204020204" charset="-122"/>
              </a:rPr>
              <a:t> </a:t>
            </a:r>
            <a:endParaRPr lang="zh-CN" altLang="en-US" sz="1400" dirty="0">
              <a:latin typeface="Arial" panose="020B0604020202020204" pitchFamily="34" charset="0"/>
              <a:ea typeface="微软雅黑" panose="020B0503020204020204" charset="-122"/>
            </a:endParaRPr>
          </a:p>
        </p:txBody>
      </p:sp>
      <p:sp>
        <p:nvSpPr>
          <p:cNvPr id="705540" name="文本框 705539"/>
          <p:cNvSpPr txBox="1"/>
          <p:nvPr/>
        </p:nvSpPr>
        <p:spPr>
          <a:xfrm>
            <a:off x="827088" y="2205038"/>
            <a:ext cx="7802563" cy="1371600"/>
          </a:xfrm>
          <a:prstGeom prst="rect">
            <a:avLst/>
          </a:prstGeom>
          <a:noFill/>
          <a:ln w="9525">
            <a:noFill/>
            <a:miter/>
          </a:ln>
        </p:spPr>
        <p:txBody>
          <a:bodyPr>
            <a:spAutoFit/>
          </a:bodyPr>
          <a:lstStyle/>
          <a:p>
            <a:pPr marR="0" defTabSz="914400">
              <a:spcBef>
                <a:spcPct val="50000"/>
              </a:spcBef>
              <a:buClrTx/>
              <a:buSzTx/>
              <a:buFont typeface="Arial" panose="020B0604020202020204" pitchFamily="34" charset="0"/>
              <a:buNone/>
              <a:defRPr/>
            </a:pPr>
            <a:r>
              <a:rPr kumimoji="0" lang="en-US" altLang="zh-CN" sz="2800" b="1" kern="1200" cap="none" spc="0" normalizeH="0" baseline="0" noProof="1">
                <a:solidFill>
                  <a:srgbClr val="800000"/>
                </a:solidFill>
                <a:effectLst>
                  <a:outerShdw blurRad="38100" dist="38100" dir="2700000">
                    <a:srgbClr val="C0C0C0"/>
                  </a:outerShdw>
                </a:effectLst>
                <a:latin typeface="Tahoma" panose="020B0604030504040204" pitchFamily="34" charset="0"/>
                <a:ea typeface="宋体" panose="02010600030101010101" pitchFamily="2" charset="-122"/>
                <a:cs typeface="+mn-cs"/>
              </a:rPr>
              <a:t>      </a:t>
            </a:r>
            <a:r>
              <a:rPr kumimoji="0" lang="en-US" altLang="zh-CN" sz="28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a:t>
            </a:r>
            <a:r>
              <a:rPr kumimoji="0" lang="zh-CN" altLang="en-US" sz="28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安全生产法</a:t>
            </a:r>
            <a:r>
              <a:rPr kumimoji="0" lang="en-US" altLang="zh-CN" sz="28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 </a:t>
            </a:r>
            <a:r>
              <a:rPr kumimoji="0" lang="zh-CN" altLang="en-US" sz="28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（第</a:t>
            </a:r>
            <a:r>
              <a:rPr kumimoji="0" lang="en-US" altLang="zh-CN" sz="28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96</a:t>
            </a:r>
            <a:r>
              <a:rPr kumimoji="0" lang="zh-CN" altLang="en-US" sz="28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条）</a:t>
            </a:r>
            <a:r>
              <a:rPr kumimoji="0" lang="zh-CN" altLang="en-US" sz="2800" b="1" kern="1200" cap="none" spc="0" normalizeH="0" baseline="0" noProof="1">
                <a:solidFill>
                  <a:srgbClr val="800000"/>
                </a:solidFill>
                <a:effectLst>
                  <a:outerShdw blurRad="38100" dist="38100" dir="2700000">
                    <a:srgbClr val="C0C0C0"/>
                  </a:outerShdw>
                </a:effectLst>
                <a:latin typeface="Tahoma" panose="020B0604030504040204" pitchFamily="34" charset="0"/>
                <a:ea typeface="宋体" panose="02010600030101010101" pitchFamily="2" charset="-122"/>
                <a:cs typeface="+mn-cs"/>
              </a:rPr>
              <a:t>不论长期地或临时地生产、加工、搬运、使用或贮存</a:t>
            </a:r>
            <a:r>
              <a:rPr kumimoji="0" lang="zh-CN" altLang="en-US" sz="2800" b="1" kern="1200" cap="none" spc="0" normalizeH="0" baseline="0" noProof="1">
                <a:solidFill>
                  <a:srgbClr val="800000"/>
                </a:solidFill>
                <a:effectLst>
                  <a:outerShdw blurRad="38100" dist="38100" dir="2700000">
                    <a:srgbClr val="C0C0C0"/>
                  </a:outerShdw>
                </a:effectLst>
                <a:latin typeface="Tahoma" panose="020B0604030504040204" pitchFamily="34" charset="0"/>
                <a:ea typeface="宋体" panose="02010600030101010101" pitchFamily="2" charset="-122"/>
                <a:cs typeface="+mn-cs"/>
                <a:sym typeface="黑体" panose="02010609060101010101" pitchFamily="49" charset="-122"/>
              </a:rPr>
              <a:t>危险物质，且危险物质的数量等于或超过临界量的单元。</a:t>
            </a:r>
            <a:endParaRPr kumimoji="0" lang="zh-CN" altLang="en-US" sz="2800" b="1" kern="1200" cap="none" spc="0" normalizeH="0" baseline="0" noProof="1">
              <a:solidFill>
                <a:srgbClr val="800000"/>
              </a:solidFill>
              <a:effectLst>
                <a:outerShdw blurRad="38100" dist="38100" dir="2700000">
                  <a:srgbClr val="C0C0C0"/>
                </a:outerShdw>
              </a:effectLst>
              <a:latin typeface="Tahoma" panose="020B0604030504040204" pitchFamily="34" charset="0"/>
              <a:ea typeface="宋体" panose="02010600030101010101" pitchFamily="2" charset="-122"/>
              <a:cs typeface="+mn-cs"/>
            </a:endParaRPr>
          </a:p>
        </p:txBody>
      </p:sp>
      <p:sp>
        <p:nvSpPr>
          <p:cNvPr id="705548" name="文本框 705547"/>
          <p:cNvSpPr txBox="1"/>
          <p:nvPr/>
        </p:nvSpPr>
        <p:spPr>
          <a:xfrm>
            <a:off x="395288" y="3860800"/>
            <a:ext cx="6813550" cy="522288"/>
          </a:xfrm>
          <a:prstGeom prst="rect">
            <a:avLst/>
          </a:prstGeom>
          <a:noFill/>
          <a:ln w="9525">
            <a:noFill/>
            <a:miter/>
          </a:ln>
        </p:spPr>
        <p:txBody>
          <a:bodyPr>
            <a:spAutoFit/>
          </a:bodyPr>
          <a:lstStyle/>
          <a:p>
            <a:pPr marR="0" defTabSz="914400">
              <a:spcBef>
                <a:spcPct val="50000"/>
              </a:spcBef>
              <a:buClr>
                <a:srgbClr val="FF0000"/>
              </a:buClr>
              <a:buSzTx/>
              <a:buFont typeface="Wingdings" panose="05000000000000000000" pitchFamily="2" charset="2"/>
              <a:buChar char="Ø"/>
              <a:defRPr/>
            </a:pPr>
            <a:r>
              <a:rPr kumimoji="0" lang="zh-CN" altLang="en-US" sz="2800" b="1" u="sng" kern="1200" cap="none" spc="0" normalizeH="0" baseline="0" noProof="1">
                <a:solidFill>
                  <a:srgbClr val="FF0000"/>
                </a:solidFill>
                <a:effectLst>
                  <a:outerShdw blurRad="38100" dist="38100" dir="2700000">
                    <a:srgbClr val="C0C0C0"/>
                  </a:outerShdw>
                </a:effectLst>
                <a:latin typeface="Tahoma" panose="020B0604030504040204" pitchFamily="34" charset="0"/>
                <a:ea typeface="宋体" panose="02010600030101010101" pitchFamily="2" charset="-122"/>
                <a:cs typeface="+mn-cs"/>
              </a:rPr>
              <a:t>重大事故</a:t>
            </a:r>
            <a:r>
              <a:rPr kumimoji="0" lang="zh-CN" altLang="en-US" sz="2800" b="1" kern="1200" cap="none" spc="0" normalizeH="0" baseline="0" noProof="1">
                <a:solidFill>
                  <a:srgbClr val="FF0000"/>
                </a:solidFill>
                <a:effectLst>
                  <a:outerShdw blurRad="38100" dist="38100" dir="2700000">
                    <a:srgbClr val="C0C0C0"/>
                  </a:outerShdw>
                </a:effectLst>
                <a:latin typeface="Tahoma" panose="020B0604030504040204" pitchFamily="34" charset="0"/>
                <a:ea typeface="宋体" panose="02010600030101010101" pitchFamily="2" charset="-122"/>
                <a:cs typeface="+mn-cs"/>
              </a:rPr>
              <a:t>  </a:t>
            </a:r>
            <a:endParaRPr kumimoji="0" lang="zh-CN" altLang="en-US" sz="2800" b="1" kern="1200" cap="none" spc="0" normalizeH="0" baseline="0" noProof="1">
              <a:solidFill>
                <a:srgbClr val="339933"/>
              </a:solidFill>
              <a:latin typeface="楷体_GB2312" pitchFamily="49" charset="-122"/>
              <a:ea typeface="楷体_GB2312" pitchFamily="49" charset="-122"/>
              <a:cs typeface="+mn-cs"/>
            </a:endParaRPr>
          </a:p>
        </p:txBody>
      </p:sp>
      <p:sp>
        <p:nvSpPr>
          <p:cNvPr id="705550" name="矩形 705549"/>
          <p:cNvSpPr/>
          <p:nvPr/>
        </p:nvSpPr>
        <p:spPr>
          <a:xfrm>
            <a:off x="827088" y="4437063"/>
            <a:ext cx="7851775" cy="1692275"/>
          </a:xfrm>
          <a:prstGeom prst="rect">
            <a:avLst/>
          </a:prstGeom>
          <a:noFill/>
          <a:ln w="9525">
            <a:noFill/>
            <a:miter/>
          </a:ln>
        </p:spPr>
        <p:txBody>
          <a:bodyPr>
            <a:spAutoFit/>
          </a:bodyPr>
          <a:lstStyle/>
          <a:p>
            <a:pPr marL="0" marR="0" lvl="0" indent="0" algn="l" defTabSz="914400" rtl="0" eaLnBrk="1" fontAlgn="base" latinLnBrk="0" hangingPunct="1">
              <a:lnSpc>
                <a:spcPct val="125000"/>
              </a:lnSpc>
              <a:spcBef>
                <a:spcPct val="0"/>
              </a:spcBef>
              <a:spcAft>
                <a:spcPct val="0"/>
              </a:spcAft>
              <a:buClrTx/>
              <a:buSzTx/>
              <a:buFont typeface="Arial" panose="020B0604020202020204" pitchFamily="34" charset="0"/>
              <a:buNone/>
              <a:defRPr/>
            </a:pPr>
            <a:r>
              <a:rPr kumimoji="0" lang="en-US" altLang="zh-CN" sz="2800" b="1" i="0" u="none" strike="noStrike" kern="1200" cap="none" spc="0" normalizeH="0" baseline="0" noProof="1">
                <a:ln>
                  <a:noFill/>
                </a:ln>
                <a:solidFill>
                  <a:srgbClr val="800000"/>
                </a:solidFill>
                <a:effectLst>
                  <a:outerShdw blurRad="38100" dist="38100" dir="2700000">
                    <a:srgbClr val="C0C0C0"/>
                  </a:outerShdw>
                </a:effectLst>
                <a:uLnTx/>
                <a:uFillTx/>
                <a:latin typeface="Tahoma" panose="020B0604030504040204" pitchFamily="34" charset="0"/>
                <a:ea typeface="宋体" panose="02010600030101010101" pitchFamily="2" charset="-122"/>
                <a:cs typeface="+mn-ea"/>
              </a:rPr>
              <a:t>      </a:t>
            </a:r>
            <a:r>
              <a:rPr kumimoji="0" lang="zh-CN" altLang="en-US" sz="2800" b="1" i="0" u="none" strike="noStrike" kern="1200" cap="none" spc="0" normalizeH="0" baseline="0" noProof="1">
                <a:ln>
                  <a:noFill/>
                </a:ln>
                <a:solidFill>
                  <a:srgbClr val="800000"/>
                </a:solidFill>
                <a:effectLst>
                  <a:outerShdw blurRad="38100" dist="38100" dir="2700000">
                    <a:srgbClr val="C0C0C0"/>
                  </a:outerShdw>
                </a:effectLst>
                <a:uLnTx/>
                <a:uFillTx/>
                <a:latin typeface="Tahoma" panose="020B0604030504040204" pitchFamily="34" charset="0"/>
                <a:ea typeface="宋体" panose="02010600030101010101" pitchFamily="2" charset="-122"/>
                <a:cs typeface="+mn-ea"/>
                <a:sym typeface="+mn-ea"/>
              </a:rPr>
              <a:t>工业活动中发生的重大火灾、爆炸或毒物泄漏事故，</a:t>
            </a:r>
            <a:r>
              <a:rPr kumimoji="0" lang="zh-CN" altLang="en-US" sz="2800" b="1" i="0" u="none" strike="noStrike" kern="1200" cap="none" spc="0" normalizeH="0" baseline="0" noProof="1">
                <a:ln>
                  <a:noFill/>
                </a:ln>
                <a:solidFill>
                  <a:srgbClr val="800000"/>
                </a:solidFill>
                <a:effectLst>
                  <a:outerShdw blurRad="38100" dist="38100" dir="2700000">
                    <a:srgbClr val="C0C0C0"/>
                  </a:outerShdw>
                </a:effectLst>
                <a:uLnTx/>
                <a:uFillTx/>
                <a:latin typeface="Tahoma" panose="020B0604030504040204" pitchFamily="34" charset="0"/>
                <a:ea typeface="宋体" panose="02010600030101010101" pitchFamily="2" charset="-122"/>
                <a:cs typeface="+mn-ea"/>
              </a:rPr>
              <a:t>并给现场人员或公众带来严重危害，或对财产造成重大损失，对环境造成严重污染。</a:t>
            </a:r>
            <a:endParaRPr kumimoji="0" lang="zh-CN" altLang="en-US" sz="2800" b="1" i="0" u="none" strike="noStrike" kern="1200" cap="none" spc="0" normalizeH="0" baseline="0" noProof="1">
              <a:ln>
                <a:noFill/>
              </a:ln>
              <a:solidFill>
                <a:srgbClr val="800000"/>
              </a:solidFill>
              <a:effectLst>
                <a:outerShdw blurRad="38100" dist="38100" dir="2700000">
                  <a:srgbClr val="C0C0C0"/>
                </a:outerShdw>
              </a:effectLst>
              <a:uLnTx/>
              <a:uFillTx/>
              <a:latin typeface="Tahoma" panose="020B0604030504040204" pitchFamily="34" charset="0"/>
              <a:ea typeface="宋体" panose="02010600030101010101" pitchFamily="2" charset="-122"/>
              <a:cs typeface="+mn-ea"/>
            </a:endParaRPr>
          </a:p>
        </p:txBody>
      </p:sp>
      <p:sp>
        <p:nvSpPr>
          <p:cNvPr id="6" name="文本框 5"/>
          <p:cNvSpPr txBox="1"/>
          <p:nvPr/>
        </p:nvSpPr>
        <p:spPr>
          <a:xfrm>
            <a:off x="395288" y="1484313"/>
            <a:ext cx="7467600" cy="522288"/>
          </a:xfrm>
          <a:prstGeom prst="rect">
            <a:avLst/>
          </a:prstGeom>
          <a:noFill/>
        </p:spPr>
        <p:txBody>
          <a:bodyPr>
            <a:spAutoFit/>
          </a:bodyPr>
          <a:lstStyle/>
          <a:p>
            <a:pPr marR="0" defTabSz="914400">
              <a:spcBef>
                <a:spcPct val="50000"/>
              </a:spcBef>
              <a:buClr>
                <a:srgbClr val="FF0000"/>
              </a:buClr>
              <a:buSzTx/>
              <a:buFont typeface="Wingdings" panose="05000000000000000000" pitchFamily="2" charset="2"/>
              <a:buChar char="Ø"/>
              <a:defRPr/>
            </a:pPr>
            <a:r>
              <a:rPr kumimoji="0" lang="zh-CN" altLang="en-US" sz="2800" b="1" u="sng" kern="1200" cap="none" spc="0" normalizeH="0" baseline="0" noProof="1">
                <a:solidFill>
                  <a:srgbClr val="FF0000"/>
                </a:solidFill>
                <a:effectLst>
                  <a:outerShdw blurRad="38100" dist="38100" dir="2700000">
                    <a:srgbClr val="C0C0C0"/>
                  </a:outerShdw>
                </a:effectLst>
                <a:latin typeface="Tahoma" panose="020B0604030504040204" pitchFamily="34" charset="0"/>
                <a:ea typeface="宋体" panose="02010600030101010101" pitchFamily="2" charset="-122"/>
                <a:cs typeface="+mn-ea"/>
                <a:sym typeface="+mn-ea"/>
              </a:rPr>
              <a:t>重大危险源</a:t>
            </a:r>
            <a:r>
              <a:rPr kumimoji="0" lang="zh-CN" altLang="en-US" sz="2800" b="1" kern="1200" cap="none" spc="0" normalizeH="0" baseline="0" noProof="1">
                <a:solidFill>
                  <a:srgbClr val="FF0000"/>
                </a:solidFill>
                <a:effectLst>
                  <a:outerShdw blurRad="38100" dist="38100" dir="2700000">
                    <a:srgbClr val="C0C0C0"/>
                  </a:outerShdw>
                </a:effectLst>
                <a:latin typeface="Tahoma" panose="020B0604030504040204" pitchFamily="34" charset="0"/>
                <a:ea typeface="宋体" panose="02010600030101010101" pitchFamily="2" charset="-122"/>
                <a:cs typeface="+mn-ea"/>
                <a:sym typeface="+mn-ea"/>
              </a:rPr>
              <a:t> </a:t>
            </a:r>
            <a:endParaRPr kumimoji="0" lang="zh-CN" altLang="en-US" sz="2800" kern="1200" cap="none" spc="0" normalizeH="0" baseline="0" noProof="1">
              <a:latin typeface="Arial" panose="020B0604020202020204" pitchFamily="34" charset="0"/>
              <a:ea typeface="微软雅黑" panose="020B0503020204020204" charset="-122"/>
              <a:cs typeface="+mn-cs"/>
            </a:endParaRPr>
          </a:p>
        </p:txBody>
      </p:sp>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标题 7"/>
          <p:cNvSpPr>
            <a:spLocks noGrp="1"/>
          </p:cNvSpPr>
          <p:nvPr/>
        </p:nvSpPr>
        <p:spPr>
          <a:xfrm>
            <a:off x="539750" y="1123950"/>
            <a:ext cx="8105775" cy="76200"/>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anchor="ctr"/>
          <a:lst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lt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r>
              <a:rPr kumimoji="0" lang="en-US" altLang="zh-CN" sz="4400" b="0" i="0" u="none" strike="noStrike" kern="1200" cap="none" spc="0" normalizeH="0" baseline="0" noProof="1">
                <a:ln>
                  <a:noFill/>
                </a:ln>
                <a:solidFill>
                  <a:schemeClr val="lt1"/>
                </a:solidFill>
                <a:effectLst/>
                <a:uLnTx/>
                <a:uFillTx/>
                <a:latin typeface="+mj-lt"/>
                <a:ea typeface="+mj-ea"/>
                <a:cs typeface="+mj-cs"/>
              </a:rPr>
              <a:t> </a:t>
            </a:r>
            <a:endParaRPr kumimoji="0" lang="en-US" altLang="zh-CN" sz="4400" b="0" i="0" u="none" strike="noStrike" kern="1200" cap="none" spc="0" normalizeH="0" baseline="0" noProof="1">
              <a:ln>
                <a:noFill/>
              </a:ln>
              <a:solidFill>
                <a:schemeClr val="lt1"/>
              </a:solidFill>
              <a:effectLst/>
              <a:uLnTx/>
              <a:uFillTx/>
              <a:latin typeface="+mj-lt"/>
              <a:ea typeface="+mj-ea"/>
              <a:cs typeface="+mj-cs"/>
            </a:endParaRPr>
          </a:p>
        </p:txBody>
      </p:sp>
      <p:pic>
        <p:nvPicPr>
          <p:cNvPr id="48131" name="图片 4" descr="t017ad25186a066ac2f"/>
          <p:cNvPicPr>
            <a:picLocks noChangeAspect="1"/>
          </p:cNvPicPr>
          <p:nvPr/>
        </p:nvPicPr>
        <p:blipFill>
          <a:blip r:embed="rId1"/>
          <a:stretch>
            <a:fillRect/>
          </a:stretch>
        </p:blipFill>
        <p:spPr>
          <a:xfrm>
            <a:off x="8316913" y="-100012"/>
            <a:ext cx="752475" cy="1382712"/>
          </a:xfrm>
          <a:prstGeom prst="rect">
            <a:avLst/>
          </a:prstGeom>
          <a:noFill/>
          <a:ln w="9525">
            <a:noFill/>
          </a:ln>
        </p:spPr>
      </p:pic>
      <p:sp>
        <p:nvSpPr>
          <p:cNvPr id="48132" name="文本框 1"/>
          <p:cNvSpPr txBox="1"/>
          <p:nvPr/>
        </p:nvSpPr>
        <p:spPr>
          <a:xfrm>
            <a:off x="400050" y="1485900"/>
            <a:ext cx="280988" cy="368300"/>
          </a:xfrm>
          <a:prstGeom prst="rect">
            <a:avLst/>
          </a:prstGeom>
          <a:noFill/>
          <a:ln w="9525">
            <a:noFill/>
          </a:ln>
        </p:spPr>
        <p:txBody>
          <a:bodyPr wrap="none" anchor="t" anchorCtr="0">
            <a:spAutoFit/>
          </a:bodyPr>
          <a:p>
            <a:pPr>
              <a:lnSpc>
                <a:spcPct val="130000"/>
              </a:lnSpc>
            </a:pPr>
            <a:r>
              <a:rPr lang="en-US" altLang="zh-CN" sz="1400" dirty="0">
                <a:latin typeface="Arial" panose="020B0604020202020204" pitchFamily="34" charset="0"/>
                <a:ea typeface="微软雅黑" panose="020B0503020204020204" charset="-122"/>
              </a:rPr>
              <a:t> </a:t>
            </a:r>
            <a:r>
              <a:rPr lang="zh-CN" altLang="en-US" sz="1400" dirty="0">
                <a:latin typeface="Arial" panose="020B0604020202020204" pitchFamily="34" charset="0"/>
                <a:ea typeface="微软雅黑" panose="020B0503020204020204" charset="-122"/>
              </a:rPr>
              <a:t> </a:t>
            </a:r>
            <a:endParaRPr lang="zh-CN" altLang="en-US" sz="1400" dirty="0">
              <a:latin typeface="Arial" panose="020B0604020202020204" pitchFamily="34" charset="0"/>
              <a:ea typeface="微软雅黑" panose="020B0503020204020204" charset="-122"/>
            </a:endParaRPr>
          </a:p>
        </p:txBody>
      </p:sp>
      <p:sp>
        <p:nvSpPr>
          <p:cNvPr id="6" name="文本框 5"/>
          <p:cNvSpPr txBox="1"/>
          <p:nvPr/>
        </p:nvSpPr>
        <p:spPr>
          <a:xfrm>
            <a:off x="5435600" y="260984"/>
            <a:ext cx="3241040" cy="883917"/>
          </a:xfrm>
          <a:prstGeom prst="rect">
            <a:avLst/>
          </a:prstGeom>
          <a:noFill/>
        </p:spPr>
        <p:txBody>
          <a:bodyPr>
            <a:spAutoFit/>
            <a:scene3d>
              <a:camera prst="orthographicFront"/>
              <a:lightRig rig="threePt" dir="t"/>
            </a:scene3d>
          </a:bodyPr>
          <a:lstStyle/>
          <a:p>
            <a:pPr marR="0" defTabSz="914400">
              <a:lnSpc>
                <a:spcPct val="130000"/>
              </a:lnSpc>
              <a:buClrTx/>
              <a:buSzTx/>
              <a:buFont typeface="Arial" panose="020B0604020202020204" pitchFamily="34" charset="0"/>
              <a:buNone/>
              <a:defRPr/>
            </a:pPr>
            <a:r>
              <a:rPr kumimoji="0" lang="en-US" altLang="zh-CN" sz="1600" kern="1200" cap="none" spc="0" normalizeH="0" baseline="0" noProof="1">
                <a:effectLst>
                  <a:outerShdw blurRad="38100" dist="19050" dir="2700000" algn="tl" rotWithShape="0">
                    <a:schemeClr val="dk1">
                      <a:alpha val="40000"/>
                    </a:schemeClr>
                  </a:outerShdw>
                </a:effectLst>
                <a:latin typeface="+mj-ea"/>
                <a:ea typeface="+mj-ea"/>
                <a:cs typeface="+mn-ea"/>
              </a:rPr>
              <a:t> </a:t>
            </a:r>
            <a:r>
              <a:rPr kumimoji="0" lang="zh-CN" altLang="en-US" sz="4000" kern="1200" cap="none" spc="0" normalizeH="0" baseline="0" noProof="1">
                <a:effectLst>
                  <a:outerShdw blurRad="38100" dist="19050" dir="2700000" algn="tl" rotWithShape="0">
                    <a:schemeClr val="dk1">
                      <a:alpha val="40000"/>
                    </a:schemeClr>
                  </a:outerShdw>
                </a:effectLst>
                <a:latin typeface="+mj-ea"/>
                <a:ea typeface="+mj-ea"/>
                <a:cs typeface="+mn-ea"/>
              </a:rPr>
              <a:t>术语和定义  </a:t>
            </a:r>
            <a:endParaRPr kumimoji="0" lang="zh-CN" altLang="en-US" sz="4000" kern="1200" cap="none" spc="0" normalizeH="0" baseline="0" noProof="1">
              <a:effectLst>
                <a:outerShdw blurRad="38100" dist="19050" dir="2700000" algn="tl" rotWithShape="0">
                  <a:schemeClr val="dk1">
                    <a:alpha val="40000"/>
                  </a:schemeClr>
                </a:outerShdw>
              </a:effectLst>
              <a:latin typeface="+mj-ea"/>
              <a:ea typeface="+mj-ea"/>
              <a:cs typeface="+mn-cs"/>
            </a:endParaRPr>
          </a:p>
        </p:txBody>
      </p:sp>
      <p:sp>
        <p:nvSpPr>
          <p:cNvPr id="707590" name="文本框 707589"/>
          <p:cNvSpPr txBox="1"/>
          <p:nvPr/>
        </p:nvSpPr>
        <p:spPr>
          <a:xfrm>
            <a:off x="466725" y="3716338"/>
            <a:ext cx="1447800" cy="517525"/>
          </a:xfrm>
          <a:prstGeom prst="rect">
            <a:avLst/>
          </a:prstGeom>
          <a:noFill/>
          <a:ln w="9525">
            <a:noFill/>
            <a:miter/>
          </a:ln>
        </p:spPr>
        <p:txBody>
          <a:bodyPr>
            <a:spAutoFit/>
          </a:bodyPr>
          <a:lstStyle/>
          <a:p>
            <a:pPr marR="0" defTabSz="914400">
              <a:spcBef>
                <a:spcPct val="50000"/>
              </a:spcBef>
              <a:buClr>
                <a:srgbClr val="FF0000"/>
              </a:buClr>
              <a:buSzTx/>
              <a:buFont typeface="Wingdings" panose="05000000000000000000" pitchFamily="2" charset="2"/>
              <a:buChar char="Ø"/>
              <a:defRPr/>
            </a:pPr>
            <a:r>
              <a:rPr kumimoji="0" lang="zh-CN" altLang="en-US" sz="2800" b="1" u="sng" kern="1200" cap="none" spc="0" normalizeH="0" baseline="0" noProof="1">
                <a:solidFill>
                  <a:srgbClr val="FF0000"/>
                </a:solidFill>
                <a:effectLst>
                  <a:outerShdw blurRad="38100" dist="38100" dir="2700000">
                    <a:srgbClr val="C0C0C0"/>
                  </a:outerShdw>
                </a:effectLst>
                <a:latin typeface="Tahoma" panose="020B0604030504040204" pitchFamily="34" charset="0"/>
                <a:ea typeface="宋体" panose="02010600030101010101" pitchFamily="2" charset="-122"/>
                <a:cs typeface="+mn-ea"/>
              </a:rPr>
              <a:t>单元</a:t>
            </a:r>
            <a:endParaRPr kumimoji="0" lang="zh-CN" altLang="en-US" sz="2800" b="1" u="sng" kern="1200" cap="none" spc="0" normalizeH="0" baseline="0" noProof="1">
              <a:solidFill>
                <a:srgbClr val="FF0000"/>
              </a:solidFill>
              <a:effectLst>
                <a:outerShdw blurRad="38100" dist="38100" dir="2700000">
                  <a:srgbClr val="C0C0C0"/>
                </a:outerShdw>
              </a:effectLst>
              <a:latin typeface="Tahoma" panose="020B0604030504040204" pitchFamily="34" charset="0"/>
              <a:ea typeface="宋体" panose="02010600030101010101" pitchFamily="2" charset="-122"/>
              <a:cs typeface="+mn-ea"/>
            </a:endParaRPr>
          </a:p>
        </p:txBody>
      </p:sp>
      <p:sp>
        <p:nvSpPr>
          <p:cNvPr id="707593" name="文本框 707592"/>
          <p:cNvSpPr txBox="1"/>
          <p:nvPr/>
        </p:nvSpPr>
        <p:spPr>
          <a:xfrm>
            <a:off x="395288" y="1628775"/>
            <a:ext cx="1981200" cy="519113"/>
          </a:xfrm>
          <a:prstGeom prst="rect">
            <a:avLst/>
          </a:prstGeom>
          <a:noFill/>
          <a:ln w="9525">
            <a:noFill/>
            <a:miter/>
          </a:ln>
        </p:spPr>
        <p:txBody>
          <a:bodyPr>
            <a:spAutoFit/>
          </a:bodyPr>
          <a:lstStyle/>
          <a:p>
            <a:pPr marR="0" defTabSz="914400">
              <a:spcBef>
                <a:spcPct val="50000"/>
              </a:spcBef>
              <a:buClr>
                <a:srgbClr val="FF0000"/>
              </a:buClr>
              <a:buSzTx/>
              <a:buFont typeface="Wingdings" panose="05000000000000000000" pitchFamily="2" charset="2"/>
              <a:buChar char="Ø"/>
              <a:defRPr/>
            </a:pPr>
            <a:r>
              <a:rPr kumimoji="0" lang="zh-CN" altLang="en-US" sz="2800" b="1" u="sng" kern="1200" cap="none" spc="0" normalizeH="0" baseline="0" noProof="1">
                <a:solidFill>
                  <a:srgbClr val="FF0000"/>
                </a:solidFill>
                <a:effectLst>
                  <a:outerShdw blurRad="38100" dist="38100" dir="2700000">
                    <a:srgbClr val="C0C0C0"/>
                  </a:outerShdw>
                </a:effectLst>
                <a:latin typeface="Tahoma" panose="020B0604030504040204" pitchFamily="34" charset="0"/>
                <a:ea typeface="宋体" panose="02010600030101010101" pitchFamily="2" charset="-122"/>
                <a:cs typeface="+mn-ea"/>
              </a:rPr>
              <a:t>危险物质</a:t>
            </a:r>
            <a:endParaRPr kumimoji="0" lang="zh-CN" altLang="en-US" sz="2800" b="1" u="sng" kern="1200" cap="none" spc="0" normalizeH="0" baseline="0" noProof="1">
              <a:solidFill>
                <a:srgbClr val="FF0000"/>
              </a:solidFill>
              <a:effectLst>
                <a:outerShdw blurRad="38100" dist="38100" dir="2700000">
                  <a:srgbClr val="C0C0C0"/>
                </a:outerShdw>
              </a:effectLst>
              <a:latin typeface="Tahoma" panose="020B0604030504040204" pitchFamily="34" charset="0"/>
              <a:ea typeface="宋体" panose="02010600030101010101" pitchFamily="2" charset="-122"/>
              <a:cs typeface="+mn-ea"/>
            </a:endParaRPr>
          </a:p>
        </p:txBody>
      </p:sp>
      <p:sp>
        <p:nvSpPr>
          <p:cNvPr id="707594" name="文本框 707593"/>
          <p:cNvSpPr txBox="1"/>
          <p:nvPr/>
        </p:nvSpPr>
        <p:spPr>
          <a:xfrm>
            <a:off x="539750" y="2276475"/>
            <a:ext cx="7977188" cy="1373188"/>
          </a:xfrm>
          <a:prstGeom prst="rect">
            <a:avLst/>
          </a:prstGeom>
          <a:noFill/>
          <a:ln w="9525">
            <a:noFill/>
            <a:miter/>
          </a:ln>
        </p:spPr>
        <p:txBody>
          <a:bodyPr>
            <a:spAutoFit/>
          </a:bodyPr>
          <a:lstStyle/>
          <a:p>
            <a:pPr marR="0" defTabSz="914400">
              <a:spcBef>
                <a:spcPct val="50000"/>
              </a:spcBef>
              <a:buClrTx/>
              <a:buSzTx/>
              <a:buFont typeface="Arial" panose="020B0604020202020204" pitchFamily="34" charset="0"/>
              <a:buNone/>
              <a:defRPr/>
            </a:pPr>
            <a:r>
              <a:rPr kumimoji="0" lang="en-US" altLang="zh-CN" sz="2800" b="1" kern="1200" cap="none" spc="0" normalizeH="0" baseline="0" noProof="1">
                <a:solidFill>
                  <a:srgbClr val="800000"/>
                </a:solidFill>
                <a:effectLst>
                  <a:outerShdw blurRad="38100" dist="38100" dir="2700000">
                    <a:srgbClr val="C0C0C0"/>
                  </a:outerShdw>
                </a:effectLst>
                <a:latin typeface="Tahoma" panose="020B0604030504040204" pitchFamily="34" charset="0"/>
                <a:ea typeface="宋体" panose="02010600030101010101" pitchFamily="2" charset="-122"/>
                <a:cs typeface="+mn-ea"/>
              </a:rPr>
              <a:t>      </a:t>
            </a:r>
            <a:r>
              <a:rPr kumimoji="0" lang="zh-CN" altLang="en-US" sz="2800" b="1" kern="1200" cap="none" spc="0" normalizeH="0" baseline="0" noProof="1">
                <a:solidFill>
                  <a:srgbClr val="800000"/>
                </a:solidFill>
                <a:effectLst>
                  <a:outerShdw blurRad="38100" dist="38100" dir="2700000">
                    <a:srgbClr val="C0C0C0"/>
                  </a:outerShdw>
                </a:effectLst>
                <a:latin typeface="Tahoma" panose="020B0604030504040204" pitchFamily="34" charset="0"/>
                <a:ea typeface="宋体" panose="02010600030101010101" pitchFamily="2" charset="-122"/>
                <a:cs typeface="+mn-ea"/>
              </a:rPr>
              <a:t>一种物质或若干物质的混合物，由于它的化学、物理</a:t>
            </a:r>
            <a:r>
              <a:rPr kumimoji="0" lang="zh-CN" altLang="en-US" sz="2800" b="1" kern="1200" cap="none" spc="0" normalizeH="0" baseline="0" noProof="1">
                <a:solidFill>
                  <a:srgbClr val="800000"/>
                </a:solidFill>
                <a:effectLst>
                  <a:outerShdw blurRad="38100" dist="38100" dir="2700000">
                    <a:srgbClr val="C0C0C0"/>
                  </a:outerShdw>
                </a:effectLst>
                <a:latin typeface="Tahoma" panose="020B0604030504040204" pitchFamily="34" charset="0"/>
                <a:ea typeface="宋体" panose="02010600030101010101" pitchFamily="2" charset="-122"/>
                <a:cs typeface="+mn-ea"/>
                <a:sym typeface="+mn-ea"/>
              </a:rPr>
              <a:t>或毒性特征，使其具有易导致火灾、爆炸或中毒的危险。</a:t>
            </a:r>
            <a:endParaRPr kumimoji="0" lang="zh-CN" altLang="en-US" sz="2800" b="1" kern="1200" cap="none" spc="0" normalizeH="0" baseline="0" noProof="1">
              <a:solidFill>
                <a:srgbClr val="800000"/>
              </a:solidFill>
              <a:effectLst>
                <a:outerShdw blurRad="38100" dist="38100" dir="2700000">
                  <a:srgbClr val="C0C0C0"/>
                </a:outerShdw>
              </a:effectLst>
              <a:latin typeface="Tahoma" panose="020B0604030504040204" pitchFamily="34" charset="0"/>
              <a:ea typeface="宋体" panose="02010600030101010101" pitchFamily="2" charset="-122"/>
              <a:cs typeface="+mn-ea"/>
            </a:endParaRPr>
          </a:p>
        </p:txBody>
      </p:sp>
      <p:sp>
        <p:nvSpPr>
          <p:cNvPr id="7" name="文本框 6"/>
          <p:cNvSpPr txBox="1"/>
          <p:nvPr/>
        </p:nvSpPr>
        <p:spPr>
          <a:xfrm>
            <a:off x="611188" y="4221163"/>
            <a:ext cx="8216900" cy="1754188"/>
          </a:xfrm>
          <a:prstGeom prst="rect">
            <a:avLst/>
          </a:prstGeom>
          <a:noFill/>
        </p:spPr>
        <p:txBody>
          <a:bodyPr>
            <a:spAutoFit/>
          </a:bodyPr>
          <a:lstStyle/>
          <a:p>
            <a:pPr marR="0" defTabSz="914400">
              <a:lnSpc>
                <a:spcPct val="130000"/>
              </a:lnSpc>
              <a:buClrTx/>
              <a:buSzTx/>
              <a:buFont typeface="Arial" panose="020B0604020202020204" pitchFamily="34" charset="0"/>
              <a:buNone/>
              <a:defRPr/>
            </a:pPr>
            <a:r>
              <a:rPr kumimoji="0" lang="en-US" altLang="zh-CN" sz="2800" b="1" kern="1200" cap="none" spc="0" normalizeH="0" baseline="0" noProof="1">
                <a:solidFill>
                  <a:srgbClr val="800000"/>
                </a:solidFill>
                <a:effectLst>
                  <a:outerShdw blurRad="38100" dist="38100" dir="2700000">
                    <a:srgbClr val="C0C0C0"/>
                  </a:outerShdw>
                </a:effectLst>
                <a:latin typeface="Tahoma" panose="020B0604030504040204" pitchFamily="34" charset="0"/>
                <a:ea typeface="宋体" panose="02010600030101010101" pitchFamily="2" charset="-122"/>
                <a:cs typeface="+mn-ea"/>
                <a:sym typeface="+mn-ea"/>
              </a:rPr>
              <a:t>      </a:t>
            </a:r>
            <a:r>
              <a:rPr kumimoji="0" lang="zh-CN" altLang="en-US" sz="2800" b="1" kern="1200" cap="none" spc="0" normalizeH="0" baseline="0" noProof="1">
                <a:solidFill>
                  <a:srgbClr val="990000"/>
                </a:solidFill>
                <a:effectLst>
                  <a:outerShdw blurRad="38100" dist="38100" dir="2700000">
                    <a:srgbClr val="C0C0C0"/>
                  </a:outerShdw>
                </a:effectLst>
                <a:latin typeface="宋体" panose="02010600030101010101" pitchFamily="2" charset="-122"/>
                <a:ea typeface="宋体" panose="02010600030101010101" pitchFamily="2" charset="-122"/>
                <a:cs typeface="+mn-ea"/>
                <a:sym typeface="+mn-ea"/>
              </a:rPr>
              <a:t>指一个（套）生产装置、设施或场所，或同属一个工厂的且边缘距离小于</a:t>
            </a:r>
            <a:r>
              <a:rPr kumimoji="0" lang="en-US" altLang="zh-CN" sz="2800" b="1" kern="1200" cap="none" spc="0" normalizeH="0" baseline="0" noProof="1">
                <a:solidFill>
                  <a:srgbClr val="990000"/>
                </a:solidFill>
                <a:effectLst>
                  <a:outerShdw blurRad="38100" dist="38100" dir="2700000">
                    <a:srgbClr val="C0C0C0"/>
                  </a:outerShdw>
                </a:effectLst>
                <a:latin typeface="宋体" panose="02010600030101010101" pitchFamily="2" charset="-122"/>
                <a:ea typeface="宋体" panose="02010600030101010101" pitchFamily="2" charset="-122"/>
                <a:cs typeface="+mn-ea"/>
                <a:sym typeface="+mn-ea"/>
              </a:rPr>
              <a:t>500m</a:t>
            </a:r>
            <a:r>
              <a:rPr kumimoji="0" lang="zh-CN" altLang="en-US" sz="2800" b="1" kern="1200" cap="none" spc="0" normalizeH="0" baseline="0" noProof="1">
                <a:solidFill>
                  <a:srgbClr val="990000"/>
                </a:solidFill>
                <a:effectLst>
                  <a:outerShdw blurRad="38100" dist="38100" dir="2700000">
                    <a:srgbClr val="C0C0C0"/>
                  </a:outerShdw>
                </a:effectLst>
                <a:latin typeface="宋体" panose="02010600030101010101" pitchFamily="2" charset="-122"/>
                <a:ea typeface="宋体" panose="02010600030101010101" pitchFamily="2" charset="-122"/>
                <a:cs typeface="+mn-ea"/>
                <a:sym typeface="+mn-ea"/>
              </a:rPr>
              <a:t>的几个（套）生产装置、设施或场所。</a:t>
            </a:r>
            <a:endParaRPr kumimoji="0" lang="zh-CN" altLang="en-US" sz="2800" b="1" kern="1200" cap="none" spc="0" normalizeH="0" baseline="0" noProof="1">
              <a:solidFill>
                <a:srgbClr val="990000"/>
              </a:solidFill>
              <a:effectLst>
                <a:outerShdw blurRad="38100" dist="38100" dir="2700000">
                  <a:srgbClr val="C0C0C0"/>
                </a:outerShdw>
              </a:effectLst>
              <a:latin typeface="宋体" panose="02010600030101010101" pitchFamily="2" charset="-122"/>
              <a:ea typeface="宋体" panose="02010600030101010101" pitchFamily="2" charset="-122"/>
              <a:cs typeface="+mn-ea"/>
              <a:sym typeface="+mn-ea"/>
            </a:endParaRPr>
          </a:p>
        </p:txBody>
      </p:sp>
      <p:sp>
        <p:nvSpPr>
          <p:cNvPr id="2" name="内容占位符 1"/>
          <p:cNvSpPr/>
          <p:nvPr>
            <p:ph idx="1"/>
          </p:nvPr>
        </p:nvSpPr>
        <p:spPr/>
        <p:txBody>
          <a:bodyPr/>
          <a:p>
            <a:endParaRPr lang="zh-CN" altLang="en-US"/>
          </a:p>
        </p:txBody>
      </p:sp>
    </p:spTree>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标题 7"/>
          <p:cNvSpPr>
            <a:spLocks noGrp="1"/>
          </p:cNvSpPr>
          <p:nvPr/>
        </p:nvSpPr>
        <p:spPr>
          <a:xfrm>
            <a:off x="503238" y="1123950"/>
            <a:ext cx="8105775" cy="76200"/>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anchor="ctr"/>
          <a:lst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lt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r>
              <a:rPr kumimoji="0" lang="en-US" altLang="zh-CN" sz="4400" b="0" i="0" u="none" strike="noStrike" kern="1200" cap="none" spc="0" normalizeH="0" baseline="0" noProof="1">
                <a:ln>
                  <a:noFill/>
                </a:ln>
                <a:solidFill>
                  <a:schemeClr val="lt1"/>
                </a:solidFill>
                <a:effectLst/>
                <a:uLnTx/>
                <a:uFillTx/>
                <a:latin typeface="+mj-lt"/>
                <a:ea typeface="+mj-ea"/>
                <a:cs typeface="+mj-cs"/>
              </a:rPr>
              <a:t> </a:t>
            </a:r>
            <a:endParaRPr kumimoji="0" lang="en-US" altLang="zh-CN" sz="4400" b="0" i="0" u="none" strike="noStrike" kern="1200" cap="none" spc="0" normalizeH="0" baseline="0" noProof="1">
              <a:ln>
                <a:noFill/>
              </a:ln>
              <a:solidFill>
                <a:schemeClr val="lt1"/>
              </a:solidFill>
              <a:effectLst/>
              <a:uLnTx/>
              <a:uFillTx/>
              <a:latin typeface="+mj-lt"/>
              <a:ea typeface="+mj-ea"/>
              <a:cs typeface="+mj-cs"/>
            </a:endParaRPr>
          </a:p>
        </p:txBody>
      </p:sp>
      <p:pic>
        <p:nvPicPr>
          <p:cNvPr id="49155" name="图片 4" descr="t017ad25186a066ac2f"/>
          <p:cNvPicPr>
            <a:picLocks noChangeAspect="1"/>
          </p:cNvPicPr>
          <p:nvPr/>
        </p:nvPicPr>
        <p:blipFill>
          <a:blip r:embed="rId1"/>
          <a:stretch>
            <a:fillRect/>
          </a:stretch>
        </p:blipFill>
        <p:spPr>
          <a:xfrm>
            <a:off x="8316913" y="-100012"/>
            <a:ext cx="752475" cy="1382712"/>
          </a:xfrm>
          <a:prstGeom prst="rect">
            <a:avLst/>
          </a:prstGeom>
          <a:noFill/>
          <a:ln w="9525">
            <a:noFill/>
          </a:ln>
        </p:spPr>
      </p:pic>
      <p:sp>
        <p:nvSpPr>
          <p:cNvPr id="49156" name="文本框 1"/>
          <p:cNvSpPr txBox="1"/>
          <p:nvPr/>
        </p:nvSpPr>
        <p:spPr>
          <a:xfrm>
            <a:off x="400050" y="1485900"/>
            <a:ext cx="280988" cy="368300"/>
          </a:xfrm>
          <a:prstGeom prst="rect">
            <a:avLst/>
          </a:prstGeom>
          <a:noFill/>
          <a:ln w="9525">
            <a:noFill/>
          </a:ln>
        </p:spPr>
        <p:txBody>
          <a:bodyPr wrap="none" anchor="t" anchorCtr="0">
            <a:spAutoFit/>
          </a:bodyPr>
          <a:p>
            <a:pPr>
              <a:lnSpc>
                <a:spcPct val="130000"/>
              </a:lnSpc>
            </a:pPr>
            <a:r>
              <a:rPr lang="en-US" altLang="zh-CN" sz="1400" dirty="0">
                <a:latin typeface="Arial" panose="020B0604020202020204" pitchFamily="34" charset="0"/>
                <a:ea typeface="微软雅黑" panose="020B0503020204020204" charset="-122"/>
              </a:rPr>
              <a:t> </a:t>
            </a:r>
            <a:r>
              <a:rPr lang="zh-CN" altLang="en-US" sz="1400" dirty="0">
                <a:latin typeface="Arial" panose="020B0604020202020204" pitchFamily="34" charset="0"/>
                <a:ea typeface="微软雅黑" panose="020B0503020204020204" charset="-122"/>
              </a:rPr>
              <a:t> </a:t>
            </a:r>
            <a:endParaRPr lang="zh-CN" altLang="en-US" sz="1400" dirty="0">
              <a:latin typeface="Arial" panose="020B0604020202020204" pitchFamily="34" charset="0"/>
              <a:ea typeface="微软雅黑" panose="020B0503020204020204" charset="-122"/>
            </a:endParaRPr>
          </a:p>
        </p:txBody>
      </p:sp>
      <p:sp>
        <p:nvSpPr>
          <p:cNvPr id="6" name="文本框 5"/>
          <p:cNvSpPr txBox="1"/>
          <p:nvPr/>
        </p:nvSpPr>
        <p:spPr>
          <a:xfrm>
            <a:off x="5435600" y="260984"/>
            <a:ext cx="3241040" cy="883917"/>
          </a:xfrm>
          <a:prstGeom prst="rect">
            <a:avLst/>
          </a:prstGeom>
          <a:noFill/>
        </p:spPr>
        <p:txBody>
          <a:bodyPr>
            <a:spAutoFit/>
            <a:scene3d>
              <a:camera prst="orthographicFront"/>
              <a:lightRig rig="threePt" dir="t"/>
            </a:scene3d>
          </a:bodyPr>
          <a:lstStyle/>
          <a:p>
            <a:pPr marR="0" defTabSz="914400">
              <a:lnSpc>
                <a:spcPct val="130000"/>
              </a:lnSpc>
              <a:buClrTx/>
              <a:buSzTx/>
              <a:buFont typeface="Arial" panose="020B0604020202020204" pitchFamily="34" charset="0"/>
              <a:buNone/>
              <a:defRPr/>
            </a:pPr>
            <a:r>
              <a:rPr kumimoji="0" lang="en-US" altLang="zh-CN" sz="1600" kern="1200" cap="none" spc="0" normalizeH="0" baseline="0" noProof="1">
                <a:effectLst>
                  <a:outerShdw blurRad="38100" dist="19050" dir="2700000" algn="tl" rotWithShape="0">
                    <a:schemeClr val="dk1">
                      <a:alpha val="40000"/>
                    </a:schemeClr>
                  </a:outerShdw>
                </a:effectLst>
                <a:latin typeface="+mj-ea"/>
                <a:ea typeface="+mj-ea"/>
                <a:cs typeface="+mn-ea"/>
              </a:rPr>
              <a:t> </a:t>
            </a:r>
            <a:r>
              <a:rPr kumimoji="0" lang="zh-CN" altLang="en-US" sz="4000" kern="1200" cap="none" spc="0" normalizeH="0" baseline="0" noProof="1">
                <a:effectLst>
                  <a:outerShdw blurRad="38100" dist="19050" dir="2700000" algn="tl" rotWithShape="0">
                    <a:schemeClr val="dk1">
                      <a:alpha val="40000"/>
                    </a:schemeClr>
                  </a:outerShdw>
                </a:effectLst>
                <a:latin typeface="+mj-ea"/>
                <a:ea typeface="+mj-ea"/>
                <a:cs typeface="+mn-ea"/>
              </a:rPr>
              <a:t>术语和定义  </a:t>
            </a:r>
            <a:endParaRPr kumimoji="0" lang="zh-CN" altLang="en-US" sz="4000" kern="1200" cap="none" spc="0" normalizeH="0" baseline="0" noProof="1">
              <a:effectLst>
                <a:outerShdw blurRad="38100" dist="19050" dir="2700000" algn="tl" rotWithShape="0">
                  <a:schemeClr val="dk1">
                    <a:alpha val="40000"/>
                  </a:schemeClr>
                </a:outerShdw>
              </a:effectLst>
              <a:latin typeface="+mj-ea"/>
              <a:ea typeface="+mj-ea"/>
              <a:cs typeface="+mn-cs"/>
            </a:endParaRPr>
          </a:p>
        </p:txBody>
      </p:sp>
      <p:sp>
        <p:nvSpPr>
          <p:cNvPr id="707596" name="文本框 707595"/>
          <p:cNvSpPr txBox="1"/>
          <p:nvPr/>
        </p:nvSpPr>
        <p:spPr>
          <a:xfrm>
            <a:off x="466725" y="1484313"/>
            <a:ext cx="2071688" cy="519113"/>
          </a:xfrm>
          <a:prstGeom prst="rect">
            <a:avLst/>
          </a:prstGeom>
          <a:noFill/>
          <a:ln w="9525">
            <a:noFill/>
            <a:miter/>
          </a:ln>
        </p:spPr>
        <p:txBody>
          <a:bodyPr>
            <a:spAutoFit/>
          </a:bodyPr>
          <a:lstStyle/>
          <a:p>
            <a:pPr marR="0" defTabSz="914400">
              <a:spcBef>
                <a:spcPct val="50000"/>
              </a:spcBef>
              <a:buClr>
                <a:srgbClr val="FF0000"/>
              </a:buClr>
              <a:buSzTx/>
              <a:buFont typeface="Wingdings" panose="05000000000000000000" pitchFamily="2" charset="2"/>
              <a:buChar char="Ø"/>
              <a:defRPr/>
            </a:pPr>
            <a:r>
              <a:rPr kumimoji="0" lang="zh-CN" altLang="en-US" sz="2800" b="1" u="sng" kern="1200" cap="none" spc="0" normalizeH="0" baseline="0" noProof="1">
                <a:solidFill>
                  <a:srgbClr val="FF0000"/>
                </a:solidFill>
                <a:effectLst>
                  <a:outerShdw blurRad="38100" dist="38100" dir="2700000">
                    <a:srgbClr val="C0C0C0"/>
                  </a:outerShdw>
                </a:effectLst>
                <a:latin typeface="Tahoma" panose="020B0604030504040204" pitchFamily="34" charset="0"/>
                <a:ea typeface="宋体" panose="02010600030101010101" pitchFamily="2" charset="-122"/>
                <a:cs typeface="+mn-ea"/>
              </a:rPr>
              <a:t>临界量</a:t>
            </a:r>
            <a:endParaRPr kumimoji="0" lang="zh-CN" altLang="en-US" sz="2800" b="1" u="sng" kern="1200" cap="none" spc="0" normalizeH="0" baseline="0" noProof="1">
              <a:solidFill>
                <a:srgbClr val="FF0000"/>
              </a:solidFill>
              <a:effectLst>
                <a:outerShdw blurRad="38100" dist="38100" dir="2700000">
                  <a:srgbClr val="C0C0C0"/>
                </a:outerShdw>
              </a:effectLst>
              <a:latin typeface="Tahoma" panose="020B0604030504040204" pitchFamily="34" charset="0"/>
              <a:ea typeface="宋体" panose="02010600030101010101" pitchFamily="2" charset="-122"/>
              <a:cs typeface="+mn-ea"/>
            </a:endParaRPr>
          </a:p>
        </p:txBody>
      </p:sp>
      <p:sp>
        <p:nvSpPr>
          <p:cNvPr id="7" name="文本框 6"/>
          <p:cNvSpPr txBox="1"/>
          <p:nvPr/>
        </p:nvSpPr>
        <p:spPr>
          <a:xfrm>
            <a:off x="735013" y="1985963"/>
            <a:ext cx="7851775" cy="1754188"/>
          </a:xfrm>
          <a:prstGeom prst="rect">
            <a:avLst/>
          </a:prstGeom>
          <a:noFill/>
        </p:spPr>
        <p:txBody>
          <a:bodyPr>
            <a:spAutoFit/>
          </a:bodyPr>
          <a:lstStyle/>
          <a:p>
            <a:pPr marR="0" defTabSz="914400">
              <a:lnSpc>
                <a:spcPct val="130000"/>
              </a:lnSpc>
              <a:buClrTx/>
              <a:buSzTx/>
              <a:buFont typeface="Arial" panose="020B0604020202020204" pitchFamily="34" charset="0"/>
              <a:buNone/>
              <a:defRPr/>
            </a:pPr>
            <a:r>
              <a:rPr kumimoji="0" lang="en-US" altLang="zh-CN" sz="2800" b="1" kern="1200" cap="none" spc="0" normalizeH="0" baseline="0" noProof="1">
                <a:solidFill>
                  <a:srgbClr val="800000"/>
                </a:solidFill>
                <a:effectLst>
                  <a:outerShdw blurRad="38100" dist="38100" dir="2700000">
                    <a:srgbClr val="C0C0C0"/>
                  </a:outerShdw>
                </a:effectLst>
                <a:latin typeface="Tahoma" panose="020B0604030504040204" pitchFamily="34" charset="0"/>
                <a:ea typeface="宋体" panose="02010600030101010101" pitchFamily="2" charset="-122"/>
                <a:cs typeface="+mn-ea"/>
                <a:sym typeface="+mn-ea"/>
              </a:rPr>
              <a:t>       </a:t>
            </a:r>
            <a:r>
              <a:rPr kumimoji="0" lang="zh-CN" altLang="en-US" sz="2800" b="1" kern="1200" cap="none" spc="0" normalizeH="0" baseline="0" noProof="1">
                <a:solidFill>
                  <a:srgbClr val="990000"/>
                </a:solidFill>
                <a:effectLst>
                  <a:outerShdw blurRad="38100" dist="38100" dir="2700000">
                    <a:srgbClr val="C0C0C0"/>
                  </a:outerShdw>
                </a:effectLst>
                <a:latin typeface="宋体" panose="02010600030101010101" pitchFamily="2" charset="-122"/>
                <a:ea typeface="宋体" panose="02010600030101010101" pitchFamily="2" charset="-122"/>
                <a:cs typeface="+mn-ea"/>
                <a:sym typeface="+mn-ea"/>
              </a:rPr>
              <a:t>指对于某种或某类危险物质规定的数量，若单元中的物质数量等于或超过该数量，则该单元定为重大危险源。</a:t>
            </a:r>
            <a:endParaRPr kumimoji="0" lang="zh-CN" altLang="en-US" sz="2800" b="1" kern="1200" cap="none" spc="0" normalizeH="0" baseline="0" noProof="1">
              <a:solidFill>
                <a:srgbClr val="990000"/>
              </a:solidFill>
              <a:effectLst>
                <a:outerShdw blurRad="38100" dist="38100" dir="2700000">
                  <a:srgbClr val="C0C0C0"/>
                </a:outerShdw>
              </a:effectLst>
              <a:latin typeface="宋体" panose="02010600030101010101" pitchFamily="2" charset="-122"/>
              <a:ea typeface="宋体" panose="02010600030101010101" pitchFamily="2" charset="-122"/>
              <a:cs typeface="+mn-ea"/>
              <a:sym typeface="+mn-ea"/>
            </a:endParaRPr>
          </a:p>
        </p:txBody>
      </p:sp>
      <p:sp>
        <p:nvSpPr>
          <p:cNvPr id="708614" name="文本框 708613"/>
          <p:cNvSpPr txBox="1"/>
          <p:nvPr/>
        </p:nvSpPr>
        <p:spPr>
          <a:xfrm>
            <a:off x="466725" y="3933825"/>
            <a:ext cx="2819400" cy="517525"/>
          </a:xfrm>
          <a:prstGeom prst="rect">
            <a:avLst/>
          </a:prstGeom>
          <a:noFill/>
          <a:ln w="9525">
            <a:noFill/>
            <a:miter/>
          </a:ln>
        </p:spPr>
        <p:txBody>
          <a:bodyPr>
            <a:spAutoFit/>
          </a:bodyPr>
          <a:lstStyle/>
          <a:p>
            <a:pPr marR="0" defTabSz="914400">
              <a:spcBef>
                <a:spcPct val="50000"/>
              </a:spcBef>
              <a:buClr>
                <a:srgbClr val="FF0000"/>
              </a:buClr>
              <a:buSzTx/>
              <a:buFont typeface="Wingdings" panose="05000000000000000000" pitchFamily="2" charset="2"/>
              <a:buChar char="Ø"/>
              <a:defRPr/>
            </a:pPr>
            <a:r>
              <a:rPr kumimoji="0" lang="zh-CN" altLang="en-US" sz="2800" b="1" u="sng" kern="1200" cap="none" spc="0" normalizeH="0" baseline="0" noProof="1">
                <a:solidFill>
                  <a:srgbClr val="FF0000"/>
                </a:solidFill>
                <a:effectLst>
                  <a:outerShdw blurRad="38100" dist="38100" dir="2700000">
                    <a:srgbClr val="C0C0C0"/>
                  </a:outerShdw>
                </a:effectLst>
                <a:latin typeface="Tahoma" panose="020B0604030504040204" pitchFamily="34" charset="0"/>
                <a:ea typeface="宋体" panose="02010600030101010101" pitchFamily="2" charset="-122"/>
                <a:cs typeface="+mn-ea"/>
              </a:rPr>
              <a:t>重大事故隐患</a:t>
            </a:r>
            <a:endParaRPr kumimoji="0" lang="zh-CN" altLang="en-US" sz="2800" b="1" u="sng" kern="1200" cap="none" spc="0" normalizeH="0" baseline="0" noProof="1">
              <a:solidFill>
                <a:srgbClr val="FF0000"/>
              </a:solidFill>
              <a:effectLst>
                <a:outerShdw blurRad="38100" dist="38100" dir="2700000">
                  <a:srgbClr val="C0C0C0"/>
                </a:outerShdw>
              </a:effectLst>
              <a:latin typeface="Tahoma" panose="020B0604030504040204" pitchFamily="34" charset="0"/>
              <a:ea typeface="宋体" panose="02010600030101010101" pitchFamily="2" charset="-122"/>
              <a:cs typeface="+mn-ea"/>
            </a:endParaRPr>
          </a:p>
        </p:txBody>
      </p:sp>
      <p:sp>
        <p:nvSpPr>
          <p:cNvPr id="9" name="文本框 8"/>
          <p:cNvSpPr txBox="1"/>
          <p:nvPr/>
        </p:nvSpPr>
        <p:spPr>
          <a:xfrm>
            <a:off x="723900" y="4530725"/>
            <a:ext cx="8005763" cy="2308225"/>
          </a:xfrm>
          <a:prstGeom prst="rect">
            <a:avLst/>
          </a:prstGeom>
          <a:noFill/>
        </p:spPr>
        <p:txBody>
          <a:bodyPr>
            <a:spAutoFit/>
          </a:bodyPr>
          <a:lstStyle/>
          <a:p>
            <a:pPr marR="0" defTabSz="914400">
              <a:lnSpc>
                <a:spcPct val="130000"/>
              </a:lnSpc>
              <a:buClrTx/>
              <a:buSzTx/>
              <a:buFont typeface="Arial" panose="020B0604020202020204" pitchFamily="34" charset="0"/>
              <a:buNone/>
              <a:defRPr/>
            </a:pPr>
            <a:r>
              <a:rPr kumimoji="0" lang="en-US" altLang="zh-CN" sz="2800" b="1" kern="1200" cap="none" spc="0" normalizeH="0" baseline="0" noProof="1">
                <a:solidFill>
                  <a:srgbClr val="800000"/>
                </a:solidFill>
                <a:effectLst>
                  <a:outerShdw blurRad="38100" dist="38100" dir="2700000">
                    <a:srgbClr val="C0C0C0"/>
                  </a:outerShdw>
                </a:effectLst>
                <a:latin typeface="Tahoma" panose="020B0604030504040204" pitchFamily="34" charset="0"/>
                <a:ea typeface="宋体" panose="02010600030101010101" pitchFamily="2" charset="-122"/>
                <a:cs typeface="+mn-ea"/>
                <a:sym typeface="+mn-ea"/>
              </a:rPr>
              <a:t>       </a:t>
            </a:r>
            <a:r>
              <a:rPr kumimoji="0" lang="zh-CN" altLang="en-US" sz="2800" b="1" kern="1200" cap="none" spc="0" normalizeH="0" baseline="0" noProof="1">
                <a:solidFill>
                  <a:srgbClr val="800000"/>
                </a:solidFill>
                <a:effectLst>
                  <a:outerShdw blurRad="38100" dist="38100" dir="2700000">
                    <a:srgbClr val="C0C0C0"/>
                  </a:outerShdw>
                </a:effectLst>
                <a:latin typeface="Tahoma" panose="020B0604030504040204" pitchFamily="34" charset="0"/>
                <a:ea typeface="宋体" panose="02010600030101010101" pitchFamily="2" charset="-122"/>
                <a:cs typeface="+mn-ea"/>
                <a:sym typeface="+mn-ea"/>
              </a:rPr>
              <a:t>可能导致重大人身伤亡或者重大经济损失的事故隐患。事故隐患是指作业场所、设备及设施的不安全状态、人的不安全行为和管理上的缺陷。</a:t>
            </a:r>
            <a:endParaRPr kumimoji="0" lang="zh-CN" altLang="en-US" sz="2800" b="1" kern="1200" cap="none" spc="0" normalizeH="0" baseline="0" noProof="1">
              <a:solidFill>
                <a:srgbClr val="800000"/>
              </a:solidFill>
              <a:effectLst>
                <a:outerShdw blurRad="38100" dist="38100" dir="2700000">
                  <a:srgbClr val="C0C0C0"/>
                </a:outerShdw>
              </a:effectLst>
              <a:latin typeface="Tahoma" panose="020B0604030504040204" pitchFamily="34" charset="0"/>
              <a:ea typeface="宋体" panose="02010600030101010101" pitchFamily="2" charset="-122"/>
              <a:cs typeface="+mn-cs"/>
            </a:endParaRPr>
          </a:p>
          <a:p>
            <a:pPr marR="0" defTabSz="914400">
              <a:lnSpc>
                <a:spcPct val="130000"/>
              </a:lnSpc>
              <a:buClrTx/>
              <a:buSzTx/>
              <a:buFont typeface="Arial" panose="020B0604020202020204" pitchFamily="34" charset="0"/>
              <a:buNone/>
              <a:defRPr/>
            </a:pPr>
            <a:endParaRPr kumimoji="0" lang="zh-CN" altLang="en-US" sz="2800" kern="1200" cap="none" spc="0" normalizeH="0" baseline="0" noProof="1">
              <a:latin typeface="Arial" panose="020B0604020202020204" pitchFamily="34" charset="0"/>
              <a:ea typeface="微软雅黑" panose="020B0503020204020204" charset="-122"/>
              <a:cs typeface="+mn-cs"/>
            </a:endParaRPr>
          </a:p>
        </p:txBody>
      </p:sp>
      <p:sp>
        <p:nvSpPr>
          <p:cNvPr id="2" name="内容占位符 1"/>
          <p:cNvSpPr/>
          <p:nvPr>
            <p:ph idx="1"/>
          </p:nvPr>
        </p:nvSpPr>
        <p:spPr/>
        <p:txBody>
          <a:bodyPr/>
          <a:p>
            <a:endParaRPr lang="zh-CN" altLang="en-US"/>
          </a:p>
        </p:txBody>
      </p:sp>
    </p:spTree>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标题 7"/>
          <p:cNvSpPr>
            <a:spLocks noGrp="1"/>
          </p:cNvSpPr>
          <p:nvPr/>
        </p:nvSpPr>
        <p:spPr>
          <a:xfrm>
            <a:off x="503238" y="1123950"/>
            <a:ext cx="8105775" cy="76200"/>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anchor="ctr"/>
          <a:lst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lt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r>
              <a:rPr kumimoji="0" lang="en-US" altLang="zh-CN" sz="4400" b="0" i="0" u="none" strike="noStrike" kern="1200" cap="none" spc="0" normalizeH="0" baseline="0" noProof="1">
                <a:ln>
                  <a:noFill/>
                </a:ln>
                <a:solidFill>
                  <a:schemeClr val="lt1"/>
                </a:solidFill>
                <a:effectLst/>
                <a:uLnTx/>
                <a:uFillTx/>
                <a:latin typeface="+mj-lt"/>
                <a:ea typeface="+mj-ea"/>
                <a:cs typeface="+mj-cs"/>
              </a:rPr>
              <a:t> </a:t>
            </a:r>
            <a:endParaRPr kumimoji="0" lang="en-US" altLang="zh-CN" sz="4400" b="0" i="0" u="none" strike="noStrike" kern="1200" cap="none" spc="0" normalizeH="0" baseline="0" noProof="1">
              <a:ln>
                <a:noFill/>
              </a:ln>
              <a:solidFill>
                <a:schemeClr val="lt1"/>
              </a:solidFill>
              <a:effectLst/>
              <a:uLnTx/>
              <a:uFillTx/>
              <a:latin typeface="+mj-lt"/>
              <a:ea typeface="+mj-ea"/>
              <a:cs typeface="+mj-cs"/>
            </a:endParaRPr>
          </a:p>
        </p:txBody>
      </p:sp>
      <p:pic>
        <p:nvPicPr>
          <p:cNvPr id="50179" name="图片 4" descr="t017ad25186a066ac2f"/>
          <p:cNvPicPr>
            <a:picLocks noChangeAspect="1"/>
          </p:cNvPicPr>
          <p:nvPr/>
        </p:nvPicPr>
        <p:blipFill>
          <a:blip r:embed="rId1"/>
          <a:stretch>
            <a:fillRect/>
          </a:stretch>
        </p:blipFill>
        <p:spPr>
          <a:xfrm>
            <a:off x="8316913" y="-100012"/>
            <a:ext cx="752475" cy="1382712"/>
          </a:xfrm>
          <a:prstGeom prst="rect">
            <a:avLst/>
          </a:prstGeom>
          <a:noFill/>
          <a:ln w="9525">
            <a:noFill/>
          </a:ln>
        </p:spPr>
      </p:pic>
      <p:sp>
        <p:nvSpPr>
          <p:cNvPr id="50180" name="文本框 1"/>
          <p:cNvSpPr txBox="1"/>
          <p:nvPr/>
        </p:nvSpPr>
        <p:spPr>
          <a:xfrm>
            <a:off x="400050" y="1485900"/>
            <a:ext cx="280988" cy="368300"/>
          </a:xfrm>
          <a:prstGeom prst="rect">
            <a:avLst/>
          </a:prstGeom>
          <a:noFill/>
          <a:ln w="9525">
            <a:noFill/>
          </a:ln>
        </p:spPr>
        <p:txBody>
          <a:bodyPr wrap="none" anchor="t" anchorCtr="0">
            <a:spAutoFit/>
          </a:bodyPr>
          <a:p>
            <a:pPr>
              <a:lnSpc>
                <a:spcPct val="130000"/>
              </a:lnSpc>
            </a:pPr>
            <a:r>
              <a:rPr lang="en-US" altLang="zh-CN" sz="1400" dirty="0">
                <a:latin typeface="Arial" panose="020B0604020202020204" pitchFamily="34" charset="0"/>
                <a:ea typeface="微软雅黑" panose="020B0503020204020204" charset="-122"/>
              </a:rPr>
              <a:t> </a:t>
            </a:r>
            <a:r>
              <a:rPr lang="zh-CN" altLang="en-US" sz="1400" dirty="0">
                <a:latin typeface="Arial" panose="020B0604020202020204" pitchFamily="34" charset="0"/>
                <a:ea typeface="微软雅黑" panose="020B0503020204020204" charset="-122"/>
              </a:rPr>
              <a:t> </a:t>
            </a:r>
            <a:endParaRPr lang="zh-CN" altLang="en-US" sz="1400" dirty="0">
              <a:latin typeface="Arial" panose="020B0604020202020204" pitchFamily="34" charset="0"/>
              <a:ea typeface="微软雅黑" panose="020B0503020204020204" charset="-122"/>
            </a:endParaRPr>
          </a:p>
        </p:txBody>
      </p:sp>
      <p:sp>
        <p:nvSpPr>
          <p:cNvPr id="6" name="文本框 5"/>
          <p:cNvSpPr txBox="1"/>
          <p:nvPr/>
        </p:nvSpPr>
        <p:spPr>
          <a:xfrm>
            <a:off x="5435600" y="260984"/>
            <a:ext cx="3241040" cy="883917"/>
          </a:xfrm>
          <a:prstGeom prst="rect">
            <a:avLst/>
          </a:prstGeom>
          <a:noFill/>
        </p:spPr>
        <p:txBody>
          <a:bodyPr>
            <a:spAutoFit/>
            <a:scene3d>
              <a:camera prst="orthographicFront"/>
              <a:lightRig rig="threePt" dir="t"/>
            </a:scene3d>
          </a:bodyPr>
          <a:lstStyle/>
          <a:p>
            <a:pPr marR="0" defTabSz="914400">
              <a:lnSpc>
                <a:spcPct val="130000"/>
              </a:lnSpc>
              <a:buClrTx/>
              <a:buSzTx/>
              <a:buFont typeface="Arial" panose="020B0604020202020204" pitchFamily="34" charset="0"/>
              <a:buNone/>
              <a:defRPr/>
            </a:pPr>
            <a:r>
              <a:rPr kumimoji="0" lang="en-US" altLang="zh-CN" sz="1600" kern="1200" cap="none" spc="0" normalizeH="0" baseline="0" noProof="1">
                <a:effectLst>
                  <a:outerShdw blurRad="38100" dist="19050" dir="2700000" algn="tl" rotWithShape="0">
                    <a:schemeClr val="dk1">
                      <a:alpha val="40000"/>
                    </a:schemeClr>
                  </a:outerShdw>
                </a:effectLst>
                <a:latin typeface="+mj-ea"/>
                <a:ea typeface="+mj-ea"/>
                <a:cs typeface="+mn-ea"/>
              </a:rPr>
              <a:t> </a:t>
            </a:r>
            <a:r>
              <a:rPr kumimoji="0" lang="zh-CN" altLang="en-US" sz="4000" kern="1200" cap="none" spc="0" normalizeH="0" baseline="0" noProof="1">
                <a:effectLst>
                  <a:outerShdw blurRad="38100" dist="19050" dir="2700000" algn="tl" rotWithShape="0">
                    <a:schemeClr val="dk1">
                      <a:alpha val="40000"/>
                    </a:schemeClr>
                  </a:outerShdw>
                </a:effectLst>
                <a:latin typeface="+mj-ea"/>
                <a:ea typeface="+mj-ea"/>
                <a:cs typeface="+mn-ea"/>
              </a:rPr>
              <a:t>术语和定义  </a:t>
            </a:r>
            <a:endParaRPr kumimoji="0" lang="zh-CN" altLang="en-US" sz="4000" kern="1200" cap="none" spc="0" normalizeH="0" baseline="0" noProof="1">
              <a:effectLst>
                <a:outerShdw blurRad="38100" dist="19050" dir="2700000" algn="tl" rotWithShape="0">
                  <a:schemeClr val="dk1">
                    <a:alpha val="40000"/>
                  </a:schemeClr>
                </a:outerShdw>
              </a:effectLst>
              <a:latin typeface="+mj-ea"/>
              <a:ea typeface="+mj-ea"/>
              <a:cs typeface="+mn-cs"/>
            </a:endParaRPr>
          </a:p>
        </p:txBody>
      </p:sp>
      <p:sp>
        <p:nvSpPr>
          <p:cNvPr id="708611" name="文本框 708610"/>
          <p:cNvSpPr txBox="1"/>
          <p:nvPr/>
        </p:nvSpPr>
        <p:spPr>
          <a:xfrm>
            <a:off x="395288" y="1700213"/>
            <a:ext cx="1447800" cy="517525"/>
          </a:xfrm>
          <a:prstGeom prst="rect">
            <a:avLst/>
          </a:prstGeom>
          <a:noFill/>
          <a:ln w="9525">
            <a:noFill/>
            <a:miter/>
          </a:ln>
        </p:spPr>
        <p:txBody>
          <a:bodyPr>
            <a:spAutoFit/>
          </a:bodyPr>
          <a:lstStyle/>
          <a:p>
            <a:pPr marR="0" defTabSz="914400">
              <a:spcBef>
                <a:spcPct val="50000"/>
              </a:spcBef>
              <a:buClr>
                <a:srgbClr val="FF0000"/>
              </a:buClr>
              <a:buSzTx/>
              <a:buFont typeface="Wingdings" panose="05000000000000000000" pitchFamily="2" charset="2"/>
              <a:buChar char="Ø"/>
              <a:defRPr/>
            </a:pPr>
            <a:r>
              <a:rPr kumimoji="0" lang="zh-CN" altLang="en-US" sz="2800" b="1" u="sng" kern="1200" cap="none" spc="0" normalizeH="0" baseline="0" noProof="1">
                <a:solidFill>
                  <a:srgbClr val="FF0000"/>
                </a:solidFill>
                <a:effectLst>
                  <a:outerShdw blurRad="38100" dist="38100" dir="2700000">
                    <a:srgbClr val="C0C0C0"/>
                  </a:outerShdw>
                </a:effectLst>
                <a:latin typeface="Tahoma" panose="020B0604030504040204" pitchFamily="34" charset="0"/>
                <a:ea typeface="宋体" panose="02010600030101010101" pitchFamily="2" charset="-122"/>
                <a:cs typeface="+mn-ea"/>
              </a:rPr>
              <a:t>危险</a:t>
            </a:r>
            <a:endParaRPr kumimoji="0" lang="zh-CN" altLang="en-US" sz="2800" b="1" u="sng" kern="1200" cap="none" spc="0" normalizeH="0" baseline="0" noProof="1">
              <a:solidFill>
                <a:srgbClr val="FF0000"/>
              </a:solidFill>
              <a:effectLst>
                <a:outerShdw blurRad="38100" dist="38100" dir="2700000">
                  <a:srgbClr val="C0C0C0"/>
                </a:outerShdw>
              </a:effectLst>
              <a:latin typeface="Tahoma" panose="020B0604030504040204" pitchFamily="34" charset="0"/>
              <a:ea typeface="宋体" panose="02010600030101010101" pitchFamily="2" charset="-122"/>
              <a:cs typeface="+mn-ea"/>
            </a:endParaRPr>
          </a:p>
        </p:txBody>
      </p:sp>
      <p:sp>
        <p:nvSpPr>
          <p:cNvPr id="7" name="文本框 6"/>
          <p:cNvSpPr txBox="1"/>
          <p:nvPr/>
        </p:nvSpPr>
        <p:spPr>
          <a:xfrm>
            <a:off x="611188" y="2276475"/>
            <a:ext cx="8101013" cy="1200150"/>
          </a:xfrm>
          <a:prstGeom prst="rect">
            <a:avLst/>
          </a:prstGeom>
          <a:noFill/>
        </p:spPr>
        <p:txBody>
          <a:bodyPr>
            <a:spAutoFit/>
          </a:bodyPr>
          <a:lstStyle/>
          <a:p>
            <a:pPr marR="0" defTabSz="914400">
              <a:lnSpc>
                <a:spcPct val="130000"/>
              </a:lnSpc>
              <a:buClrTx/>
              <a:buSzTx/>
              <a:buFont typeface="Arial" panose="020B0604020202020204" pitchFamily="34" charset="0"/>
              <a:buNone/>
              <a:defRPr/>
            </a:pPr>
            <a:r>
              <a:rPr kumimoji="0" lang="en-US" altLang="zh-CN" sz="2800" b="1" kern="1200" cap="none" spc="0" normalizeH="0" baseline="0" noProof="1">
                <a:solidFill>
                  <a:srgbClr val="800000"/>
                </a:solidFill>
                <a:effectLst>
                  <a:outerShdw blurRad="38100" dist="38100" dir="2700000">
                    <a:srgbClr val="C0C0C0"/>
                  </a:outerShdw>
                </a:effectLst>
                <a:latin typeface="Tahoma" panose="020B0604030504040204" pitchFamily="34" charset="0"/>
                <a:ea typeface="宋体" panose="02010600030101010101" pitchFamily="2" charset="-122"/>
                <a:cs typeface="+mn-ea"/>
                <a:sym typeface="+mn-ea"/>
              </a:rPr>
              <a:t>      </a:t>
            </a:r>
            <a:r>
              <a:rPr kumimoji="0" lang="zh-CN" altLang="en-US" sz="2800" b="1" kern="1200" cap="none" spc="0" normalizeH="0" baseline="0" noProof="1">
                <a:solidFill>
                  <a:srgbClr val="800000"/>
                </a:solidFill>
                <a:effectLst>
                  <a:outerShdw blurRad="38100" dist="38100" dir="2700000">
                    <a:srgbClr val="C0C0C0"/>
                  </a:outerShdw>
                </a:effectLst>
                <a:latin typeface="Tahoma" panose="020B0604030504040204" pitchFamily="34" charset="0"/>
                <a:ea typeface="宋体" panose="02010600030101010101" pitchFamily="2" charset="-122"/>
                <a:cs typeface="+mn-ea"/>
                <a:sym typeface="+mn-ea"/>
              </a:rPr>
              <a:t>可能造成人员伤害、职业病、财产损失、作业环境破坏或其组合的根源或状态。</a:t>
            </a:r>
            <a:endParaRPr kumimoji="0" lang="zh-CN" altLang="en-US" sz="2800" kern="1200" cap="none" spc="0" normalizeH="0" baseline="0" noProof="1">
              <a:latin typeface="Arial" panose="020B0604020202020204" pitchFamily="34" charset="0"/>
              <a:ea typeface="微软雅黑" panose="020B0503020204020204" charset="-122"/>
              <a:cs typeface="+mn-cs"/>
            </a:endParaRPr>
          </a:p>
        </p:txBody>
      </p:sp>
      <p:sp>
        <p:nvSpPr>
          <p:cNvPr id="708617" name="文本框 708616"/>
          <p:cNvSpPr txBox="1"/>
          <p:nvPr/>
        </p:nvSpPr>
        <p:spPr>
          <a:xfrm>
            <a:off x="322263" y="3500438"/>
            <a:ext cx="2582863" cy="519113"/>
          </a:xfrm>
          <a:prstGeom prst="rect">
            <a:avLst/>
          </a:prstGeom>
          <a:noFill/>
          <a:ln w="9525">
            <a:noFill/>
            <a:miter/>
          </a:ln>
        </p:spPr>
        <p:txBody>
          <a:bodyPr>
            <a:spAutoFit/>
          </a:bodyPr>
          <a:lstStyle/>
          <a:p>
            <a:pPr marR="0" defTabSz="914400">
              <a:spcBef>
                <a:spcPct val="50000"/>
              </a:spcBef>
              <a:buClr>
                <a:srgbClr val="FF0000"/>
              </a:buClr>
              <a:buSzTx/>
              <a:buFont typeface="Wingdings" panose="05000000000000000000" pitchFamily="2" charset="2"/>
              <a:buChar char="Ø"/>
              <a:defRPr/>
            </a:pPr>
            <a:r>
              <a:rPr kumimoji="0" lang="zh-CN" altLang="en-US" sz="2800" b="1" u="sng" kern="1200" cap="none" spc="0" normalizeH="0" baseline="0" noProof="1">
                <a:solidFill>
                  <a:srgbClr val="FF0000"/>
                </a:solidFill>
                <a:effectLst>
                  <a:outerShdw blurRad="38100" dist="38100" dir="2700000">
                    <a:srgbClr val="C0C0C0"/>
                  </a:outerShdw>
                </a:effectLst>
                <a:latin typeface="Tahoma" panose="020B0604030504040204" pitchFamily="34" charset="0"/>
                <a:ea typeface="宋体" panose="02010600030101010101" pitchFamily="2" charset="-122"/>
                <a:cs typeface="+mn-ea"/>
              </a:rPr>
              <a:t>风险</a:t>
            </a:r>
            <a:endParaRPr kumimoji="0" lang="zh-CN" altLang="en-US" sz="2800" b="1" u="sng" kern="1200" cap="none" spc="0" normalizeH="0" baseline="0" noProof="1">
              <a:solidFill>
                <a:srgbClr val="FF0000"/>
              </a:solidFill>
              <a:effectLst>
                <a:outerShdw blurRad="38100" dist="38100" dir="2700000">
                  <a:srgbClr val="C0C0C0"/>
                </a:outerShdw>
              </a:effectLst>
              <a:latin typeface="Tahoma" panose="020B0604030504040204" pitchFamily="34" charset="0"/>
              <a:ea typeface="宋体" panose="02010600030101010101" pitchFamily="2" charset="-122"/>
              <a:cs typeface="+mn-ea"/>
            </a:endParaRPr>
          </a:p>
        </p:txBody>
      </p:sp>
      <p:sp>
        <p:nvSpPr>
          <p:cNvPr id="708618" name="文本框 708617"/>
          <p:cNvSpPr txBox="1"/>
          <p:nvPr/>
        </p:nvSpPr>
        <p:spPr>
          <a:xfrm>
            <a:off x="539750" y="4149725"/>
            <a:ext cx="8012113" cy="519113"/>
          </a:xfrm>
          <a:prstGeom prst="rect">
            <a:avLst/>
          </a:prstGeom>
          <a:noFill/>
          <a:ln w="9525">
            <a:noFill/>
            <a:miter/>
          </a:ln>
        </p:spPr>
        <p:txBody>
          <a:bodyPr>
            <a:spAutoFit/>
          </a:bodyPr>
          <a:lstStyle/>
          <a:p>
            <a:pPr marR="0" defTabSz="914400">
              <a:spcBef>
                <a:spcPct val="50000"/>
              </a:spcBef>
              <a:buClrTx/>
              <a:buSzTx/>
              <a:buFont typeface="Arial" panose="020B0604020202020204" pitchFamily="34" charset="0"/>
              <a:buNone/>
              <a:defRPr/>
            </a:pPr>
            <a:r>
              <a:rPr kumimoji="0" lang="en-US" altLang="zh-CN" sz="2800" b="1" kern="1200" cap="none" spc="0" normalizeH="0" baseline="0" noProof="1">
                <a:solidFill>
                  <a:srgbClr val="800000"/>
                </a:solidFill>
                <a:effectLst>
                  <a:outerShdw blurRad="38100" dist="38100" dir="2700000">
                    <a:srgbClr val="C0C0C0"/>
                  </a:outerShdw>
                </a:effectLst>
                <a:latin typeface="Tahoma" panose="020B0604030504040204" pitchFamily="34" charset="0"/>
                <a:ea typeface="宋体" panose="02010600030101010101" pitchFamily="2" charset="-122"/>
                <a:cs typeface="+mn-ea"/>
              </a:rPr>
              <a:t>      </a:t>
            </a:r>
            <a:r>
              <a:rPr kumimoji="0" lang="zh-CN" altLang="en-US" sz="2800" b="1" kern="1200" cap="none" spc="0" normalizeH="0" baseline="0" noProof="1">
                <a:solidFill>
                  <a:srgbClr val="800000"/>
                </a:solidFill>
                <a:effectLst>
                  <a:outerShdw blurRad="38100" dist="38100" dir="2700000">
                    <a:srgbClr val="C0C0C0"/>
                  </a:outerShdw>
                </a:effectLst>
                <a:latin typeface="Tahoma" panose="020B0604030504040204" pitchFamily="34" charset="0"/>
                <a:ea typeface="宋体" panose="02010600030101010101" pitchFamily="2" charset="-122"/>
                <a:cs typeface="+mn-ea"/>
              </a:rPr>
              <a:t>特定危险事件发生的可能性与后果的结合。</a:t>
            </a:r>
            <a:endParaRPr kumimoji="0" lang="zh-CN" altLang="en-US" sz="2800" b="1" kern="1200" cap="none" spc="0" normalizeH="0" baseline="0" noProof="1">
              <a:solidFill>
                <a:srgbClr val="800000"/>
              </a:solidFill>
              <a:effectLst>
                <a:outerShdw blurRad="38100" dist="38100" dir="2700000">
                  <a:srgbClr val="C0C0C0"/>
                </a:outerShdw>
              </a:effectLst>
              <a:latin typeface="Tahoma" panose="020B0604030504040204" pitchFamily="34" charset="0"/>
              <a:ea typeface="宋体" panose="02010600030101010101" pitchFamily="2" charset="-122"/>
              <a:cs typeface="+mn-ea"/>
            </a:endParaRPr>
          </a:p>
        </p:txBody>
      </p:sp>
      <p:sp>
        <p:nvSpPr>
          <p:cNvPr id="2" name="内容占位符 1"/>
          <p:cNvSpPr/>
          <p:nvPr>
            <p:ph idx="1"/>
          </p:nvPr>
        </p:nvSpPr>
        <p:spPr/>
        <p:txBody>
          <a:bodyPr/>
          <a:p>
            <a:endParaRPr lang="zh-CN" altLang="en-US"/>
          </a:p>
        </p:txBody>
      </p:sp>
    </p:spTree>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6FBFE">
                <a:alpha val="100000"/>
              </a:srgbClr>
            </a:gs>
            <a:gs pos="74001">
              <a:srgbClr val="ACDEF4">
                <a:alpha val="100000"/>
              </a:srgbClr>
            </a:gs>
            <a:gs pos="83000">
              <a:srgbClr val="ACDEF4">
                <a:alpha val="100000"/>
              </a:srgbClr>
            </a:gs>
            <a:gs pos="100000">
              <a:srgbClr val="C8E9F8">
                <a:alpha val="100000"/>
              </a:srgbClr>
            </a:gs>
            <a:gs pos="100000">
              <a:srgbClr val="C8E9F8">
                <a:alpha val="100000"/>
              </a:srgbClr>
            </a:gs>
            <a:gs pos="100000">
              <a:srgbClr val="C8E9F8">
                <a:alpha val="100000"/>
              </a:srgbClr>
            </a:gs>
          </a:gsLst>
          <a:lin ang="5400000"/>
          <a:tileRect/>
        </a:gradFill>
        <a:effectLst/>
      </p:bgPr>
    </p:bg>
    <p:spTree>
      <p:nvGrpSpPr>
        <p:cNvPr id="1" name=""/>
        <p:cNvGrpSpPr/>
        <p:nvPr/>
      </p:nvGrpSpPr>
      <p:grpSpPr/>
      <p:sp>
        <p:nvSpPr>
          <p:cNvPr id="8" name="标题 7"/>
          <p:cNvSpPr>
            <a:spLocks noGrp="1"/>
          </p:cNvSpPr>
          <p:nvPr/>
        </p:nvSpPr>
        <p:spPr>
          <a:xfrm>
            <a:off x="503238" y="1123950"/>
            <a:ext cx="8105775" cy="76200"/>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anchor="ctr"/>
          <a:lst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lt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r>
              <a:rPr kumimoji="0" lang="en-US" altLang="zh-CN" sz="4400" b="0" i="0" u="none" strike="noStrike" kern="1200" cap="none" spc="0" normalizeH="0" baseline="0" noProof="1">
                <a:ln>
                  <a:noFill/>
                </a:ln>
                <a:solidFill>
                  <a:schemeClr val="lt1"/>
                </a:solidFill>
                <a:effectLst/>
                <a:uLnTx/>
                <a:uFillTx/>
                <a:latin typeface="+mj-lt"/>
                <a:ea typeface="+mj-ea"/>
                <a:cs typeface="+mj-cs"/>
              </a:rPr>
              <a:t> </a:t>
            </a:r>
            <a:endParaRPr kumimoji="0" lang="en-US" altLang="zh-CN" sz="4400" b="0" i="0" u="none" strike="noStrike" kern="1200" cap="none" spc="0" normalizeH="0" baseline="0" noProof="1">
              <a:ln>
                <a:noFill/>
              </a:ln>
              <a:solidFill>
                <a:schemeClr val="lt1"/>
              </a:solidFill>
              <a:effectLst/>
              <a:uLnTx/>
              <a:uFillTx/>
              <a:latin typeface="+mj-lt"/>
              <a:ea typeface="+mj-ea"/>
              <a:cs typeface="+mj-cs"/>
            </a:endParaRPr>
          </a:p>
        </p:txBody>
      </p:sp>
      <p:pic>
        <p:nvPicPr>
          <p:cNvPr id="51204" name="图片 4" descr="t017ad25186a066ac2f"/>
          <p:cNvPicPr>
            <a:picLocks noChangeAspect="1"/>
          </p:cNvPicPr>
          <p:nvPr/>
        </p:nvPicPr>
        <p:blipFill>
          <a:blip r:embed="rId1"/>
          <a:stretch>
            <a:fillRect/>
          </a:stretch>
        </p:blipFill>
        <p:spPr>
          <a:xfrm>
            <a:off x="8316913" y="-100012"/>
            <a:ext cx="752475" cy="1382712"/>
          </a:xfrm>
          <a:prstGeom prst="rect">
            <a:avLst/>
          </a:prstGeom>
          <a:noFill/>
          <a:ln w="9525">
            <a:noFill/>
          </a:ln>
        </p:spPr>
      </p:pic>
      <p:sp>
        <p:nvSpPr>
          <p:cNvPr id="51205" name="文本框 1"/>
          <p:cNvSpPr txBox="1"/>
          <p:nvPr/>
        </p:nvSpPr>
        <p:spPr>
          <a:xfrm>
            <a:off x="400050" y="1485900"/>
            <a:ext cx="280988" cy="368300"/>
          </a:xfrm>
          <a:prstGeom prst="rect">
            <a:avLst/>
          </a:prstGeom>
          <a:noFill/>
          <a:ln w="9525">
            <a:noFill/>
          </a:ln>
        </p:spPr>
        <p:txBody>
          <a:bodyPr wrap="none" anchor="t" anchorCtr="0">
            <a:spAutoFit/>
          </a:bodyPr>
          <a:p>
            <a:pPr>
              <a:lnSpc>
                <a:spcPct val="130000"/>
              </a:lnSpc>
            </a:pPr>
            <a:r>
              <a:rPr lang="en-US" altLang="zh-CN" sz="1400" dirty="0">
                <a:latin typeface="Arial" panose="020B0604020202020204" pitchFamily="34" charset="0"/>
                <a:ea typeface="微软雅黑" panose="020B0503020204020204" charset="-122"/>
              </a:rPr>
              <a:t> </a:t>
            </a:r>
            <a:r>
              <a:rPr lang="zh-CN" altLang="en-US" sz="1400" dirty="0">
                <a:latin typeface="Arial" panose="020B0604020202020204" pitchFamily="34" charset="0"/>
                <a:ea typeface="微软雅黑" panose="020B0503020204020204" charset="-122"/>
              </a:rPr>
              <a:t> </a:t>
            </a:r>
            <a:endParaRPr lang="zh-CN" altLang="en-US" sz="1400" dirty="0">
              <a:latin typeface="Arial" panose="020B0604020202020204" pitchFamily="34" charset="0"/>
              <a:ea typeface="微软雅黑" panose="020B0503020204020204" charset="-122"/>
            </a:endParaRPr>
          </a:p>
        </p:txBody>
      </p:sp>
      <p:sp>
        <p:nvSpPr>
          <p:cNvPr id="31749" name="矩形 11"/>
          <p:cNvSpPr/>
          <p:nvPr/>
        </p:nvSpPr>
        <p:spPr>
          <a:xfrm>
            <a:off x="173034" y="1628775"/>
            <a:ext cx="8110541" cy="678815"/>
          </a:xfrm>
          <a:prstGeom prst="rect">
            <a:avLst/>
          </a:prstGeom>
          <a:noFill/>
          <a:ln w="9525">
            <a:noFill/>
            <a:miter/>
          </a:ln>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zh-CN" sz="3600" b="1" i="0" u="none" strike="noStrike" kern="1200" cap="none" spc="0" normalizeH="0" baseline="0" noProof="1">
                <a:ln>
                  <a:noFill/>
                </a:ln>
                <a:solidFill>
                  <a:srgbClr val="404040"/>
                </a:solidFill>
                <a:effectLst/>
                <a:uLnTx/>
                <a:uFillTx/>
                <a:latin typeface="华文隶书" panose="02010800040101010101" pitchFamily="2" charset="-122"/>
                <a:ea typeface="华文隶书" panose="02010800040101010101" pitchFamily="2" charset="-122"/>
                <a:cs typeface="+mn-ea"/>
              </a:rPr>
              <a:t>第</a:t>
            </a:r>
            <a:r>
              <a:rPr kumimoji="0" lang="en-US" altLang="zh-CN" sz="3600" b="1" i="0" u="none" strike="noStrike" kern="1200" cap="none" spc="0" normalizeH="0" baseline="0" noProof="1">
                <a:ln>
                  <a:noFill/>
                </a:ln>
                <a:solidFill>
                  <a:srgbClr val="404040"/>
                </a:solidFill>
                <a:effectLst/>
                <a:uLnTx/>
                <a:uFillTx/>
                <a:latin typeface="华文隶书" panose="02010800040101010101" pitchFamily="2" charset="-122"/>
                <a:ea typeface="华文隶书" panose="02010800040101010101" pitchFamily="2" charset="-122"/>
                <a:cs typeface="+mn-ea"/>
              </a:rPr>
              <a:t> </a:t>
            </a:r>
            <a:r>
              <a:rPr kumimoji="0" lang="zh-CN" altLang="en-US" sz="3600" b="1" i="1" u="none" strike="noStrike"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华文隶书" panose="02010800040101010101" pitchFamily="2" charset="-122"/>
                <a:ea typeface="华文隶书" panose="02010800040101010101" pitchFamily="2" charset="-122"/>
                <a:cs typeface="+mn-ea"/>
              </a:rPr>
              <a:t>贰</a:t>
            </a:r>
            <a:r>
              <a:rPr kumimoji="0" lang="en-US" altLang="zh-CN" sz="3600" b="1" i="0" u="none" strike="noStrike" kern="1200" cap="none" spc="0" normalizeH="0" baseline="0" noProof="1">
                <a:ln>
                  <a:noFill/>
                </a:ln>
                <a:solidFill>
                  <a:srgbClr val="404040"/>
                </a:solidFill>
                <a:effectLst/>
                <a:uLnTx/>
                <a:uFillTx/>
                <a:latin typeface="华文隶书" panose="02010800040101010101" pitchFamily="2" charset="-122"/>
                <a:ea typeface="华文隶书" panose="02010800040101010101" pitchFamily="2" charset="-122"/>
                <a:cs typeface="+mn-ea"/>
              </a:rPr>
              <a:t> </a:t>
            </a:r>
            <a:r>
              <a:rPr kumimoji="0" lang="zh-CN" altLang="zh-CN" sz="3600" b="1" i="0" u="none" strike="noStrike" kern="1200" cap="none" spc="0" normalizeH="0" baseline="0" noProof="1">
                <a:ln>
                  <a:noFill/>
                </a:ln>
                <a:solidFill>
                  <a:srgbClr val="404040"/>
                </a:solidFill>
                <a:effectLst/>
                <a:uLnTx/>
                <a:uFillTx/>
                <a:latin typeface="华文隶书" panose="02010800040101010101" pitchFamily="2" charset="-122"/>
                <a:ea typeface="华文隶书" panose="02010800040101010101" pitchFamily="2" charset="-122"/>
                <a:cs typeface="+mn-ea"/>
              </a:rPr>
              <a:t>部分：重大危险源辨识标准</a:t>
            </a:r>
            <a:endParaRPr kumimoji="0" lang="zh-CN" altLang="zh-CN" sz="3600" b="1" i="0" u="none" strike="noStrike" kern="1200" cap="none" spc="0" normalizeH="0" baseline="0" noProof="1">
              <a:ln>
                <a:noFill/>
              </a:ln>
              <a:solidFill>
                <a:srgbClr val="404040"/>
              </a:solidFill>
              <a:effectLst/>
              <a:uLnTx/>
              <a:uFillTx/>
              <a:latin typeface="华文隶书" panose="02010800040101010101" pitchFamily="2" charset="-122"/>
              <a:ea typeface="华文隶书" panose="02010800040101010101" pitchFamily="2" charset="-122"/>
              <a:cs typeface="+mn-cs"/>
            </a:endParaRPr>
          </a:p>
        </p:txBody>
      </p:sp>
      <p:sp>
        <p:nvSpPr>
          <p:cNvPr id="6" name="矩形 5"/>
          <p:cNvSpPr/>
          <p:nvPr/>
        </p:nvSpPr>
        <p:spPr>
          <a:xfrm>
            <a:off x="1835150" y="2565400"/>
            <a:ext cx="5738813" cy="446088"/>
          </a:xfrm>
          <a:prstGeom prst="rect">
            <a:avLst/>
          </a:prstGeom>
        </p:spPr>
        <p:txBody>
          <a:bodyPr>
            <a:spAutoFit/>
          </a:bodyPr>
          <a:lstStyle/>
          <a:p>
            <a:pPr marL="0" marR="0" lvl="0" indent="0" algn="just" defTabSz="914400" rtl="0" eaLnBrk="1" fontAlgn="base" latinLnBrk="0" hangingPunct="1">
              <a:lnSpc>
                <a:spcPts val="2800"/>
              </a:lnSpc>
              <a:spcBef>
                <a:spcPct val="0"/>
              </a:spcBef>
              <a:spcAft>
                <a:spcPts val="0"/>
              </a:spcAft>
              <a:buClrTx/>
              <a:buSzTx/>
              <a:buFontTx/>
              <a:buNone/>
              <a:defRPr/>
            </a:pPr>
            <a:r>
              <a:rPr kumimoji="0" lang="zh-CN" altLang="zh-CN" sz="2400" b="1" i="0" u="none" strike="noStrike" kern="100" cap="none" spc="0" normalizeH="0" baseline="0" noProof="0" dirty="0">
                <a:ln>
                  <a:noFill/>
                </a:ln>
                <a:solidFill>
                  <a:srgbClr val="000000"/>
                </a:solidFill>
                <a:effectLst/>
                <a:uLnTx/>
                <a:uFillTx/>
                <a:latin typeface="+mj-ea"/>
                <a:ea typeface="+mj-ea"/>
                <a:cs typeface="+mn-cs"/>
              </a:rPr>
              <a:t>一、</a:t>
            </a:r>
            <a:r>
              <a:rPr kumimoji="0" lang="zh-CN" altLang="en-US" sz="2400" b="1" i="0" u="none" strike="noStrike" kern="1200" cap="none" spc="0" normalizeH="0" baseline="0" noProof="1">
                <a:ln>
                  <a:noFill/>
                </a:ln>
                <a:solidFill>
                  <a:srgbClr val="000000"/>
                </a:solidFill>
                <a:effectLst>
                  <a:outerShdw blurRad="38100" dist="38100" dir="2700000">
                    <a:srgbClr val="C0C0C0"/>
                  </a:outerShdw>
                </a:effectLst>
                <a:uLnTx/>
                <a:uFillTx/>
                <a:latin typeface="+mj-ea"/>
                <a:ea typeface="+mj-ea"/>
                <a:cs typeface="+mn-ea"/>
                <a:sym typeface="+mn-ea"/>
              </a:rPr>
              <a:t>国外重大危险源辨识标准简介</a:t>
            </a:r>
            <a:endParaRPr kumimoji="0" lang="zh-CN" altLang="en-US" sz="2400" b="1" i="0" u="none" strike="noStrike" kern="100" cap="none" spc="0" normalizeH="0" baseline="0" noProof="0" dirty="0">
              <a:ln>
                <a:noFill/>
              </a:ln>
              <a:solidFill>
                <a:srgbClr val="000000"/>
              </a:solidFill>
              <a:effectLst>
                <a:outerShdw blurRad="38100" dist="38100" dir="2700000">
                  <a:srgbClr val="C0C0C0"/>
                </a:outerShdw>
              </a:effectLst>
              <a:uLnTx/>
              <a:uFillTx/>
              <a:latin typeface="+mj-ea"/>
              <a:ea typeface="+mj-ea"/>
              <a:cs typeface="+mn-ea"/>
              <a:sym typeface="+mn-ea"/>
            </a:endParaRPr>
          </a:p>
        </p:txBody>
      </p:sp>
      <p:sp>
        <p:nvSpPr>
          <p:cNvPr id="7" name="矩形 6"/>
          <p:cNvSpPr/>
          <p:nvPr/>
        </p:nvSpPr>
        <p:spPr>
          <a:xfrm>
            <a:off x="1692275" y="3284538"/>
            <a:ext cx="6183313" cy="447675"/>
          </a:xfrm>
          <a:prstGeom prst="rect">
            <a:avLst/>
          </a:prstGeom>
        </p:spPr>
        <p:txBody>
          <a:bodyPr>
            <a:spAutoFit/>
          </a:bodyPr>
          <a:lstStyle/>
          <a:p>
            <a:pPr marL="0" marR="0" lvl="0" indent="0" algn="just" defTabSz="914400" rtl="0" eaLnBrk="1" fontAlgn="base" latinLnBrk="0" hangingPunct="1">
              <a:lnSpc>
                <a:spcPts val="2800"/>
              </a:lnSpc>
              <a:spcBef>
                <a:spcPct val="0"/>
              </a:spcBef>
              <a:spcAft>
                <a:spcPts val="0"/>
              </a:spcAft>
              <a:buClrTx/>
              <a:buSzTx/>
              <a:buFontTx/>
              <a:buNone/>
              <a:defRPr/>
            </a:pPr>
            <a:r>
              <a:rPr kumimoji="0" lang="en-US" altLang="zh-CN" sz="2400" b="1" i="0" u="none" strike="noStrike" kern="100" cap="none" spc="0" normalizeH="0" baseline="0" noProof="0" dirty="0">
                <a:ln>
                  <a:noFill/>
                </a:ln>
                <a:solidFill>
                  <a:srgbClr val="000000"/>
                </a:solidFill>
                <a:effectLst/>
                <a:uLnTx/>
                <a:uFillTx/>
                <a:latin typeface="+mj-ea"/>
                <a:ea typeface="+mj-ea"/>
                <a:cs typeface="+mn-cs"/>
              </a:rPr>
              <a:t> </a:t>
            </a:r>
            <a:r>
              <a:rPr kumimoji="0" lang="zh-CN" altLang="zh-CN" sz="2400" b="1" i="0" u="none" strike="noStrike" kern="100" cap="none" spc="0" normalizeH="0" baseline="0" noProof="0" dirty="0">
                <a:ln>
                  <a:noFill/>
                </a:ln>
                <a:solidFill>
                  <a:srgbClr val="000000"/>
                </a:solidFill>
                <a:effectLst/>
                <a:uLnTx/>
                <a:uFillTx/>
                <a:latin typeface="+mj-ea"/>
                <a:ea typeface="+mj-ea"/>
                <a:cs typeface="+mn-cs"/>
              </a:rPr>
              <a:t>二、我国重大危险源辨识标准</a:t>
            </a:r>
            <a:endParaRPr kumimoji="0" lang="zh-CN" altLang="zh-CN" sz="2400" b="1" i="0" u="none" strike="noStrike" kern="100" cap="none" spc="0" normalizeH="0" baseline="0" noProof="0" dirty="0">
              <a:ln>
                <a:noFill/>
              </a:ln>
              <a:solidFill>
                <a:srgbClr val="000000"/>
              </a:solidFill>
              <a:effectLst/>
              <a:uLnTx/>
              <a:uFillTx/>
              <a:latin typeface="+mj-ea"/>
              <a:ea typeface="+mj-ea"/>
              <a:cs typeface="+mn-cs"/>
            </a:endParaRPr>
          </a:p>
        </p:txBody>
      </p:sp>
      <p:sp>
        <p:nvSpPr>
          <p:cNvPr id="10" name="文本框 9"/>
          <p:cNvSpPr txBox="1"/>
          <p:nvPr/>
        </p:nvSpPr>
        <p:spPr>
          <a:xfrm>
            <a:off x="1835150" y="3860800"/>
            <a:ext cx="7077075" cy="566738"/>
          </a:xfrm>
          <a:prstGeom prst="rect">
            <a:avLst/>
          </a:prstGeom>
          <a:noFill/>
        </p:spPr>
        <p:txBody>
          <a:bodyPr wrap="none">
            <a:spAutoFit/>
          </a:bodyPr>
          <a:lstStyle/>
          <a:p>
            <a:pPr marR="0" defTabSz="914400">
              <a:lnSpc>
                <a:spcPct val="130000"/>
              </a:lnSpc>
              <a:buClrTx/>
              <a:buSzTx/>
              <a:buFont typeface="Arial" panose="020B0604020202020204" pitchFamily="34" charset="0"/>
              <a:buNone/>
              <a:defRPr/>
            </a:pPr>
            <a:r>
              <a:rPr kumimoji="0" lang="zh-CN" altLang="en-US" sz="2400" b="1" kern="1200" cap="none" spc="0" normalizeH="0" baseline="0" noProof="1">
                <a:solidFill>
                  <a:srgbClr val="000000"/>
                </a:solidFill>
                <a:latin typeface="+mj-ea"/>
                <a:ea typeface="+mj-ea"/>
                <a:cs typeface="+mn-ea"/>
              </a:rPr>
              <a:t>三、</a:t>
            </a:r>
            <a:r>
              <a:rPr kumimoji="0" lang="en-US" altLang="zh-CN" sz="2400" b="1" kern="1200" cap="none" spc="0" normalizeH="0" baseline="0" noProof="1">
                <a:solidFill>
                  <a:srgbClr val="000000"/>
                </a:solidFill>
                <a:effectLst>
                  <a:outerShdw blurRad="38100" dist="38100" dir="2700000">
                    <a:srgbClr val="C0C0C0"/>
                  </a:outerShdw>
                </a:effectLst>
                <a:latin typeface="+mj-ea"/>
                <a:ea typeface="+mj-ea"/>
                <a:cs typeface="+mn-ea"/>
                <a:sym typeface="+mn-ea"/>
              </a:rPr>
              <a:t>GB 18218-2009《</a:t>
            </a:r>
            <a:r>
              <a:rPr kumimoji="0" lang="zh-CN" altLang="zh-CN" sz="2400" b="1" kern="1200" cap="none" spc="0" normalizeH="0" baseline="0" noProof="1">
                <a:solidFill>
                  <a:srgbClr val="000000"/>
                </a:solidFill>
                <a:effectLst>
                  <a:outerShdw blurRad="38100" dist="38100" dir="2700000">
                    <a:srgbClr val="C0C0C0"/>
                  </a:outerShdw>
                </a:effectLst>
                <a:latin typeface="+mj-ea"/>
                <a:ea typeface="+mj-ea"/>
                <a:cs typeface="+mn-ea"/>
                <a:sym typeface="+mn-ea"/>
              </a:rPr>
              <a:t>危险化学品</a:t>
            </a:r>
            <a:r>
              <a:rPr kumimoji="0" lang="zh-CN" altLang="en-US" sz="2400" b="1" kern="1200" cap="none" spc="0" normalizeH="0" baseline="0" noProof="1">
                <a:solidFill>
                  <a:srgbClr val="000000"/>
                </a:solidFill>
                <a:effectLst>
                  <a:outerShdw blurRad="38100" dist="38100" dir="2700000">
                    <a:srgbClr val="C0C0C0"/>
                  </a:outerShdw>
                </a:effectLst>
                <a:latin typeface="+mj-ea"/>
                <a:ea typeface="+mj-ea"/>
                <a:cs typeface="+mn-ea"/>
                <a:sym typeface="+mn-ea"/>
              </a:rPr>
              <a:t>重大危险源辨识</a:t>
            </a:r>
            <a:r>
              <a:rPr kumimoji="0" lang="en-US" altLang="zh-CN" sz="2400" b="1" kern="1200" cap="none" spc="0" normalizeH="0" baseline="0" noProof="1">
                <a:solidFill>
                  <a:srgbClr val="000000"/>
                </a:solidFill>
                <a:effectLst>
                  <a:outerShdw blurRad="38100" dist="38100" dir="2700000">
                    <a:srgbClr val="C0C0C0"/>
                  </a:outerShdw>
                </a:effectLst>
                <a:latin typeface="+mj-ea"/>
                <a:ea typeface="+mj-ea"/>
                <a:cs typeface="+mn-ea"/>
                <a:sym typeface="+mn-ea"/>
              </a:rPr>
              <a:t>》</a:t>
            </a:r>
            <a:endParaRPr kumimoji="0" lang="zh-CN" altLang="en-US" sz="2400" b="1" kern="1200" cap="none" spc="0" normalizeH="0" baseline="0" noProof="1">
              <a:latin typeface="+mj-ea"/>
              <a:ea typeface="+mj-ea"/>
              <a:cs typeface="+mn-cs"/>
            </a:endParaRPr>
          </a:p>
        </p:txBody>
      </p:sp>
      <p:pic>
        <p:nvPicPr>
          <p:cNvPr id="51210" name="图片 1" descr="Face"/>
          <p:cNvPicPr>
            <a:picLocks noChangeAspect="1"/>
          </p:cNvPicPr>
          <p:nvPr/>
        </p:nvPicPr>
        <p:blipFill>
          <a:blip r:embed="rId2"/>
          <a:stretch>
            <a:fillRect/>
          </a:stretch>
        </p:blipFill>
        <p:spPr>
          <a:xfrm>
            <a:off x="7164388" y="1412875"/>
            <a:ext cx="1038225" cy="1066800"/>
          </a:xfrm>
          <a:prstGeom prst="rect">
            <a:avLst/>
          </a:prstGeom>
          <a:noFill/>
          <a:ln w="9525">
            <a:noFill/>
          </a:ln>
        </p:spPr>
      </p:pic>
      <p:sp>
        <p:nvSpPr>
          <p:cNvPr id="51211" name="文本框 1"/>
          <p:cNvSpPr txBox="1"/>
          <p:nvPr/>
        </p:nvSpPr>
        <p:spPr>
          <a:xfrm>
            <a:off x="1835150" y="4508500"/>
            <a:ext cx="6019800" cy="566738"/>
          </a:xfrm>
          <a:prstGeom prst="rect">
            <a:avLst/>
          </a:prstGeom>
          <a:noFill/>
          <a:ln w="9525">
            <a:noFill/>
          </a:ln>
        </p:spPr>
        <p:txBody>
          <a:bodyPr anchor="t" anchorCtr="0">
            <a:spAutoFit/>
          </a:bodyPr>
          <a:p>
            <a:pPr>
              <a:lnSpc>
                <a:spcPct val="130000"/>
              </a:lnSpc>
            </a:pPr>
            <a:r>
              <a:rPr lang="zh-CN" altLang="en-US" sz="2400" b="1" dirty="0">
                <a:solidFill>
                  <a:srgbClr val="000000"/>
                </a:solidFill>
                <a:latin typeface="黑体" panose="02010609060101010101" pitchFamily="49" charset="-122"/>
                <a:ea typeface="黑体" panose="02010609060101010101" pitchFamily="49" charset="-122"/>
              </a:rPr>
              <a:t>四、煤矿重大危险源辨识与评价 </a:t>
            </a:r>
            <a:endParaRPr lang="zh-CN" altLang="en-US" sz="2400" b="1" dirty="0">
              <a:solidFill>
                <a:srgbClr val="000000"/>
              </a:solidFill>
              <a:latin typeface="黑体" panose="02010609060101010101" pitchFamily="49" charset="-122"/>
              <a:ea typeface="黑体" panose="02010609060101010101" pitchFamily="49" charset="-122"/>
            </a:endParaRPr>
          </a:p>
        </p:txBody>
      </p:sp>
      <p:sp>
        <p:nvSpPr>
          <p:cNvPr id="2" name="内容占位符 1"/>
          <p:cNvSpPr/>
          <p:nvPr>
            <p:ph idx="1"/>
          </p:nvPr>
        </p:nvSpPr>
        <p:spPr/>
        <p:txBody>
          <a:bodyPr/>
          <a:p>
            <a:endParaRPr lang="zh-CN" altLang="en-US"/>
          </a:p>
        </p:txBody>
      </p:sp>
    </p:spTree>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标题 7"/>
          <p:cNvSpPr>
            <a:spLocks noGrp="1"/>
          </p:cNvSpPr>
          <p:nvPr/>
        </p:nvSpPr>
        <p:spPr>
          <a:xfrm>
            <a:off x="503238" y="1123950"/>
            <a:ext cx="8105775" cy="76200"/>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anchor="ctr"/>
          <a:lst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lt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r>
              <a:rPr kumimoji="0" lang="en-US" altLang="zh-CN" sz="4400" b="0" i="0" u="none" strike="noStrike" kern="1200" cap="none" spc="0" normalizeH="0" baseline="0" noProof="1">
                <a:ln>
                  <a:noFill/>
                </a:ln>
                <a:solidFill>
                  <a:schemeClr val="lt1"/>
                </a:solidFill>
                <a:effectLst/>
                <a:uLnTx/>
                <a:uFillTx/>
                <a:latin typeface="+mj-lt"/>
                <a:ea typeface="+mj-ea"/>
                <a:cs typeface="+mj-cs"/>
              </a:rPr>
              <a:t> </a:t>
            </a:r>
            <a:endParaRPr kumimoji="0" lang="en-US" altLang="zh-CN" sz="4400" b="0" i="0" u="none" strike="noStrike" kern="1200" cap="none" spc="0" normalizeH="0" baseline="0" noProof="1">
              <a:ln>
                <a:noFill/>
              </a:ln>
              <a:solidFill>
                <a:schemeClr val="lt1"/>
              </a:solidFill>
              <a:effectLst/>
              <a:uLnTx/>
              <a:uFillTx/>
              <a:latin typeface="+mj-lt"/>
              <a:ea typeface="+mj-ea"/>
              <a:cs typeface="+mj-cs"/>
            </a:endParaRPr>
          </a:p>
        </p:txBody>
      </p:sp>
      <p:pic>
        <p:nvPicPr>
          <p:cNvPr id="52227" name="图片 4" descr="t017ad25186a066ac2f"/>
          <p:cNvPicPr>
            <a:picLocks noChangeAspect="1"/>
          </p:cNvPicPr>
          <p:nvPr/>
        </p:nvPicPr>
        <p:blipFill>
          <a:blip r:embed="rId1"/>
          <a:stretch>
            <a:fillRect/>
          </a:stretch>
        </p:blipFill>
        <p:spPr>
          <a:xfrm>
            <a:off x="8316913" y="-100012"/>
            <a:ext cx="752475" cy="1382712"/>
          </a:xfrm>
          <a:prstGeom prst="rect">
            <a:avLst/>
          </a:prstGeom>
          <a:noFill/>
          <a:ln w="9525">
            <a:noFill/>
          </a:ln>
        </p:spPr>
      </p:pic>
      <p:sp>
        <p:nvSpPr>
          <p:cNvPr id="2" name="文本框 1"/>
          <p:cNvSpPr txBox="1"/>
          <p:nvPr/>
        </p:nvSpPr>
        <p:spPr>
          <a:xfrm>
            <a:off x="395288" y="1339850"/>
            <a:ext cx="1930400" cy="922338"/>
          </a:xfrm>
          <a:prstGeom prst="rect">
            <a:avLst/>
          </a:prstGeom>
          <a:noFill/>
        </p:spPr>
        <p:txBody>
          <a:bodyPr>
            <a:spAutoFit/>
          </a:bodyPr>
          <a:lstStyle/>
          <a:p>
            <a:pPr marR="0" defTabSz="914400">
              <a:lnSpc>
                <a:spcPct val="130000"/>
              </a:lnSpc>
              <a:buClrTx/>
              <a:buSzTx/>
              <a:buFont typeface="Arial" panose="020B0604020202020204" pitchFamily="34" charset="0"/>
              <a:buNone/>
              <a:defRPr/>
            </a:pPr>
            <a:r>
              <a:rPr kumimoji="0" lang="en-US" altLang="zh-CN" sz="1400" kern="1200" cap="none" spc="0" normalizeH="0" baseline="0" noProof="1">
                <a:latin typeface="Arial" panose="020B0604020202020204" pitchFamily="34" charset="0"/>
                <a:ea typeface="微软雅黑" panose="020B0503020204020204" charset="-122"/>
                <a:cs typeface="+mn-cs"/>
              </a:rPr>
              <a:t> </a:t>
            </a:r>
            <a:r>
              <a:rPr kumimoji="0" lang="zh-CN" altLang="en-US" sz="2800" b="1" u="sng" kern="1200" cap="none" spc="0" normalizeH="0" baseline="0" noProof="1">
                <a:solidFill>
                  <a:srgbClr val="FF0000"/>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国外动态</a:t>
            </a:r>
            <a:endParaRPr kumimoji="0" lang="zh-CN" altLang="en-US" sz="2800" b="1" u="sng" kern="1200" cap="none" spc="0" normalizeH="0" baseline="0" noProof="1">
              <a:solidFill>
                <a:srgbClr val="FF0000"/>
              </a:solidFill>
              <a:effectLst>
                <a:outerShdw blurRad="38100" dist="38100" dir="2700000">
                  <a:srgbClr val="C0C0C0"/>
                </a:outerShdw>
              </a:effectLst>
              <a:latin typeface="仿宋_GB2312" pitchFamily="49" charset="-122"/>
              <a:ea typeface="仿宋_GB2312" pitchFamily="49" charset="-122"/>
              <a:cs typeface="+mn-cs"/>
            </a:endParaRPr>
          </a:p>
          <a:p>
            <a:pPr marR="0" defTabSz="914400">
              <a:lnSpc>
                <a:spcPct val="130000"/>
              </a:lnSpc>
              <a:buClrTx/>
              <a:buSzTx/>
              <a:buFont typeface="Arial" panose="020B0604020202020204" pitchFamily="34" charset="0"/>
              <a:buNone/>
              <a:defRPr/>
            </a:pPr>
            <a:r>
              <a:rPr kumimoji="0" lang="zh-CN" altLang="en-US" sz="1400" kern="1200" cap="none" spc="0" normalizeH="0" baseline="0" noProof="1">
                <a:latin typeface="Arial" panose="020B0604020202020204" pitchFamily="34" charset="0"/>
                <a:ea typeface="微软雅黑" panose="020B0503020204020204" charset="-122"/>
                <a:cs typeface="+mn-cs"/>
              </a:rPr>
              <a:t> </a:t>
            </a:r>
            <a:endParaRPr kumimoji="0" lang="zh-CN" altLang="en-US" sz="1400" kern="1200" cap="none" spc="0" normalizeH="0" baseline="0" noProof="1">
              <a:latin typeface="Arial" panose="020B0604020202020204" pitchFamily="34" charset="0"/>
              <a:ea typeface="微软雅黑" panose="020B0503020204020204" charset="-122"/>
              <a:cs typeface="+mn-cs"/>
            </a:endParaRPr>
          </a:p>
        </p:txBody>
      </p:sp>
      <p:sp>
        <p:nvSpPr>
          <p:cNvPr id="6" name="文本框 5"/>
          <p:cNvSpPr txBox="1"/>
          <p:nvPr/>
        </p:nvSpPr>
        <p:spPr>
          <a:xfrm>
            <a:off x="1200150" y="620713"/>
            <a:ext cx="7034213" cy="617538"/>
          </a:xfrm>
          <a:prstGeom prst="rect">
            <a:avLst/>
          </a:prstGeom>
          <a:noFill/>
        </p:spPr>
        <p:txBody>
          <a:bodyPr>
            <a:spAutoFit/>
          </a:bodyPr>
          <a:lstStyle/>
          <a:p>
            <a:pPr marR="0" algn="just" defTabSz="914400">
              <a:lnSpc>
                <a:spcPts val="2800"/>
              </a:lnSpc>
              <a:spcAft>
                <a:spcPts val="0"/>
              </a:spcAft>
              <a:buClrTx/>
              <a:buSzTx/>
              <a:buFontTx/>
              <a:buNone/>
              <a:defRPr/>
            </a:pPr>
            <a:r>
              <a:rPr kumimoji="0" lang="zh-CN" altLang="en-US" sz="4000" b="1" kern="1200" cap="none" spc="0" normalizeH="0" baseline="0" noProof="1">
                <a:effectLst>
                  <a:outerShdw blurRad="38100" dist="38100" dir="2700000">
                    <a:srgbClr val="C0C0C0"/>
                  </a:outerShdw>
                </a:effectLst>
                <a:latin typeface="+mj-ea"/>
                <a:ea typeface="+mj-ea"/>
                <a:cs typeface="+mn-ea"/>
                <a:sym typeface="+mn-ea"/>
              </a:rPr>
              <a:t>国外重大危险源辨识标准简介</a:t>
            </a:r>
            <a:endParaRPr kumimoji="0" lang="zh-CN" altLang="en-US" sz="4000" b="1" kern="1200" cap="none" spc="0" normalizeH="0" baseline="0" noProof="1">
              <a:effectLst>
                <a:outerShdw blurRad="38100" dist="38100" dir="2700000">
                  <a:srgbClr val="C0C0C0"/>
                </a:outerShdw>
              </a:effectLst>
              <a:latin typeface="+mj-ea"/>
              <a:ea typeface="+mj-ea"/>
              <a:cs typeface="+mn-ea"/>
              <a:sym typeface="+mn-ea"/>
            </a:endParaRPr>
          </a:p>
        </p:txBody>
      </p:sp>
      <p:sp>
        <p:nvSpPr>
          <p:cNvPr id="32774" name="文本框 8"/>
          <p:cNvSpPr txBox="1"/>
          <p:nvPr/>
        </p:nvSpPr>
        <p:spPr>
          <a:xfrm>
            <a:off x="539750" y="1989138"/>
            <a:ext cx="8297863" cy="4365625"/>
          </a:xfrm>
          <a:prstGeom prst="rect">
            <a:avLst/>
          </a:prstGeom>
          <a:noFill/>
          <a:ln w="9525">
            <a:noFill/>
            <a:miter/>
          </a:ln>
        </p:spPr>
        <p:txBody>
          <a:bodyPr>
            <a:spAutoFit/>
          </a:bodyPr>
          <a:lstStyle/>
          <a:p>
            <a:pPr marL="342900" marR="0" indent="-342900" defTabSz="914400">
              <a:lnSpc>
                <a:spcPct val="130000"/>
              </a:lnSpc>
              <a:buClrTx/>
              <a:buSzTx/>
              <a:buFont typeface="Wingdings" panose="05000000000000000000" pitchFamily="2" charset="2"/>
              <a:buChar char="Ø"/>
              <a:defRPr/>
            </a:pPr>
            <a:r>
              <a:rPr kumimoji="0" lang="zh-CN" altLang="en-US" sz="24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英国 </a:t>
            </a:r>
            <a:r>
              <a:rPr kumimoji="0" lang="zh-CN" altLang="en-US" sz="2400" b="1" u="sng" kern="1200" cap="none" spc="0" normalizeH="0" baseline="0" noProof="1">
                <a:solidFill>
                  <a:srgbClr val="FF0000"/>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重大危险咨询委员会</a:t>
            </a:r>
            <a:r>
              <a:rPr kumimoji="0" lang="zh-CN" altLang="en-US" sz="24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a:t>
            </a:r>
            <a:r>
              <a:rPr kumimoji="0" lang="en-US" altLang="zh-CN" sz="24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ACMH</a:t>
            </a:r>
            <a:r>
              <a:rPr kumimoji="0" lang="zh-CN" altLang="en-US" sz="24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）是</a:t>
            </a:r>
            <a:r>
              <a:rPr kumimoji="0" lang="zh-CN" altLang="en-US" sz="2400" b="1" u="sng" kern="1200" cap="none" spc="0" normalizeH="0" baseline="0" noProof="1">
                <a:solidFill>
                  <a:srgbClr val="FF0000"/>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最</a:t>
            </a:r>
            <a:r>
              <a:rPr kumimoji="0" lang="zh-CN" altLang="en-US" sz="24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早研究国家</a:t>
            </a:r>
            <a:r>
              <a:rPr kumimoji="0" lang="en-US" altLang="zh-CN" sz="24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1974.6</a:t>
            </a:r>
            <a:r>
              <a:rPr kumimoji="0" lang="zh-CN" altLang="en-US" sz="24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a:t>
            </a:r>
            <a:r>
              <a:rPr kumimoji="0" lang="en-US" altLang="zh-CN" sz="24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Flixborough</a:t>
            </a:r>
            <a:r>
              <a:rPr kumimoji="0" lang="zh-CN" altLang="en-US" sz="24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）爆炸事故后，英国卫生与安全委员会设立了</a:t>
            </a:r>
            <a:r>
              <a:rPr kumimoji="0" lang="en-US" altLang="zh-CN" sz="24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ACMH</a:t>
            </a:r>
            <a:r>
              <a:rPr kumimoji="0" lang="zh-CN" altLang="en-US" sz="24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。专门负责关大</a:t>
            </a:r>
            <a:r>
              <a:rPr kumimoji="0" lang="zh-CN" altLang="en-US" sz="2400" b="1" u="sng" kern="1200" cap="none" spc="0" normalizeH="0" baseline="0" noProof="1">
                <a:solidFill>
                  <a:srgbClr val="FF0000"/>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危险源的辨识、评价和控制措施</a:t>
            </a:r>
            <a:r>
              <a:rPr kumimoji="0" lang="zh-CN" altLang="en-US" sz="24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的研究。</a:t>
            </a:r>
            <a:endParaRPr kumimoji="0" lang="zh-CN" altLang="en-US" sz="24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endParaRPr>
          </a:p>
          <a:p>
            <a:pPr marL="342900" marR="0" indent="-342900" defTabSz="914400">
              <a:lnSpc>
                <a:spcPct val="130000"/>
              </a:lnSpc>
              <a:buClrTx/>
              <a:buSzTx/>
              <a:buFont typeface="Wingdings" panose="05000000000000000000" pitchFamily="2" charset="2"/>
              <a:buChar char="Ø"/>
              <a:defRPr/>
            </a:pPr>
            <a:r>
              <a:rPr kumimoji="0" lang="zh-CN" altLang="en-US" sz="24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卫生与安全监查局（</a:t>
            </a:r>
            <a:r>
              <a:rPr kumimoji="0" lang="en-US" altLang="zh-CN" sz="24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HSE</a:t>
            </a:r>
            <a:r>
              <a:rPr kumimoji="0" lang="zh-CN" altLang="en-US" sz="24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）设立了</a:t>
            </a:r>
            <a:r>
              <a:rPr kumimoji="0" lang="zh-CN" altLang="en-US" sz="2400" b="1" u="sng" kern="1200" cap="none" spc="0" normalizeH="0" baseline="0" noProof="1">
                <a:solidFill>
                  <a:srgbClr val="FF0000"/>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重大危险源管理处</a:t>
            </a:r>
            <a:endParaRPr kumimoji="0" lang="zh-CN" altLang="en-US" sz="2400" b="1" u="sng" kern="1200" cap="none" spc="0" normalizeH="0" baseline="0" noProof="1">
              <a:solidFill>
                <a:srgbClr val="FF0000"/>
              </a:solidFill>
              <a:effectLst>
                <a:outerShdw blurRad="38100" dist="38100" dir="2700000">
                  <a:srgbClr val="C0C0C0"/>
                </a:outerShdw>
              </a:effectLst>
              <a:latin typeface="仿宋_GB2312" pitchFamily="49" charset="-122"/>
              <a:ea typeface="仿宋_GB2312" pitchFamily="49" charset="-122"/>
              <a:cs typeface="+mn-cs"/>
            </a:endParaRPr>
          </a:p>
          <a:p>
            <a:pPr marL="342900" marR="0" indent="-342900" defTabSz="914400">
              <a:lnSpc>
                <a:spcPct val="130000"/>
              </a:lnSpc>
              <a:buClrTx/>
              <a:buSzTx/>
              <a:buFont typeface="Wingdings" panose="05000000000000000000" pitchFamily="2" charset="2"/>
              <a:buChar char="Ø"/>
              <a:defRPr/>
            </a:pPr>
            <a:r>
              <a:rPr kumimoji="0" lang="en-US" altLang="zh-CN" sz="24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1982</a:t>
            </a:r>
            <a:r>
              <a:rPr kumimoji="0" lang="zh-CN" altLang="en-US" sz="24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颁布</a:t>
            </a:r>
            <a:r>
              <a:rPr kumimoji="0" lang="en-US" altLang="zh-CN" sz="24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a:t>
            </a:r>
            <a:r>
              <a:rPr kumimoji="0" lang="zh-CN" altLang="en-US" sz="2400" b="1" u="sng" kern="1200" cap="none" spc="0" normalizeH="0" baseline="0" noProof="1">
                <a:solidFill>
                  <a:srgbClr val="FF0000"/>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关于报告处理危害物质设施的报告规程</a:t>
            </a:r>
            <a:r>
              <a:rPr kumimoji="0" lang="en-US" altLang="zh-CN" sz="24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a:t>
            </a:r>
            <a:endParaRPr kumimoji="0" lang="en-US" altLang="zh-CN" sz="24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endParaRPr>
          </a:p>
          <a:p>
            <a:pPr marL="342900" marR="0" indent="-342900" defTabSz="914400">
              <a:lnSpc>
                <a:spcPct val="130000"/>
              </a:lnSpc>
              <a:buClrTx/>
              <a:buSzTx/>
              <a:buFont typeface="Wingdings" panose="05000000000000000000" pitchFamily="2" charset="2"/>
              <a:buChar char="Ø"/>
              <a:defRPr/>
            </a:pPr>
            <a:r>
              <a:rPr kumimoji="0" lang="en-US" altLang="zh-CN" sz="24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1984 </a:t>
            </a:r>
            <a:r>
              <a:rPr kumimoji="0" lang="zh-CN" altLang="en-US" sz="24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颁布了</a:t>
            </a:r>
            <a:r>
              <a:rPr kumimoji="0" lang="en-US" altLang="zh-CN" sz="24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a:t>
            </a:r>
            <a:r>
              <a:rPr kumimoji="0" lang="zh-CN" altLang="en-US" sz="2400" b="1" u="sng" kern="1200" cap="none" spc="0" normalizeH="0" baseline="0" noProof="1">
                <a:solidFill>
                  <a:srgbClr val="FF0000"/>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重大工业事故控制规程</a:t>
            </a:r>
            <a:r>
              <a:rPr kumimoji="0" lang="en-US" altLang="zh-CN" sz="24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a:t>
            </a:r>
            <a:endParaRPr kumimoji="0" lang="en-US" altLang="zh-CN" sz="24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endParaRPr>
          </a:p>
          <a:p>
            <a:pPr marL="342900" marR="0" indent="-342900" defTabSz="914400">
              <a:lnSpc>
                <a:spcPct val="130000"/>
              </a:lnSpc>
              <a:buClrTx/>
              <a:buSzTx/>
              <a:buFont typeface="Wingdings" panose="05000000000000000000" pitchFamily="2" charset="2"/>
              <a:buChar char="Ø"/>
              <a:defRPr/>
            </a:pPr>
            <a:r>
              <a:rPr kumimoji="0" lang="zh-CN" altLang="zh-CN" sz="24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1982.</a:t>
            </a:r>
            <a:r>
              <a:rPr kumimoji="0" lang="en-US" altLang="zh-CN" sz="24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6 </a:t>
            </a:r>
            <a:r>
              <a:rPr kumimoji="0" lang="zh-CN" altLang="en-US" sz="24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欧盟</a:t>
            </a:r>
            <a:r>
              <a:rPr kumimoji="0" lang="en-US" altLang="zh-CN" sz="24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a:t>
            </a:r>
            <a:r>
              <a:rPr kumimoji="0" lang="zh-CN" altLang="en-US" sz="24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工业活动中重大事故危险法令</a:t>
            </a:r>
            <a:r>
              <a:rPr kumimoji="0" lang="en-US" altLang="zh-CN" sz="24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》(EEC Directive 82</a:t>
            </a:r>
            <a:r>
              <a:rPr kumimoji="0" lang="zh-CN" altLang="en-US" sz="24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a:t>
            </a:r>
            <a:r>
              <a:rPr kumimoji="0" lang="en-US" altLang="zh-CN" sz="24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50</a:t>
            </a:r>
            <a:r>
              <a:rPr kumimoji="0" lang="zh-CN" altLang="en-US" sz="24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），简称</a:t>
            </a:r>
            <a:r>
              <a:rPr kumimoji="0" lang="en-US" altLang="zh-CN" sz="24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a:t>
            </a:r>
            <a:r>
              <a:rPr kumimoji="0" lang="zh-CN" altLang="en-US" sz="2400" b="1" u="sng" kern="1200" cap="none" spc="0" normalizeH="0" baseline="0" noProof="1">
                <a:solidFill>
                  <a:srgbClr val="FF0000"/>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塞韦索法令</a:t>
            </a:r>
            <a:r>
              <a:rPr kumimoji="0" lang="en-US" altLang="zh-CN" sz="24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a:t>
            </a:r>
            <a:endParaRPr kumimoji="0" lang="zh-CN" altLang="en-US" sz="2400" b="1" kern="1200" cap="none" spc="0" normalizeH="0" baseline="0" noProof="1">
              <a:solidFill>
                <a:srgbClr val="000000"/>
              </a:solidFill>
              <a:latin typeface="Tahoma" panose="020B0604030504040204" pitchFamily="34" charset="0"/>
              <a:ea typeface="宋体" panose="02010600030101010101" pitchFamily="2" charset="-122"/>
              <a:cs typeface="+mn-cs"/>
              <a:sym typeface="Arial" panose="020B0604020202020204" pitchFamily="34" charset="0"/>
            </a:endParaRPr>
          </a:p>
        </p:txBody>
      </p:sp>
      <p:sp>
        <p:nvSpPr>
          <p:cNvPr id="3" name="内容占位符 2"/>
          <p:cNvSpPr/>
          <p:nvPr>
            <p:ph idx="1"/>
          </p:nvPr>
        </p:nvSpPr>
        <p:spPr/>
        <p:txBody>
          <a:bodyPr/>
          <a:p>
            <a:endParaRPr lang="zh-CN" altLang="en-US"/>
          </a:p>
        </p:txBody>
      </p:sp>
    </p:spTree>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标题 7"/>
          <p:cNvSpPr>
            <a:spLocks noGrp="1"/>
          </p:cNvSpPr>
          <p:nvPr/>
        </p:nvSpPr>
        <p:spPr>
          <a:xfrm>
            <a:off x="503238" y="1123950"/>
            <a:ext cx="8105775" cy="76200"/>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anchor="ctr"/>
          <a:lst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lt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r>
              <a:rPr kumimoji="0" lang="en-US" altLang="zh-CN" sz="4400" b="0" i="0" u="none" strike="noStrike" kern="1200" cap="none" spc="0" normalizeH="0" baseline="0" noProof="1">
                <a:ln>
                  <a:noFill/>
                </a:ln>
                <a:solidFill>
                  <a:schemeClr val="lt1"/>
                </a:solidFill>
                <a:effectLst/>
                <a:uLnTx/>
                <a:uFillTx/>
                <a:latin typeface="+mj-lt"/>
                <a:ea typeface="+mj-ea"/>
                <a:cs typeface="+mj-cs"/>
              </a:rPr>
              <a:t> </a:t>
            </a:r>
            <a:endParaRPr kumimoji="0" lang="en-US" altLang="zh-CN" sz="4400" b="0" i="0" u="none" strike="noStrike" kern="1200" cap="none" spc="0" normalizeH="0" baseline="0" noProof="1">
              <a:ln>
                <a:noFill/>
              </a:ln>
              <a:solidFill>
                <a:schemeClr val="lt1"/>
              </a:solidFill>
              <a:effectLst/>
              <a:uLnTx/>
              <a:uFillTx/>
              <a:latin typeface="+mj-lt"/>
              <a:ea typeface="+mj-ea"/>
              <a:cs typeface="+mj-cs"/>
            </a:endParaRPr>
          </a:p>
        </p:txBody>
      </p:sp>
      <p:pic>
        <p:nvPicPr>
          <p:cNvPr id="53251" name="图片 4" descr="t017ad25186a066ac2f"/>
          <p:cNvPicPr>
            <a:picLocks noChangeAspect="1"/>
          </p:cNvPicPr>
          <p:nvPr/>
        </p:nvPicPr>
        <p:blipFill>
          <a:blip r:embed="rId1"/>
          <a:stretch>
            <a:fillRect/>
          </a:stretch>
        </p:blipFill>
        <p:spPr>
          <a:xfrm>
            <a:off x="8316913" y="-100012"/>
            <a:ext cx="752475" cy="1382712"/>
          </a:xfrm>
          <a:prstGeom prst="rect">
            <a:avLst/>
          </a:prstGeom>
          <a:noFill/>
          <a:ln w="9525">
            <a:noFill/>
          </a:ln>
        </p:spPr>
      </p:pic>
      <p:sp>
        <p:nvSpPr>
          <p:cNvPr id="6" name="文本框 5"/>
          <p:cNvSpPr txBox="1"/>
          <p:nvPr/>
        </p:nvSpPr>
        <p:spPr>
          <a:xfrm>
            <a:off x="1200150" y="620713"/>
            <a:ext cx="7034213" cy="617538"/>
          </a:xfrm>
          <a:prstGeom prst="rect">
            <a:avLst/>
          </a:prstGeom>
          <a:noFill/>
        </p:spPr>
        <p:txBody>
          <a:bodyPr>
            <a:spAutoFit/>
          </a:bodyPr>
          <a:lstStyle/>
          <a:p>
            <a:pPr marR="0" algn="just" defTabSz="914400">
              <a:lnSpc>
                <a:spcPts val="2800"/>
              </a:lnSpc>
              <a:spcAft>
                <a:spcPts val="0"/>
              </a:spcAft>
              <a:buClrTx/>
              <a:buSzTx/>
              <a:buFontTx/>
              <a:buNone/>
              <a:defRPr/>
            </a:pPr>
            <a:r>
              <a:rPr kumimoji="0" lang="zh-CN" altLang="en-US" sz="4000" b="1" kern="1200" cap="none" spc="0" normalizeH="0" baseline="0" noProof="1">
                <a:effectLst>
                  <a:outerShdw blurRad="38100" dist="38100" dir="2700000">
                    <a:srgbClr val="C0C0C0"/>
                  </a:outerShdw>
                </a:effectLst>
                <a:latin typeface="+mj-ea"/>
                <a:ea typeface="+mj-ea"/>
                <a:cs typeface="+mn-ea"/>
                <a:sym typeface="+mn-ea"/>
              </a:rPr>
              <a:t>国外重大危险源辨识标准简介</a:t>
            </a:r>
            <a:endParaRPr kumimoji="0" lang="zh-CN" altLang="en-US" sz="4000" b="1" kern="1200" cap="none" spc="0" normalizeH="0" baseline="0" noProof="1">
              <a:effectLst>
                <a:outerShdw blurRad="38100" dist="38100" dir="2700000">
                  <a:srgbClr val="C0C0C0"/>
                </a:outerShdw>
              </a:effectLst>
              <a:latin typeface="+mj-ea"/>
              <a:ea typeface="+mj-ea"/>
              <a:cs typeface="+mn-ea"/>
              <a:sym typeface="+mn-ea"/>
            </a:endParaRPr>
          </a:p>
        </p:txBody>
      </p:sp>
      <p:sp>
        <p:nvSpPr>
          <p:cNvPr id="32774" name="文本框 8"/>
          <p:cNvSpPr txBox="1"/>
          <p:nvPr/>
        </p:nvSpPr>
        <p:spPr>
          <a:xfrm>
            <a:off x="468313" y="1339850"/>
            <a:ext cx="8297863" cy="5391150"/>
          </a:xfrm>
          <a:prstGeom prst="rect">
            <a:avLst/>
          </a:prstGeom>
          <a:noFill/>
          <a:ln w="9525">
            <a:noFill/>
            <a:miter/>
          </a:ln>
        </p:spPr>
        <p:txBody>
          <a:bodyPr>
            <a:spAutoFit/>
          </a:bodyPr>
          <a:lstStyle/>
          <a:p>
            <a:pPr marL="342900" marR="0" indent="-342900" defTabSz="914400">
              <a:lnSpc>
                <a:spcPct val="110000"/>
              </a:lnSpc>
              <a:buClrTx/>
              <a:buSzTx/>
              <a:buFont typeface="Wingdings" panose="05000000000000000000" pitchFamily="2" charset="2"/>
              <a:buChar char="Ø"/>
              <a:defRPr/>
            </a:pPr>
            <a:r>
              <a:rPr kumimoji="0" lang="en-US" altLang="zh-CN" sz="24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 1988 ILO 《</a:t>
            </a:r>
            <a:r>
              <a:rPr kumimoji="0" lang="zh-CN" altLang="en-US" sz="2400" b="1" u="sng" kern="1200" cap="none" spc="0" normalizeH="0" baseline="0" noProof="1">
                <a:solidFill>
                  <a:srgbClr val="FF0000"/>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重大事故控制实用手册</a:t>
            </a:r>
            <a:r>
              <a:rPr kumimoji="0" lang="en-US" altLang="zh-CN" sz="24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a:t>
            </a:r>
            <a:endParaRPr kumimoji="0" lang="en-US" altLang="zh-CN" sz="24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endParaRPr>
          </a:p>
          <a:p>
            <a:pPr marL="342900" marR="0" indent="-342900" defTabSz="914400">
              <a:lnSpc>
                <a:spcPct val="110000"/>
              </a:lnSpc>
              <a:buClrTx/>
              <a:buSzTx/>
              <a:buFont typeface="Wingdings" panose="05000000000000000000" pitchFamily="2" charset="2"/>
              <a:buChar char="Ø"/>
              <a:defRPr/>
            </a:pPr>
            <a:r>
              <a:rPr kumimoji="0" lang="en-US" altLang="zh-CN" sz="24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 1991 ILO 《</a:t>
            </a:r>
            <a:r>
              <a:rPr kumimoji="0" lang="zh-CN" altLang="en-US" sz="2400" b="1" u="sng" kern="1200" cap="none" spc="0" normalizeH="0" baseline="0" noProof="1">
                <a:solidFill>
                  <a:srgbClr val="FF0000"/>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重大工业事故的预防</a:t>
            </a:r>
            <a:r>
              <a:rPr kumimoji="0" lang="en-US" altLang="zh-CN" sz="24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a:t>
            </a:r>
            <a:endParaRPr kumimoji="0" lang="en-US" altLang="zh-CN" sz="24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endParaRPr>
          </a:p>
          <a:p>
            <a:pPr marL="342900" marR="0" indent="-342900" defTabSz="914400">
              <a:lnSpc>
                <a:spcPct val="110000"/>
              </a:lnSpc>
              <a:buClrTx/>
              <a:buSzTx/>
              <a:buFont typeface="Wingdings" panose="05000000000000000000" pitchFamily="2" charset="2"/>
              <a:buChar char="Ø"/>
              <a:defRPr/>
            </a:pPr>
            <a:r>
              <a:rPr kumimoji="0" lang="en-US" altLang="zh-CN" sz="24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 1993 </a:t>
            </a:r>
            <a:r>
              <a:rPr kumimoji="0" lang="zh-CN" altLang="en-US" sz="24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第</a:t>
            </a:r>
            <a:r>
              <a:rPr kumimoji="0" lang="en-US" altLang="zh-CN" sz="24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80</a:t>
            </a:r>
            <a:r>
              <a:rPr kumimoji="0" lang="zh-CN" altLang="en-US" sz="24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届国际劳工组织大会</a:t>
            </a:r>
            <a:r>
              <a:rPr kumimoji="0" lang="en-US" altLang="zh-CN" sz="24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a:t>
            </a:r>
            <a:r>
              <a:rPr kumimoji="0" lang="zh-CN" altLang="en-US" sz="2400" b="1" u="sng" kern="1200" cap="none" spc="0" normalizeH="0" baseline="0" noProof="1">
                <a:solidFill>
                  <a:srgbClr val="FF0000"/>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预防重大工业事故</a:t>
            </a:r>
            <a:r>
              <a:rPr kumimoji="0" lang="en-US" altLang="zh-CN" sz="2400" b="1" u="sng" kern="1200" cap="none" spc="0" normalizeH="0" baseline="0" noProof="1">
                <a:solidFill>
                  <a:srgbClr val="FF0000"/>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a:t>
            </a:r>
            <a:r>
              <a:rPr kumimoji="0" lang="zh-CN" altLang="en-US" sz="2400" b="1" u="sng" kern="1200" cap="none" spc="0" normalizeH="0" baseline="0" noProof="1">
                <a:solidFill>
                  <a:srgbClr val="FF0000"/>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公约和建议书</a:t>
            </a:r>
            <a:endParaRPr kumimoji="0" lang="zh-CN" altLang="en-US" sz="2400" b="1" u="sng" kern="1200" cap="none" spc="0" normalizeH="0" baseline="0" noProof="1">
              <a:solidFill>
                <a:srgbClr val="FF0000"/>
              </a:solidFill>
              <a:effectLst>
                <a:outerShdw blurRad="38100" dist="38100" dir="2700000">
                  <a:srgbClr val="C0C0C0"/>
                </a:outerShdw>
              </a:effectLst>
              <a:latin typeface="仿宋_GB2312" pitchFamily="49" charset="-122"/>
              <a:ea typeface="仿宋_GB2312" pitchFamily="49" charset="-122"/>
              <a:cs typeface="+mn-cs"/>
            </a:endParaRPr>
          </a:p>
          <a:p>
            <a:pPr marL="342900" marR="0" indent="-342900" defTabSz="914400">
              <a:lnSpc>
                <a:spcPct val="110000"/>
              </a:lnSpc>
              <a:buClrTx/>
              <a:buSzTx/>
              <a:buFont typeface="Wingdings" panose="05000000000000000000" pitchFamily="2" charset="2"/>
              <a:buChar char="Ø"/>
              <a:defRPr/>
            </a:pPr>
            <a:r>
              <a:rPr kumimoji="0" lang="en-US" altLang="zh-CN" sz="24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 1992 </a:t>
            </a:r>
            <a:r>
              <a:rPr kumimoji="0" lang="zh-CN" altLang="en-US" sz="24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美国</a:t>
            </a:r>
            <a:r>
              <a:rPr kumimoji="0" lang="en-US" altLang="zh-CN" sz="24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a:t>
            </a:r>
            <a:r>
              <a:rPr kumimoji="0" lang="zh-CN" altLang="en-US" sz="2400" b="1" u="sng" kern="1200" cap="none" spc="0" normalizeH="0" baseline="0" noProof="1">
                <a:solidFill>
                  <a:srgbClr val="FF0000"/>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高度危险化学品处理过程的安全管理</a:t>
            </a:r>
            <a:r>
              <a:rPr kumimoji="0" lang="en-US" altLang="zh-CN" sz="24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a:t>
            </a:r>
            <a:r>
              <a:rPr kumimoji="0" lang="zh-CN" altLang="en-US" sz="24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标准，</a:t>
            </a:r>
            <a:r>
              <a:rPr kumimoji="0" lang="en-US" altLang="zh-CN" sz="24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EPA《</a:t>
            </a:r>
            <a:r>
              <a:rPr kumimoji="0" lang="zh-CN" altLang="en-US" sz="2400" b="1" u="sng" kern="1200" cap="none" spc="0" normalizeH="0" baseline="0" noProof="1">
                <a:solidFill>
                  <a:srgbClr val="FF0000"/>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预防化学泄漏事故的风险管理程序</a:t>
            </a:r>
            <a:r>
              <a:rPr kumimoji="0" lang="en-US" altLang="zh-CN" sz="24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a:t>
            </a:r>
            <a:endParaRPr kumimoji="0" lang="en-US" altLang="zh-CN" sz="24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endParaRPr>
          </a:p>
          <a:p>
            <a:pPr marL="342900" marR="0" indent="-342900" defTabSz="914400">
              <a:lnSpc>
                <a:spcPct val="110000"/>
              </a:lnSpc>
              <a:buClrTx/>
              <a:buSzTx/>
              <a:buFont typeface="Wingdings" panose="05000000000000000000" pitchFamily="2" charset="2"/>
              <a:buChar char="Ø"/>
              <a:defRPr/>
            </a:pPr>
            <a:r>
              <a:rPr kumimoji="0" lang="en-US" altLang="zh-CN" sz="24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 1996</a:t>
            </a:r>
            <a:r>
              <a:rPr kumimoji="0" lang="zh-CN" altLang="en-US" sz="24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年欧共体颁布了</a:t>
            </a:r>
            <a:r>
              <a:rPr kumimoji="0" lang="zh-CN" altLang="en-US" sz="2400" b="1" u="sng" kern="1200" cap="none" spc="0" normalizeH="0" baseline="0" noProof="1">
                <a:solidFill>
                  <a:srgbClr val="FF0000"/>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塞韦索法令</a:t>
            </a:r>
            <a:r>
              <a:rPr kumimoji="0" lang="en-US" altLang="zh-CN" sz="2400" b="1" u="sng" kern="1200" cap="none" spc="0" normalizeH="0" baseline="0" noProof="1">
                <a:solidFill>
                  <a:srgbClr val="FF0000"/>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Ⅱ</a:t>
            </a:r>
            <a:r>
              <a:rPr kumimoji="0" lang="zh-CN" altLang="en-US" sz="24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，成员国从</a:t>
            </a:r>
            <a:r>
              <a:rPr kumimoji="0" lang="en-US" altLang="zh-CN" sz="24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1999</a:t>
            </a:r>
            <a:r>
              <a:rPr kumimoji="0" lang="zh-CN" altLang="en-US" sz="24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年起开始执行。从</a:t>
            </a:r>
            <a:r>
              <a:rPr kumimoji="0" lang="en-US" altLang="zh-CN" sz="24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1999</a:t>
            </a:r>
            <a:r>
              <a:rPr kumimoji="0" lang="zh-CN" altLang="en-US" sz="24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年</a:t>
            </a:r>
            <a:r>
              <a:rPr kumimoji="0" lang="en-US" altLang="zh-CN" sz="24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2</a:t>
            </a:r>
            <a:r>
              <a:rPr kumimoji="0" lang="zh-CN" altLang="en-US" sz="24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月起，新法令是</a:t>
            </a:r>
            <a:r>
              <a:rPr kumimoji="0" lang="zh-CN" altLang="en-US" sz="2400" b="1" u="sng" kern="1200" cap="none" spc="0" normalizeH="0" baseline="0" noProof="1">
                <a:solidFill>
                  <a:srgbClr val="FF0000"/>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强制性条约</a:t>
            </a:r>
            <a:r>
              <a:rPr kumimoji="0" lang="zh-CN" altLang="en-US" sz="24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a:t>
            </a:r>
            <a:endParaRPr kumimoji="0" lang="zh-CN" altLang="en-US" sz="24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endParaRPr>
          </a:p>
          <a:p>
            <a:pPr marL="342900" marR="0" indent="-342900" defTabSz="914400">
              <a:lnSpc>
                <a:spcPct val="110000"/>
              </a:lnSpc>
              <a:buClrTx/>
              <a:buSzTx/>
              <a:buFont typeface="Wingdings" panose="05000000000000000000" pitchFamily="2" charset="2"/>
              <a:buChar char="Ø"/>
              <a:defRPr/>
            </a:pPr>
            <a:r>
              <a:rPr kumimoji="0" lang="zh-CN" altLang="en-US" sz="24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 英国</a:t>
            </a:r>
            <a:r>
              <a:rPr kumimoji="0" lang="en-US" altLang="zh-CN" sz="24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1999</a:t>
            </a:r>
            <a:r>
              <a:rPr kumimoji="0" lang="zh-CN" altLang="en-US" sz="24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年颁布</a:t>
            </a:r>
            <a:r>
              <a:rPr kumimoji="0" lang="zh-CN" altLang="en-US" sz="2400" b="1" u="sng" kern="1200" cap="none" spc="0" normalizeH="0" baseline="0" noProof="1">
                <a:solidFill>
                  <a:srgbClr val="FF0000"/>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重大事故危险控制条例</a:t>
            </a:r>
            <a:r>
              <a:rPr kumimoji="0" lang="zh-CN" altLang="en-US" sz="24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a:t>
            </a:r>
            <a:r>
              <a:rPr kumimoji="0" lang="en-US" altLang="zh-CN" sz="24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COMAH</a:t>
            </a:r>
            <a:r>
              <a:rPr kumimoji="0" lang="zh-CN" altLang="en-US" sz="24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），它与新的塞韦索法令</a:t>
            </a:r>
            <a:r>
              <a:rPr kumimoji="0" lang="en-US" altLang="zh-CN" sz="24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Ⅱ</a:t>
            </a:r>
            <a:r>
              <a:rPr kumimoji="0" lang="zh-CN" altLang="en-US" sz="24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的要求是一致的。 </a:t>
            </a:r>
            <a:endParaRPr kumimoji="0" lang="zh-CN" altLang="en-US" sz="24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endParaRPr>
          </a:p>
          <a:p>
            <a:pPr marL="342900" marR="0" indent="-342900" defTabSz="914400">
              <a:lnSpc>
                <a:spcPct val="110000"/>
              </a:lnSpc>
              <a:buClrTx/>
              <a:buSzTx/>
              <a:buFont typeface="Wingdings" panose="05000000000000000000" pitchFamily="2" charset="2"/>
              <a:buChar char="Ø"/>
              <a:defRPr/>
            </a:pPr>
            <a:r>
              <a:rPr kumimoji="0" lang="zh-CN" altLang="en-US" sz="24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 澳大利亚、印度、印尼、泰国、马来西亚和巴基斯坦等颁布重大危险源控制国家标准。</a:t>
            </a:r>
            <a:endParaRPr kumimoji="0" lang="zh-CN" altLang="en-US" sz="24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endParaRPr>
          </a:p>
          <a:p>
            <a:pPr marL="342900" marR="0" indent="-342900" defTabSz="914400">
              <a:lnSpc>
                <a:spcPct val="130000"/>
              </a:lnSpc>
              <a:buClrTx/>
              <a:buSzTx/>
              <a:buFont typeface="Wingdings" panose="05000000000000000000" pitchFamily="2" charset="2"/>
              <a:buNone/>
              <a:defRPr/>
            </a:pPr>
            <a:endParaRPr kumimoji="0" lang="zh-CN" altLang="en-US" sz="2400" b="1" kern="1200" cap="none" spc="0" normalizeH="0" baseline="0" noProof="1">
              <a:solidFill>
                <a:srgbClr val="000000"/>
              </a:solidFill>
              <a:latin typeface="Tahoma" panose="020B0604030504040204" pitchFamily="34" charset="0"/>
              <a:ea typeface="宋体" panose="02010600030101010101" pitchFamily="2" charset="-122"/>
              <a:cs typeface="+mn-cs"/>
              <a:sym typeface="Arial" panose="020B0604020202020204" pitchFamily="34" charset="0"/>
            </a:endParaRPr>
          </a:p>
        </p:txBody>
      </p:sp>
      <p:sp>
        <p:nvSpPr>
          <p:cNvPr id="2" name="内容占位符 1"/>
          <p:cNvSpPr/>
          <p:nvPr>
            <p:ph idx="1"/>
          </p:nvPr>
        </p:nvSpPr>
        <p:spPr/>
        <p:txBody>
          <a:bodyPr/>
          <a:p>
            <a:endParaRPr lang="zh-CN" altLang="en-US"/>
          </a:p>
        </p:txBody>
      </p:sp>
    </p:spTree>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标题 7"/>
          <p:cNvSpPr>
            <a:spLocks noGrp="1"/>
          </p:cNvSpPr>
          <p:nvPr/>
        </p:nvSpPr>
        <p:spPr>
          <a:xfrm>
            <a:off x="503238" y="1123950"/>
            <a:ext cx="8105775" cy="76200"/>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anchor="ctr"/>
          <a:lst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lt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r>
              <a:rPr kumimoji="0" lang="en-US" altLang="zh-CN" sz="4400" b="0" i="0" u="none" strike="noStrike" kern="1200" cap="none" spc="0" normalizeH="0" baseline="0" noProof="1">
                <a:ln>
                  <a:noFill/>
                </a:ln>
                <a:solidFill>
                  <a:schemeClr val="lt1"/>
                </a:solidFill>
                <a:effectLst/>
                <a:uLnTx/>
                <a:uFillTx/>
                <a:latin typeface="+mj-lt"/>
                <a:ea typeface="+mj-ea"/>
                <a:cs typeface="+mj-cs"/>
              </a:rPr>
              <a:t> </a:t>
            </a:r>
            <a:endParaRPr kumimoji="0" lang="en-US" altLang="zh-CN" sz="4400" b="0" i="0" u="none" strike="noStrike" kern="1200" cap="none" spc="0" normalizeH="0" baseline="0" noProof="1">
              <a:ln>
                <a:noFill/>
              </a:ln>
              <a:solidFill>
                <a:schemeClr val="lt1"/>
              </a:solidFill>
              <a:effectLst/>
              <a:uLnTx/>
              <a:uFillTx/>
              <a:latin typeface="+mj-lt"/>
              <a:ea typeface="+mj-ea"/>
              <a:cs typeface="+mj-cs"/>
            </a:endParaRPr>
          </a:p>
        </p:txBody>
      </p:sp>
      <p:pic>
        <p:nvPicPr>
          <p:cNvPr id="55299" name="图片 4" descr="t017ad25186a066ac2f"/>
          <p:cNvPicPr>
            <a:picLocks noChangeAspect="1"/>
          </p:cNvPicPr>
          <p:nvPr/>
        </p:nvPicPr>
        <p:blipFill>
          <a:blip r:embed="rId1"/>
          <a:stretch>
            <a:fillRect/>
          </a:stretch>
        </p:blipFill>
        <p:spPr>
          <a:xfrm>
            <a:off x="8316913" y="-100012"/>
            <a:ext cx="752475" cy="1382712"/>
          </a:xfrm>
          <a:prstGeom prst="rect">
            <a:avLst/>
          </a:prstGeom>
          <a:noFill/>
          <a:ln w="9525">
            <a:noFill/>
          </a:ln>
        </p:spPr>
      </p:pic>
      <p:sp>
        <p:nvSpPr>
          <p:cNvPr id="55300" name="文本框 1"/>
          <p:cNvSpPr txBox="1"/>
          <p:nvPr/>
        </p:nvSpPr>
        <p:spPr>
          <a:xfrm>
            <a:off x="400050" y="1485900"/>
            <a:ext cx="280988" cy="368300"/>
          </a:xfrm>
          <a:prstGeom prst="rect">
            <a:avLst/>
          </a:prstGeom>
          <a:noFill/>
          <a:ln w="9525">
            <a:noFill/>
          </a:ln>
        </p:spPr>
        <p:txBody>
          <a:bodyPr wrap="none" anchor="t" anchorCtr="0">
            <a:spAutoFit/>
          </a:bodyPr>
          <a:p>
            <a:pPr>
              <a:lnSpc>
                <a:spcPct val="130000"/>
              </a:lnSpc>
            </a:pPr>
            <a:r>
              <a:rPr lang="en-US" altLang="zh-CN" sz="1400" dirty="0">
                <a:latin typeface="Arial" panose="020B0604020202020204" pitchFamily="34" charset="0"/>
                <a:ea typeface="微软雅黑" panose="020B0503020204020204" charset="-122"/>
              </a:rPr>
              <a:t> </a:t>
            </a:r>
            <a:r>
              <a:rPr lang="zh-CN" altLang="en-US" sz="1400" dirty="0">
                <a:latin typeface="Arial" panose="020B0604020202020204" pitchFamily="34" charset="0"/>
                <a:ea typeface="微软雅黑" panose="020B0503020204020204" charset="-122"/>
              </a:rPr>
              <a:t> </a:t>
            </a:r>
            <a:endParaRPr lang="zh-CN" altLang="en-US" sz="1400" dirty="0">
              <a:latin typeface="Arial" panose="020B0604020202020204" pitchFamily="34" charset="0"/>
              <a:ea typeface="微软雅黑" panose="020B0503020204020204" charset="-122"/>
            </a:endParaRPr>
          </a:p>
        </p:txBody>
      </p:sp>
      <p:sp>
        <p:nvSpPr>
          <p:cNvPr id="55301" name="文本框 2"/>
          <p:cNvSpPr txBox="1"/>
          <p:nvPr/>
        </p:nvSpPr>
        <p:spPr>
          <a:xfrm>
            <a:off x="517525" y="1498600"/>
            <a:ext cx="4297363" cy="803275"/>
          </a:xfrm>
          <a:prstGeom prst="rect">
            <a:avLst/>
          </a:prstGeom>
          <a:noFill/>
          <a:ln w="9525">
            <a:noFill/>
          </a:ln>
        </p:spPr>
        <p:txBody>
          <a:bodyPr wrap="none" anchor="t" anchorCtr="0">
            <a:spAutoFit/>
          </a:bodyPr>
          <a:p>
            <a:pPr>
              <a:lnSpc>
                <a:spcPct val="130000"/>
              </a:lnSpc>
            </a:pPr>
            <a:r>
              <a:rPr lang="zh-CN" altLang="en-US" sz="3600" u="sng" dirty="0">
                <a:solidFill>
                  <a:srgbClr val="7030A0"/>
                </a:solidFill>
                <a:latin typeface="楷体" panose="02010609060101010101" pitchFamily="49" charset="-122"/>
                <a:ea typeface="楷体" panose="02010609060101010101" pitchFamily="49" charset="-122"/>
              </a:rPr>
              <a:t>国际劳动组织认为：</a:t>
            </a:r>
            <a:endParaRPr lang="zh-CN" altLang="en-US" sz="3600" u="sng" dirty="0">
              <a:solidFill>
                <a:srgbClr val="7030A0"/>
              </a:solidFill>
              <a:latin typeface="楷体" panose="02010609060101010101" pitchFamily="49" charset="-122"/>
              <a:ea typeface="楷体" panose="02010609060101010101" pitchFamily="49" charset="-122"/>
            </a:endParaRPr>
          </a:p>
        </p:txBody>
      </p:sp>
      <p:sp>
        <p:nvSpPr>
          <p:cNvPr id="7" name="文本框 6"/>
          <p:cNvSpPr txBox="1"/>
          <p:nvPr/>
        </p:nvSpPr>
        <p:spPr>
          <a:xfrm>
            <a:off x="1200150" y="620713"/>
            <a:ext cx="7034213" cy="617538"/>
          </a:xfrm>
          <a:prstGeom prst="rect">
            <a:avLst/>
          </a:prstGeom>
          <a:noFill/>
        </p:spPr>
        <p:txBody>
          <a:bodyPr>
            <a:spAutoFit/>
          </a:bodyPr>
          <a:lstStyle/>
          <a:p>
            <a:pPr marR="0" algn="just" defTabSz="914400">
              <a:lnSpc>
                <a:spcPts val="2800"/>
              </a:lnSpc>
              <a:spcAft>
                <a:spcPts val="0"/>
              </a:spcAft>
              <a:buClrTx/>
              <a:buSzTx/>
              <a:buFontTx/>
              <a:buNone/>
              <a:defRPr/>
            </a:pPr>
            <a:r>
              <a:rPr kumimoji="0" lang="zh-CN" altLang="en-US" sz="4000" b="1" kern="1200" cap="none" spc="0" normalizeH="0" baseline="0" noProof="1">
                <a:effectLst>
                  <a:outerShdw blurRad="38100" dist="38100" dir="2700000">
                    <a:srgbClr val="C0C0C0"/>
                  </a:outerShdw>
                </a:effectLst>
                <a:latin typeface="+mj-ea"/>
                <a:ea typeface="+mj-ea"/>
                <a:cs typeface="+mn-ea"/>
                <a:sym typeface="+mn-ea"/>
              </a:rPr>
              <a:t>国外重大危险源辨识标准简介</a:t>
            </a:r>
            <a:endParaRPr kumimoji="0" lang="zh-CN" altLang="en-US" sz="4000" b="1" kern="1200" cap="none" spc="0" normalizeH="0" baseline="0" noProof="1">
              <a:effectLst>
                <a:outerShdw blurRad="38100" dist="38100" dir="2700000">
                  <a:srgbClr val="C0C0C0"/>
                </a:outerShdw>
              </a:effectLst>
              <a:latin typeface="+mj-ea"/>
              <a:ea typeface="+mj-ea"/>
              <a:cs typeface="+mn-ea"/>
              <a:sym typeface="+mn-ea"/>
            </a:endParaRPr>
          </a:p>
        </p:txBody>
      </p:sp>
      <p:sp>
        <p:nvSpPr>
          <p:cNvPr id="55303" name="文本框 8"/>
          <p:cNvSpPr txBox="1"/>
          <p:nvPr/>
        </p:nvSpPr>
        <p:spPr>
          <a:xfrm>
            <a:off x="612775" y="2205038"/>
            <a:ext cx="8204200" cy="4060825"/>
          </a:xfrm>
          <a:prstGeom prst="rect">
            <a:avLst/>
          </a:prstGeom>
          <a:noFill/>
          <a:ln w="9525">
            <a:noFill/>
          </a:ln>
        </p:spPr>
        <p:txBody>
          <a:bodyPr anchor="t" anchorCtr="0">
            <a:spAutoFit/>
          </a:bodyPr>
          <a:p>
            <a:endParaRPr lang="en-US" altLang="zh-CN" sz="2800" b="1" dirty="0">
              <a:solidFill>
                <a:srgbClr val="000000"/>
              </a:solidFill>
              <a:latin typeface="Tahoma" panose="020B0604030504040204" pitchFamily="34" charset="0"/>
              <a:ea typeface="宋体" panose="02010600030101010101" pitchFamily="2" charset="-122"/>
              <a:sym typeface="Arial" panose="020B0604020202020204" pitchFamily="34" charset="0"/>
            </a:endParaRPr>
          </a:p>
          <a:p>
            <a:r>
              <a:rPr lang="en-US" altLang="zh-CN" sz="2800" b="1" dirty="0">
                <a:solidFill>
                  <a:srgbClr val="000000"/>
                </a:solidFill>
                <a:latin typeface="Tahoma" panose="020B0604030504040204" pitchFamily="34" charset="0"/>
                <a:ea typeface="宋体" panose="02010600030101010101" pitchFamily="2" charset="-122"/>
                <a:sym typeface="Arial" panose="020B0604020202020204" pitchFamily="34" charset="0"/>
              </a:rPr>
              <a:t>1</a:t>
            </a:r>
            <a:r>
              <a:rPr lang="zh-CN" altLang="en-US" sz="2800" b="1" dirty="0">
                <a:solidFill>
                  <a:srgbClr val="000000"/>
                </a:solidFill>
                <a:latin typeface="Tahoma" panose="020B0604030504040204" pitchFamily="34" charset="0"/>
                <a:ea typeface="宋体" panose="02010600030101010101" pitchFamily="2" charset="-122"/>
                <a:sym typeface="Arial" panose="020B0604020202020204" pitchFamily="34" charset="0"/>
              </a:rPr>
              <a:t>、各国应根据具体的工业生产情况制定适合国情的重大危险源辨识标准；</a:t>
            </a:r>
            <a:endParaRPr lang="zh-CN" altLang="en-US" sz="2800" b="1" dirty="0">
              <a:solidFill>
                <a:srgbClr val="000000"/>
              </a:solidFill>
              <a:latin typeface="Tahoma" panose="020B0604030504040204" pitchFamily="34" charset="0"/>
              <a:ea typeface="宋体" panose="02010600030101010101" pitchFamily="2" charset="-122"/>
              <a:sym typeface="Arial" panose="020B0604020202020204" pitchFamily="34" charset="0"/>
            </a:endParaRPr>
          </a:p>
          <a:p>
            <a:r>
              <a:rPr lang="en-US" altLang="zh-CN" sz="2800" b="1" dirty="0">
                <a:solidFill>
                  <a:srgbClr val="000000"/>
                </a:solidFill>
                <a:latin typeface="Tahoma" panose="020B0604030504040204" pitchFamily="34" charset="0"/>
                <a:ea typeface="宋体" panose="02010600030101010101" pitchFamily="2" charset="-122"/>
                <a:sym typeface="Arial" panose="020B0604020202020204" pitchFamily="34" charset="0"/>
              </a:rPr>
              <a:t>2</a:t>
            </a:r>
            <a:r>
              <a:rPr lang="zh-CN" altLang="en-US" sz="2800" b="1" dirty="0">
                <a:solidFill>
                  <a:srgbClr val="000000"/>
                </a:solidFill>
                <a:latin typeface="Tahoma" panose="020B0604030504040204" pitchFamily="34" charset="0"/>
                <a:ea typeface="宋体" panose="02010600030101010101" pitchFamily="2" charset="-122"/>
                <a:sym typeface="Arial" panose="020B0604020202020204" pitchFamily="34" charset="0"/>
              </a:rPr>
              <a:t>、任何标准一览表都必须是明确的和毫不含糊的，以便使雇主能迅速地鉴别出他控制下的那些设施是在这个标准定义的范围内；</a:t>
            </a:r>
            <a:endParaRPr lang="zh-CN" altLang="en-US" sz="2800" b="1" dirty="0">
              <a:solidFill>
                <a:srgbClr val="000000"/>
              </a:solidFill>
              <a:latin typeface="Tahoma" panose="020B0604030504040204" pitchFamily="34" charset="0"/>
              <a:ea typeface="宋体" panose="02010600030101010101" pitchFamily="2" charset="-122"/>
              <a:sym typeface="Arial" panose="020B0604020202020204" pitchFamily="34" charset="0"/>
            </a:endParaRPr>
          </a:p>
          <a:p>
            <a:r>
              <a:rPr lang="en-US" altLang="zh-CN" sz="2800" b="1" dirty="0">
                <a:solidFill>
                  <a:srgbClr val="000000"/>
                </a:solidFill>
                <a:latin typeface="Tahoma" panose="020B0604030504040204" pitchFamily="34" charset="0"/>
                <a:ea typeface="宋体" panose="02010600030101010101" pitchFamily="2" charset="-122"/>
                <a:sym typeface="Arial" panose="020B0604020202020204" pitchFamily="34" charset="0"/>
              </a:rPr>
              <a:t>3</a:t>
            </a:r>
            <a:r>
              <a:rPr lang="zh-CN" altLang="en-US" sz="2800" b="1" dirty="0">
                <a:solidFill>
                  <a:srgbClr val="000000"/>
                </a:solidFill>
                <a:latin typeface="Tahoma" panose="020B0604030504040204" pitchFamily="34" charset="0"/>
                <a:ea typeface="宋体" panose="02010600030101010101" pitchFamily="2" charset="-122"/>
                <a:sym typeface="Arial" panose="020B0604020202020204" pitchFamily="34" charset="0"/>
              </a:rPr>
              <a:t>、标准的定义需要根据经验和对危险物质了解的不断加深进行修改</a:t>
            </a:r>
            <a:endParaRPr lang="zh-CN" altLang="en-US" sz="2800" b="1" dirty="0">
              <a:solidFill>
                <a:srgbClr val="000000"/>
              </a:solidFill>
              <a:latin typeface="Tahoma" panose="020B0604030504040204" pitchFamily="34" charset="0"/>
              <a:ea typeface="宋体" panose="02010600030101010101" pitchFamily="2" charset="-122"/>
              <a:sym typeface="Arial" panose="020B0604020202020204" pitchFamily="34" charset="0"/>
            </a:endParaRPr>
          </a:p>
          <a:p>
            <a:pPr>
              <a:lnSpc>
                <a:spcPct val="130000"/>
              </a:lnSpc>
            </a:pPr>
            <a:endParaRPr lang="zh-CN" altLang="en-US" sz="2800" b="1" dirty="0">
              <a:solidFill>
                <a:srgbClr val="000000"/>
              </a:solidFill>
              <a:latin typeface="Tahoma" panose="020B0604030504040204" pitchFamily="34" charset="0"/>
              <a:ea typeface="宋体" panose="02010600030101010101" pitchFamily="2" charset="-122"/>
              <a:sym typeface="Arial" panose="020B0604020202020204" pitchFamily="34" charset="0"/>
            </a:endParaRPr>
          </a:p>
        </p:txBody>
      </p:sp>
      <p:sp>
        <p:nvSpPr>
          <p:cNvPr id="2" name="内容占位符 1"/>
          <p:cNvSpPr/>
          <p:nvPr>
            <p:ph idx="1"/>
          </p:nvPr>
        </p:nvSpPr>
        <p:spPr/>
        <p:txBody>
          <a:bodyPr/>
          <a:p>
            <a:endParaRPr lang="zh-CN" altLang="en-US"/>
          </a:p>
        </p:txBody>
      </p:sp>
    </p:spTree>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标题 7"/>
          <p:cNvSpPr>
            <a:spLocks noGrp="1"/>
          </p:cNvSpPr>
          <p:nvPr/>
        </p:nvSpPr>
        <p:spPr>
          <a:xfrm>
            <a:off x="503238" y="1123950"/>
            <a:ext cx="8105775" cy="76200"/>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anchor="ctr"/>
          <a:lst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lt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r>
              <a:rPr kumimoji="0" lang="en-US" altLang="zh-CN" sz="4400" b="0" i="0" u="none" strike="noStrike" kern="1200" cap="none" spc="0" normalizeH="0" baseline="0" noProof="1">
                <a:ln>
                  <a:noFill/>
                </a:ln>
                <a:solidFill>
                  <a:schemeClr val="lt1"/>
                </a:solidFill>
                <a:effectLst/>
                <a:uLnTx/>
                <a:uFillTx/>
                <a:latin typeface="+mj-lt"/>
                <a:ea typeface="+mj-ea"/>
                <a:cs typeface="+mj-cs"/>
              </a:rPr>
              <a:t> </a:t>
            </a:r>
            <a:endParaRPr kumimoji="0" lang="en-US" altLang="zh-CN" sz="4400" b="0" i="0" u="none" strike="noStrike" kern="1200" cap="none" spc="0" normalizeH="0" baseline="0" noProof="1">
              <a:ln>
                <a:noFill/>
              </a:ln>
              <a:solidFill>
                <a:schemeClr val="lt1"/>
              </a:solidFill>
              <a:effectLst/>
              <a:uLnTx/>
              <a:uFillTx/>
              <a:latin typeface="+mj-lt"/>
              <a:ea typeface="+mj-ea"/>
              <a:cs typeface="+mj-cs"/>
            </a:endParaRPr>
          </a:p>
        </p:txBody>
      </p:sp>
      <p:sp>
        <p:nvSpPr>
          <p:cNvPr id="4" name="文本框 3"/>
          <p:cNvSpPr txBox="1"/>
          <p:nvPr/>
        </p:nvSpPr>
        <p:spPr>
          <a:xfrm>
            <a:off x="1893569" y="260349"/>
            <a:ext cx="6297296" cy="883920"/>
          </a:xfrm>
          <a:prstGeom prst="rect">
            <a:avLst/>
          </a:prstGeom>
          <a:noFill/>
        </p:spPr>
        <p:txBody>
          <a:bodyPr>
            <a:spAutoFit/>
            <a:scene3d>
              <a:camera prst="orthographicFront"/>
              <a:lightRig rig="threePt" dir="t"/>
            </a:scene3d>
          </a:bodyPr>
          <a:lstStyle/>
          <a:p>
            <a:pPr marR="0" defTabSz="914400">
              <a:lnSpc>
                <a:spcPct val="130000"/>
              </a:lnSpc>
              <a:buClrTx/>
              <a:buSzTx/>
              <a:buFont typeface="Arial" panose="020B0604020202020204" pitchFamily="34" charset="0"/>
              <a:buNone/>
              <a:defRPr/>
            </a:pPr>
            <a:r>
              <a:rPr kumimoji="0" lang="zh-CN" sz="4000" kern="1200" cap="none" spc="0" normalizeH="0" baseline="0" noProof="1">
                <a:effectLst>
                  <a:outerShdw blurRad="38100" dist="19050" dir="2700000" algn="tl" rotWithShape="0">
                    <a:schemeClr val="dk1">
                      <a:alpha val="40000"/>
                    </a:schemeClr>
                  </a:outerShdw>
                </a:effectLst>
                <a:latin typeface="+mj-ea"/>
                <a:ea typeface="+mj-ea"/>
                <a:cs typeface="+mn-ea"/>
              </a:rPr>
              <a:t>我国重大危险源辨识标准</a:t>
            </a:r>
            <a:endParaRPr kumimoji="0" lang="zh-CN" sz="4000" kern="1200" cap="none" spc="0" normalizeH="0" baseline="0" noProof="1">
              <a:effectLst>
                <a:outerShdw blurRad="38100" dist="19050" dir="2700000" algn="tl" rotWithShape="0">
                  <a:schemeClr val="dk1">
                    <a:alpha val="40000"/>
                  </a:schemeClr>
                </a:outerShdw>
              </a:effectLst>
              <a:latin typeface="+mj-ea"/>
              <a:ea typeface="+mj-ea"/>
              <a:cs typeface="+mn-cs"/>
            </a:endParaRPr>
          </a:p>
        </p:txBody>
      </p:sp>
      <p:pic>
        <p:nvPicPr>
          <p:cNvPr id="56324" name="图片 4" descr="t017ad25186a066ac2f"/>
          <p:cNvPicPr>
            <a:picLocks noChangeAspect="1"/>
          </p:cNvPicPr>
          <p:nvPr/>
        </p:nvPicPr>
        <p:blipFill>
          <a:blip r:embed="rId1"/>
          <a:stretch>
            <a:fillRect/>
          </a:stretch>
        </p:blipFill>
        <p:spPr>
          <a:xfrm>
            <a:off x="8316913" y="-100012"/>
            <a:ext cx="752475" cy="1382712"/>
          </a:xfrm>
          <a:prstGeom prst="rect">
            <a:avLst/>
          </a:prstGeom>
          <a:noFill/>
          <a:ln w="9525">
            <a:noFill/>
          </a:ln>
        </p:spPr>
      </p:pic>
      <p:sp>
        <p:nvSpPr>
          <p:cNvPr id="56325" name="文本框 1"/>
          <p:cNvSpPr txBox="1"/>
          <p:nvPr/>
        </p:nvSpPr>
        <p:spPr>
          <a:xfrm>
            <a:off x="400050" y="1485900"/>
            <a:ext cx="280988" cy="368300"/>
          </a:xfrm>
          <a:prstGeom prst="rect">
            <a:avLst/>
          </a:prstGeom>
          <a:noFill/>
          <a:ln w="9525">
            <a:noFill/>
          </a:ln>
        </p:spPr>
        <p:txBody>
          <a:bodyPr wrap="none" anchor="t" anchorCtr="0">
            <a:spAutoFit/>
          </a:bodyPr>
          <a:p>
            <a:pPr>
              <a:lnSpc>
                <a:spcPct val="130000"/>
              </a:lnSpc>
            </a:pPr>
            <a:r>
              <a:rPr lang="en-US" altLang="zh-CN" sz="1400" dirty="0">
                <a:latin typeface="Arial" panose="020B0604020202020204" pitchFamily="34" charset="0"/>
                <a:ea typeface="微软雅黑" panose="020B0503020204020204" charset="-122"/>
              </a:rPr>
              <a:t> </a:t>
            </a:r>
            <a:r>
              <a:rPr lang="zh-CN" altLang="en-US" sz="1400" dirty="0">
                <a:latin typeface="Arial" panose="020B0604020202020204" pitchFamily="34" charset="0"/>
                <a:ea typeface="微软雅黑" panose="020B0503020204020204" charset="-122"/>
              </a:rPr>
              <a:t> </a:t>
            </a:r>
            <a:endParaRPr lang="zh-CN" altLang="en-US" sz="1400" dirty="0">
              <a:latin typeface="Arial" panose="020B0604020202020204" pitchFamily="34" charset="0"/>
              <a:ea typeface="微软雅黑" panose="020B0503020204020204" charset="-122"/>
            </a:endParaRPr>
          </a:p>
        </p:txBody>
      </p:sp>
      <p:sp>
        <p:nvSpPr>
          <p:cNvPr id="6" name="文本框 5"/>
          <p:cNvSpPr txBox="1"/>
          <p:nvPr/>
        </p:nvSpPr>
        <p:spPr>
          <a:xfrm>
            <a:off x="611188" y="1412875"/>
            <a:ext cx="7840663" cy="4525963"/>
          </a:xfrm>
          <a:prstGeom prst="rect">
            <a:avLst/>
          </a:prstGeom>
          <a:noFill/>
        </p:spPr>
        <p:txBody>
          <a:bodyPr>
            <a:spAutoFit/>
          </a:bodyPr>
          <a:lstStyle/>
          <a:p>
            <a:pPr marR="0" defTabSz="914400">
              <a:lnSpc>
                <a:spcPct val="130000"/>
              </a:lnSpc>
              <a:buClrTx/>
              <a:buSzTx/>
              <a:buFont typeface="Arial" panose="020B0604020202020204" pitchFamily="34" charset="0"/>
              <a:buNone/>
              <a:defRPr/>
            </a:pPr>
            <a:endParaRPr kumimoji="0" lang="zh-CN" altLang="en-US" sz="2800" b="1" kern="1200" cap="none" spc="0" normalizeH="0" baseline="0" noProof="1">
              <a:solidFill>
                <a:srgbClr val="FF0000"/>
              </a:solidFill>
              <a:effectLst>
                <a:outerShdw blurRad="38100" dist="38100" dir="2700000">
                  <a:srgbClr val="000000"/>
                </a:outerShdw>
              </a:effectLst>
              <a:latin typeface="Tahoma" panose="020B0604030504040204" pitchFamily="34" charset="0"/>
              <a:ea typeface="宋体" panose="02010600030101010101" pitchFamily="2" charset="-122"/>
              <a:cs typeface="+mn-ea"/>
              <a:sym typeface="+mn-ea"/>
            </a:endParaRPr>
          </a:p>
          <a:p>
            <a:pPr marR="0" defTabSz="914400">
              <a:lnSpc>
                <a:spcPct val="130000"/>
              </a:lnSpc>
              <a:buClrTx/>
              <a:buSzTx/>
              <a:buFont typeface="Arial" panose="020B0604020202020204" pitchFamily="34" charset="0"/>
              <a:buNone/>
              <a:defRPr/>
            </a:pPr>
            <a:r>
              <a:rPr kumimoji="0" lang="zh-CN" altLang="en-US" sz="2800" b="1" kern="1200" cap="none" spc="0" normalizeH="0" baseline="0" noProof="1">
                <a:solidFill>
                  <a:srgbClr val="FF0000"/>
                </a:solidFill>
                <a:effectLst>
                  <a:outerShdw blurRad="38100" dist="38100" dir="2700000">
                    <a:srgbClr val="000000"/>
                  </a:outerShdw>
                </a:effectLst>
                <a:latin typeface="Tahoma" panose="020B0604030504040204" pitchFamily="34" charset="0"/>
                <a:ea typeface="宋体" panose="02010600030101010101" pitchFamily="2" charset="-122"/>
                <a:cs typeface="+mn-ea"/>
                <a:sym typeface="+mn-ea"/>
              </a:rPr>
              <a:t>参考国外同类标准，结合我国工业生产的特点和火灾、爆炸、毒物泄漏重大事故的发生情况，以及</a:t>
            </a:r>
            <a:r>
              <a:rPr kumimoji="0" lang="en-US" altLang="zh-CN" sz="2800" b="1" kern="1200" cap="none" spc="0" normalizeH="0" baseline="0" noProof="1">
                <a:solidFill>
                  <a:srgbClr val="FF0000"/>
                </a:solidFill>
                <a:effectLst>
                  <a:outerShdw blurRad="38100" dist="38100" dir="2700000">
                    <a:srgbClr val="000000"/>
                  </a:outerShdw>
                </a:effectLst>
                <a:latin typeface="Tahoma" panose="020B0604030504040204" pitchFamily="34" charset="0"/>
                <a:ea typeface="宋体" panose="02010600030101010101" pitchFamily="2" charset="-122"/>
                <a:cs typeface="+mn-ea"/>
                <a:sym typeface="+mn-ea"/>
              </a:rPr>
              <a:t>1997</a:t>
            </a:r>
            <a:r>
              <a:rPr kumimoji="0" lang="zh-CN" altLang="en-US" sz="2800" b="1" kern="1200" cap="none" spc="0" normalizeH="0" baseline="0" noProof="1">
                <a:solidFill>
                  <a:srgbClr val="FF0000"/>
                </a:solidFill>
                <a:effectLst>
                  <a:outerShdw blurRad="38100" dist="38100" dir="2700000">
                    <a:srgbClr val="000000"/>
                  </a:outerShdw>
                </a:effectLst>
                <a:latin typeface="Tahoma" panose="020B0604030504040204" pitchFamily="34" charset="0"/>
                <a:ea typeface="宋体" panose="02010600030101010101" pitchFamily="2" charset="-122"/>
                <a:cs typeface="+mn-ea"/>
                <a:sym typeface="+mn-ea"/>
              </a:rPr>
              <a:t>年由原劳动部组织实施的重大危险源普查试点工作中对重大危险源辨识进行试点的情况，国家经贸委安全科学技术研究中心提出了国家标准</a:t>
            </a:r>
            <a:r>
              <a:rPr kumimoji="0" lang="en-US" altLang="zh-CN" sz="2800" b="1" kern="1200" cap="none" spc="0" normalizeH="0" baseline="0" noProof="1">
                <a:solidFill>
                  <a:srgbClr val="FF0000"/>
                </a:solidFill>
                <a:effectLst>
                  <a:outerShdw blurRad="38100" dist="38100" dir="2700000">
                    <a:srgbClr val="000000"/>
                  </a:outerShdw>
                </a:effectLst>
                <a:latin typeface="Tahoma" panose="020B0604030504040204" pitchFamily="34" charset="0"/>
                <a:ea typeface="宋体" panose="02010600030101010101" pitchFamily="2" charset="-122"/>
                <a:cs typeface="+mn-ea"/>
                <a:sym typeface="+mn-ea"/>
              </a:rPr>
              <a:t>GB 18218-2000《</a:t>
            </a:r>
            <a:r>
              <a:rPr kumimoji="0" lang="zh-CN" altLang="en-US" sz="2800" b="1" kern="1200" cap="none" spc="0" normalizeH="0" baseline="0" noProof="1">
                <a:solidFill>
                  <a:srgbClr val="FF0000"/>
                </a:solidFill>
                <a:effectLst>
                  <a:outerShdw blurRad="38100" dist="38100" dir="2700000">
                    <a:srgbClr val="000000"/>
                  </a:outerShdw>
                </a:effectLst>
                <a:latin typeface="Tahoma" panose="020B0604030504040204" pitchFamily="34" charset="0"/>
                <a:ea typeface="宋体" panose="02010600030101010101" pitchFamily="2" charset="-122"/>
                <a:cs typeface="+mn-ea"/>
                <a:sym typeface="+mn-ea"/>
              </a:rPr>
              <a:t>重大危险源辨识</a:t>
            </a:r>
            <a:r>
              <a:rPr kumimoji="0" lang="en-US" altLang="zh-CN" sz="2800" b="1" kern="1200" cap="none" spc="0" normalizeH="0" baseline="0" noProof="1">
                <a:solidFill>
                  <a:srgbClr val="FF0000"/>
                </a:solidFill>
                <a:effectLst>
                  <a:outerShdw blurRad="38100" dist="38100" dir="2700000">
                    <a:srgbClr val="000000"/>
                  </a:outerShdw>
                </a:effectLst>
                <a:latin typeface="Tahoma" panose="020B0604030504040204" pitchFamily="34" charset="0"/>
                <a:ea typeface="宋体" panose="02010600030101010101" pitchFamily="2" charset="-122"/>
                <a:cs typeface="+mn-ea"/>
                <a:sym typeface="+mn-ea"/>
              </a:rPr>
              <a:t>》</a:t>
            </a:r>
            <a:r>
              <a:rPr kumimoji="0" lang="zh-CN" altLang="en-US" sz="2800" b="1" kern="1200" cap="none" spc="0" normalizeH="0" baseline="0" noProof="1">
                <a:solidFill>
                  <a:srgbClr val="FF0000"/>
                </a:solidFill>
                <a:effectLst>
                  <a:outerShdw blurRad="38100" dist="38100" dir="2700000">
                    <a:srgbClr val="000000"/>
                  </a:outerShdw>
                </a:effectLst>
                <a:latin typeface="Tahoma" panose="020B0604030504040204" pitchFamily="34" charset="0"/>
                <a:ea typeface="宋体" panose="02010600030101010101" pitchFamily="2" charset="-122"/>
                <a:cs typeface="+mn-ea"/>
                <a:sym typeface="+mn-ea"/>
              </a:rPr>
              <a:t>。</a:t>
            </a:r>
            <a:endParaRPr kumimoji="0" lang="zh-CN" altLang="en-US" sz="2800" b="1" kern="1200" cap="none" spc="0" normalizeH="0" baseline="0" noProof="1">
              <a:solidFill>
                <a:srgbClr val="FF0000"/>
              </a:solidFill>
              <a:effectLst>
                <a:outerShdw blurRad="38100" dist="38100" dir="2700000">
                  <a:srgbClr val="000000"/>
                </a:outerShdw>
              </a:effectLst>
              <a:latin typeface="Tahoma" panose="020B0604030504040204" pitchFamily="34" charset="0"/>
              <a:ea typeface="宋体" panose="02010600030101010101" pitchFamily="2" charset="-122"/>
              <a:cs typeface="+mn-ea"/>
              <a:sym typeface="+mn-ea"/>
            </a:endParaRPr>
          </a:p>
          <a:p>
            <a:pPr marR="0" defTabSz="914400">
              <a:lnSpc>
                <a:spcPct val="130000"/>
              </a:lnSpc>
              <a:buClrTx/>
              <a:buSzTx/>
              <a:buFont typeface="Arial" panose="020B0604020202020204" pitchFamily="34" charset="0"/>
              <a:buNone/>
              <a:defRPr/>
            </a:pPr>
            <a:endParaRPr kumimoji="0" lang="zh-CN" altLang="en-US" sz="2800" kern="1200" cap="none" spc="0" normalizeH="0" baseline="0" noProof="1">
              <a:latin typeface="Arial" panose="020B0604020202020204" pitchFamily="34" charset="0"/>
              <a:ea typeface="微软雅黑" panose="020B0503020204020204" charset="-122"/>
              <a:cs typeface="+mn-cs"/>
            </a:endParaRPr>
          </a:p>
        </p:txBody>
      </p:sp>
      <p:sp>
        <p:nvSpPr>
          <p:cNvPr id="2" name="内容占位符 1"/>
          <p:cNvSpPr/>
          <p:nvPr>
            <p:ph idx="1"/>
          </p:nvPr>
        </p:nvSpPr>
        <p:spPr/>
        <p:txBody>
          <a:bodyPr/>
          <a:p>
            <a:endParaRPr lang="zh-CN" altLang="en-US"/>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9695" y="1714500"/>
            <a:ext cx="6000750" cy="1899285"/>
          </a:xfrm>
          <a:prstGeom prst="rect">
            <a:avLst/>
          </a:prstGeom>
          <a:noFill/>
        </p:spPr>
        <p:txBody>
          <a:bodyPr wrap="square" rtlCol="0" anchor="t">
            <a:spAutoFit/>
          </a:bodyPr>
          <a:lstStyle/>
          <a:p>
            <a:pPr indent="304800" algn="just">
              <a:lnSpc>
                <a:spcPct val="140000"/>
              </a:lnSpc>
            </a:pP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29665"/>
          </a:xfrm>
          <a:prstGeom prst="rect">
            <a:avLst/>
          </a:prstGeom>
          <a:noFill/>
        </p:spPr>
        <p:txBody>
          <a:bodyPr wrap="square" rtlCol="0" anchor="t">
            <a:spAutoFit/>
          </a:bodyPr>
          <a:lstStyle/>
          <a:p>
            <a:pPr>
              <a:lnSpc>
                <a:spcPct val="150000"/>
              </a:lnSpc>
            </a:pPr>
            <a:r>
              <a:rPr lang="en-US" altLang="zh-CN" sz="100" b="1" dirty="0">
                <a:solidFill>
                  <a:schemeClr val="dk1"/>
                </a:solidFill>
                <a:latin typeface="+mn-ea"/>
                <a:cs typeface="楷体" panose="02010609060101010101" pitchFamily="49"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标题 7"/>
          <p:cNvSpPr>
            <a:spLocks noGrp="1"/>
          </p:cNvSpPr>
          <p:nvPr/>
        </p:nvSpPr>
        <p:spPr>
          <a:xfrm>
            <a:off x="503238" y="1123950"/>
            <a:ext cx="8105775" cy="76200"/>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anchor="ctr"/>
          <a:lst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lt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r>
              <a:rPr kumimoji="0" lang="en-US" altLang="zh-CN" sz="4400" b="0" i="0" u="none" strike="noStrike" kern="1200" cap="none" spc="0" normalizeH="0" baseline="0" noProof="1">
                <a:ln>
                  <a:noFill/>
                </a:ln>
                <a:solidFill>
                  <a:schemeClr val="lt1"/>
                </a:solidFill>
                <a:effectLst/>
                <a:uLnTx/>
                <a:uFillTx/>
                <a:latin typeface="+mj-lt"/>
                <a:ea typeface="+mj-ea"/>
                <a:cs typeface="+mj-cs"/>
              </a:rPr>
              <a:t> </a:t>
            </a:r>
            <a:endParaRPr kumimoji="0" lang="en-US" altLang="zh-CN" sz="4400" b="0" i="0" u="none" strike="noStrike" kern="1200" cap="none" spc="0" normalizeH="0" baseline="0" noProof="1">
              <a:ln>
                <a:noFill/>
              </a:ln>
              <a:solidFill>
                <a:schemeClr val="lt1"/>
              </a:solidFill>
              <a:effectLst/>
              <a:uLnTx/>
              <a:uFillTx/>
              <a:latin typeface="+mj-lt"/>
              <a:ea typeface="+mj-ea"/>
              <a:cs typeface="+mj-cs"/>
            </a:endParaRPr>
          </a:p>
        </p:txBody>
      </p:sp>
      <p:sp>
        <p:nvSpPr>
          <p:cNvPr id="4" name="文本框 3"/>
          <p:cNvSpPr txBox="1"/>
          <p:nvPr/>
        </p:nvSpPr>
        <p:spPr>
          <a:xfrm>
            <a:off x="1893569" y="260349"/>
            <a:ext cx="6297292" cy="883920"/>
          </a:xfrm>
          <a:prstGeom prst="rect">
            <a:avLst/>
          </a:prstGeom>
          <a:noFill/>
        </p:spPr>
        <p:txBody>
          <a:bodyPr>
            <a:spAutoFit/>
            <a:scene3d>
              <a:camera prst="orthographicFront"/>
              <a:lightRig rig="threePt" dir="t"/>
            </a:scene3d>
          </a:bodyPr>
          <a:lstStyle/>
          <a:p>
            <a:pPr marR="0" defTabSz="914400">
              <a:lnSpc>
                <a:spcPct val="130000"/>
              </a:lnSpc>
              <a:buClrTx/>
              <a:buSzTx/>
              <a:buFont typeface="Arial" panose="020B0604020202020204" pitchFamily="34" charset="0"/>
              <a:buNone/>
              <a:defRPr/>
            </a:pPr>
            <a:r>
              <a:rPr kumimoji="0" lang="zh-CN" sz="4000" kern="1200" cap="none" spc="0" normalizeH="0" baseline="0" noProof="1">
                <a:effectLst>
                  <a:outerShdw blurRad="38100" dist="19050" dir="2700000" algn="tl" rotWithShape="0">
                    <a:schemeClr val="dk1">
                      <a:alpha val="40000"/>
                    </a:schemeClr>
                  </a:outerShdw>
                </a:effectLst>
                <a:latin typeface="+mj-ea"/>
                <a:ea typeface="+mj-ea"/>
                <a:cs typeface="+mn-ea"/>
              </a:rPr>
              <a:t>我国重大危险源辨识标准</a:t>
            </a:r>
            <a:endParaRPr kumimoji="0" lang="zh-CN" sz="4000" kern="1200" cap="none" spc="0" normalizeH="0" baseline="0" noProof="1">
              <a:effectLst>
                <a:outerShdw blurRad="38100" dist="19050" dir="2700000" algn="tl" rotWithShape="0">
                  <a:schemeClr val="dk1">
                    <a:alpha val="40000"/>
                  </a:schemeClr>
                </a:outerShdw>
              </a:effectLst>
              <a:latin typeface="+mj-ea"/>
              <a:ea typeface="+mj-ea"/>
              <a:cs typeface="+mn-cs"/>
            </a:endParaRPr>
          </a:p>
        </p:txBody>
      </p:sp>
      <p:pic>
        <p:nvPicPr>
          <p:cNvPr id="57348" name="图片 4" descr="t017ad25186a066ac2f"/>
          <p:cNvPicPr>
            <a:picLocks noChangeAspect="1"/>
          </p:cNvPicPr>
          <p:nvPr/>
        </p:nvPicPr>
        <p:blipFill>
          <a:blip r:embed="rId1"/>
          <a:stretch>
            <a:fillRect/>
          </a:stretch>
        </p:blipFill>
        <p:spPr>
          <a:xfrm>
            <a:off x="8316913" y="-100012"/>
            <a:ext cx="752475" cy="1382712"/>
          </a:xfrm>
          <a:prstGeom prst="rect">
            <a:avLst/>
          </a:prstGeom>
          <a:noFill/>
          <a:ln w="9525">
            <a:noFill/>
          </a:ln>
        </p:spPr>
      </p:pic>
      <p:sp>
        <p:nvSpPr>
          <p:cNvPr id="57349" name="文本框 1"/>
          <p:cNvSpPr txBox="1"/>
          <p:nvPr/>
        </p:nvSpPr>
        <p:spPr>
          <a:xfrm>
            <a:off x="400050" y="1485900"/>
            <a:ext cx="280988" cy="368300"/>
          </a:xfrm>
          <a:prstGeom prst="rect">
            <a:avLst/>
          </a:prstGeom>
          <a:noFill/>
          <a:ln w="9525">
            <a:noFill/>
          </a:ln>
        </p:spPr>
        <p:txBody>
          <a:bodyPr wrap="none" anchor="t" anchorCtr="0">
            <a:spAutoFit/>
          </a:bodyPr>
          <a:p>
            <a:pPr>
              <a:lnSpc>
                <a:spcPct val="130000"/>
              </a:lnSpc>
            </a:pPr>
            <a:r>
              <a:rPr lang="en-US" altLang="zh-CN" sz="1400" dirty="0">
                <a:latin typeface="Arial" panose="020B0604020202020204" pitchFamily="34" charset="0"/>
                <a:ea typeface="微软雅黑" panose="020B0503020204020204" charset="-122"/>
              </a:rPr>
              <a:t> </a:t>
            </a:r>
            <a:r>
              <a:rPr lang="zh-CN" altLang="en-US" sz="1400" dirty="0">
                <a:latin typeface="Arial" panose="020B0604020202020204" pitchFamily="34" charset="0"/>
                <a:ea typeface="微软雅黑" panose="020B0503020204020204" charset="-122"/>
              </a:rPr>
              <a:t> </a:t>
            </a:r>
            <a:endParaRPr lang="zh-CN" altLang="en-US" sz="1400" dirty="0">
              <a:latin typeface="Arial" panose="020B0604020202020204" pitchFamily="34" charset="0"/>
              <a:ea typeface="微软雅黑" panose="020B0503020204020204" charset="-122"/>
            </a:endParaRPr>
          </a:p>
        </p:txBody>
      </p:sp>
      <p:sp>
        <p:nvSpPr>
          <p:cNvPr id="57350" name="文本框 5"/>
          <p:cNvSpPr txBox="1"/>
          <p:nvPr/>
        </p:nvSpPr>
        <p:spPr>
          <a:xfrm>
            <a:off x="395288" y="1339850"/>
            <a:ext cx="4746625" cy="488950"/>
          </a:xfrm>
          <a:prstGeom prst="rect">
            <a:avLst/>
          </a:prstGeom>
          <a:noFill/>
          <a:ln w="9525">
            <a:noFill/>
          </a:ln>
        </p:spPr>
        <p:txBody>
          <a:bodyPr anchor="t" anchorCtr="0">
            <a:spAutoFit/>
          </a:bodyPr>
          <a:p>
            <a:pPr marL="457200" indent="-457200">
              <a:lnSpc>
                <a:spcPct val="80000"/>
              </a:lnSpc>
              <a:spcBef>
                <a:spcPct val="20000"/>
              </a:spcBef>
              <a:buFont typeface="Wingdings" panose="05000000000000000000" pitchFamily="2" charset="2"/>
              <a:buChar char="Ø"/>
            </a:pPr>
            <a:r>
              <a:rPr lang="zh-CN" altLang="en-US" sz="2800" b="1" dirty="0">
                <a:solidFill>
                  <a:srgbClr val="FF0000"/>
                </a:solidFill>
                <a:latin typeface="Times New Roman" panose="02020603050405020304" pitchFamily="18" charset="0"/>
                <a:ea typeface="黑体" panose="02010609060101010101" pitchFamily="49" charset="-122"/>
                <a:sym typeface="Arial" panose="020B0604020202020204" pitchFamily="34" charset="0"/>
              </a:rPr>
              <a:t>重大危险源有关法规要求</a:t>
            </a:r>
            <a:endParaRPr lang="zh-CN" altLang="en-US" sz="2800" dirty="0">
              <a:latin typeface="Arial" panose="020B0604020202020204" pitchFamily="34" charset="0"/>
              <a:ea typeface="微软雅黑" panose="020B0503020204020204" charset="-122"/>
            </a:endParaRPr>
          </a:p>
        </p:txBody>
      </p:sp>
      <p:sp>
        <p:nvSpPr>
          <p:cNvPr id="2" name="文本框 1"/>
          <p:cNvSpPr txBox="1"/>
          <p:nvPr/>
        </p:nvSpPr>
        <p:spPr>
          <a:xfrm>
            <a:off x="179388" y="2276475"/>
            <a:ext cx="8756650" cy="4229100"/>
          </a:xfrm>
          <a:prstGeom prst="rect">
            <a:avLst/>
          </a:prstGeom>
          <a:noFill/>
        </p:spPr>
        <p:txBody>
          <a:bodyPr>
            <a:spAutoFit/>
          </a:bodyPr>
          <a:p>
            <a:pPr marL="342900" marR="0" indent="-342900" algn="ctr" defTabSz="914400">
              <a:lnSpc>
                <a:spcPct val="90000"/>
              </a:lnSpc>
              <a:spcBef>
                <a:spcPct val="20000"/>
              </a:spcBef>
              <a:buClr>
                <a:srgbClr val="000000"/>
              </a:buClr>
              <a:buSzTx/>
              <a:buFont typeface="Arial" panose="020B0604020202020204" pitchFamily="34" charset="0"/>
              <a:buNone/>
            </a:pPr>
            <a:r>
              <a:rPr kumimoji="0" lang="en-US" altLang="zh-CN" sz="2400" b="1" kern="1200" cap="none" spc="0" normalizeH="0" baseline="0" noProof="1" dirty="0">
                <a:solidFill>
                  <a:srgbClr val="CC0000"/>
                </a:solidFill>
                <a:effectLst>
                  <a:outerShdw blurRad="38100" dist="38100" dir="2700000">
                    <a:srgbClr val="C0C0C0"/>
                  </a:outerShdw>
                </a:effectLst>
                <a:latin typeface="宋体" panose="02010600030101010101" pitchFamily="2" charset="-122"/>
                <a:ea typeface="宋体" panose="02010600030101010101" pitchFamily="2" charset="-122"/>
                <a:cs typeface="+mn-cs"/>
                <a:sym typeface="+mn-ea"/>
              </a:rPr>
              <a:t>《</a:t>
            </a:r>
            <a:r>
              <a:rPr kumimoji="0" lang="en-US" altLang="en-US" sz="2400" b="1" kern="1200" cap="none" spc="0" normalizeH="0" baseline="0" noProof="1" dirty="0">
                <a:solidFill>
                  <a:srgbClr val="CC0000"/>
                </a:solidFill>
                <a:effectLst>
                  <a:outerShdw blurRad="38100" dist="38100" dir="2700000">
                    <a:srgbClr val="C0C0C0"/>
                  </a:outerShdw>
                </a:effectLst>
                <a:latin typeface="宋体" panose="02010600030101010101" pitchFamily="2" charset="-122"/>
                <a:ea typeface="宋体" panose="02010600030101010101" pitchFamily="2" charset="-122"/>
                <a:cs typeface="+mn-cs"/>
                <a:sym typeface="+mn-ea"/>
              </a:rPr>
              <a:t>中华人民共和国安全生产法</a:t>
            </a:r>
            <a:r>
              <a:rPr kumimoji="0" lang="en-US" altLang="zh-CN" sz="2400" b="1" kern="1200" cap="none" spc="0" normalizeH="0" baseline="0" noProof="1" dirty="0">
                <a:solidFill>
                  <a:srgbClr val="CC0000"/>
                </a:solidFill>
                <a:effectLst>
                  <a:outerShdw blurRad="38100" dist="38100" dir="2700000">
                    <a:srgbClr val="C0C0C0"/>
                  </a:outerShdw>
                </a:effectLst>
                <a:latin typeface="宋体" panose="02010600030101010101" pitchFamily="2" charset="-122"/>
                <a:ea typeface="宋体" panose="02010600030101010101" pitchFamily="2" charset="-122"/>
                <a:cs typeface="+mn-cs"/>
                <a:sym typeface="+mn-ea"/>
              </a:rPr>
              <a:t>》</a:t>
            </a:r>
            <a:endParaRPr kumimoji="0" lang="en-US" altLang="zh-CN" sz="2400" b="1" kern="1200" cap="none" spc="0" normalizeH="0" baseline="0" noProof="1" dirty="0">
              <a:solidFill>
                <a:srgbClr val="CC0000"/>
              </a:solidFill>
              <a:effectLst>
                <a:outerShdw blurRad="38100" dist="38100" dir="2700000">
                  <a:srgbClr val="C0C0C0"/>
                </a:outerShdw>
              </a:effectLst>
              <a:latin typeface="宋体" panose="02010600030101010101" pitchFamily="2" charset="-122"/>
              <a:ea typeface="宋体" panose="02010600030101010101" pitchFamily="2" charset="-122"/>
              <a:cs typeface="+mn-cs"/>
            </a:endParaRPr>
          </a:p>
          <a:p>
            <a:pPr marL="342900" marR="0" indent="-342900" defTabSz="914400">
              <a:lnSpc>
                <a:spcPct val="120000"/>
              </a:lnSpc>
              <a:spcBef>
                <a:spcPct val="20000"/>
              </a:spcBef>
              <a:buClr>
                <a:srgbClr val="000000"/>
              </a:buClr>
              <a:buSzTx/>
              <a:buFont typeface="Arial" panose="020B0604020202020204" pitchFamily="34" charset="0"/>
              <a:buNone/>
            </a:pPr>
            <a:r>
              <a:rPr kumimoji="0" lang="en-US" altLang="zh-CN" sz="2400" b="1" kern="1200" cap="none" spc="0" normalizeH="0" baseline="0" noProof="1" dirty="0">
                <a:solidFill>
                  <a:schemeClr val="accent2"/>
                </a:solidFill>
                <a:effectLst>
                  <a:outerShdw blurRad="38100" dist="38100" dir="2700000">
                    <a:srgbClr val="C0C0C0"/>
                  </a:outerShdw>
                </a:effectLst>
                <a:latin typeface="宋体" panose="02010600030101010101" pitchFamily="2" charset="-122"/>
                <a:ea typeface="宋体" panose="02010600030101010101" pitchFamily="2" charset="-122"/>
                <a:cs typeface="+mn-cs"/>
                <a:sym typeface="+mn-ea"/>
              </a:rPr>
              <a:t>  </a:t>
            </a:r>
            <a:r>
              <a:rPr kumimoji="0" lang="en-US" altLang="en-US" sz="2400" b="1" kern="1200" cap="none" spc="0" normalizeH="0" baseline="0" noProof="1" dirty="0">
                <a:solidFill>
                  <a:srgbClr val="CC0000"/>
                </a:solidFill>
                <a:effectLst>
                  <a:outerShdw blurRad="38100" dist="38100" dir="2700000">
                    <a:srgbClr val="C0C0C0"/>
                  </a:outerShdw>
                </a:effectLst>
                <a:latin typeface="宋体" panose="02010600030101010101" pitchFamily="2" charset="-122"/>
                <a:ea typeface="宋体" panose="02010600030101010101" pitchFamily="2" charset="-122"/>
                <a:cs typeface="+mn-cs"/>
                <a:sym typeface="+mn-ea"/>
              </a:rPr>
              <a:t>第三十三条</a:t>
            </a:r>
            <a:r>
              <a:rPr kumimoji="0" lang="en-US" altLang="en-US" sz="2400" b="1" kern="1200" cap="none" spc="0" normalizeH="0" baseline="0" noProof="1" dirty="0">
                <a:solidFill>
                  <a:schemeClr val="accent2"/>
                </a:solidFill>
                <a:effectLst>
                  <a:outerShdw blurRad="38100" dist="38100" dir="2700000">
                    <a:srgbClr val="C0C0C0"/>
                  </a:outerShdw>
                </a:effectLst>
                <a:latin typeface="宋体" panose="02010600030101010101" pitchFamily="2" charset="-122"/>
                <a:ea typeface="宋体" panose="02010600030101010101" pitchFamily="2" charset="-122"/>
                <a:cs typeface="+mn-cs"/>
                <a:sym typeface="+mn-ea"/>
              </a:rPr>
              <a:t>   </a:t>
            </a:r>
            <a:endParaRPr kumimoji="0" lang="en-US" altLang="en-US" sz="2400" b="1" kern="1200" cap="none" spc="0" normalizeH="0" baseline="0" noProof="1" dirty="0">
              <a:solidFill>
                <a:schemeClr val="accent2"/>
              </a:solidFill>
              <a:effectLst>
                <a:outerShdw blurRad="38100" dist="38100" dir="2700000">
                  <a:srgbClr val="C0C0C0"/>
                </a:outerShdw>
              </a:effectLst>
              <a:latin typeface="宋体" panose="02010600030101010101" pitchFamily="2" charset="-122"/>
              <a:ea typeface="宋体" panose="02010600030101010101" pitchFamily="2" charset="-122"/>
              <a:cs typeface="+mn-cs"/>
              <a:sym typeface="+mn-ea"/>
            </a:endParaRPr>
          </a:p>
          <a:p>
            <a:pPr marL="342900" marR="0" indent="-342900" defTabSz="914400">
              <a:lnSpc>
                <a:spcPct val="120000"/>
              </a:lnSpc>
              <a:spcBef>
                <a:spcPct val="20000"/>
              </a:spcBef>
              <a:buClr>
                <a:srgbClr val="000000"/>
              </a:buClr>
              <a:buSzTx/>
              <a:buFont typeface="Arial" panose="020B0604020202020204" pitchFamily="34" charset="0"/>
              <a:buNone/>
            </a:pPr>
            <a:r>
              <a:rPr kumimoji="0" lang="en-US" altLang="en-US" sz="2400" b="1" kern="1200" cap="none" spc="0" normalizeH="0" baseline="0" noProof="1" dirty="0">
                <a:solidFill>
                  <a:schemeClr val="accent2"/>
                </a:solidFill>
                <a:effectLst>
                  <a:outerShdw blurRad="38100" dist="38100" dir="2700000">
                    <a:srgbClr val="C0C0C0"/>
                  </a:outerShdw>
                </a:effectLst>
                <a:latin typeface="宋体" panose="02010600030101010101" pitchFamily="2" charset="-122"/>
                <a:ea typeface="宋体" panose="02010600030101010101" pitchFamily="2" charset="-122"/>
                <a:cs typeface="+mn-cs"/>
                <a:sym typeface="+mn-ea"/>
              </a:rPr>
              <a:t>      生产经营单位对</a:t>
            </a:r>
            <a:r>
              <a:rPr kumimoji="0" lang="en-US" altLang="en-US" sz="2400" b="1" i="1" kern="1200" cap="none" spc="0" normalizeH="0" baseline="0" noProof="1" dirty="0">
                <a:solidFill>
                  <a:srgbClr val="CC0000"/>
                </a:solidFill>
                <a:effectLst>
                  <a:outerShdw blurRad="38100" dist="38100" dir="2700000">
                    <a:srgbClr val="C0C0C0"/>
                  </a:outerShdw>
                </a:effectLst>
                <a:latin typeface="宋体" panose="02010600030101010101" pitchFamily="2" charset="-122"/>
                <a:ea typeface="宋体" panose="02010600030101010101" pitchFamily="2" charset="-122"/>
                <a:cs typeface="+mn-cs"/>
                <a:sym typeface="+mn-ea"/>
              </a:rPr>
              <a:t>重大危险源</a:t>
            </a:r>
            <a:r>
              <a:rPr kumimoji="0" lang="en-US" altLang="en-US" sz="2400" b="1" kern="1200" cap="none" spc="0" normalizeH="0" baseline="0" noProof="1" dirty="0">
                <a:solidFill>
                  <a:schemeClr val="accent2"/>
                </a:solidFill>
                <a:effectLst>
                  <a:outerShdw blurRad="38100" dist="38100" dir="2700000">
                    <a:srgbClr val="C0C0C0"/>
                  </a:outerShdw>
                </a:effectLst>
                <a:latin typeface="宋体" panose="02010600030101010101" pitchFamily="2" charset="-122"/>
                <a:ea typeface="宋体" panose="02010600030101010101" pitchFamily="2" charset="-122"/>
                <a:cs typeface="+mn-cs"/>
                <a:sym typeface="+mn-ea"/>
              </a:rPr>
              <a:t>应当登记建档，进行定期</a:t>
            </a:r>
            <a:r>
              <a:rPr kumimoji="0" lang="en-US" altLang="en-US" sz="2400" b="1" kern="1200" cap="none" spc="0" normalizeH="0" baseline="0" noProof="1" dirty="0">
                <a:solidFill>
                  <a:srgbClr val="CC0000"/>
                </a:solidFill>
                <a:effectLst>
                  <a:outerShdw blurRad="38100" dist="38100" dir="2700000">
                    <a:srgbClr val="C0C0C0"/>
                  </a:outerShdw>
                </a:effectLst>
                <a:latin typeface="宋体" panose="02010600030101010101" pitchFamily="2" charset="-122"/>
                <a:ea typeface="宋体" panose="02010600030101010101" pitchFamily="2" charset="-122"/>
                <a:cs typeface="+mn-cs"/>
                <a:sym typeface="+mn-ea"/>
              </a:rPr>
              <a:t>检测</a:t>
            </a:r>
            <a:r>
              <a:rPr kumimoji="0" lang="en-US" altLang="en-US" sz="2400" b="1" kern="1200" cap="none" spc="0" normalizeH="0" baseline="0" noProof="1" dirty="0">
                <a:solidFill>
                  <a:schemeClr val="accent2"/>
                </a:solidFill>
                <a:effectLst>
                  <a:outerShdw blurRad="38100" dist="38100" dir="2700000">
                    <a:srgbClr val="C0C0C0"/>
                  </a:outerShdw>
                </a:effectLst>
                <a:latin typeface="宋体" panose="02010600030101010101" pitchFamily="2" charset="-122"/>
                <a:ea typeface="宋体" panose="02010600030101010101" pitchFamily="2" charset="-122"/>
                <a:cs typeface="+mn-cs"/>
                <a:sym typeface="+mn-ea"/>
              </a:rPr>
              <a:t>、</a:t>
            </a:r>
            <a:r>
              <a:rPr kumimoji="0" lang="en-US" altLang="en-US" sz="2400" b="1" kern="1200" cap="none" spc="0" normalizeH="0" baseline="0" noProof="1" dirty="0">
                <a:solidFill>
                  <a:srgbClr val="CC0000"/>
                </a:solidFill>
                <a:effectLst>
                  <a:outerShdw blurRad="38100" dist="38100" dir="2700000">
                    <a:srgbClr val="C0C0C0"/>
                  </a:outerShdw>
                </a:effectLst>
                <a:latin typeface="宋体" panose="02010600030101010101" pitchFamily="2" charset="-122"/>
                <a:ea typeface="宋体" panose="02010600030101010101" pitchFamily="2" charset="-122"/>
                <a:cs typeface="+mn-cs"/>
                <a:sym typeface="+mn-ea"/>
              </a:rPr>
              <a:t>评估</a:t>
            </a:r>
            <a:r>
              <a:rPr kumimoji="0" lang="en-US" altLang="en-US" sz="2400" b="1" kern="1200" cap="none" spc="0" normalizeH="0" baseline="0" noProof="1" dirty="0">
                <a:solidFill>
                  <a:schemeClr val="accent2"/>
                </a:solidFill>
                <a:effectLst>
                  <a:outerShdw blurRad="38100" dist="38100" dir="2700000">
                    <a:srgbClr val="C0C0C0"/>
                  </a:outerShdw>
                </a:effectLst>
                <a:latin typeface="宋体" panose="02010600030101010101" pitchFamily="2" charset="-122"/>
                <a:ea typeface="宋体" panose="02010600030101010101" pitchFamily="2" charset="-122"/>
                <a:cs typeface="+mn-cs"/>
                <a:sym typeface="+mn-ea"/>
              </a:rPr>
              <a:t>、</a:t>
            </a:r>
            <a:r>
              <a:rPr kumimoji="0" lang="en-US" altLang="en-US" sz="2400" b="1" kern="1200" cap="none" spc="0" normalizeH="0" baseline="0" noProof="1" dirty="0">
                <a:solidFill>
                  <a:srgbClr val="CC0000"/>
                </a:solidFill>
                <a:effectLst>
                  <a:outerShdw blurRad="38100" dist="38100" dir="2700000">
                    <a:srgbClr val="C0C0C0"/>
                  </a:outerShdw>
                </a:effectLst>
                <a:latin typeface="宋体" panose="02010600030101010101" pitchFamily="2" charset="-122"/>
                <a:ea typeface="宋体" panose="02010600030101010101" pitchFamily="2" charset="-122"/>
                <a:cs typeface="+mn-cs"/>
                <a:sym typeface="+mn-ea"/>
              </a:rPr>
              <a:t>监控</a:t>
            </a:r>
            <a:r>
              <a:rPr kumimoji="0" lang="en-US" altLang="en-US" sz="2400" b="1" kern="1200" cap="none" spc="0" normalizeH="0" baseline="0" noProof="1" dirty="0">
                <a:solidFill>
                  <a:schemeClr val="accent2"/>
                </a:solidFill>
                <a:effectLst>
                  <a:outerShdw blurRad="38100" dist="38100" dir="2700000">
                    <a:srgbClr val="C0C0C0"/>
                  </a:outerShdw>
                </a:effectLst>
                <a:latin typeface="宋体" panose="02010600030101010101" pitchFamily="2" charset="-122"/>
                <a:ea typeface="宋体" panose="02010600030101010101" pitchFamily="2" charset="-122"/>
                <a:cs typeface="+mn-cs"/>
                <a:sym typeface="+mn-ea"/>
              </a:rPr>
              <a:t>，并制定</a:t>
            </a:r>
            <a:r>
              <a:rPr kumimoji="0" lang="en-US" altLang="en-US" sz="2400" b="1" kern="1200" cap="none" spc="0" normalizeH="0" baseline="0" noProof="1" dirty="0">
                <a:solidFill>
                  <a:srgbClr val="CC0000"/>
                </a:solidFill>
                <a:effectLst>
                  <a:outerShdw blurRad="38100" dist="38100" dir="2700000">
                    <a:srgbClr val="C0C0C0"/>
                  </a:outerShdw>
                </a:effectLst>
                <a:latin typeface="宋体" panose="02010600030101010101" pitchFamily="2" charset="-122"/>
                <a:ea typeface="宋体" panose="02010600030101010101" pitchFamily="2" charset="-122"/>
                <a:cs typeface="+mn-cs"/>
                <a:sym typeface="+mn-ea"/>
              </a:rPr>
              <a:t>应急预案</a:t>
            </a:r>
            <a:r>
              <a:rPr kumimoji="0" lang="en-US" altLang="en-US" sz="2400" b="1" kern="1200" cap="none" spc="0" normalizeH="0" baseline="0" noProof="1" dirty="0">
                <a:solidFill>
                  <a:schemeClr val="accent2"/>
                </a:solidFill>
                <a:effectLst>
                  <a:outerShdw blurRad="38100" dist="38100" dir="2700000">
                    <a:srgbClr val="C0C0C0"/>
                  </a:outerShdw>
                </a:effectLst>
                <a:latin typeface="宋体" panose="02010600030101010101" pitchFamily="2" charset="-122"/>
                <a:ea typeface="宋体" panose="02010600030101010101" pitchFamily="2" charset="-122"/>
                <a:cs typeface="+mn-cs"/>
                <a:sym typeface="+mn-ea"/>
              </a:rPr>
              <a:t>，告知从业人员和相关人员在紧急情况下应当采取的应急措施。</a:t>
            </a:r>
            <a:endParaRPr kumimoji="0" lang="en-US" altLang="en-US" sz="2400" b="1" kern="1200" cap="none" spc="0" normalizeH="0" baseline="0" noProof="1" dirty="0">
              <a:solidFill>
                <a:schemeClr val="accent2"/>
              </a:solidFill>
              <a:effectLst>
                <a:outerShdw blurRad="38100" dist="38100" dir="2700000">
                  <a:srgbClr val="C0C0C0"/>
                </a:outerShdw>
              </a:effectLst>
              <a:latin typeface="宋体" panose="02010600030101010101" pitchFamily="2" charset="-122"/>
              <a:ea typeface="宋体" panose="02010600030101010101" pitchFamily="2" charset="-122"/>
              <a:cs typeface="+mn-cs"/>
            </a:endParaRPr>
          </a:p>
          <a:p>
            <a:pPr marL="342900" marR="0" indent="-342900" algn="just" defTabSz="914400">
              <a:lnSpc>
                <a:spcPct val="120000"/>
              </a:lnSpc>
              <a:spcBef>
                <a:spcPct val="20000"/>
              </a:spcBef>
              <a:buClr>
                <a:srgbClr val="000000"/>
              </a:buClr>
              <a:buSzTx/>
              <a:buFont typeface="Wingdings" panose="05000000000000000000" pitchFamily="2" charset="2"/>
              <a:buNone/>
            </a:pPr>
            <a:r>
              <a:rPr kumimoji="0" lang="en-US" altLang="en-US" sz="2400" b="1" kern="1200" cap="none" spc="0" normalizeH="0" baseline="0" noProof="1" dirty="0">
                <a:solidFill>
                  <a:schemeClr val="accent2"/>
                </a:solidFill>
                <a:effectLst>
                  <a:outerShdw blurRad="38100" dist="38100" dir="2700000">
                    <a:srgbClr val="C0C0C0"/>
                  </a:outerShdw>
                </a:effectLst>
                <a:latin typeface="宋体" panose="02010600030101010101" pitchFamily="2" charset="-122"/>
                <a:ea typeface="宋体" panose="02010600030101010101" pitchFamily="2" charset="-122"/>
                <a:cs typeface="+mn-cs"/>
                <a:sym typeface="+mn-ea"/>
              </a:rPr>
              <a:t>      生产经营单位应当按照国家有关规定将本单位</a:t>
            </a:r>
            <a:r>
              <a:rPr kumimoji="0" lang="en-US" altLang="en-US" sz="2400" b="1" i="1" kern="1200" cap="none" spc="0" normalizeH="0" baseline="0" noProof="1" dirty="0">
                <a:solidFill>
                  <a:srgbClr val="CC0000"/>
                </a:solidFill>
                <a:effectLst>
                  <a:outerShdw blurRad="38100" dist="38100" dir="2700000">
                    <a:srgbClr val="C0C0C0"/>
                  </a:outerShdw>
                </a:effectLst>
                <a:latin typeface="宋体" panose="02010600030101010101" pitchFamily="2" charset="-122"/>
                <a:ea typeface="宋体" panose="02010600030101010101" pitchFamily="2" charset="-122"/>
                <a:cs typeface="+mn-cs"/>
                <a:sym typeface="+mn-ea"/>
              </a:rPr>
              <a:t>重大危险源</a:t>
            </a:r>
            <a:r>
              <a:rPr kumimoji="0" lang="en-US" altLang="en-US" sz="2400" b="1" kern="1200" cap="none" spc="0" normalizeH="0" baseline="0" noProof="1" dirty="0">
                <a:solidFill>
                  <a:schemeClr val="accent2"/>
                </a:solidFill>
                <a:effectLst>
                  <a:outerShdw blurRad="38100" dist="38100" dir="2700000">
                    <a:srgbClr val="C0C0C0"/>
                  </a:outerShdw>
                </a:effectLst>
                <a:latin typeface="宋体" panose="02010600030101010101" pitchFamily="2" charset="-122"/>
                <a:ea typeface="宋体" panose="02010600030101010101" pitchFamily="2" charset="-122"/>
                <a:cs typeface="+mn-cs"/>
                <a:sym typeface="+mn-ea"/>
              </a:rPr>
              <a:t>及有关安全措施、应急措施报有关地方人民政府负责安全生产监督管理的部门和有关部门备案。</a:t>
            </a:r>
            <a:endParaRPr kumimoji="0" lang="en-US" altLang="en-US" sz="2400" b="1" kern="1200" cap="none" spc="0" normalizeH="0" baseline="0" noProof="1" dirty="0">
              <a:solidFill>
                <a:schemeClr val="accent2"/>
              </a:solidFill>
              <a:effectLst>
                <a:outerShdw blurRad="38100" dist="38100" dir="2700000">
                  <a:srgbClr val="C0C0C0"/>
                </a:outerShdw>
              </a:effectLst>
              <a:latin typeface="宋体" panose="02010600030101010101" pitchFamily="2" charset="-122"/>
              <a:ea typeface="宋体" panose="02010600030101010101" pitchFamily="2" charset="-122"/>
              <a:cs typeface="+mn-cs"/>
            </a:endParaRPr>
          </a:p>
          <a:p>
            <a:pPr marL="342900" marR="0" indent="-342900" algn="just" defTabSz="914400">
              <a:lnSpc>
                <a:spcPct val="120000"/>
              </a:lnSpc>
              <a:spcBef>
                <a:spcPct val="20000"/>
              </a:spcBef>
              <a:buClr>
                <a:srgbClr val="000000"/>
              </a:buClr>
              <a:buSzTx/>
              <a:buFont typeface="Wingdings" panose="05000000000000000000" pitchFamily="2" charset="2"/>
              <a:buNone/>
            </a:pPr>
            <a:r>
              <a:rPr kumimoji="0" lang="en-US" altLang="en-US" sz="2400" b="1" kern="1200" cap="none" spc="0" normalizeH="0" baseline="0" noProof="1" dirty="0">
                <a:solidFill>
                  <a:schemeClr val="accent2"/>
                </a:solidFill>
                <a:effectLst>
                  <a:outerShdw blurRad="38100" dist="38100" dir="2700000">
                    <a:srgbClr val="C0C0C0"/>
                  </a:outerShdw>
                </a:effectLst>
                <a:latin typeface="宋体" panose="02010600030101010101" pitchFamily="2" charset="-122"/>
                <a:ea typeface="宋体" panose="02010600030101010101" pitchFamily="2" charset="-122"/>
                <a:cs typeface="+mn-cs"/>
                <a:sym typeface="+mn-ea"/>
              </a:rPr>
              <a:t>  </a:t>
            </a:r>
            <a:endParaRPr kumimoji="0" lang="en-US" altLang="en-US" sz="2400" kern="1200" cap="none" spc="0" normalizeH="0" baseline="0" noProof="1" dirty="0">
              <a:latin typeface="宋体" panose="02010600030101010101" pitchFamily="2" charset="-122"/>
              <a:ea typeface="宋体" panose="02010600030101010101" pitchFamily="2" charset="-122"/>
              <a:cs typeface="+mn-cs"/>
            </a:endParaRPr>
          </a:p>
        </p:txBody>
      </p:sp>
      <p:sp>
        <p:nvSpPr>
          <p:cNvPr id="3" name="内容占位符 2"/>
          <p:cNvSpPr/>
          <p:nvPr>
            <p:ph idx="1"/>
          </p:nvPr>
        </p:nvSpPr>
        <p:spPr/>
        <p:txBody>
          <a:bodyPr/>
          <a:p>
            <a:endParaRPr lang="zh-CN" altLang="en-US"/>
          </a:p>
        </p:txBody>
      </p:sp>
    </p:spTree>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标题 7"/>
          <p:cNvSpPr>
            <a:spLocks noGrp="1"/>
          </p:cNvSpPr>
          <p:nvPr/>
        </p:nvSpPr>
        <p:spPr>
          <a:xfrm>
            <a:off x="503238" y="1123950"/>
            <a:ext cx="8105775" cy="76200"/>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anchor="ctr"/>
          <a:lst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lt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r>
              <a:rPr kumimoji="0" lang="en-US" altLang="zh-CN" sz="4400" b="0" i="0" u="none" strike="noStrike" kern="1200" cap="none" spc="0" normalizeH="0" baseline="0" noProof="1">
                <a:ln>
                  <a:noFill/>
                </a:ln>
                <a:solidFill>
                  <a:schemeClr val="lt1"/>
                </a:solidFill>
                <a:effectLst/>
                <a:uLnTx/>
                <a:uFillTx/>
                <a:latin typeface="+mj-lt"/>
                <a:ea typeface="+mj-ea"/>
                <a:cs typeface="+mj-cs"/>
              </a:rPr>
              <a:t> </a:t>
            </a:r>
            <a:endParaRPr kumimoji="0" lang="en-US" altLang="zh-CN" sz="4400" b="0" i="0" u="none" strike="noStrike" kern="1200" cap="none" spc="0" normalizeH="0" baseline="0" noProof="1">
              <a:ln>
                <a:noFill/>
              </a:ln>
              <a:solidFill>
                <a:schemeClr val="lt1"/>
              </a:solidFill>
              <a:effectLst/>
              <a:uLnTx/>
              <a:uFillTx/>
              <a:latin typeface="+mj-lt"/>
              <a:ea typeface="+mj-ea"/>
              <a:cs typeface="+mj-cs"/>
            </a:endParaRPr>
          </a:p>
        </p:txBody>
      </p:sp>
      <p:sp>
        <p:nvSpPr>
          <p:cNvPr id="4" name="文本框 3"/>
          <p:cNvSpPr txBox="1"/>
          <p:nvPr/>
        </p:nvSpPr>
        <p:spPr>
          <a:xfrm>
            <a:off x="1893569" y="260349"/>
            <a:ext cx="6297292" cy="883920"/>
          </a:xfrm>
          <a:prstGeom prst="rect">
            <a:avLst/>
          </a:prstGeom>
          <a:noFill/>
        </p:spPr>
        <p:txBody>
          <a:bodyPr>
            <a:spAutoFit/>
            <a:scene3d>
              <a:camera prst="orthographicFront"/>
              <a:lightRig rig="threePt" dir="t"/>
            </a:scene3d>
          </a:bodyPr>
          <a:lstStyle/>
          <a:p>
            <a:pPr marR="0" defTabSz="914400">
              <a:lnSpc>
                <a:spcPct val="130000"/>
              </a:lnSpc>
              <a:buClrTx/>
              <a:buSzTx/>
              <a:buFont typeface="Arial" panose="020B0604020202020204" pitchFamily="34" charset="0"/>
              <a:buNone/>
              <a:defRPr/>
            </a:pPr>
            <a:r>
              <a:rPr kumimoji="0" lang="zh-CN" sz="4000" kern="1200" cap="none" spc="0" normalizeH="0" baseline="0" noProof="1">
                <a:effectLst>
                  <a:outerShdw blurRad="38100" dist="19050" dir="2700000" algn="tl" rotWithShape="0">
                    <a:schemeClr val="dk1">
                      <a:alpha val="40000"/>
                    </a:schemeClr>
                  </a:outerShdw>
                </a:effectLst>
                <a:latin typeface="+mj-ea"/>
                <a:ea typeface="+mj-ea"/>
                <a:cs typeface="+mn-ea"/>
              </a:rPr>
              <a:t>我国重大危险源辨识标准</a:t>
            </a:r>
            <a:endParaRPr kumimoji="0" lang="zh-CN" sz="4000" kern="1200" cap="none" spc="0" normalizeH="0" baseline="0" noProof="1">
              <a:effectLst>
                <a:outerShdw blurRad="38100" dist="19050" dir="2700000" algn="tl" rotWithShape="0">
                  <a:schemeClr val="dk1">
                    <a:alpha val="40000"/>
                  </a:schemeClr>
                </a:outerShdw>
              </a:effectLst>
              <a:latin typeface="+mj-ea"/>
              <a:ea typeface="+mj-ea"/>
              <a:cs typeface="+mn-cs"/>
            </a:endParaRPr>
          </a:p>
        </p:txBody>
      </p:sp>
      <p:pic>
        <p:nvPicPr>
          <p:cNvPr id="59396" name="图片 4" descr="t017ad25186a066ac2f"/>
          <p:cNvPicPr>
            <a:picLocks noChangeAspect="1"/>
          </p:cNvPicPr>
          <p:nvPr/>
        </p:nvPicPr>
        <p:blipFill>
          <a:blip r:embed="rId1"/>
          <a:stretch>
            <a:fillRect/>
          </a:stretch>
        </p:blipFill>
        <p:spPr>
          <a:xfrm>
            <a:off x="8316913" y="-100012"/>
            <a:ext cx="752475" cy="1382712"/>
          </a:xfrm>
          <a:prstGeom prst="rect">
            <a:avLst/>
          </a:prstGeom>
          <a:noFill/>
          <a:ln w="9525">
            <a:noFill/>
          </a:ln>
        </p:spPr>
      </p:pic>
      <p:sp>
        <p:nvSpPr>
          <p:cNvPr id="59397" name="文本框 1"/>
          <p:cNvSpPr txBox="1"/>
          <p:nvPr/>
        </p:nvSpPr>
        <p:spPr>
          <a:xfrm>
            <a:off x="400050" y="1485900"/>
            <a:ext cx="280988" cy="368300"/>
          </a:xfrm>
          <a:prstGeom prst="rect">
            <a:avLst/>
          </a:prstGeom>
          <a:noFill/>
          <a:ln w="9525">
            <a:noFill/>
          </a:ln>
        </p:spPr>
        <p:txBody>
          <a:bodyPr wrap="none" anchor="t" anchorCtr="0">
            <a:spAutoFit/>
          </a:bodyPr>
          <a:p>
            <a:pPr>
              <a:lnSpc>
                <a:spcPct val="130000"/>
              </a:lnSpc>
            </a:pPr>
            <a:r>
              <a:rPr lang="en-US" altLang="zh-CN" sz="1400" dirty="0">
                <a:latin typeface="Arial" panose="020B0604020202020204" pitchFamily="34" charset="0"/>
                <a:ea typeface="微软雅黑" panose="020B0503020204020204" charset="-122"/>
              </a:rPr>
              <a:t> </a:t>
            </a:r>
            <a:r>
              <a:rPr lang="zh-CN" altLang="en-US" sz="1400" dirty="0">
                <a:latin typeface="Arial" panose="020B0604020202020204" pitchFamily="34" charset="0"/>
                <a:ea typeface="微软雅黑" panose="020B0503020204020204" charset="-122"/>
              </a:rPr>
              <a:t> </a:t>
            </a:r>
            <a:endParaRPr lang="zh-CN" altLang="en-US" sz="1400" dirty="0">
              <a:latin typeface="Arial" panose="020B0604020202020204" pitchFamily="34" charset="0"/>
              <a:ea typeface="微软雅黑" panose="020B0503020204020204" charset="-122"/>
            </a:endParaRPr>
          </a:p>
        </p:txBody>
      </p:sp>
      <p:sp>
        <p:nvSpPr>
          <p:cNvPr id="6" name="文本框 5"/>
          <p:cNvSpPr txBox="1"/>
          <p:nvPr/>
        </p:nvSpPr>
        <p:spPr>
          <a:xfrm>
            <a:off x="490538" y="1412875"/>
            <a:ext cx="8034338" cy="4356100"/>
          </a:xfrm>
          <a:prstGeom prst="rect">
            <a:avLst/>
          </a:prstGeom>
          <a:noFill/>
        </p:spPr>
        <p:txBody>
          <a:bodyPr>
            <a:spAutoFit/>
          </a:bodyPr>
          <a:p>
            <a:pPr marL="342900" marR="0" indent="-342900" algn="just" defTabSz="914400">
              <a:lnSpc>
                <a:spcPct val="120000"/>
              </a:lnSpc>
              <a:spcBef>
                <a:spcPct val="20000"/>
              </a:spcBef>
              <a:buClr>
                <a:srgbClr val="000000"/>
              </a:buClr>
              <a:buSzTx/>
              <a:buFont typeface="Wingdings" panose="05000000000000000000" pitchFamily="2" charset="2"/>
              <a:buNone/>
            </a:pPr>
            <a:r>
              <a:rPr kumimoji="0" lang="en-US" altLang="en-US" sz="2800" b="1" kern="1200" cap="none" spc="0" normalizeH="0" baseline="0" noProof="1" dirty="0">
                <a:solidFill>
                  <a:srgbClr val="CC0000"/>
                </a:solidFill>
                <a:effectLst>
                  <a:outerShdw blurRad="38100" dist="38100" dir="2700000">
                    <a:srgbClr val="C0C0C0"/>
                  </a:outerShdw>
                </a:effectLst>
                <a:latin typeface="宋体" panose="02010600030101010101" pitchFamily="2" charset="-122"/>
                <a:ea typeface="宋体" panose="02010600030101010101" pitchFamily="2" charset="-122"/>
                <a:cs typeface="+mn-cs"/>
                <a:sym typeface="+mn-ea"/>
              </a:rPr>
              <a:t>第八十五条</a:t>
            </a:r>
            <a:r>
              <a:rPr kumimoji="0" lang="en-US" altLang="en-US" sz="2800" b="1" kern="1200" cap="none" spc="0" normalizeH="0" baseline="0" noProof="1" dirty="0">
                <a:solidFill>
                  <a:schemeClr val="accent2"/>
                </a:solidFill>
                <a:effectLst>
                  <a:outerShdw blurRad="38100" dist="38100" dir="2700000">
                    <a:srgbClr val="C0C0C0"/>
                  </a:outerShdw>
                </a:effectLst>
                <a:latin typeface="宋体" panose="02010600030101010101" pitchFamily="2" charset="-122"/>
                <a:ea typeface="宋体" panose="02010600030101010101" pitchFamily="2" charset="-122"/>
                <a:cs typeface="+mn-cs"/>
                <a:sym typeface="+mn-ea"/>
              </a:rPr>
              <a:t> </a:t>
            </a:r>
            <a:endParaRPr kumimoji="0" lang="en-US" altLang="en-US" sz="2800" b="1" kern="1200" cap="none" spc="0" normalizeH="0" baseline="0" noProof="1" dirty="0">
              <a:solidFill>
                <a:schemeClr val="accent2"/>
              </a:solidFill>
              <a:effectLst>
                <a:outerShdw blurRad="38100" dist="38100" dir="2700000">
                  <a:srgbClr val="C0C0C0"/>
                </a:outerShdw>
              </a:effectLst>
              <a:latin typeface="宋体" panose="02010600030101010101" pitchFamily="2" charset="-122"/>
              <a:ea typeface="宋体" panose="02010600030101010101" pitchFamily="2" charset="-122"/>
              <a:cs typeface="+mn-cs"/>
              <a:sym typeface="+mn-ea"/>
            </a:endParaRPr>
          </a:p>
          <a:p>
            <a:pPr marL="342900" marR="0" indent="-342900" algn="just" defTabSz="914400">
              <a:lnSpc>
                <a:spcPct val="120000"/>
              </a:lnSpc>
              <a:spcBef>
                <a:spcPct val="20000"/>
              </a:spcBef>
              <a:buClr>
                <a:srgbClr val="000000"/>
              </a:buClr>
              <a:buSzTx/>
              <a:buFont typeface="Wingdings" panose="05000000000000000000" pitchFamily="2" charset="2"/>
              <a:buNone/>
            </a:pPr>
            <a:r>
              <a:rPr kumimoji="0" lang="en-US" altLang="en-US" sz="2800" b="1" kern="1200" cap="none" spc="0" normalizeH="0" baseline="0" noProof="1" dirty="0">
                <a:solidFill>
                  <a:schemeClr val="accent2"/>
                </a:solidFill>
                <a:effectLst>
                  <a:outerShdw blurRad="38100" dist="38100" dir="2700000">
                    <a:srgbClr val="C0C0C0"/>
                  </a:outerShdw>
                </a:effectLst>
                <a:latin typeface="宋体" panose="02010600030101010101" pitchFamily="2" charset="-122"/>
                <a:ea typeface="宋体" panose="02010600030101010101" pitchFamily="2" charset="-122"/>
                <a:cs typeface="+mn-cs"/>
              </a:rPr>
              <a:t>      生产经营单位有下列行为之一的，责令限期改正；逾期未改正的，责令停产停业整顿，可以并处二万元以上十万元以下的罚款；造成严重后果，构成犯罪的，依照刑法有关规定追究刑事责任： </a:t>
            </a:r>
            <a:r>
              <a:rPr kumimoji="0" lang="en-US" altLang="en-US" sz="2800" b="1" kern="1200" cap="none" spc="0" normalizeH="0" baseline="0" noProof="1" dirty="0">
                <a:solidFill>
                  <a:schemeClr val="accent2"/>
                </a:solidFill>
                <a:effectLst>
                  <a:outerShdw blurRad="38100" dist="38100" dir="2700000">
                    <a:srgbClr val="C0C0C0"/>
                  </a:outerShdw>
                </a:effectLst>
                <a:latin typeface="宋体" panose="02010600030101010101" pitchFamily="2" charset="-122"/>
                <a:ea typeface="宋体" panose="02010600030101010101" pitchFamily="2" charset="-122"/>
                <a:cs typeface="+mn-cs"/>
                <a:sym typeface="+mn-ea"/>
              </a:rPr>
              <a:t>      </a:t>
            </a:r>
            <a:endParaRPr kumimoji="0" lang="en-US" altLang="en-US" sz="2800" b="1" kern="1200" cap="none" spc="0" normalizeH="0" baseline="0" noProof="1" dirty="0">
              <a:solidFill>
                <a:schemeClr val="accent2"/>
              </a:solidFill>
              <a:effectLst>
                <a:outerShdw blurRad="38100" dist="38100" dir="2700000">
                  <a:srgbClr val="C0C0C0"/>
                </a:outerShdw>
              </a:effectLst>
              <a:latin typeface="宋体" panose="02010600030101010101" pitchFamily="2" charset="-122"/>
              <a:ea typeface="宋体" panose="02010600030101010101" pitchFamily="2" charset="-122"/>
              <a:cs typeface="+mn-cs"/>
              <a:sym typeface="+mn-ea"/>
            </a:endParaRPr>
          </a:p>
          <a:p>
            <a:pPr marL="342900" marR="0" indent="-342900" algn="just" defTabSz="914400">
              <a:lnSpc>
                <a:spcPct val="120000"/>
              </a:lnSpc>
              <a:spcBef>
                <a:spcPct val="20000"/>
              </a:spcBef>
              <a:buClr>
                <a:srgbClr val="000000"/>
              </a:buClr>
              <a:buSzTx/>
              <a:buFont typeface="Wingdings" panose="05000000000000000000" pitchFamily="2" charset="2"/>
              <a:buNone/>
            </a:pPr>
            <a:r>
              <a:rPr kumimoji="0" lang="en-US" altLang="en-US" sz="2800" b="1" kern="1200" cap="none" spc="0" normalizeH="0" baseline="0" noProof="1" dirty="0">
                <a:solidFill>
                  <a:schemeClr val="accent2"/>
                </a:solidFill>
                <a:effectLst>
                  <a:outerShdw blurRad="38100" dist="38100" dir="2700000">
                    <a:srgbClr val="C0C0C0"/>
                  </a:outerShdw>
                </a:effectLst>
                <a:latin typeface="宋体" panose="02010600030101010101" pitchFamily="2" charset="-122"/>
                <a:ea typeface="宋体" panose="02010600030101010101" pitchFamily="2" charset="-122"/>
                <a:cs typeface="+mn-cs"/>
                <a:sym typeface="+mn-ea"/>
              </a:rPr>
              <a:t>      </a:t>
            </a:r>
            <a:r>
              <a:rPr kumimoji="0" lang="en-US" altLang="zh-CN" sz="2800" b="1" kern="1200" cap="none" spc="0" normalizeH="0" baseline="0" noProof="1" dirty="0">
                <a:solidFill>
                  <a:schemeClr val="accent2"/>
                </a:solidFill>
                <a:effectLst>
                  <a:outerShdw blurRad="38100" dist="38100" dir="2700000">
                    <a:srgbClr val="C0C0C0"/>
                  </a:outerShdw>
                </a:effectLst>
                <a:latin typeface="宋体" panose="02010600030101010101" pitchFamily="2" charset="-122"/>
                <a:ea typeface="宋体" panose="02010600030101010101" pitchFamily="2" charset="-122"/>
                <a:cs typeface="+mn-cs"/>
                <a:sym typeface="+mn-ea"/>
              </a:rPr>
              <a:t>(</a:t>
            </a:r>
            <a:r>
              <a:rPr kumimoji="0" lang="en-US" altLang="en-US" sz="2800" b="1" kern="1200" cap="none" spc="0" normalizeH="0" baseline="0" noProof="1" dirty="0">
                <a:solidFill>
                  <a:schemeClr val="accent2"/>
                </a:solidFill>
                <a:effectLst>
                  <a:outerShdw blurRad="38100" dist="38100" dir="2700000">
                    <a:srgbClr val="C0C0C0"/>
                  </a:outerShdw>
                </a:effectLst>
                <a:latin typeface="宋体" panose="02010600030101010101" pitchFamily="2" charset="-122"/>
                <a:ea typeface="宋体" panose="02010600030101010101" pitchFamily="2" charset="-122"/>
                <a:cs typeface="+mn-cs"/>
                <a:sym typeface="+mn-ea"/>
              </a:rPr>
              <a:t>二</a:t>
            </a:r>
            <a:r>
              <a:rPr kumimoji="0" lang="en-US" altLang="zh-CN" sz="2800" b="1" kern="1200" cap="none" spc="0" normalizeH="0" baseline="0" noProof="1" dirty="0">
                <a:solidFill>
                  <a:schemeClr val="accent2"/>
                </a:solidFill>
                <a:effectLst>
                  <a:outerShdw blurRad="38100" dist="38100" dir="2700000">
                    <a:srgbClr val="C0C0C0"/>
                  </a:outerShdw>
                </a:effectLst>
                <a:latin typeface="宋体" panose="02010600030101010101" pitchFamily="2" charset="-122"/>
                <a:ea typeface="宋体" panose="02010600030101010101" pitchFamily="2" charset="-122"/>
                <a:cs typeface="+mn-cs"/>
                <a:sym typeface="+mn-ea"/>
              </a:rPr>
              <a:t>) </a:t>
            </a:r>
            <a:r>
              <a:rPr kumimoji="0" lang="en-US" altLang="en-US" sz="2800" b="1" kern="1200" cap="none" spc="0" normalizeH="0" baseline="0" noProof="1" dirty="0">
                <a:solidFill>
                  <a:schemeClr val="accent2"/>
                </a:solidFill>
                <a:effectLst>
                  <a:outerShdw blurRad="38100" dist="38100" dir="2700000">
                    <a:srgbClr val="C0C0C0"/>
                  </a:outerShdw>
                </a:effectLst>
                <a:latin typeface="宋体" panose="02010600030101010101" pitchFamily="2" charset="-122"/>
                <a:ea typeface="宋体" panose="02010600030101010101" pitchFamily="2" charset="-122"/>
                <a:cs typeface="+mn-cs"/>
                <a:sym typeface="+mn-ea"/>
              </a:rPr>
              <a:t>对重大危险源未登记建档，或者未进行评估监控，或者未制定应急预案的。</a:t>
            </a:r>
            <a:endParaRPr kumimoji="0" lang="en-US" altLang="en-US" sz="2800" kern="1200" cap="none" spc="0" normalizeH="0" baseline="0" noProof="1" dirty="0">
              <a:latin typeface="Arial" panose="020B0604020202020204" pitchFamily="34" charset="0"/>
              <a:ea typeface="微软雅黑" panose="020B0503020204020204" charset="-122"/>
              <a:cs typeface="+mn-cs"/>
            </a:endParaRPr>
          </a:p>
        </p:txBody>
      </p:sp>
      <p:sp>
        <p:nvSpPr>
          <p:cNvPr id="2" name="内容占位符 1"/>
          <p:cNvSpPr/>
          <p:nvPr>
            <p:ph idx="1"/>
          </p:nvPr>
        </p:nvSpPr>
        <p:spPr/>
        <p:txBody>
          <a:bodyPr/>
          <a:p>
            <a:endParaRPr lang="zh-CN" altLang="en-US"/>
          </a:p>
        </p:txBody>
      </p:sp>
    </p:spTree>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标题 7"/>
          <p:cNvSpPr>
            <a:spLocks noGrp="1"/>
          </p:cNvSpPr>
          <p:nvPr/>
        </p:nvSpPr>
        <p:spPr>
          <a:xfrm>
            <a:off x="503238" y="1123950"/>
            <a:ext cx="8105775" cy="76200"/>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anchor="ctr"/>
          <a:lst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lt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r>
              <a:rPr kumimoji="0" lang="en-US" altLang="zh-CN" sz="4400" b="0" i="0" u="none" strike="noStrike" kern="1200" cap="none" spc="0" normalizeH="0" baseline="0" noProof="1">
                <a:ln>
                  <a:noFill/>
                </a:ln>
                <a:solidFill>
                  <a:schemeClr val="lt1"/>
                </a:solidFill>
                <a:effectLst/>
                <a:uLnTx/>
                <a:uFillTx/>
                <a:latin typeface="+mj-lt"/>
                <a:ea typeface="+mj-ea"/>
                <a:cs typeface="+mj-cs"/>
              </a:rPr>
              <a:t> </a:t>
            </a:r>
            <a:endParaRPr kumimoji="0" lang="en-US" altLang="zh-CN" sz="4400" b="0" i="0" u="none" strike="noStrike" kern="1200" cap="none" spc="0" normalizeH="0" baseline="0" noProof="1">
              <a:ln>
                <a:noFill/>
              </a:ln>
              <a:solidFill>
                <a:schemeClr val="lt1"/>
              </a:solidFill>
              <a:effectLst/>
              <a:uLnTx/>
              <a:uFillTx/>
              <a:latin typeface="+mj-lt"/>
              <a:ea typeface="+mj-ea"/>
              <a:cs typeface="+mj-cs"/>
            </a:endParaRPr>
          </a:p>
        </p:txBody>
      </p:sp>
      <p:sp>
        <p:nvSpPr>
          <p:cNvPr id="4" name="文本框 3"/>
          <p:cNvSpPr txBox="1"/>
          <p:nvPr/>
        </p:nvSpPr>
        <p:spPr>
          <a:xfrm>
            <a:off x="1893569" y="260349"/>
            <a:ext cx="6297292" cy="883920"/>
          </a:xfrm>
          <a:prstGeom prst="rect">
            <a:avLst/>
          </a:prstGeom>
          <a:noFill/>
        </p:spPr>
        <p:txBody>
          <a:bodyPr>
            <a:spAutoFit/>
            <a:scene3d>
              <a:camera prst="orthographicFront"/>
              <a:lightRig rig="threePt" dir="t"/>
            </a:scene3d>
          </a:bodyPr>
          <a:lstStyle/>
          <a:p>
            <a:pPr marR="0" defTabSz="914400">
              <a:lnSpc>
                <a:spcPct val="130000"/>
              </a:lnSpc>
              <a:buClrTx/>
              <a:buSzTx/>
              <a:buFont typeface="Arial" panose="020B0604020202020204" pitchFamily="34" charset="0"/>
              <a:buNone/>
              <a:defRPr/>
            </a:pPr>
            <a:r>
              <a:rPr kumimoji="0" lang="zh-CN" sz="4000" kern="1200" cap="none" spc="0" normalizeH="0" baseline="0" noProof="1">
                <a:effectLst>
                  <a:outerShdw blurRad="38100" dist="19050" dir="2700000" algn="tl" rotWithShape="0">
                    <a:schemeClr val="dk1">
                      <a:alpha val="40000"/>
                    </a:schemeClr>
                  </a:outerShdw>
                </a:effectLst>
                <a:latin typeface="+mj-ea"/>
                <a:ea typeface="+mj-ea"/>
                <a:cs typeface="+mn-ea"/>
              </a:rPr>
              <a:t>我国重大危险源辨识标准</a:t>
            </a:r>
            <a:endParaRPr kumimoji="0" lang="zh-CN" sz="4000" kern="1200" cap="none" spc="0" normalizeH="0" baseline="0" noProof="1">
              <a:effectLst>
                <a:outerShdw blurRad="38100" dist="19050" dir="2700000" algn="tl" rotWithShape="0">
                  <a:schemeClr val="dk1">
                    <a:alpha val="40000"/>
                  </a:schemeClr>
                </a:outerShdw>
              </a:effectLst>
              <a:latin typeface="+mj-ea"/>
              <a:ea typeface="+mj-ea"/>
              <a:cs typeface="+mn-cs"/>
            </a:endParaRPr>
          </a:p>
        </p:txBody>
      </p:sp>
      <p:pic>
        <p:nvPicPr>
          <p:cNvPr id="60420" name="图片 4" descr="t017ad25186a066ac2f"/>
          <p:cNvPicPr>
            <a:picLocks noChangeAspect="1"/>
          </p:cNvPicPr>
          <p:nvPr/>
        </p:nvPicPr>
        <p:blipFill>
          <a:blip r:embed="rId1"/>
          <a:stretch>
            <a:fillRect/>
          </a:stretch>
        </p:blipFill>
        <p:spPr>
          <a:xfrm>
            <a:off x="8316913" y="-100012"/>
            <a:ext cx="752475" cy="1382712"/>
          </a:xfrm>
          <a:prstGeom prst="rect">
            <a:avLst/>
          </a:prstGeom>
          <a:noFill/>
          <a:ln w="9525">
            <a:noFill/>
          </a:ln>
        </p:spPr>
      </p:pic>
      <p:sp>
        <p:nvSpPr>
          <p:cNvPr id="60421" name="文本框 1"/>
          <p:cNvSpPr txBox="1"/>
          <p:nvPr/>
        </p:nvSpPr>
        <p:spPr>
          <a:xfrm>
            <a:off x="400050" y="1485900"/>
            <a:ext cx="280988" cy="368300"/>
          </a:xfrm>
          <a:prstGeom prst="rect">
            <a:avLst/>
          </a:prstGeom>
          <a:noFill/>
          <a:ln w="9525">
            <a:noFill/>
          </a:ln>
        </p:spPr>
        <p:txBody>
          <a:bodyPr wrap="none" anchor="t" anchorCtr="0">
            <a:spAutoFit/>
          </a:bodyPr>
          <a:p>
            <a:pPr>
              <a:lnSpc>
                <a:spcPct val="130000"/>
              </a:lnSpc>
            </a:pPr>
            <a:r>
              <a:rPr lang="en-US" altLang="zh-CN" sz="1400" dirty="0">
                <a:latin typeface="Arial" panose="020B0604020202020204" pitchFamily="34" charset="0"/>
                <a:ea typeface="微软雅黑" panose="020B0503020204020204" charset="-122"/>
              </a:rPr>
              <a:t> </a:t>
            </a:r>
            <a:r>
              <a:rPr lang="zh-CN" altLang="en-US" sz="1400" dirty="0">
                <a:latin typeface="Arial" panose="020B0604020202020204" pitchFamily="34" charset="0"/>
                <a:ea typeface="微软雅黑" panose="020B0503020204020204" charset="-122"/>
              </a:rPr>
              <a:t> </a:t>
            </a:r>
            <a:endParaRPr lang="zh-CN" altLang="en-US" sz="1400" dirty="0">
              <a:latin typeface="Arial" panose="020B0604020202020204" pitchFamily="34" charset="0"/>
              <a:ea typeface="微软雅黑" panose="020B0503020204020204" charset="-122"/>
            </a:endParaRPr>
          </a:p>
        </p:txBody>
      </p:sp>
      <p:sp>
        <p:nvSpPr>
          <p:cNvPr id="2" name="文本框 1"/>
          <p:cNvSpPr txBox="1"/>
          <p:nvPr/>
        </p:nvSpPr>
        <p:spPr>
          <a:xfrm>
            <a:off x="395288" y="1339850"/>
            <a:ext cx="8262938" cy="2863850"/>
          </a:xfrm>
          <a:prstGeom prst="rect">
            <a:avLst/>
          </a:prstGeom>
          <a:noFill/>
        </p:spPr>
        <p:txBody>
          <a:bodyPr>
            <a:spAutoFit/>
          </a:bodyPr>
          <a:lstStyle/>
          <a:p>
            <a:pPr marR="0" defTabSz="914400">
              <a:lnSpc>
                <a:spcPct val="130000"/>
              </a:lnSpc>
              <a:buClrTx/>
              <a:buSzTx/>
              <a:buFont typeface="Arial" panose="020B0604020202020204" pitchFamily="34" charset="0"/>
              <a:buNone/>
              <a:defRPr/>
            </a:pPr>
            <a:endParaRPr kumimoji="0" lang="zh-CN" altLang="en-US" sz="2800" b="1" kern="1200" cap="none" spc="0" normalizeH="0" baseline="0" noProof="1">
              <a:solidFill>
                <a:srgbClr val="CC0000"/>
              </a:solidFill>
              <a:effectLst>
                <a:outerShdw blurRad="38100" dist="38100" dir="2700000">
                  <a:srgbClr val="C0C0C0"/>
                </a:outerShdw>
              </a:effectLst>
              <a:latin typeface="宋体" panose="02010600030101010101" pitchFamily="2" charset="-122"/>
              <a:ea typeface="宋体" panose="02010600030101010101" pitchFamily="2" charset="-122"/>
              <a:cs typeface="+mn-cs"/>
              <a:sym typeface="+mn-ea"/>
            </a:endParaRPr>
          </a:p>
          <a:p>
            <a:pPr marR="0" defTabSz="914400">
              <a:lnSpc>
                <a:spcPct val="130000"/>
              </a:lnSpc>
              <a:buClrTx/>
              <a:buSzTx/>
              <a:buFont typeface="Arial" panose="020B0604020202020204" pitchFamily="34" charset="0"/>
              <a:buNone/>
              <a:defRPr/>
            </a:pPr>
            <a:r>
              <a:rPr kumimoji="0" lang="zh-CN" altLang="en-US" sz="2800" b="1" kern="1200" cap="none" spc="0" normalizeH="0" baseline="0" noProof="1">
                <a:solidFill>
                  <a:srgbClr val="CC0000"/>
                </a:solidFill>
                <a:effectLst>
                  <a:outerShdw blurRad="38100" dist="38100" dir="2700000">
                    <a:srgbClr val="C0C0C0"/>
                  </a:outerShdw>
                </a:effectLst>
                <a:latin typeface="宋体" panose="02010600030101010101" pitchFamily="2" charset="-122"/>
                <a:ea typeface="宋体" panose="02010600030101010101" pitchFamily="2" charset="-122"/>
                <a:cs typeface="+mn-ea"/>
                <a:sym typeface="+mn-ea"/>
              </a:rPr>
              <a:t>第九十六条</a:t>
            </a:r>
            <a:r>
              <a:rPr kumimoji="0" lang="zh-CN" altLang="en-US" sz="2800" b="1" kern="1200" cap="none" spc="0" normalizeH="0" baseline="0" noProof="1">
                <a:solidFill>
                  <a:schemeClr val="accent2"/>
                </a:solidFill>
                <a:effectLst>
                  <a:outerShdw blurRad="38100" dist="38100" dir="2700000">
                    <a:srgbClr val="C0C0C0"/>
                  </a:outerShdw>
                </a:effectLst>
                <a:latin typeface="宋体" panose="02010600030101010101" pitchFamily="2" charset="-122"/>
                <a:ea typeface="宋体" panose="02010600030101010101" pitchFamily="2" charset="-122"/>
                <a:cs typeface="+mn-ea"/>
                <a:sym typeface="+mn-ea"/>
              </a:rPr>
              <a:t> </a:t>
            </a:r>
            <a:endParaRPr kumimoji="0" lang="zh-CN" altLang="en-US" sz="2800" kern="1200" cap="none" spc="0" normalizeH="0" baseline="0" noProof="1">
              <a:latin typeface="Arial" panose="020B0604020202020204" pitchFamily="34" charset="0"/>
              <a:ea typeface="微软雅黑" panose="020B0503020204020204" charset="-122"/>
              <a:cs typeface="+mn-cs"/>
            </a:endParaRPr>
          </a:p>
          <a:p>
            <a:pPr marR="0" defTabSz="914400">
              <a:lnSpc>
                <a:spcPct val="130000"/>
              </a:lnSpc>
              <a:buClrTx/>
              <a:buSzTx/>
              <a:buFont typeface="Arial" panose="020B0604020202020204" pitchFamily="34" charset="0"/>
              <a:buNone/>
              <a:defRPr/>
            </a:pPr>
            <a:r>
              <a:rPr kumimoji="0" lang="zh-CN" altLang="en-US" sz="2800" kern="1200" cap="none" spc="0" normalizeH="0" baseline="0" noProof="1">
                <a:latin typeface="Arial" panose="020B0604020202020204" pitchFamily="34" charset="0"/>
                <a:ea typeface="微软雅黑" panose="020B0503020204020204" charset="-122"/>
                <a:cs typeface="+mn-ea"/>
              </a:rPr>
              <a:t>        </a:t>
            </a:r>
            <a:r>
              <a:rPr kumimoji="0" lang="zh-CN" altLang="en-US" sz="2800" kern="1200" cap="none" spc="0" normalizeH="0" baseline="0" noProof="1">
                <a:solidFill>
                  <a:srgbClr val="00B0F0"/>
                </a:solidFill>
                <a:latin typeface="Arial" panose="020B0604020202020204" pitchFamily="34" charset="0"/>
                <a:ea typeface="微软雅黑" panose="020B0503020204020204" charset="-122"/>
                <a:cs typeface="+mn-ea"/>
              </a:rPr>
              <a:t>重大危险源，是指长期地或者临时地生产、搬运、使用或者储存危险物品，且危险物品的数量等于或者超过临界量的单元（包括场所和设施）。</a:t>
            </a:r>
            <a:endParaRPr kumimoji="0" lang="zh-CN" altLang="en-US" sz="2800" kern="1200" cap="none" spc="0" normalizeH="0" baseline="0" noProof="1">
              <a:solidFill>
                <a:srgbClr val="00B0F0"/>
              </a:solidFill>
              <a:latin typeface="Arial" panose="020B0604020202020204" pitchFamily="34" charset="0"/>
              <a:ea typeface="微软雅黑" panose="020B0503020204020204" charset="-122"/>
              <a:cs typeface="+mn-cs"/>
            </a:endParaRPr>
          </a:p>
        </p:txBody>
      </p:sp>
      <p:pic>
        <p:nvPicPr>
          <p:cNvPr id="60423" name="图片 4" descr="office6\wpsassist\cache\A000220150318O00PPIC"/>
          <p:cNvPicPr>
            <a:picLocks noChangeAspect="1"/>
          </p:cNvPicPr>
          <p:nvPr/>
        </p:nvPicPr>
        <p:blipFill>
          <a:blip r:embed="rId2"/>
          <a:stretch>
            <a:fillRect/>
          </a:stretch>
        </p:blipFill>
        <p:spPr>
          <a:xfrm rot="-360000">
            <a:off x="755650" y="4005263"/>
            <a:ext cx="7767638" cy="2141537"/>
          </a:xfrm>
          <a:prstGeom prst="rect">
            <a:avLst/>
          </a:prstGeom>
          <a:noFill/>
          <a:ln w="9525">
            <a:noFill/>
          </a:ln>
        </p:spPr>
      </p:pic>
      <p:sp>
        <p:nvSpPr>
          <p:cNvPr id="3" name="内容占位符 2"/>
          <p:cNvSpPr/>
          <p:nvPr>
            <p:ph idx="1"/>
          </p:nvPr>
        </p:nvSpPr>
        <p:spPr/>
        <p:txBody>
          <a:bodyPr/>
          <a:p>
            <a:endParaRPr lang="zh-CN" altLang="en-US"/>
          </a:p>
        </p:txBody>
      </p:sp>
    </p:spTree>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标题 7"/>
          <p:cNvSpPr>
            <a:spLocks noGrp="1"/>
          </p:cNvSpPr>
          <p:nvPr/>
        </p:nvSpPr>
        <p:spPr>
          <a:xfrm>
            <a:off x="503238" y="1123950"/>
            <a:ext cx="8105775" cy="76200"/>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anchor="ctr"/>
          <a:lst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lt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r>
              <a:rPr kumimoji="0" lang="en-US" altLang="zh-CN" sz="4400" b="0" i="0" u="none" strike="noStrike" kern="1200" cap="none" spc="0" normalizeH="0" baseline="0" noProof="1">
                <a:ln>
                  <a:noFill/>
                </a:ln>
                <a:solidFill>
                  <a:schemeClr val="lt1"/>
                </a:solidFill>
                <a:effectLst/>
                <a:uLnTx/>
                <a:uFillTx/>
                <a:latin typeface="+mj-lt"/>
                <a:ea typeface="+mj-ea"/>
                <a:cs typeface="+mj-cs"/>
              </a:rPr>
              <a:t> </a:t>
            </a:r>
            <a:endParaRPr kumimoji="0" lang="en-US" altLang="zh-CN" sz="4400" b="0" i="0" u="none" strike="noStrike" kern="1200" cap="none" spc="0" normalizeH="0" baseline="0" noProof="1">
              <a:ln>
                <a:noFill/>
              </a:ln>
              <a:solidFill>
                <a:schemeClr val="lt1"/>
              </a:solidFill>
              <a:effectLst/>
              <a:uLnTx/>
              <a:uFillTx/>
              <a:latin typeface="+mj-lt"/>
              <a:ea typeface="+mj-ea"/>
              <a:cs typeface="+mj-cs"/>
            </a:endParaRPr>
          </a:p>
        </p:txBody>
      </p:sp>
      <p:sp>
        <p:nvSpPr>
          <p:cNvPr id="4" name="文本框 3"/>
          <p:cNvSpPr txBox="1"/>
          <p:nvPr/>
        </p:nvSpPr>
        <p:spPr>
          <a:xfrm>
            <a:off x="1893569" y="260349"/>
            <a:ext cx="6297292" cy="883920"/>
          </a:xfrm>
          <a:prstGeom prst="rect">
            <a:avLst/>
          </a:prstGeom>
          <a:noFill/>
        </p:spPr>
        <p:txBody>
          <a:bodyPr>
            <a:spAutoFit/>
            <a:scene3d>
              <a:camera prst="orthographicFront"/>
              <a:lightRig rig="threePt" dir="t"/>
            </a:scene3d>
          </a:bodyPr>
          <a:lstStyle/>
          <a:p>
            <a:pPr marR="0" defTabSz="914400">
              <a:lnSpc>
                <a:spcPct val="130000"/>
              </a:lnSpc>
              <a:buClrTx/>
              <a:buSzTx/>
              <a:buFont typeface="Arial" panose="020B0604020202020204" pitchFamily="34" charset="0"/>
              <a:buNone/>
              <a:defRPr/>
            </a:pPr>
            <a:r>
              <a:rPr kumimoji="0" lang="zh-CN" sz="4000" kern="1200" cap="none" spc="0" normalizeH="0" baseline="0" noProof="1">
                <a:effectLst>
                  <a:outerShdw blurRad="38100" dist="19050" dir="2700000" algn="tl" rotWithShape="0">
                    <a:schemeClr val="dk1">
                      <a:alpha val="40000"/>
                    </a:schemeClr>
                  </a:outerShdw>
                </a:effectLst>
                <a:latin typeface="+mj-ea"/>
                <a:ea typeface="+mj-ea"/>
                <a:cs typeface="+mn-ea"/>
              </a:rPr>
              <a:t>我国重大危险源辨识标准</a:t>
            </a:r>
            <a:endParaRPr kumimoji="0" lang="zh-CN" sz="4000" kern="1200" cap="none" spc="0" normalizeH="0" baseline="0" noProof="1">
              <a:effectLst>
                <a:outerShdw blurRad="38100" dist="19050" dir="2700000" algn="tl" rotWithShape="0">
                  <a:schemeClr val="dk1">
                    <a:alpha val="40000"/>
                  </a:schemeClr>
                </a:outerShdw>
              </a:effectLst>
              <a:latin typeface="+mj-ea"/>
              <a:ea typeface="+mj-ea"/>
              <a:cs typeface="+mn-cs"/>
            </a:endParaRPr>
          </a:p>
        </p:txBody>
      </p:sp>
      <p:pic>
        <p:nvPicPr>
          <p:cNvPr id="61444" name="图片 4" descr="t017ad25186a066ac2f"/>
          <p:cNvPicPr>
            <a:picLocks noChangeAspect="1"/>
          </p:cNvPicPr>
          <p:nvPr/>
        </p:nvPicPr>
        <p:blipFill>
          <a:blip r:embed="rId1"/>
          <a:stretch>
            <a:fillRect/>
          </a:stretch>
        </p:blipFill>
        <p:spPr>
          <a:xfrm>
            <a:off x="8316913" y="-100012"/>
            <a:ext cx="752475" cy="1382712"/>
          </a:xfrm>
          <a:prstGeom prst="rect">
            <a:avLst/>
          </a:prstGeom>
          <a:noFill/>
          <a:ln w="9525">
            <a:noFill/>
          </a:ln>
        </p:spPr>
      </p:pic>
      <p:sp>
        <p:nvSpPr>
          <p:cNvPr id="61445" name="文本框 1"/>
          <p:cNvSpPr txBox="1"/>
          <p:nvPr/>
        </p:nvSpPr>
        <p:spPr>
          <a:xfrm>
            <a:off x="400050" y="1485900"/>
            <a:ext cx="280988" cy="368300"/>
          </a:xfrm>
          <a:prstGeom prst="rect">
            <a:avLst/>
          </a:prstGeom>
          <a:noFill/>
          <a:ln w="9525">
            <a:noFill/>
          </a:ln>
        </p:spPr>
        <p:txBody>
          <a:bodyPr wrap="none" anchor="t" anchorCtr="0">
            <a:spAutoFit/>
          </a:bodyPr>
          <a:p>
            <a:pPr>
              <a:lnSpc>
                <a:spcPct val="130000"/>
              </a:lnSpc>
            </a:pPr>
            <a:r>
              <a:rPr lang="en-US" altLang="zh-CN" sz="1400" dirty="0">
                <a:latin typeface="Arial" panose="020B0604020202020204" pitchFamily="34" charset="0"/>
                <a:ea typeface="微软雅黑" panose="020B0503020204020204" charset="-122"/>
              </a:rPr>
              <a:t> </a:t>
            </a:r>
            <a:r>
              <a:rPr lang="zh-CN" altLang="en-US" sz="1400" dirty="0">
                <a:latin typeface="Arial" panose="020B0604020202020204" pitchFamily="34" charset="0"/>
                <a:ea typeface="微软雅黑" panose="020B0503020204020204" charset="-122"/>
              </a:rPr>
              <a:t> </a:t>
            </a:r>
            <a:endParaRPr lang="zh-CN" altLang="en-US" sz="1400" dirty="0">
              <a:latin typeface="Arial" panose="020B0604020202020204" pitchFamily="34" charset="0"/>
              <a:ea typeface="微软雅黑" panose="020B0503020204020204" charset="-122"/>
            </a:endParaRPr>
          </a:p>
        </p:txBody>
      </p:sp>
      <p:sp>
        <p:nvSpPr>
          <p:cNvPr id="61446" name="文本框 640001"/>
          <p:cNvSpPr txBox="1"/>
          <p:nvPr/>
        </p:nvSpPr>
        <p:spPr>
          <a:xfrm>
            <a:off x="395288" y="1412875"/>
            <a:ext cx="6616700" cy="487363"/>
          </a:xfrm>
          <a:prstGeom prst="rect">
            <a:avLst/>
          </a:prstGeom>
          <a:noFill/>
          <a:ln w="9525">
            <a:noFill/>
          </a:ln>
        </p:spPr>
        <p:txBody>
          <a:bodyPr anchor="t" anchorCtr="0">
            <a:spAutoFit/>
          </a:bodyPr>
          <a:p>
            <a:pPr marL="457200" indent="-457200">
              <a:lnSpc>
                <a:spcPct val="80000"/>
              </a:lnSpc>
              <a:spcBef>
                <a:spcPct val="20000"/>
              </a:spcBef>
              <a:buFont typeface="Wingdings" panose="05000000000000000000" pitchFamily="2" charset="2"/>
              <a:buChar char="Ø"/>
            </a:pPr>
            <a:r>
              <a:rPr lang="zh-CN" altLang="en-US" sz="2800" b="1" dirty="0">
                <a:solidFill>
                  <a:srgbClr val="FF0000"/>
                </a:solidFill>
                <a:latin typeface="Times New Roman" panose="02020603050405020304" pitchFamily="18" charset="0"/>
                <a:ea typeface="黑体" panose="02010609060101010101" pitchFamily="49" charset="-122"/>
              </a:rPr>
              <a:t>重大危险源监督管理有关法律、法规</a:t>
            </a:r>
            <a:endParaRPr lang="zh-CN" altLang="en-US" sz="2800" b="1" dirty="0">
              <a:solidFill>
                <a:srgbClr val="FF0000"/>
              </a:solidFill>
              <a:latin typeface="Times New Roman" panose="02020603050405020304" pitchFamily="18" charset="0"/>
              <a:ea typeface="黑体" panose="02010609060101010101" pitchFamily="49" charset="-122"/>
            </a:endParaRPr>
          </a:p>
        </p:txBody>
      </p:sp>
      <p:sp>
        <p:nvSpPr>
          <p:cNvPr id="5" name="文本框 4"/>
          <p:cNvSpPr txBox="1"/>
          <p:nvPr/>
        </p:nvSpPr>
        <p:spPr>
          <a:xfrm>
            <a:off x="395288" y="1989138"/>
            <a:ext cx="8255000" cy="4349750"/>
          </a:xfrm>
          <a:prstGeom prst="rect">
            <a:avLst/>
          </a:prstGeom>
          <a:noFill/>
        </p:spPr>
        <p:txBody>
          <a:bodyPr>
            <a:spAutoFit/>
          </a:bodyPr>
          <a:lstStyle/>
          <a:p>
            <a:pPr marL="457200" marR="0" indent="-457200" defTabSz="914400" eaLnBrk="0" hangingPunct="0">
              <a:lnSpc>
                <a:spcPct val="115000"/>
              </a:lnSpc>
              <a:buClr>
                <a:srgbClr val="00B0F0"/>
              </a:buClr>
              <a:buSzTx/>
              <a:buFont typeface="Wingdings" panose="05000000000000000000" pitchFamily="2" charset="2"/>
              <a:buChar char="u"/>
              <a:defRPr/>
            </a:pPr>
            <a:r>
              <a:rPr kumimoji="0" lang="en-US" altLang="zh-CN" sz="2400" b="1" kern="1200" cap="none" spc="0" normalizeH="0" baseline="0" noProof="1">
                <a:solidFill>
                  <a:srgbClr val="00B0F0"/>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a:t>
            </a:r>
            <a:r>
              <a:rPr kumimoji="0" lang="zh-CN" altLang="en-US" sz="2400" b="1" kern="1200" cap="none" spc="0" normalizeH="0" baseline="0" noProof="1">
                <a:solidFill>
                  <a:srgbClr val="00B0F0"/>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安全生产法</a:t>
            </a:r>
            <a:r>
              <a:rPr kumimoji="0" lang="en-US" altLang="zh-CN" sz="2400" b="1" kern="1200" cap="none" spc="0" normalizeH="0" baseline="0" noProof="1">
                <a:solidFill>
                  <a:srgbClr val="00B0F0"/>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a:t>
            </a:r>
            <a:endParaRPr kumimoji="0" lang="en-US" altLang="zh-CN" sz="2400" b="1" kern="1200" cap="none" spc="0" normalizeH="0" baseline="0" noProof="1">
              <a:solidFill>
                <a:srgbClr val="00B0F0"/>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endParaRPr>
          </a:p>
          <a:p>
            <a:pPr marL="457200" marR="0" indent="-457200" defTabSz="914400" eaLnBrk="0" hangingPunct="0">
              <a:lnSpc>
                <a:spcPct val="115000"/>
              </a:lnSpc>
              <a:buClr>
                <a:srgbClr val="00B0F0"/>
              </a:buClr>
              <a:buSzTx/>
              <a:buFont typeface="Wingdings" panose="05000000000000000000" pitchFamily="2" charset="2"/>
              <a:buChar char="u"/>
              <a:defRPr/>
            </a:pPr>
            <a:r>
              <a:rPr kumimoji="0" lang="en-US" altLang="zh-CN" sz="2400" b="1" kern="1200" cap="none" spc="0" normalizeH="0" baseline="0" noProof="1">
                <a:solidFill>
                  <a:srgbClr val="00B0F0"/>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a:t>
            </a:r>
            <a:r>
              <a:rPr kumimoji="0" lang="zh-CN" altLang="en-US" sz="2400" b="1" kern="1200" cap="none" spc="0" normalizeH="0" baseline="0" noProof="1">
                <a:solidFill>
                  <a:srgbClr val="00B0F0"/>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危险化学物品安全管理条例</a:t>
            </a:r>
            <a:r>
              <a:rPr kumimoji="0" lang="en-US" altLang="zh-CN" sz="2400" b="1" kern="1200" cap="none" spc="0" normalizeH="0" baseline="0" noProof="1">
                <a:solidFill>
                  <a:srgbClr val="00B0F0"/>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a:t>
            </a:r>
            <a:endParaRPr kumimoji="0" lang="en-US" altLang="zh-CN" sz="2400" b="1" kern="1200" cap="none" spc="0" normalizeH="0" baseline="0" noProof="1">
              <a:solidFill>
                <a:srgbClr val="00B0F0"/>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endParaRPr>
          </a:p>
          <a:p>
            <a:pPr marL="457200" marR="0" indent="-457200" defTabSz="914400" eaLnBrk="0" hangingPunct="0">
              <a:lnSpc>
                <a:spcPct val="115000"/>
              </a:lnSpc>
              <a:buClr>
                <a:srgbClr val="00B0F0"/>
              </a:buClr>
              <a:buSzTx/>
              <a:buFont typeface="Wingdings" panose="05000000000000000000" pitchFamily="2" charset="2"/>
              <a:buChar char="u"/>
              <a:defRPr/>
            </a:pPr>
            <a:r>
              <a:rPr kumimoji="0" lang="en-US" altLang="zh-CN" sz="2400" b="1" u="sng" kern="1200" cap="none" spc="0" normalizeH="0" baseline="0" noProof="1">
                <a:solidFill>
                  <a:srgbClr val="00B0F0"/>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a:t>
            </a:r>
            <a:r>
              <a:rPr kumimoji="0" lang="zh-CN" altLang="en-US" sz="2400" b="1" u="sng" kern="1200" cap="none" spc="0" normalizeH="0" baseline="0" noProof="1">
                <a:solidFill>
                  <a:srgbClr val="00B0F0"/>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重大危险源安全监督管理规定</a:t>
            </a:r>
            <a:r>
              <a:rPr kumimoji="0" lang="en-US" altLang="zh-CN" sz="2400" b="1" u="sng" kern="1200" cap="none" spc="0" normalizeH="0" baseline="0" noProof="1">
                <a:solidFill>
                  <a:srgbClr val="00B0F0"/>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a:t>
            </a:r>
            <a:endParaRPr kumimoji="0" lang="en-US" altLang="zh-CN" sz="2400" b="1" u="sng" kern="1200" cap="none" spc="0" normalizeH="0" baseline="0" noProof="1">
              <a:solidFill>
                <a:srgbClr val="00B0F0"/>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endParaRPr>
          </a:p>
          <a:p>
            <a:pPr marL="457200" marR="0" indent="-457200" defTabSz="914400" eaLnBrk="0" hangingPunct="0">
              <a:lnSpc>
                <a:spcPct val="115000"/>
              </a:lnSpc>
              <a:buClr>
                <a:srgbClr val="00B0F0"/>
              </a:buClr>
              <a:buSzTx/>
              <a:buFont typeface="Wingdings" panose="05000000000000000000" pitchFamily="2" charset="2"/>
              <a:buChar char="u"/>
              <a:defRPr/>
            </a:pPr>
            <a:r>
              <a:rPr kumimoji="0" lang="en-US" altLang="zh-CN" sz="2400" b="1" kern="1200" cap="none" spc="0" normalizeH="0" baseline="0" noProof="1">
                <a:solidFill>
                  <a:srgbClr val="00B0F0"/>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a:t>
            </a:r>
            <a:r>
              <a:rPr kumimoji="0" lang="zh-CN" altLang="en-US" sz="2400" b="1" kern="1200" cap="none" spc="0" normalizeH="0" baseline="0" noProof="1">
                <a:solidFill>
                  <a:srgbClr val="00B0F0"/>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重大危险源辨识</a:t>
            </a:r>
            <a:r>
              <a:rPr kumimoji="0" lang="en-US" altLang="zh-CN" sz="2400" b="1" kern="1200" cap="none" spc="0" normalizeH="0" baseline="0" noProof="1">
                <a:solidFill>
                  <a:srgbClr val="00B0F0"/>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 </a:t>
            </a:r>
            <a:r>
              <a:rPr kumimoji="0" lang="zh-CN" altLang="en-US" sz="2400" b="1" kern="1200" cap="none" spc="0" normalizeH="0" baseline="0" noProof="1">
                <a:solidFill>
                  <a:srgbClr val="00B0F0"/>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a:t>
            </a:r>
            <a:r>
              <a:rPr kumimoji="0" lang="en-US" altLang="zh-CN" sz="2400" b="1" kern="1200" cap="none" spc="0" normalizeH="0" baseline="0" noProof="1">
                <a:solidFill>
                  <a:srgbClr val="00B0F0"/>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GB18218</a:t>
            </a:r>
            <a:r>
              <a:rPr kumimoji="0" lang="zh-CN" altLang="en-US" sz="2400" b="1" kern="1200" cap="none" spc="0" normalizeH="0" baseline="0" noProof="1">
                <a:solidFill>
                  <a:srgbClr val="00B0F0"/>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a:t>
            </a:r>
            <a:endParaRPr kumimoji="0" lang="zh-CN" altLang="en-US" sz="2400" b="1" kern="1200" cap="none" spc="0" normalizeH="0" baseline="0" noProof="1">
              <a:solidFill>
                <a:srgbClr val="00B0F0"/>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endParaRPr>
          </a:p>
          <a:p>
            <a:pPr marL="457200" marR="0" indent="-457200" defTabSz="914400" eaLnBrk="0" hangingPunct="0">
              <a:lnSpc>
                <a:spcPct val="115000"/>
              </a:lnSpc>
              <a:buClr>
                <a:srgbClr val="00B0F0"/>
              </a:buClr>
              <a:buSzTx/>
              <a:buFont typeface="Wingdings" panose="05000000000000000000" pitchFamily="2" charset="2"/>
              <a:buChar char="u"/>
              <a:defRPr/>
            </a:pPr>
            <a:r>
              <a:rPr kumimoji="0" lang="en-US" altLang="zh-CN" sz="2400" b="1" u="sng" kern="1200" cap="none" spc="0" normalizeH="0" baseline="0" noProof="1">
                <a:solidFill>
                  <a:srgbClr val="00B0F0"/>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a:t>
            </a:r>
            <a:r>
              <a:rPr kumimoji="0" lang="zh-CN" altLang="en-US" sz="2400" b="1" u="sng" kern="1200" cap="none" spc="0" normalizeH="0" baseline="0" noProof="1">
                <a:solidFill>
                  <a:srgbClr val="00B0F0"/>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重大危险源分级标准</a:t>
            </a:r>
            <a:r>
              <a:rPr kumimoji="0" lang="en-US" altLang="zh-CN" sz="2400" b="1" u="sng" kern="1200" cap="none" spc="0" normalizeH="0" baseline="0" noProof="1">
                <a:solidFill>
                  <a:srgbClr val="00B0F0"/>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 </a:t>
            </a:r>
            <a:endParaRPr kumimoji="0" lang="en-US" altLang="zh-CN" sz="2400" b="1" u="sng" kern="1200" cap="none" spc="0" normalizeH="0" baseline="0" noProof="1">
              <a:solidFill>
                <a:srgbClr val="00B0F0"/>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endParaRPr>
          </a:p>
          <a:p>
            <a:pPr marL="457200" marR="0" indent="-457200" defTabSz="914400" eaLnBrk="0" hangingPunct="0">
              <a:lnSpc>
                <a:spcPct val="115000"/>
              </a:lnSpc>
              <a:buClr>
                <a:srgbClr val="00B0F0"/>
              </a:buClr>
              <a:buSzTx/>
              <a:buFont typeface="Wingdings" panose="05000000000000000000" pitchFamily="2" charset="2"/>
              <a:buChar char="u"/>
              <a:defRPr/>
            </a:pPr>
            <a:r>
              <a:rPr kumimoji="0" lang="en-US" altLang="zh-CN" sz="2400" b="1" u="sng" kern="1200" cap="none" spc="0" normalizeH="0" baseline="0" noProof="1">
                <a:solidFill>
                  <a:srgbClr val="00B0F0"/>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a:t>
            </a:r>
            <a:r>
              <a:rPr kumimoji="0" lang="zh-CN" altLang="en-US" sz="2400" b="1" u="sng" kern="1200" cap="none" spc="0" normalizeH="0" baseline="0" noProof="1">
                <a:solidFill>
                  <a:srgbClr val="00B0F0"/>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重大危险源（储罐区、库区和生产场所）安全监控通用技术规范</a:t>
            </a:r>
            <a:r>
              <a:rPr kumimoji="0" lang="en-US" altLang="zh-CN" sz="2400" b="1" u="sng" kern="1200" cap="none" spc="0" normalizeH="0" baseline="0" noProof="1">
                <a:solidFill>
                  <a:srgbClr val="00B0F0"/>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a:t>
            </a:r>
            <a:endParaRPr kumimoji="0" lang="en-US" altLang="zh-CN" sz="2400" b="1" u="sng" kern="1200" cap="none" spc="0" normalizeH="0" baseline="0" noProof="1">
              <a:solidFill>
                <a:srgbClr val="00B0F0"/>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endParaRPr>
          </a:p>
          <a:p>
            <a:pPr marL="457200" marR="0" indent="-457200" defTabSz="914400" eaLnBrk="0" hangingPunct="0">
              <a:lnSpc>
                <a:spcPct val="115000"/>
              </a:lnSpc>
              <a:buClr>
                <a:srgbClr val="00B0F0"/>
              </a:buClr>
              <a:buSzTx/>
              <a:buFont typeface="Wingdings" panose="05000000000000000000" pitchFamily="2" charset="2"/>
              <a:buChar char="u"/>
              <a:defRPr/>
            </a:pPr>
            <a:r>
              <a:rPr kumimoji="0" lang="en-US" altLang="zh-CN" sz="2400" b="1" u="sng" kern="1200" cap="none" spc="0" normalizeH="0" baseline="0" noProof="1">
                <a:solidFill>
                  <a:srgbClr val="00B0F0"/>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a:t>
            </a:r>
            <a:r>
              <a:rPr kumimoji="0" lang="zh-CN" altLang="en-US" sz="2400" b="1" u="sng" kern="1200" cap="none" spc="0" normalizeH="0" baseline="0" noProof="1">
                <a:solidFill>
                  <a:srgbClr val="00B0F0"/>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重大危险源（罐区）现场安全监控装备设置规范</a:t>
            </a:r>
            <a:r>
              <a:rPr kumimoji="0" lang="en-US" altLang="zh-CN" sz="2400" b="1" u="sng" kern="1200" cap="none" spc="0" normalizeH="0" baseline="0" noProof="1">
                <a:solidFill>
                  <a:srgbClr val="00B0F0"/>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 </a:t>
            </a:r>
            <a:endParaRPr kumimoji="0" lang="en-US" altLang="zh-CN" sz="2400" b="1" u="sng" kern="1200" cap="none" spc="0" normalizeH="0" baseline="0" noProof="1">
              <a:solidFill>
                <a:srgbClr val="00B0F0"/>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endParaRPr>
          </a:p>
          <a:p>
            <a:pPr marL="457200" marR="0" indent="-457200" defTabSz="914400" eaLnBrk="0" hangingPunct="0">
              <a:lnSpc>
                <a:spcPct val="115000"/>
              </a:lnSpc>
              <a:buClr>
                <a:srgbClr val="00B0F0"/>
              </a:buClr>
              <a:buSzTx/>
              <a:buFont typeface="Wingdings" panose="05000000000000000000" pitchFamily="2" charset="2"/>
              <a:buChar char="u"/>
              <a:defRPr/>
            </a:pPr>
            <a:r>
              <a:rPr kumimoji="0" lang="en-US" altLang="zh-CN" sz="2400" b="1" kern="1200" cap="none" spc="0" normalizeH="0" baseline="0" noProof="1">
                <a:solidFill>
                  <a:srgbClr val="00B0F0"/>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a:t>
            </a:r>
            <a:r>
              <a:rPr kumimoji="0" lang="zh-CN" altLang="en-US" sz="2400" b="1" kern="1200" cap="none" spc="0" normalizeH="0" baseline="0" noProof="1">
                <a:solidFill>
                  <a:srgbClr val="00B0F0"/>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安全生产违法行为行政处罚办法</a:t>
            </a:r>
            <a:r>
              <a:rPr kumimoji="0" lang="en-US" altLang="zh-CN" sz="2400" b="1" kern="1200" cap="none" spc="0" normalizeH="0" baseline="0" noProof="1">
                <a:solidFill>
                  <a:srgbClr val="00B0F0"/>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a:t>
            </a:r>
            <a:endParaRPr kumimoji="0" lang="en-US" altLang="zh-CN" sz="2400" b="1" kern="1200" cap="none" spc="0" normalizeH="0" baseline="0" noProof="1">
              <a:solidFill>
                <a:srgbClr val="00B0F0"/>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endParaRPr>
          </a:p>
          <a:p>
            <a:pPr marL="457200" marR="0" indent="-457200" defTabSz="914400">
              <a:lnSpc>
                <a:spcPct val="130000"/>
              </a:lnSpc>
              <a:buClrTx/>
              <a:buSzTx/>
              <a:buFont typeface="Arial" panose="020B0604020202020204" pitchFamily="34" charset="0"/>
              <a:buNone/>
              <a:defRPr/>
            </a:pPr>
            <a:endParaRPr kumimoji="0" lang="en-US" altLang="zh-CN" sz="2400" b="1" kern="1200" cap="none" spc="0" normalizeH="0" baseline="0" noProof="1">
              <a:solidFill>
                <a:srgbClr val="00B0F0"/>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endParaRPr>
          </a:p>
        </p:txBody>
      </p:sp>
      <p:sp>
        <p:nvSpPr>
          <p:cNvPr id="2" name="内容占位符 1"/>
          <p:cNvSpPr/>
          <p:nvPr>
            <p:ph idx="1"/>
          </p:nvPr>
        </p:nvSpPr>
        <p:spPr/>
        <p:txBody>
          <a:bodyPr/>
          <a:p>
            <a:endParaRPr lang="zh-CN" altLang="en-US"/>
          </a:p>
        </p:txBody>
      </p:sp>
    </p:spTree>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标题 7"/>
          <p:cNvSpPr>
            <a:spLocks noGrp="1"/>
          </p:cNvSpPr>
          <p:nvPr/>
        </p:nvSpPr>
        <p:spPr>
          <a:xfrm>
            <a:off x="503238" y="1123950"/>
            <a:ext cx="8105775" cy="76200"/>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anchor="ctr"/>
          <a:lst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lt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r>
              <a:rPr kumimoji="0" lang="en-US" altLang="zh-CN" sz="4400" b="0" i="0" u="none" strike="noStrike" kern="1200" cap="none" spc="0" normalizeH="0" baseline="0" noProof="1">
                <a:ln>
                  <a:noFill/>
                </a:ln>
                <a:solidFill>
                  <a:schemeClr val="lt1"/>
                </a:solidFill>
                <a:effectLst/>
                <a:uLnTx/>
                <a:uFillTx/>
                <a:latin typeface="+mj-lt"/>
                <a:ea typeface="+mj-ea"/>
                <a:cs typeface="+mj-cs"/>
              </a:rPr>
              <a:t> </a:t>
            </a:r>
            <a:endParaRPr kumimoji="0" lang="en-US" altLang="zh-CN" sz="4400" b="0" i="0" u="none" strike="noStrike" kern="1200" cap="none" spc="0" normalizeH="0" baseline="0" noProof="1">
              <a:ln>
                <a:noFill/>
              </a:ln>
              <a:solidFill>
                <a:schemeClr val="lt1"/>
              </a:solidFill>
              <a:effectLst/>
              <a:uLnTx/>
              <a:uFillTx/>
              <a:latin typeface="+mj-lt"/>
              <a:ea typeface="+mj-ea"/>
              <a:cs typeface="+mj-cs"/>
            </a:endParaRPr>
          </a:p>
        </p:txBody>
      </p:sp>
      <p:pic>
        <p:nvPicPr>
          <p:cNvPr id="62467" name="图片 4" descr="t017ad25186a066ac2f"/>
          <p:cNvPicPr>
            <a:picLocks noChangeAspect="1"/>
          </p:cNvPicPr>
          <p:nvPr/>
        </p:nvPicPr>
        <p:blipFill>
          <a:blip r:embed="rId1"/>
          <a:stretch>
            <a:fillRect/>
          </a:stretch>
        </p:blipFill>
        <p:spPr>
          <a:xfrm>
            <a:off x="8316913" y="-100012"/>
            <a:ext cx="752475" cy="1382712"/>
          </a:xfrm>
          <a:prstGeom prst="rect">
            <a:avLst/>
          </a:prstGeom>
          <a:noFill/>
          <a:ln w="9525">
            <a:noFill/>
          </a:ln>
        </p:spPr>
      </p:pic>
      <p:sp>
        <p:nvSpPr>
          <p:cNvPr id="62468" name="文本框 1"/>
          <p:cNvSpPr txBox="1"/>
          <p:nvPr/>
        </p:nvSpPr>
        <p:spPr>
          <a:xfrm>
            <a:off x="400050" y="1485900"/>
            <a:ext cx="280988" cy="368300"/>
          </a:xfrm>
          <a:prstGeom prst="rect">
            <a:avLst/>
          </a:prstGeom>
          <a:noFill/>
          <a:ln w="9525">
            <a:noFill/>
          </a:ln>
        </p:spPr>
        <p:txBody>
          <a:bodyPr wrap="none" anchor="t" anchorCtr="0">
            <a:spAutoFit/>
          </a:bodyPr>
          <a:p>
            <a:pPr>
              <a:lnSpc>
                <a:spcPct val="130000"/>
              </a:lnSpc>
            </a:pPr>
            <a:r>
              <a:rPr lang="en-US" altLang="zh-CN" sz="1400" dirty="0">
                <a:latin typeface="Arial" panose="020B0604020202020204" pitchFamily="34" charset="0"/>
                <a:ea typeface="微软雅黑" panose="020B0503020204020204" charset="-122"/>
              </a:rPr>
              <a:t> </a:t>
            </a:r>
            <a:r>
              <a:rPr lang="zh-CN" altLang="en-US" sz="1400" dirty="0">
                <a:latin typeface="Arial" panose="020B0604020202020204" pitchFamily="34" charset="0"/>
                <a:ea typeface="微软雅黑" panose="020B0503020204020204" charset="-122"/>
              </a:rPr>
              <a:t> </a:t>
            </a:r>
            <a:endParaRPr lang="zh-CN" altLang="en-US" sz="1400" dirty="0">
              <a:latin typeface="Arial" panose="020B0604020202020204" pitchFamily="34" charset="0"/>
              <a:ea typeface="微软雅黑" panose="020B0503020204020204" charset="-122"/>
            </a:endParaRPr>
          </a:p>
        </p:txBody>
      </p:sp>
      <p:sp>
        <p:nvSpPr>
          <p:cNvPr id="62469" name="文本框 49161"/>
          <p:cNvSpPr txBox="1"/>
          <p:nvPr/>
        </p:nvSpPr>
        <p:spPr>
          <a:xfrm>
            <a:off x="2124075" y="765175"/>
            <a:ext cx="5040313" cy="366713"/>
          </a:xfrm>
          <a:prstGeom prst="rect">
            <a:avLst/>
          </a:prstGeom>
          <a:noFill/>
          <a:ln w="9525">
            <a:noFill/>
          </a:ln>
        </p:spPr>
        <p:txBody>
          <a:bodyPr anchor="t" anchorCtr="0">
            <a:spAutoFit/>
          </a:bodyPr>
          <a:p>
            <a:pPr>
              <a:spcBef>
                <a:spcPct val="50000"/>
              </a:spcBef>
            </a:pPr>
            <a:endParaRPr lang="zh-CN" altLang="en-US" dirty="0">
              <a:latin typeface="Arial" panose="020B0604020202020204" pitchFamily="34" charset="0"/>
              <a:ea typeface="黑体" panose="02010609060101010101" pitchFamily="49" charset="-122"/>
            </a:endParaRPr>
          </a:p>
        </p:txBody>
      </p:sp>
      <p:sp>
        <p:nvSpPr>
          <p:cNvPr id="62470" name="矩形 49162"/>
          <p:cNvSpPr/>
          <p:nvPr/>
        </p:nvSpPr>
        <p:spPr>
          <a:xfrm>
            <a:off x="1042988" y="549275"/>
            <a:ext cx="6908800" cy="519113"/>
          </a:xfrm>
          <a:prstGeom prst="rect">
            <a:avLst/>
          </a:prstGeom>
          <a:noFill/>
          <a:ln w="9525">
            <a:noFill/>
          </a:ln>
        </p:spPr>
        <p:txBody>
          <a:bodyPr wrap="none" anchor="ctr" anchorCtr="0">
            <a:spAutoFit/>
          </a:bodyPr>
          <a:p>
            <a:r>
              <a:rPr lang="en-US" altLang="zh-CN" sz="2800" b="1" dirty="0">
                <a:latin typeface="Arial" panose="020B0604020202020204" pitchFamily="34" charset="0"/>
                <a:ea typeface="黑体" panose="02010609060101010101" pitchFamily="49" charset="-122"/>
              </a:rPr>
              <a:t>GB18218-2009</a:t>
            </a:r>
            <a:r>
              <a:rPr lang="zh-CN" altLang="en-US" sz="2800" b="1" dirty="0">
                <a:latin typeface="Arial" panose="020B0604020202020204" pitchFamily="34" charset="0"/>
                <a:ea typeface="黑体" panose="02010609060101010101" pitchFamily="49" charset="-122"/>
              </a:rPr>
              <a:t>危险化学品重大危险源辨识</a:t>
            </a:r>
            <a:endParaRPr lang="en-US" altLang="zh-CN" sz="2800" b="1" dirty="0">
              <a:latin typeface="Arial" panose="020B0604020202020204" pitchFamily="34" charset="0"/>
              <a:ea typeface="黑体" panose="02010609060101010101" pitchFamily="49" charset="-122"/>
            </a:endParaRPr>
          </a:p>
        </p:txBody>
      </p:sp>
      <p:sp>
        <p:nvSpPr>
          <p:cNvPr id="62471" name="文本框 1"/>
          <p:cNvSpPr txBox="1"/>
          <p:nvPr/>
        </p:nvSpPr>
        <p:spPr>
          <a:xfrm>
            <a:off x="468313" y="1268413"/>
            <a:ext cx="8564562" cy="4846637"/>
          </a:xfrm>
          <a:prstGeom prst="rect">
            <a:avLst/>
          </a:prstGeom>
          <a:noFill/>
          <a:ln w="9525">
            <a:noFill/>
          </a:ln>
        </p:spPr>
        <p:txBody>
          <a:bodyPr anchor="t" anchorCtr="0">
            <a:spAutoFit/>
          </a:bodyPr>
          <a:p>
            <a:pPr>
              <a:lnSpc>
                <a:spcPct val="130000"/>
              </a:lnSpc>
            </a:pPr>
            <a:r>
              <a:rPr lang="zh-CN" altLang="en-US" sz="2000" dirty="0">
                <a:solidFill>
                  <a:srgbClr val="0070C0"/>
                </a:solidFill>
                <a:latin typeface="Arial" panose="020B0604020202020204" pitchFamily="34" charset="0"/>
                <a:ea typeface="微软雅黑" panose="020B0503020204020204" charset="-122"/>
              </a:rPr>
              <a:t>本标准的全部技术内容为强制性的。</a:t>
            </a:r>
            <a:endParaRPr lang="zh-CN" altLang="en-US" sz="2000" dirty="0">
              <a:solidFill>
                <a:srgbClr val="0070C0"/>
              </a:solidFill>
              <a:latin typeface="Arial" panose="020B0604020202020204" pitchFamily="34" charset="0"/>
              <a:ea typeface="微软雅黑" panose="020B0503020204020204" charset="-122"/>
            </a:endParaRPr>
          </a:p>
          <a:p>
            <a:pPr>
              <a:lnSpc>
                <a:spcPct val="130000"/>
              </a:lnSpc>
            </a:pPr>
            <a:r>
              <a:rPr lang="zh-CN" altLang="en-US" sz="2000" dirty="0">
                <a:solidFill>
                  <a:srgbClr val="0070C0"/>
                </a:solidFill>
                <a:latin typeface="Arial" panose="020B0604020202020204" pitchFamily="34" charset="0"/>
                <a:ea typeface="微软雅黑" panose="020B0503020204020204" charset="-122"/>
              </a:rPr>
              <a:t>本标准代替ＧＢ１８２１８—２０００《重大危险源辨识》。</a:t>
            </a:r>
            <a:endParaRPr lang="zh-CN" altLang="en-US" sz="2000" dirty="0">
              <a:solidFill>
                <a:srgbClr val="0070C0"/>
              </a:solidFill>
              <a:latin typeface="Arial" panose="020B0604020202020204" pitchFamily="34" charset="0"/>
              <a:ea typeface="微软雅黑" panose="020B0503020204020204" charset="-122"/>
            </a:endParaRPr>
          </a:p>
          <a:p>
            <a:pPr>
              <a:lnSpc>
                <a:spcPct val="130000"/>
              </a:lnSpc>
            </a:pPr>
            <a:r>
              <a:rPr lang="zh-CN" altLang="en-US" sz="2000" dirty="0">
                <a:solidFill>
                  <a:srgbClr val="0070C0"/>
                </a:solidFill>
                <a:latin typeface="Arial" panose="020B0604020202020204" pitchFamily="34" charset="0"/>
                <a:ea typeface="微软雅黑" panose="020B0503020204020204" charset="-122"/>
              </a:rPr>
              <a:t>本标准与ＧＢ１８２１８—２０００相比主要变化如下：</a:t>
            </a:r>
            <a:endParaRPr lang="zh-CN" altLang="en-US" sz="2000" dirty="0">
              <a:solidFill>
                <a:srgbClr val="0070C0"/>
              </a:solidFill>
              <a:latin typeface="Arial" panose="020B0604020202020204" pitchFamily="34" charset="0"/>
              <a:ea typeface="微软雅黑" panose="020B0503020204020204" charset="-122"/>
            </a:endParaRPr>
          </a:p>
          <a:p>
            <a:pPr>
              <a:lnSpc>
                <a:spcPct val="130000"/>
              </a:lnSpc>
            </a:pPr>
            <a:r>
              <a:rPr lang="zh-CN" altLang="en-US" sz="2000" dirty="0">
                <a:solidFill>
                  <a:srgbClr val="0070C0"/>
                </a:solidFill>
                <a:latin typeface="Arial" panose="020B0604020202020204" pitchFamily="34" charset="0"/>
                <a:ea typeface="微软雅黑" panose="020B0503020204020204" charset="-122"/>
              </a:rPr>
              <a:t>———将标准名称改为《危险化学品重大危险源辨识》；</a:t>
            </a:r>
            <a:endParaRPr lang="zh-CN" altLang="en-US" sz="2000" dirty="0">
              <a:solidFill>
                <a:srgbClr val="0070C0"/>
              </a:solidFill>
              <a:latin typeface="Arial" panose="020B0604020202020204" pitchFamily="34" charset="0"/>
              <a:ea typeface="微软雅黑" panose="020B0503020204020204" charset="-122"/>
            </a:endParaRPr>
          </a:p>
          <a:p>
            <a:pPr>
              <a:lnSpc>
                <a:spcPct val="130000"/>
              </a:lnSpc>
            </a:pPr>
            <a:r>
              <a:rPr lang="zh-CN" altLang="en-US" sz="2000" dirty="0">
                <a:solidFill>
                  <a:srgbClr val="0070C0"/>
                </a:solidFill>
                <a:latin typeface="Arial" panose="020B0604020202020204" pitchFamily="34" charset="0"/>
                <a:ea typeface="微软雅黑" panose="020B0503020204020204" charset="-122"/>
              </a:rPr>
              <a:t>———将采矿业中涉及危险化学品的加工工艺和储存活动纳入了适用范围；</a:t>
            </a:r>
            <a:endParaRPr lang="zh-CN" altLang="en-US" sz="2000" dirty="0">
              <a:solidFill>
                <a:srgbClr val="0070C0"/>
              </a:solidFill>
              <a:latin typeface="Arial" panose="020B0604020202020204" pitchFamily="34" charset="0"/>
              <a:ea typeface="微软雅黑" panose="020B0503020204020204" charset="-122"/>
            </a:endParaRPr>
          </a:p>
          <a:p>
            <a:pPr>
              <a:lnSpc>
                <a:spcPct val="130000"/>
              </a:lnSpc>
            </a:pPr>
            <a:r>
              <a:rPr lang="zh-CN" altLang="en-US" sz="2000" dirty="0">
                <a:solidFill>
                  <a:srgbClr val="0070C0"/>
                </a:solidFill>
                <a:latin typeface="Arial" panose="020B0604020202020204" pitchFamily="34" charset="0"/>
                <a:ea typeface="微软雅黑" panose="020B0503020204020204" charset="-122"/>
              </a:rPr>
              <a:t>———不适用范围增加了海上石油天然气开采活动；</a:t>
            </a:r>
            <a:endParaRPr lang="zh-CN" altLang="en-US" sz="2000" dirty="0">
              <a:solidFill>
                <a:srgbClr val="0070C0"/>
              </a:solidFill>
              <a:latin typeface="Arial" panose="020B0604020202020204" pitchFamily="34" charset="0"/>
              <a:ea typeface="微软雅黑" panose="020B0503020204020204" charset="-122"/>
            </a:endParaRPr>
          </a:p>
          <a:p>
            <a:pPr>
              <a:lnSpc>
                <a:spcPct val="130000"/>
              </a:lnSpc>
            </a:pPr>
            <a:r>
              <a:rPr lang="zh-CN" altLang="en-US" sz="2000" dirty="0">
                <a:solidFill>
                  <a:srgbClr val="0070C0"/>
                </a:solidFill>
                <a:latin typeface="Arial" panose="020B0604020202020204" pitchFamily="34" charset="0"/>
                <a:ea typeface="微软雅黑" panose="020B0503020204020204" charset="-122"/>
              </a:rPr>
              <a:t>———对部分术语和定义进行了修订；</a:t>
            </a:r>
            <a:endParaRPr lang="zh-CN" altLang="en-US" sz="2000" dirty="0">
              <a:solidFill>
                <a:srgbClr val="0070C0"/>
              </a:solidFill>
              <a:latin typeface="Arial" panose="020B0604020202020204" pitchFamily="34" charset="0"/>
              <a:ea typeface="微软雅黑" panose="020B0503020204020204" charset="-122"/>
            </a:endParaRPr>
          </a:p>
          <a:p>
            <a:pPr>
              <a:lnSpc>
                <a:spcPct val="130000"/>
              </a:lnSpc>
            </a:pPr>
            <a:r>
              <a:rPr lang="zh-CN" altLang="en-US" sz="2000" dirty="0">
                <a:solidFill>
                  <a:srgbClr val="0070C0"/>
                </a:solidFill>
                <a:latin typeface="Arial" panose="020B0604020202020204" pitchFamily="34" charset="0"/>
                <a:ea typeface="微软雅黑" panose="020B0503020204020204" charset="-122"/>
              </a:rPr>
              <a:t>———对危险化学品的范围进行了修订；</a:t>
            </a:r>
            <a:endParaRPr lang="zh-CN" altLang="en-US" sz="2000" dirty="0">
              <a:solidFill>
                <a:srgbClr val="0070C0"/>
              </a:solidFill>
              <a:latin typeface="Arial" panose="020B0604020202020204" pitchFamily="34" charset="0"/>
              <a:ea typeface="微软雅黑" panose="020B0503020204020204" charset="-122"/>
            </a:endParaRPr>
          </a:p>
          <a:p>
            <a:pPr>
              <a:lnSpc>
                <a:spcPct val="130000"/>
              </a:lnSpc>
            </a:pPr>
            <a:r>
              <a:rPr lang="zh-CN" altLang="en-US" sz="2000" dirty="0">
                <a:solidFill>
                  <a:srgbClr val="0070C0"/>
                </a:solidFill>
                <a:latin typeface="Arial" panose="020B0604020202020204" pitchFamily="34" charset="0"/>
                <a:ea typeface="微软雅黑" panose="020B0503020204020204" charset="-122"/>
              </a:rPr>
              <a:t>———对危险化学品的临界量进行了修订；</a:t>
            </a:r>
            <a:endParaRPr lang="zh-CN" altLang="en-US" sz="2000" dirty="0">
              <a:solidFill>
                <a:srgbClr val="0070C0"/>
              </a:solidFill>
              <a:latin typeface="Arial" panose="020B0604020202020204" pitchFamily="34" charset="0"/>
              <a:ea typeface="微软雅黑" panose="020B0503020204020204" charset="-122"/>
            </a:endParaRPr>
          </a:p>
          <a:p>
            <a:pPr>
              <a:lnSpc>
                <a:spcPct val="130000"/>
              </a:lnSpc>
            </a:pPr>
            <a:r>
              <a:rPr lang="zh-CN" altLang="en-US" sz="2000" dirty="0">
                <a:solidFill>
                  <a:srgbClr val="0070C0"/>
                </a:solidFill>
                <a:latin typeface="Arial" panose="020B0604020202020204" pitchFamily="34" charset="0"/>
                <a:ea typeface="微软雅黑" panose="020B0503020204020204" charset="-122"/>
              </a:rPr>
              <a:t>———取消了生产场所与储存区之间临界量的区别。</a:t>
            </a:r>
            <a:endParaRPr lang="zh-CN" altLang="en-US" sz="2000" dirty="0">
              <a:solidFill>
                <a:srgbClr val="0070C0"/>
              </a:solidFill>
              <a:latin typeface="Arial" panose="020B0604020202020204" pitchFamily="34" charset="0"/>
              <a:ea typeface="微软雅黑" panose="020B0503020204020204" charset="-122"/>
            </a:endParaRPr>
          </a:p>
          <a:p>
            <a:pPr>
              <a:lnSpc>
                <a:spcPct val="130000"/>
              </a:lnSpc>
            </a:pPr>
            <a:r>
              <a:rPr lang="zh-CN" altLang="en-US" sz="2000" dirty="0">
                <a:solidFill>
                  <a:srgbClr val="0070C0"/>
                </a:solidFill>
                <a:latin typeface="Arial" panose="020B0604020202020204" pitchFamily="34" charset="0"/>
                <a:ea typeface="微软雅黑" panose="020B0503020204020204" charset="-122"/>
              </a:rPr>
              <a:t>本标准由国家安全生产监督管理总局提出。</a:t>
            </a:r>
            <a:endParaRPr lang="zh-CN" altLang="en-US" sz="2000" dirty="0">
              <a:solidFill>
                <a:srgbClr val="0070C0"/>
              </a:solidFill>
              <a:latin typeface="Arial" panose="020B0604020202020204" pitchFamily="34" charset="0"/>
              <a:ea typeface="微软雅黑" panose="020B0503020204020204" charset="-122"/>
            </a:endParaRPr>
          </a:p>
          <a:p>
            <a:pPr>
              <a:lnSpc>
                <a:spcPct val="130000"/>
              </a:lnSpc>
            </a:pPr>
            <a:r>
              <a:rPr lang="zh-CN" altLang="en-US" sz="2000" dirty="0">
                <a:solidFill>
                  <a:srgbClr val="0070C0"/>
                </a:solidFill>
                <a:latin typeface="Arial" panose="020B0604020202020204" pitchFamily="34" charset="0"/>
                <a:ea typeface="微软雅黑" panose="020B0503020204020204" charset="-122"/>
              </a:rPr>
              <a:t>本标准于２０００年首次发布，本次修订为第一次修订。</a:t>
            </a:r>
            <a:endParaRPr lang="zh-CN" altLang="en-US" sz="2000" dirty="0">
              <a:solidFill>
                <a:srgbClr val="0070C0"/>
              </a:solidFill>
              <a:latin typeface="Arial" panose="020B0604020202020204" pitchFamily="34" charset="0"/>
              <a:ea typeface="微软雅黑" panose="020B0503020204020204" charset="-122"/>
            </a:endParaRPr>
          </a:p>
        </p:txBody>
      </p:sp>
      <p:sp>
        <p:nvSpPr>
          <p:cNvPr id="2" name="内容占位符 1"/>
          <p:cNvSpPr/>
          <p:nvPr>
            <p:ph idx="1"/>
          </p:nvPr>
        </p:nvSpPr>
        <p:spPr/>
        <p:txBody>
          <a:bodyPr/>
          <a:p>
            <a:endParaRPr lang="zh-CN" altLang="en-US"/>
          </a:p>
        </p:txBody>
      </p:sp>
    </p:spTree>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标题 7"/>
          <p:cNvSpPr>
            <a:spLocks noGrp="1"/>
          </p:cNvSpPr>
          <p:nvPr/>
        </p:nvSpPr>
        <p:spPr>
          <a:xfrm>
            <a:off x="503238" y="1123950"/>
            <a:ext cx="8105775" cy="76200"/>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anchor="ctr"/>
          <a:lst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lt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r>
              <a:rPr kumimoji="0" lang="en-US" altLang="zh-CN" sz="4400" b="0" i="0" u="none" strike="noStrike" kern="1200" cap="none" spc="0" normalizeH="0" baseline="0" noProof="1">
                <a:ln>
                  <a:noFill/>
                </a:ln>
                <a:solidFill>
                  <a:schemeClr val="lt1"/>
                </a:solidFill>
                <a:effectLst/>
                <a:uLnTx/>
                <a:uFillTx/>
                <a:latin typeface="+mj-lt"/>
                <a:ea typeface="+mj-ea"/>
                <a:cs typeface="+mj-cs"/>
              </a:rPr>
              <a:t> </a:t>
            </a:r>
            <a:endParaRPr kumimoji="0" lang="en-US" altLang="zh-CN" sz="4400" b="0" i="0" u="none" strike="noStrike" kern="1200" cap="none" spc="0" normalizeH="0" baseline="0" noProof="1">
              <a:ln>
                <a:noFill/>
              </a:ln>
              <a:solidFill>
                <a:schemeClr val="lt1"/>
              </a:solidFill>
              <a:effectLst/>
              <a:uLnTx/>
              <a:uFillTx/>
              <a:latin typeface="+mj-lt"/>
              <a:ea typeface="+mj-ea"/>
              <a:cs typeface="+mj-cs"/>
            </a:endParaRPr>
          </a:p>
        </p:txBody>
      </p:sp>
      <p:pic>
        <p:nvPicPr>
          <p:cNvPr id="63491" name="图片 4" descr="t017ad25186a066ac2f"/>
          <p:cNvPicPr>
            <a:picLocks noChangeAspect="1"/>
          </p:cNvPicPr>
          <p:nvPr/>
        </p:nvPicPr>
        <p:blipFill>
          <a:blip r:embed="rId1"/>
          <a:stretch>
            <a:fillRect/>
          </a:stretch>
        </p:blipFill>
        <p:spPr>
          <a:xfrm>
            <a:off x="8316913" y="-100012"/>
            <a:ext cx="752475" cy="1382712"/>
          </a:xfrm>
          <a:prstGeom prst="rect">
            <a:avLst/>
          </a:prstGeom>
          <a:noFill/>
          <a:ln w="9525">
            <a:noFill/>
          </a:ln>
        </p:spPr>
      </p:pic>
      <p:sp>
        <p:nvSpPr>
          <p:cNvPr id="63492" name="文本框 1"/>
          <p:cNvSpPr txBox="1"/>
          <p:nvPr/>
        </p:nvSpPr>
        <p:spPr>
          <a:xfrm>
            <a:off x="400050" y="1485900"/>
            <a:ext cx="280988" cy="368300"/>
          </a:xfrm>
          <a:prstGeom prst="rect">
            <a:avLst/>
          </a:prstGeom>
          <a:noFill/>
          <a:ln w="9525">
            <a:noFill/>
          </a:ln>
        </p:spPr>
        <p:txBody>
          <a:bodyPr wrap="none" anchor="t" anchorCtr="0">
            <a:spAutoFit/>
          </a:bodyPr>
          <a:p>
            <a:pPr>
              <a:lnSpc>
                <a:spcPct val="130000"/>
              </a:lnSpc>
            </a:pPr>
            <a:r>
              <a:rPr lang="en-US" altLang="zh-CN" sz="1400" dirty="0">
                <a:latin typeface="Arial" panose="020B0604020202020204" pitchFamily="34" charset="0"/>
                <a:ea typeface="微软雅黑" panose="020B0503020204020204" charset="-122"/>
              </a:rPr>
              <a:t> </a:t>
            </a:r>
            <a:r>
              <a:rPr lang="zh-CN" altLang="en-US" sz="1400" dirty="0">
                <a:latin typeface="Arial" panose="020B0604020202020204" pitchFamily="34" charset="0"/>
                <a:ea typeface="微软雅黑" panose="020B0503020204020204" charset="-122"/>
              </a:rPr>
              <a:t> </a:t>
            </a:r>
            <a:endParaRPr lang="zh-CN" altLang="en-US" sz="1400" dirty="0">
              <a:latin typeface="Arial" panose="020B0604020202020204" pitchFamily="34" charset="0"/>
              <a:ea typeface="微软雅黑" panose="020B0503020204020204" charset="-122"/>
            </a:endParaRPr>
          </a:p>
        </p:txBody>
      </p:sp>
      <p:sp>
        <p:nvSpPr>
          <p:cNvPr id="63493" name="文本框 2"/>
          <p:cNvSpPr txBox="1"/>
          <p:nvPr/>
        </p:nvSpPr>
        <p:spPr>
          <a:xfrm>
            <a:off x="517525" y="1498600"/>
            <a:ext cx="2011363" cy="803275"/>
          </a:xfrm>
          <a:prstGeom prst="rect">
            <a:avLst/>
          </a:prstGeom>
          <a:noFill/>
          <a:ln w="9525">
            <a:noFill/>
          </a:ln>
        </p:spPr>
        <p:txBody>
          <a:bodyPr wrap="none" anchor="t" anchorCtr="0">
            <a:spAutoFit/>
          </a:bodyPr>
          <a:p>
            <a:pPr>
              <a:lnSpc>
                <a:spcPct val="130000"/>
              </a:lnSpc>
            </a:pPr>
            <a:r>
              <a:rPr lang="zh-CN" altLang="en-US" sz="3600" u="sng" dirty="0">
                <a:solidFill>
                  <a:srgbClr val="FF0000"/>
                </a:solidFill>
                <a:latin typeface="楷体" panose="02010609060101010101" pitchFamily="49" charset="-122"/>
                <a:ea typeface="楷体" panose="02010609060101010101" pitchFamily="49" charset="-122"/>
              </a:rPr>
              <a:t>主要内容</a:t>
            </a:r>
            <a:endParaRPr lang="zh-CN" altLang="en-US" sz="3600" u="sng" dirty="0">
              <a:solidFill>
                <a:srgbClr val="FF0000"/>
              </a:solidFill>
              <a:latin typeface="楷体" panose="02010609060101010101" pitchFamily="49" charset="-122"/>
              <a:ea typeface="楷体" panose="02010609060101010101" pitchFamily="49" charset="-122"/>
            </a:endParaRPr>
          </a:p>
        </p:txBody>
      </p:sp>
      <p:grpSp>
        <p:nvGrpSpPr>
          <p:cNvPr id="63494" name="组合 11"/>
          <p:cNvGrpSpPr/>
          <p:nvPr/>
        </p:nvGrpSpPr>
        <p:grpSpPr>
          <a:xfrm>
            <a:off x="539750" y="2492375"/>
            <a:ext cx="7545388" cy="2432050"/>
            <a:chOff x="2640" y="3000"/>
            <a:chExt cx="9120" cy="2256"/>
          </a:xfrm>
        </p:grpSpPr>
        <p:sp>
          <p:nvSpPr>
            <p:cNvPr id="6" name="文本框 5"/>
            <p:cNvSpPr txBox="1"/>
            <p:nvPr/>
          </p:nvSpPr>
          <p:spPr>
            <a:xfrm>
              <a:off x="2640" y="3000"/>
              <a:ext cx="9120" cy="482"/>
            </a:xfrm>
            <a:prstGeom prst="rect">
              <a:avLst/>
            </a:prstGeom>
            <a:noFill/>
            <a:ln w="9525">
              <a:noFill/>
              <a:miter/>
            </a:ln>
          </p:spPr>
          <p:txBody>
            <a:bodyPr>
              <a:spAutoFit/>
            </a:bodyPr>
            <a:lstStyle/>
            <a:p>
              <a:pPr marR="0" defTabSz="914400">
                <a:spcBef>
                  <a:spcPct val="50000"/>
                </a:spcBef>
                <a:buClr>
                  <a:srgbClr val="800000"/>
                </a:buClr>
                <a:buSzTx/>
                <a:buFont typeface="Wingdings" panose="05000000000000000000" pitchFamily="2" charset="2"/>
                <a:buChar char="Ø"/>
                <a:defRPr/>
              </a:pPr>
              <a:r>
                <a:rPr kumimoji="0" lang="en-US" altLang="zh-CN" sz="2800" b="1" kern="1200" cap="none" spc="0" normalizeH="0" baseline="0" noProof="1">
                  <a:solidFill>
                    <a:srgbClr val="800000"/>
                  </a:solidFill>
                  <a:effectLst>
                    <a:outerShdw blurRad="38100" dist="38100" dir="2700000">
                      <a:srgbClr val="C0C0C0"/>
                    </a:outerShdw>
                  </a:effectLst>
                  <a:latin typeface="Tahoma" panose="020B0604030504040204" pitchFamily="34" charset="0"/>
                  <a:ea typeface="宋体" panose="02010600030101010101" pitchFamily="2" charset="-122"/>
                  <a:cs typeface="+mn-ea"/>
                </a:rPr>
                <a:t> </a:t>
              </a:r>
              <a:r>
                <a:rPr kumimoji="0" lang="zh-CN" altLang="en-US" sz="2800" b="1" kern="1200" cap="none" spc="0" normalizeH="0" baseline="0" noProof="1">
                  <a:solidFill>
                    <a:srgbClr val="800000"/>
                  </a:solidFill>
                  <a:effectLst>
                    <a:outerShdw blurRad="38100" dist="38100" dir="2700000">
                      <a:srgbClr val="C0C0C0"/>
                    </a:outerShdw>
                  </a:effectLst>
                  <a:latin typeface="Tahoma" panose="020B0604030504040204" pitchFamily="34" charset="0"/>
                  <a:ea typeface="宋体" panose="02010600030101010101" pitchFamily="2" charset="-122"/>
                  <a:cs typeface="+mn-ea"/>
                </a:rPr>
                <a:t>范围</a:t>
              </a:r>
              <a:endParaRPr kumimoji="0" lang="zh-CN" altLang="en-US" sz="2800" b="1" kern="1200" cap="none" spc="0" normalizeH="0" baseline="0" noProof="1">
                <a:solidFill>
                  <a:srgbClr val="800000"/>
                </a:solidFill>
                <a:effectLst>
                  <a:outerShdw blurRad="38100" dist="38100" dir="2700000">
                    <a:srgbClr val="C0C0C0"/>
                  </a:outerShdw>
                </a:effectLst>
                <a:latin typeface="Tahoma" panose="020B0604030504040204" pitchFamily="34" charset="0"/>
                <a:ea typeface="宋体" panose="02010600030101010101" pitchFamily="2" charset="-122"/>
                <a:cs typeface="+mn-cs"/>
              </a:endParaRPr>
            </a:p>
          </p:txBody>
        </p:sp>
        <p:sp>
          <p:nvSpPr>
            <p:cNvPr id="7" name="文本框 6"/>
            <p:cNvSpPr txBox="1"/>
            <p:nvPr/>
          </p:nvSpPr>
          <p:spPr>
            <a:xfrm>
              <a:off x="2640" y="3574"/>
              <a:ext cx="9120" cy="482"/>
            </a:xfrm>
            <a:prstGeom prst="rect">
              <a:avLst/>
            </a:prstGeom>
            <a:noFill/>
            <a:ln w="9525">
              <a:noFill/>
              <a:miter/>
            </a:ln>
          </p:spPr>
          <p:txBody>
            <a:bodyPr>
              <a:spAutoFit/>
            </a:bodyPr>
            <a:lstStyle/>
            <a:p>
              <a:pPr marR="0" defTabSz="914400">
                <a:spcBef>
                  <a:spcPct val="50000"/>
                </a:spcBef>
                <a:buClr>
                  <a:srgbClr val="800000"/>
                </a:buClr>
                <a:buSzTx/>
                <a:buFont typeface="Wingdings" panose="05000000000000000000" pitchFamily="2" charset="2"/>
                <a:buChar char="Ø"/>
                <a:defRPr/>
              </a:pPr>
              <a:r>
                <a:rPr kumimoji="0" lang="en-US" altLang="zh-CN" sz="2800" b="1" kern="1200" cap="none" spc="0" normalizeH="0" baseline="0" noProof="1">
                  <a:solidFill>
                    <a:srgbClr val="800000"/>
                  </a:solidFill>
                  <a:effectLst>
                    <a:outerShdw blurRad="38100" dist="38100" dir="2700000">
                      <a:srgbClr val="C0C0C0"/>
                    </a:outerShdw>
                  </a:effectLst>
                  <a:latin typeface="Tahoma" panose="020B0604030504040204" pitchFamily="34" charset="0"/>
                  <a:ea typeface="宋体" panose="02010600030101010101" pitchFamily="2" charset="-122"/>
                  <a:cs typeface="+mn-ea"/>
                </a:rPr>
                <a:t> </a:t>
              </a:r>
              <a:r>
                <a:rPr kumimoji="0" lang="zh-CN" altLang="en-US" sz="2800" b="1" kern="1200" cap="none" spc="0" normalizeH="0" baseline="0" noProof="1">
                  <a:solidFill>
                    <a:srgbClr val="800000"/>
                  </a:solidFill>
                  <a:effectLst>
                    <a:outerShdw blurRad="38100" dist="38100" dir="2700000">
                      <a:srgbClr val="C0C0C0"/>
                    </a:outerShdw>
                  </a:effectLst>
                  <a:latin typeface="Tahoma" panose="020B0604030504040204" pitchFamily="34" charset="0"/>
                  <a:ea typeface="宋体" panose="02010600030101010101" pitchFamily="2" charset="-122"/>
                  <a:cs typeface="+mn-ea"/>
                </a:rPr>
                <a:t>引用标准</a:t>
              </a:r>
              <a:endParaRPr kumimoji="0" lang="zh-CN" altLang="en-US" sz="2800" b="1" kern="1200" cap="none" spc="0" normalizeH="0" baseline="0" noProof="1">
                <a:solidFill>
                  <a:srgbClr val="800000"/>
                </a:solidFill>
                <a:effectLst>
                  <a:outerShdw blurRad="38100" dist="38100" dir="2700000">
                    <a:srgbClr val="C0C0C0"/>
                  </a:outerShdw>
                </a:effectLst>
                <a:latin typeface="Tahoma" panose="020B0604030504040204" pitchFamily="34" charset="0"/>
                <a:ea typeface="宋体" panose="02010600030101010101" pitchFamily="2" charset="-122"/>
                <a:cs typeface="+mn-cs"/>
              </a:endParaRPr>
            </a:p>
          </p:txBody>
        </p:sp>
        <p:sp>
          <p:nvSpPr>
            <p:cNvPr id="9" name="文本框 8"/>
            <p:cNvSpPr txBox="1"/>
            <p:nvPr/>
          </p:nvSpPr>
          <p:spPr>
            <a:xfrm>
              <a:off x="2640" y="4175"/>
              <a:ext cx="9120" cy="482"/>
            </a:xfrm>
            <a:prstGeom prst="rect">
              <a:avLst/>
            </a:prstGeom>
            <a:noFill/>
            <a:ln w="9525">
              <a:noFill/>
              <a:miter/>
            </a:ln>
          </p:spPr>
          <p:txBody>
            <a:bodyPr>
              <a:spAutoFit/>
            </a:bodyPr>
            <a:lstStyle/>
            <a:p>
              <a:pPr marR="0" defTabSz="914400">
                <a:spcBef>
                  <a:spcPct val="50000"/>
                </a:spcBef>
                <a:buClr>
                  <a:srgbClr val="800000"/>
                </a:buClr>
                <a:buSzTx/>
                <a:buFont typeface="Wingdings" panose="05000000000000000000" pitchFamily="2" charset="2"/>
                <a:buChar char="Ø"/>
                <a:defRPr/>
              </a:pPr>
              <a:r>
                <a:rPr kumimoji="0" lang="en-US" altLang="zh-CN" sz="2800" b="1" kern="1200" cap="none" spc="0" normalizeH="0" baseline="0" noProof="1">
                  <a:solidFill>
                    <a:srgbClr val="800000"/>
                  </a:solidFill>
                  <a:effectLst>
                    <a:outerShdw blurRad="38100" dist="38100" dir="2700000">
                      <a:srgbClr val="C0C0C0"/>
                    </a:outerShdw>
                  </a:effectLst>
                  <a:latin typeface="Tahoma" panose="020B0604030504040204" pitchFamily="34" charset="0"/>
                  <a:ea typeface="宋体" panose="02010600030101010101" pitchFamily="2" charset="-122"/>
                  <a:cs typeface="+mn-ea"/>
                </a:rPr>
                <a:t> </a:t>
              </a:r>
              <a:r>
                <a:rPr kumimoji="0" lang="zh-CN" altLang="en-US" sz="2800" b="1" kern="1200" cap="none" spc="0" normalizeH="0" baseline="0" noProof="1">
                  <a:solidFill>
                    <a:srgbClr val="800000"/>
                  </a:solidFill>
                  <a:effectLst>
                    <a:outerShdw blurRad="38100" dist="38100" dir="2700000">
                      <a:srgbClr val="C0C0C0"/>
                    </a:outerShdw>
                  </a:effectLst>
                  <a:latin typeface="Tahoma" panose="020B0604030504040204" pitchFamily="34" charset="0"/>
                  <a:ea typeface="宋体" panose="02010600030101010101" pitchFamily="2" charset="-122"/>
                  <a:cs typeface="+mn-ea"/>
                </a:rPr>
                <a:t>定义</a:t>
              </a:r>
              <a:endParaRPr kumimoji="0" lang="zh-CN" altLang="en-US" sz="2800" b="1" kern="1200" cap="none" spc="0" normalizeH="0" baseline="0" noProof="1">
                <a:solidFill>
                  <a:srgbClr val="800000"/>
                </a:solidFill>
                <a:effectLst>
                  <a:outerShdw blurRad="38100" dist="38100" dir="2700000">
                    <a:srgbClr val="C0C0C0"/>
                  </a:outerShdw>
                </a:effectLst>
                <a:latin typeface="Tahoma" panose="020B0604030504040204" pitchFamily="34" charset="0"/>
                <a:ea typeface="宋体" panose="02010600030101010101" pitchFamily="2" charset="-122"/>
                <a:cs typeface="+mn-cs"/>
              </a:endParaRPr>
            </a:p>
          </p:txBody>
        </p:sp>
        <p:sp>
          <p:nvSpPr>
            <p:cNvPr id="10" name="文本框 9"/>
            <p:cNvSpPr txBox="1"/>
            <p:nvPr/>
          </p:nvSpPr>
          <p:spPr>
            <a:xfrm>
              <a:off x="2640" y="4774"/>
              <a:ext cx="9120" cy="482"/>
            </a:xfrm>
            <a:prstGeom prst="rect">
              <a:avLst/>
            </a:prstGeom>
            <a:noFill/>
            <a:ln w="9525">
              <a:noFill/>
              <a:miter/>
            </a:ln>
          </p:spPr>
          <p:txBody>
            <a:bodyPr>
              <a:spAutoFit/>
            </a:bodyPr>
            <a:lstStyle/>
            <a:p>
              <a:pPr marR="0" defTabSz="914400">
                <a:spcBef>
                  <a:spcPct val="50000"/>
                </a:spcBef>
                <a:buClr>
                  <a:srgbClr val="800000"/>
                </a:buClr>
                <a:buSzTx/>
                <a:buFont typeface="Wingdings" panose="05000000000000000000" pitchFamily="2" charset="2"/>
                <a:buChar char="Ø"/>
                <a:defRPr/>
              </a:pPr>
              <a:r>
                <a:rPr kumimoji="0" lang="en-US" altLang="zh-CN" sz="2800" b="1" kern="1200" cap="none" spc="0" normalizeH="0" baseline="0" noProof="1">
                  <a:solidFill>
                    <a:srgbClr val="800000"/>
                  </a:solidFill>
                  <a:effectLst>
                    <a:outerShdw blurRad="38100" dist="38100" dir="2700000">
                      <a:srgbClr val="C0C0C0"/>
                    </a:outerShdw>
                  </a:effectLst>
                  <a:latin typeface="Tahoma" panose="020B0604030504040204" pitchFamily="34" charset="0"/>
                  <a:ea typeface="宋体" panose="02010600030101010101" pitchFamily="2" charset="-122"/>
                  <a:cs typeface="+mn-ea"/>
                </a:rPr>
                <a:t> </a:t>
              </a:r>
              <a:r>
                <a:rPr kumimoji="0" lang="zh-CN" altLang="en-US" sz="2800" b="1" kern="1200" cap="none" spc="0" normalizeH="0" baseline="0" noProof="1">
                  <a:solidFill>
                    <a:srgbClr val="800000"/>
                  </a:solidFill>
                  <a:effectLst>
                    <a:outerShdw blurRad="38100" dist="38100" dir="2700000">
                      <a:srgbClr val="C0C0C0"/>
                    </a:outerShdw>
                  </a:effectLst>
                  <a:latin typeface="Tahoma" panose="020B0604030504040204" pitchFamily="34" charset="0"/>
                  <a:ea typeface="宋体" panose="02010600030101010101" pitchFamily="2" charset="-122"/>
                  <a:cs typeface="+mn-ea"/>
                </a:rPr>
                <a:t>重大危险源辨识</a:t>
              </a:r>
              <a:endParaRPr kumimoji="0" lang="zh-CN" altLang="en-US" sz="2800" b="1" kern="1200" cap="none" spc="0" normalizeH="0" baseline="0" noProof="1">
                <a:solidFill>
                  <a:srgbClr val="800000"/>
                </a:solidFill>
                <a:effectLst>
                  <a:outerShdw blurRad="38100" dist="38100" dir="2700000">
                    <a:srgbClr val="C0C0C0"/>
                  </a:outerShdw>
                </a:effectLst>
                <a:latin typeface="Tahoma" panose="020B0604030504040204" pitchFamily="34" charset="0"/>
                <a:ea typeface="宋体" panose="02010600030101010101" pitchFamily="2" charset="-122"/>
                <a:cs typeface="+mn-cs"/>
              </a:endParaRPr>
            </a:p>
          </p:txBody>
        </p:sp>
      </p:grpSp>
      <p:sp>
        <p:nvSpPr>
          <p:cNvPr id="63499" name="矩形 49162"/>
          <p:cNvSpPr/>
          <p:nvPr/>
        </p:nvSpPr>
        <p:spPr>
          <a:xfrm>
            <a:off x="1042988" y="549275"/>
            <a:ext cx="6908800" cy="519113"/>
          </a:xfrm>
          <a:prstGeom prst="rect">
            <a:avLst/>
          </a:prstGeom>
          <a:noFill/>
          <a:ln w="9525">
            <a:noFill/>
          </a:ln>
        </p:spPr>
        <p:txBody>
          <a:bodyPr wrap="none" anchor="ctr" anchorCtr="0">
            <a:spAutoFit/>
          </a:bodyPr>
          <a:p>
            <a:r>
              <a:rPr lang="en-US" altLang="zh-CN" sz="2800" b="1" dirty="0">
                <a:latin typeface="Arial" panose="020B0604020202020204" pitchFamily="34" charset="0"/>
                <a:ea typeface="黑体" panose="02010609060101010101" pitchFamily="49" charset="-122"/>
              </a:rPr>
              <a:t>GB18218-2009</a:t>
            </a:r>
            <a:r>
              <a:rPr lang="zh-CN" altLang="en-US" sz="2800" b="1" dirty="0">
                <a:latin typeface="Arial" panose="020B0604020202020204" pitchFamily="34" charset="0"/>
                <a:ea typeface="黑体" panose="02010609060101010101" pitchFamily="49" charset="-122"/>
              </a:rPr>
              <a:t>危险化学品重大危险源辨识</a:t>
            </a:r>
            <a:endParaRPr lang="en-US" altLang="zh-CN" sz="2800" b="1" dirty="0">
              <a:latin typeface="Arial" panose="020B0604020202020204" pitchFamily="34" charset="0"/>
              <a:ea typeface="黑体" panose="02010609060101010101" pitchFamily="49" charset="-122"/>
            </a:endParaRPr>
          </a:p>
        </p:txBody>
      </p:sp>
      <p:pic>
        <p:nvPicPr>
          <p:cNvPr id="63500" name="图片 1" descr="office6\wpsassist\cache\A000220150908A82PPIC"/>
          <p:cNvPicPr>
            <a:picLocks noChangeAspect="1"/>
          </p:cNvPicPr>
          <p:nvPr/>
        </p:nvPicPr>
        <p:blipFill>
          <a:blip r:embed="rId2"/>
          <a:stretch>
            <a:fillRect/>
          </a:stretch>
        </p:blipFill>
        <p:spPr>
          <a:xfrm rot="-2340000">
            <a:off x="4716463" y="981075"/>
            <a:ext cx="2087562" cy="6015038"/>
          </a:xfrm>
          <a:prstGeom prst="rect">
            <a:avLst/>
          </a:prstGeom>
          <a:noFill/>
          <a:ln w="9525">
            <a:noFill/>
          </a:ln>
        </p:spPr>
      </p:pic>
      <p:sp>
        <p:nvSpPr>
          <p:cNvPr id="2" name="内容占位符 1"/>
          <p:cNvSpPr/>
          <p:nvPr>
            <p:ph idx="1"/>
          </p:nvPr>
        </p:nvSpPr>
        <p:spPr/>
        <p:txBody>
          <a:bodyPr/>
          <a:p>
            <a:endParaRPr lang="zh-CN" altLang="en-US"/>
          </a:p>
        </p:txBody>
      </p:sp>
    </p:spTree>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标题 7"/>
          <p:cNvSpPr>
            <a:spLocks noGrp="1"/>
          </p:cNvSpPr>
          <p:nvPr/>
        </p:nvSpPr>
        <p:spPr>
          <a:xfrm>
            <a:off x="503238" y="1123950"/>
            <a:ext cx="8105775" cy="76200"/>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anchor="ctr"/>
          <a:lst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lt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r>
              <a:rPr kumimoji="0" lang="en-US" altLang="zh-CN" sz="4400" b="0" i="0" u="none" strike="noStrike" kern="1200" cap="none" spc="0" normalizeH="0" baseline="0" noProof="1">
                <a:ln>
                  <a:noFill/>
                </a:ln>
                <a:solidFill>
                  <a:schemeClr val="lt1"/>
                </a:solidFill>
                <a:effectLst/>
                <a:uLnTx/>
                <a:uFillTx/>
                <a:latin typeface="+mj-lt"/>
                <a:ea typeface="+mj-ea"/>
                <a:cs typeface="+mj-cs"/>
              </a:rPr>
              <a:t> </a:t>
            </a:r>
            <a:endParaRPr kumimoji="0" lang="en-US" altLang="zh-CN" sz="4400" b="0" i="0" u="none" strike="noStrike" kern="1200" cap="none" spc="0" normalizeH="0" baseline="0" noProof="1">
              <a:ln>
                <a:noFill/>
              </a:ln>
              <a:solidFill>
                <a:schemeClr val="lt1"/>
              </a:solidFill>
              <a:effectLst/>
              <a:uLnTx/>
              <a:uFillTx/>
              <a:latin typeface="+mj-lt"/>
              <a:ea typeface="+mj-ea"/>
              <a:cs typeface="+mj-cs"/>
            </a:endParaRPr>
          </a:p>
        </p:txBody>
      </p:sp>
      <p:pic>
        <p:nvPicPr>
          <p:cNvPr id="64515" name="图片 4" descr="t017ad25186a066ac2f"/>
          <p:cNvPicPr>
            <a:picLocks noChangeAspect="1"/>
          </p:cNvPicPr>
          <p:nvPr/>
        </p:nvPicPr>
        <p:blipFill>
          <a:blip r:embed="rId1"/>
          <a:stretch>
            <a:fillRect/>
          </a:stretch>
        </p:blipFill>
        <p:spPr>
          <a:xfrm>
            <a:off x="8316913" y="-100012"/>
            <a:ext cx="752475" cy="1382712"/>
          </a:xfrm>
          <a:prstGeom prst="rect">
            <a:avLst/>
          </a:prstGeom>
          <a:noFill/>
          <a:ln w="9525">
            <a:noFill/>
          </a:ln>
        </p:spPr>
      </p:pic>
      <p:sp>
        <p:nvSpPr>
          <p:cNvPr id="64516" name="文本框 1"/>
          <p:cNvSpPr txBox="1"/>
          <p:nvPr/>
        </p:nvSpPr>
        <p:spPr>
          <a:xfrm>
            <a:off x="400050" y="1485900"/>
            <a:ext cx="280988" cy="368300"/>
          </a:xfrm>
          <a:prstGeom prst="rect">
            <a:avLst/>
          </a:prstGeom>
          <a:noFill/>
          <a:ln w="9525">
            <a:noFill/>
          </a:ln>
        </p:spPr>
        <p:txBody>
          <a:bodyPr wrap="none" anchor="t" anchorCtr="0">
            <a:spAutoFit/>
          </a:bodyPr>
          <a:p>
            <a:pPr>
              <a:lnSpc>
                <a:spcPct val="130000"/>
              </a:lnSpc>
            </a:pPr>
            <a:r>
              <a:rPr lang="en-US" altLang="zh-CN" sz="1400" dirty="0">
                <a:latin typeface="Arial" panose="020B0604020202020204" pitchFamily="34" charset="0"/>
                <a:ea typeface="微软雅黑" panose="020B0503020204020204" charset="-122"/>
              </a:rPr>
              <a:t> </a:t>
            </a:r>
            <a:r>
              <a:rPr lang="zh-CN" altLang="en-US" sz="1400" dirty="0">
                <a:latin typeface="Arial" panose="020B0604020202020204" pitchFamily="34" charset="0"/>
                <a:ea typeface="微软雅黑" panose="020B0503020204020204" charset="-122"/>
              </a:rPr>
              <a:t> </a:t>
            </a:r>
            <a:endParaRPr lang="zh-CN" altLang="en-US" sz="1400" dirty="0">
              <a:latin typeface="Arial" panose="020B0604020202020204" pitchFamily="34" charset="0"/>
              <a:ea typeface="微软雅黑" panose="020B0503020204020204" charset="-122"/>
            </a:endParaRPr>
          </a:p>
        </p:txBody>
      </p:sp>
      <p:grpSp>
        <p:nvGrpSpPr>
          <p:cNvPr id="64517" name="组合 5"/>
          <p:cNvGrpSpPr/>
          <p:nvPr/>
        </p:nvGrpSpPr>
        <p:grpSpPr>
          <a:xfrm>
            <a:off x="395288" y="1412875"/>
            <a:ext cx="8229600" cy="4597400"/>
            <a:chOff x="2477" y="1199"/>
            <a:chExt cx="9283" cy="3132"/>
          </a:xfrm>
        </p:grpSpPr>
        <p:sp>
          <p:nvSpPr>
            <p:cNvPr id="618498" name="文本框 618497"/>
            <p:cNvSpPr txBox="1"/>
            <p:nvPr/>
          </p:nvSpPr>
          <p:spPr>
            <a:xfrm>
              <a:off x="2477" y="1199"/>
              <a:ext cx="9120" cy="356"/>
            </a:xfrm>
            <a:prstGeom prst="rect">
              <a:avLst/>
            </a:prstGeom>
            <a:noFill/>
            <a:ln w="9525">
              <a:noFill/>
              <a:miter/>
            </a:ln>
          </p:spPr>
          <p:txBody>
            <a:bodyPr>
              <a:spAutoFit/>
            </a:bodyPr>
            <a:lstStyle/>
            <a:p>
              <a:pPr marR="0" defTabSz="914400">
                <a:spcBef>
                  <a:spcPct val="50000"/>
                </a:spcBef>
                <a:buClr>
                  <a:srgbClr val="800000"/>
                </a:buClr>
                <a:buSzTx/>
                <a:buFont typeface="Wingdings" panose="05000000000000000000" pitchFamily="2" charset="2"/>
                <a:buChar char="Ø"/>
                <a:defRPr/>
              </a:pPr>
              <a:r>
                <a:rPr kumimoji="0" lang="en-US" altLang="zh-CN" sz="2800" b="1" kern="1200" cap="none" spc="0" normalizeH="0" baseline="0" noProof="1">
                  <a:solidFill>
                    <a:srgbClr val="800000"/>
                  </a:solidFill>
                  <a:effectLst>
                    <a:outerShdw blurRad="38100" dist="38100" dir="2700000">
                      <a:srgbClr val="C0C0C0"/>
                    </a:outerShdw>
                  </a:effectLst>
                  <a:latin typeface="Tahoma" panose="020B0604030504040204" pitchFamily="34" charset="0"/>
                  <a:ea typeface="宋体" panose="02010600030101010101" pitchFamily="2" charset="-122"/>
                  <a:cs typeface="+mn-ea"/>
                </a:rPr>
                <a:t> </a:t>
              </a:r>
              <a:r>
                <a:rPr kumimoji="0" lang="zh-CN" altLang="en-US" sz="2800" b="1" kern="1200" cap="none" spc="0" normalizeH="0" baseline="0" noProof="1">
                  <a:solidFill>
                    <a:srgbClr val="800000"/>
                  </a:solidFill>
                  <a:effectLst>
                    <a:outerShdw blurRad="38100" dist="38100" dir="2700000">
                      <a:srgbClr val="C0C0C0"/>
                    </a:outerShdw>
                  </a:effectLst>
                  <a:latin typeface="Tahoma" panose="020B0604030504040204" pitchFamily="34" charset="0"/>
                  <a:ea typeface="宋体" panose="02010600030101010101" pitchFamily="2" charset="-122"/>
                  <a:cs typeface="+mn-ea"/>
                </a:rPr>
                <a:t>范围</a:t>
              </a:r>
              <a:endParaRPr kumimoji="0" lang="zh-CN" altLang="en-US" sz="2800" b="1" kern="1200" cap="none" spc="0" normalizeH="0" baseline="0" noProof="1">
                <a:solidFill>
                  <a:srgbClr val="800000"/>
                </a:solidFill>
                <a:effectLst>
                  <a:outerShdw blurRad="38100" dist="38100" dir="2700000">
                    <a:srgbClr val="C0C0C0"/>
                  </a:outerShdw>
                </a:effectLst>
                <a:latin typeface="Tahoma" panose="020B0604030504040204" pitchFamily="34" charset="0"/>
                <a:ea typeface="宋体" panose="02010600030101010101" pitchFamily="2" charset="-122"/>
                <a:cs typeface="+mn-cs"/>
              </a:endParaRPr>
            </a:p>
          </p:txBody>
        </p:sp>
        <p:sp>
          <p:nvSpPr>
            <p:cNvPr id="618499" name="文本框 618498"/>
            <p:cNvSpPr txBox="1"/>
            <p:nvPr/>
          </p:nvSpPr>
          <p:spPr>
            <a:xfrm>
              <a:off x="2640" y="2040"/>
              <a:ext cx="9120" cy="439"/>
            </a:xfrm>
            <a:prstGeom prst="rect">
              <a:avLst/>
            </a:prstGeom>
            <a:noFill/>
            <a:ln w="9525">
              <a:noFill/>
              <a:miter/>
            </a:ln>
          </p:spPr>
          <p:txBody>
            <a:bodyPr>
              <a:spAutoFit/>
            </a:bodyPr>
            <a:lstStyle/>
            <a:p>
              <a:pPr marR="0" defTabSz="914400">
                <a:lnSpc>
                  <a:spcPct val="130000"/>
                </a:lnSpc>
                <a:spcBef>
                  <a:spcPct val="50000"/>
                </a:spcBef>
                <a:buClr>
                  <a:srgbClr val="800000"/>
                </a:buClr>
                <a:buSzTx/>
                <a:buFont typeface="Wingdings" panose="05000000000000000000" pitchFamily="2" charset="2"/>
                <a:buNone/>
                <a:defRPr/>
              </a:pPr>
              <a:r>
                <a:rPr kumimoji="0" lang="en-US" altLang="zh-CN" sz="2800" b="1" kern="1200" cap="none" spc="0" normalizeH="0" baseline="0" noProof="1">
                  <a:solidFill>
                    <a:schemeClr val="bg2"/>
                  </a:solidFill>
                  <a:effectLst>
                    <a:outerShdw blurRad="38100" dist="38100" dir="2700000">
                      <a:srgbClr val="C0C0C0"/>
                    </a:outerShdw>
                  </a:effectLst>
                  <a:latin typeface="Tahoma" panose="020B0604030504040204" pitchFamily="34" charset="0"/>
                  <a:ea typeface="宋体" panose="02010600030101010101" pitchFamily="2" charset="-122"/>
                  <a:cs typeface="+mn-ea"/>
                </a:rPr>
                <a:t>      </a:t>
              </a:r>
              <a:r>
                <a:rPr kumimoji="0" lang="en-US" altLang="zh-CN" sz="2800" b="1" kern="1200" cap="none" spc="0" normalizeH="0" baseline="0" noProof="1">
                  <a:solidFill>
                    <a:srgbClr val="FF0000"/>
                  </a:solidFill>
                  <a:effectLst>
                    <a:outerShdw blurRad="38100" dist="38100" dir="2700000">
                      <a:srgbClr val="C0C0C0"/>
                    </a:outerShdw>
                  </a:effectLst>
                  <a:latin typeface="Tahoma" panose="020B0604030504040204" pitchFamily="34" charset="0"/>
                  <a:ea typeface="宋体" panose="02010600030101010101" pitchFamily="2" charset="-122"/>
                  <a:cs typeface="+mn-ea"/>
                </a:rPr>
                <a:t> </a:t>
              </a:r>
              <a:endParaRPr kumimoji="0" lang="zh-CN" altLang="en-US" sz="2800" b="1" kern="1200" cap="none" spc="0" normalizeH="0" baseline="0" noProof="1">
                <a:solidFill>
                  <a:srgbClr val="FF0000"/>
                </a:solidFill>
                <a:effectLst>
                  <a:outerShdw blurRad="38100" dist="38100" dir="2700000">
                    <a:srgbClr val="C0C0C0"/>
                  </a:outerShdw>
                </a:effectLst>
                <a:latin typeface="Tahoma" panose="020B0604030504040204" pitchFamily="34" charset="0"/>
                <a:ea typeface="宋体" panose="02010600030101010101" pitchFamily="2" charset="-122"/>
                <a:cs typeface="+mn-ea"/>
              </a:endParaRPr>
            </a:p>
          </p:txBody>
        </p:sp>
        <p:sp>
          <p:nvSpPr>
            <p:cNvPr id="618500" name="矩形 618499"/>
            <p:cNvSpPr/>
            <p:nvPr/>
          </p:nvSpPr>
          <p:spPr>
            <a:xfrm>
              <a:off x="2678" y="3600"/>
              <a:ext cx="8975" cy="731"/>
            </a:xfrm>
            <a:prstGeom prst="rect">
              <a:avLst/>
            </a:prstGeom>
            <a:noFill/>
            <a:ln w="9525">
              <a:noFill/>
              <a:miter/>
            </a:ln>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800" b="1" i="0" u="none" strike="noStrike" kern="1200" cap="none" spc="0" normalizeH="0" baseline="0" noProof="1">
                  <a:ln>
                    <a:noFill/>
                  </a:ln>
                  <a:solidFill>
                    <a:srgbClr val="FF0000"/>
                  </a:solidFill>
                  <a:effectLst>
                    <a:outerShdw blurRad="38100" dist="38100" dir="2700000">
                      <a:srgbClr val="C0C0C0"/>
                    </a:outerShdw>
                  </a:effectLst>
                  <a:uLnTx/>
                  <a:uFillTx/>
                  <a:latin typeface="Tahoma" panose="020B0604030504040204" pitchFamily="34" charset="0"/>
                  <a:ea typeface="宋体" panose="02010600030101010101" pitchFamily="2" charset="-122"/>
                  <a:cs typeface="+mn-ea"/>
                </a:rPr>
                <a:t>      </a:t>
              </a:r>
              <a:endParaRPr kumimoji="0" lang="en-US" altLang="zh-CN" sz="2800" b="1" i="0" u="none" strike="noStrike" kern="1200" cap="none" spc="0" normalizeH="0" baseline="0" noProof="1">
                <a:ln>
                  <a:noFill/>
                </a:ln>
                <a:solidFill>
                  <a:srgbClr val="FF0000"/>
                </a:solidFill>
                <a:effectLst>
                  <a:outerShdw blurRad="38100" dist="38100" dir="2700000">
                    <a:srgbClr val="C0C0C0"/>
                  </a:outerShdw>
                </a:effectLst>
                <a:uLnTx/>
                <a:uFillTx/>
                <a:latin typeface="Tahoma" panose="020B0604030504040204" pitchFamily="34" charset="0"/>
                <a:ea typeface="宋体" panose="02010600030101010101" pitchFamily="2" charset="-122"/>
                <a:cs typeface="+mn-ea"/>
              </a:endParaRPr>
            </a:p>
            <a:p>
              <a:pPr marL="0" marR="0" lvl="0" indent="0" algn="l" defTabSz="914400" rtl="0" eaLnBrk="1" fontAlgn="base" latinLnBrk="0" hangingPunct="1">
                <a:lnSpc>
                  <a:spcPct val="13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1">
                  <a:ln>
                    <a:noFill/>
                  </a:ln>
                  <a:solidFill>
                    <a:srgbClr val="FF0000"/>
                  </a:solidFill>
                  <a:effectLst>
                    <a:outerShdw blurRad="38100" dist="38100" dir="2700000">
                      <a:srgbClr val="C0C0C0"/>
                    </a:outerShdw>
                  </a:effectLst>
                  <a:uLnTx/>
                  <a:uFillTx/>
                  <a:latin typeface="Tahoma" panose="020B0604030504040204" pitchFamily="34" charset="0"/>
                  <a:ea typeface="宋体" panose="02010600030101010101" pitchFamily="2" charset="-122"/>
                  <a:cs typeface="+mn-ea"/>
                </a:rPr>
                <a:t>      </a:t>
              </a:r>
              <a:endParaRPr kumimoji="0" lang="zh-CN" altLang="en-US" sz="2800" b="1" i="0" u="none" strike="noStrike" kern="1200" cap="none" spc="0" normalizeH="0" baseline="0" noProof="1">
                <a:ln>
                  <a:noFill/>
                </a:ln>
                <a:solidFill>
                  <a:srgbClr val="FF0000"/>
                </a:solidFill>
                <a:effectLst>
                  <a:outerShdw blurRad="38100" dist="38100" dir="2700000">
                    <a:srgbClr val="C0C0C0"/>
                  </a:outerShdw>
                </a:effectLst>
                <a:uLnTx/>
                <a:uFillTx/>
                <a:latin typeface="Tahoma" panose="020B0604030504040204" pitchFamily="34" charset="0"/>
                <a:ea typeface="宋体" panose="02010600030101010101" pitchFamily="2" charset="-122"/>
                <a:cs typeface="+mn-ea"/>
              </a:endParaRPr>
            </a:p>
          </p:txBody>
        </p:sp>
      </p:grpSp>
      <p:sp>
        <p:nvSpPr>
          <p:cNvPr id="64521" name="文本框 1"/>
          <p:cNvSpPr txBox="1"/>
          <p:nvPr/>
        </p:nvSpPr>
        <p:spPr>
          <a:xfrm>
            <a:off x="539750" y="2060575"/>
            <a:ext cx="8040688" cy="3890963"/>
          </a:xfrm>
          <a:prstGeom prst="rect">
            <a:avLst/>
          </a:prstGeom>
          <a:noFill/>
          <a:ln w="9525">
            <a:noFill/>
          </a:ln>
        </p:spPr>
        <p:txBody>
          <a:bodyPr anchor="t" anchorCtr="0">
            <a:spAutoFit/>
          </a:bodyPr>
          <a:p>
            <a:pPr>
              <a:lnSpc>
                <a:spcPct val="130000"/>
              </a:lnSpc>
            </a:pPr>
            <a:r>
              <a:rPr lang="zh-CN" altLang="en-US" sz="2400" dirty="0">
                <a:solidFill>
                  <a:srgbClr val="000000"/>
                </a:solidFill>
                <a:latin typeface="Arial" panose="020B0604020202020204" pitchFamily="34" charset="0"/>
                <a:ea typeface="微软雅黑" panose="020B0503020204020204" charset="-122"/>
              </a:rPr>
              <a:t>本标准规定了辨识危险化学品重大危险源的依据和方法。</a:t>
            </a:r>
            <a:r>
              <a:rPr lang="zh-CN" altLang="en-US" sz="2400" dirty="0">
                <a:solidFill>
                  <a:srgbClr val="00B0F0"/>
                </a:solidFill>
                <a:latin typeface="Arial" panose="020B0604020202020204" pitchFamily="34" charset="0"/>
                <a:ea typeface="微软雅黑" panose="020B0503020204020204" charset="-122"/>
              </a:rPr>
              <a:t>本标准适用于：</a:t>
            </a:r>
            <a:r>
              <a:rPr lang="zh-CN" altLang="en-US" sz="2400" dirty="0">
                <a:solidFill>
                  <a:srgbClr val="000000"/>
                </a:solidFill>
                <a:latin typeface="Arial" panose="020B0604020202020204" pitchFamily="34" charset="0"/>
                <a:ea typeface="微软雅黑" panose="020B0503020204020204" charset="-122"/>
              </a:rPr>
              <a:t>危险化学品的生产、使用、储存和经营等各企业或组织。</a:t>
            </a:r>
            <a:endParaRPr lang="zh-CN" altLang="en-US" sz="2400" dirty="0">
              <a:solidFill>
                <a:srgbClr val="000000"/>
              </a:solidFill>
              <a:latin typeface="Arial" panose="020B0604020202020204" pitchFamily="34" charset="0"/>
              <a:ea typeface="微软雅黑" panose="020B0503020204020204" charset="-122"/>
            </a:endParaRPr>
          </a:p>
          <a:p>
            <a:pPr>
              <a:lnSpc>
                <a:spcPct val="130000"/>
              </a:lnSpc>
            </a:pPr>
            <a:r>
              <a:rPr lang="zh-CN" altLang="en-US" sz="2400" dirty="0">
                <a:solidFill>
                  <a:srgbClr val="00B0F0"/>
                </a:solidFill>
                <a:latin typeface="Arial" panose="020B0604020202020204" pitchFamily="34" charset="0"/>
                <a:ea typeface="微软雅黑" panose="020B0503020204020204" charset="-122"/>
              </a:rPr>
              <a:t>本标准不适用于：</a:t>
            </a:r>
            <a:endParaRPr lang="zh-CN" altLang="en-US" sz="2400" dirty="0">
              <a:solidFill>
                <a:srgbClr val="00B0F0"/>
              </a:solidFill>
              <a:latin typeface="Arial" panose="020B0604020202020204" pitchFamily="34" charset="0"/>
              <a:ea typeface="微软雅黑" panose="020B0503020204020204" charset="-122"/>
            </a:endParaRPr>
          </a:p>
          <a:p>
            <a:pPr>
              <a:lnSpc>
                <a:spcPct val="130000"/>
              </a:lnSpc>
            </a:pPr>
            <a:r>
              <a:rPr lang="zh-CN" altLang="en-US" sz="2400" dirty="0">
                <a:solidFill>
                  <a:srgbClr val="000000"/>
                </a:solidFill>
                <a:latin typeface="Arial" panose="020B0604020202020204" pitchFamily="34" charset="0"/>
                <a:ea typeface="微软雅黑" panose="020B0503020204020204" charset="-122"/>
              </a:rPr>
              <a:t>核设施和加工放射性物质的工厂，但这些设施和工厂中处理非放射性物质的部门除外；军事设施；采矿业，但涉及危险化学品的加工工艺及储存活动除外；危险化学品的运输；海上石油天然气开采活动。</a:t>
            </a:r>
            <a:endParaRPr lang="zh-CN" altLang="en-US" sz="2400" dirty="0">
              <a:solidFill>
                <a:srgbClr val="000000"/>
              </a:solidFill>
              <a:latin typeface="Arial" panose="020B0604020202020204" pitchFamily="34" charset="0"/>
              <a:ea typeface="微软雅黑" panose="020B0503020204020204" charset="-122"/>
            </a:endParaRPr>
          </a:p>
        </p:txBody>
      </p:sp>
      <p:sp>
        <p:nvSpPr>
          <p:cNvPr id="64522" name="矩形 49162"/>
          <p:cNvSpPr/>
          <p:nvPr/>
        </p:nvSpPr>
        <p:spPr>
          <a:xfrm>
            <a:off x="1042988" y="549275"/>
            <a:ext cx="6908800" cy="519113"/>
          </a:xfrm>
          <a:prstGeom prst="rect">
            <a:avLst/>
          </a:prstGeom>
          <a:noFill/>
          <a:ln w="9525">
            <a:noFill/>
          </a:ln>
        </p:spPr>
        <p:txBody>
          <a:bodyPr wrap="none" anchor="ctr" anchorCtr="0">
            <a:spAutoFit/>
          </a:bodyPr>
          <a:p>
            <a:r>
              <a:rPr lang="en-US" altLang="zh-CN" sz="2800" b="1" dirty="0">
                <a:latin typeface="Arial" panose="020B0604020202020204" pitchFamily="34" charset="0"/>
                <a:ea typeface="黑体" panose="02010609060101010101" pitchFamily="49" charset="-122"/>
              </a:rPr>
              <a:t>GB18218-2009</a:t>
            </a:r>
            <a:r>
              <a:rPr lang="zh-CN" altLang="en-US" sz="2800" b="1" dirty="0">
                <a:latin typeface="Arial" panose="020B0604020202020204" pitchFamily="34" charset="0"/>
                <a:ea typeface="黑体" panose="02010609060101010101" pitchFamily="49" charset="-122"/>
              </a:rPr>
              <a:t>危险化学品重大危险源辨识</a:t>
            </a:r>
            <a:endParaRPr lang="en-US" altLang="zh-CN" sz="2800" b="1" dirty="0">
              <a:latin typeface="Arial" panose="020B0604020202020204" pitchFamily="34" charset="0"/>
              <a:ea typeface="黑体" panose="02010609060101010101" pitchFamily="49" charset="-122"/>
            </a:endParaRPr>
          </a:p>
        </p:txBody>
      </p:sp>
      <p:sp>
        <p:nvSpPr>
          <p:cNvPr id="2" name="内容占位符 1"/>
          <p:cNvSpPr/>
          <p:nvPr>
            <p:ph idx="1"/>
          </p:nvPr>
        </p:nvSpPr>
        <p:spPr/>
        <p:txBody>
          <a:bodyPr/>
          <a:p>
            <a:endParaRPr lang="zh-CN" altLang="en-US"/>
          </a:p>
        </p:txBody>
      </p:sp>
    </p:spTree>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标题 7"/>
          <p:cNvSpPr>
            <a:spLocks noGrp="1"/>
          </p:cNvSpPr>
          <p:nvPr/>
        </p:nvSpPr>
        <p:spPr>
          <a:xfrm>
            <a:off x="503238" y="1123950"/>
            <a:ext cx="8105775" cy="76200"/>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anchor="ctr"/>
          <a:lst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lt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r>
              <a:rPr kumimoji="0" lang="en-US" altLang="zh-CN" sz="4400" b="0" i="0" u="none" strike="noStrike" kern="1200" cap="none" spc="0" normalizeH="0" baseline="0" noProof="1">
                <a:ln>
                  <a:noFill/>
                </a:ln>
                <a:solidFill>
                  <a:schemeClr val="lt1"/>
                </a:solidFill>
                <a:effectLst/>
                <a:uLnTx/>
                <a:uFillTx/>
                <a:latin typeface="+mj-lt"/>
                <a:ea typeface="+mj-ea"/>
                <a:cs typeface="+mj-cs"/>
              </a:rPr>
              <a:t> </a:t>
            </a:r>
            <a:endParaRPr kumimoji="0" lang="en-US" altLang="zh-CN" sz="4400" b="0" i="0" u="none" strike="noStrike" kern="1200" cap="none" spc="0" normalizeH="0" baseline="0" noProof="1">
              <a:ln>
                <a:noFill/>
              </a:ln>
              <a:solidFill>
                <a:schemeClr val="lt1"/>
              </a:solidFill>
              <a:effectLst/>
              <a:uLnTx/>
              <a:uFillTx/>
              <a:latin typeface="+mj-lt"/>
              <a:ea typeface="+mj-ea"/>
              <a:cs typeface="+mj-cs"/>
            </a:endParaRPr>
          </a:p>
        </p:txBody>
      </p:sp>
      <p:pic>
        <p:nvPicPr>
          <p:cNvPr id="65539" name="图片 4" descr="t017ad25186a066ac2f"/>
          <p:cNvPicPr>
            <a:picLocks noChangeAspect="1"/>
          </p:cNvPicPr>
          <p:nvPr/>
        </p:nvPicPr>
        <p:blipFill>
          <a:blip r:embed="rId1"/>
          <a:stretch>
            <a:fillRect/>
          </a:stretch>
        </p:blipFill>
        <p:spPr>
          <a:xfrm>
            <a:off x="8316913" y="-100012"/>
            <a:ext cx="752475" cy="1382712"/>
          </a:xfrm>
          <a:prstGeom prst="rect">
            <a:avLst/>
          </a:prstGeom>
          <a:noFill/>
          <a:ln w="9525">
            <a:noFill/>
          </a:ln>
        </p:spPr>
      </p:pic>
      <p:sp>
        <p:nvSpPr>
          <p:cNvPr id="65540" name="文本框 1"/>
          <p:cNvSpPr txBox="1"/>
          <p:nvPr/>
        </p:nvSpPr>
        <p:spPr>
          <a:xfrm>
            <a:off x="400050" y="1485900"/>
            <a:ext cx="280988" cy="368300"/>
          </a:xfrm>
          <a:prstGeom prst="rect">
            <a:avLst/>
          </a:prstGeom>
          <a:noFill/>
          <a:ln w="9525">
            <a:noFill/>
          </a:ln>
        </p:spPr>
        <p:txBody>
          <a:bodyPr wrap="none" anchor="t" anchorCtr="0">
            <a:spAutoFit/>
          </a:bodyPr>
          <a:p>
            <a:pPr>
              <a:lnSpc>
                <a:spcPct val="130000"/>
              </a:lnSpc>
            </a:pPr>
            <a:r>
              <a:rPr lang="en-US" altLang="zh-CN" sz="1400" dirty="0">
                <a:latin typeface="Arial" panose="020B0604020202020204" pitchFamily="34" charset="0"/>
                <a:ea typeface="微软雅黑" panose="020B0503020204020204" charset="-122"/>
              </a:rPr>
              <a:t> </a:t>
            </a:r>
            <a:r>
              <a:rPr lang="zh-CN" altLang="en-US" sz="1400" dirty="0">
                <a:latin typeface="Arial" panose="020B0604020202020204" pitchFamily="34" charset="0"/>
                <a:ea typeface="微软雅黑" panose="020B0503020204020204" charset="-122"/>
              </a:rPr>
              <a:t> </a:t>
            </a:r>
            <a:endParaRPr lang="zh-CN" altLang="en-US" sz="1400" dirty="0">
              <a:latin typeface="Arial" panose="020B0604020202020204" pitchFamily="34" charset="0"/>
              <a:ea typeface="微软雅黑" panose="020B0503020204020204" charset="-122"/>
            </a:endParaRPr>
          </a:p>
        </p:txBody>
      </p:sp>
      <p:grpSp>
        <p:nvGrpSpPr>
          <p:cNvPr id="65541" name="组合 5"/>
          <p:cNvGrpSpPr/>
          <p:nvPr/>
        </p:nvGrpSpPr>
        <p:grpSpPr>
          <a:xfrm>
            <a:off x="466725" y="1557338"/>
            <a:ext cx="8158163" cy="4452937"/>
            <a:chOff x="2558" y="1297"/>
            <a:chExt cx="9202" cy="3034"/>
          </a:xfrm>
        </p:grpSpPr>
        <p:sp>
          <p:nvSpPr>
            <p:cNvPr id="618498" name="文本框 618497"/>
            <p:cNvSpPr txBox="1"/>
            <p:nvPr/>
          </p:nvSpPr>
          <p:spPr>
            <a:xfrm>
              <a:off x="2558" y="1297"/>
              <a:ext cx="9120" cy="356"/>
            </a:xfrm>
            <a:prstGeom prst="rect">
              <a:avLst/>
            </a:prstGeom>
            <a:noFill/>
            <a:ln w="9525">
              <a:noFill/>
              <a:miter/>
            </a:ln>
          </p:spPr>
          <p:txBody>
            <a:bodyPr>
              <a:spAutoFit/>
            </a:bodyPr>
            <a:lstStyle/>
            <a:p>
              <a:pPr marR="0" defTabSz="914400">
                <a:spcBef>
                  <a:spcPct val="50000"/>
                </a:spcBef>
                <a:buClr>
                  <a:srgbClr val="800000"/>
                </a:buClr>
                <a:buSzTx/>
                <a:buFont typeface="Wingdings" panose="05000000000000000000" pitchFamily="2" charset="2"/>
                <a:buChar char="Ø"/>
                <a:defRPr/>
              </a:pPr>
              <a:r>
                <a:rPr kumimoji="0" lang="en-US" altLang="zh-CN" sz="2800" b="1" kern="1200" cap="none" spc="0" normalizeH="0" baseline="0" noProof="1">
                  <a:solidFill>
                    <a:srgbClr val="990000"/>
                  </a:solidFill>
                  <a:effectLst>
                    <a:outerShdw blurRad="38100" dist="38100" dir="2700000">
                      <a:srgbClr val="C0C0C0"/>
                    </a:outerShdw>
                  </a:effectLst>
                  <a:latin typeface="Tahoma" panose="020B0604030504040204" pitchFamily="34" charset="0"/>
                  <a:ea typeface="宋体" panose="02010600030101010101" pitchFamily="2" charset="-122"/>
                  <a:cs typeface="+mn-ea"/>
                </a:rPr>
                <a:t> </a:t>
              </a:r>
              <a:r>
                <a:rPr kumimoji="0" lang="zh-CN" altLang="en-US" sz="2800" b="1" kern="1200" cap="none" spc="0" normalizeH="0" baseline="0" noProof="1">
                  <a:solidFill>
                    <a:srgbClr val="990000"/>
                  </a:solidFill>
                  <a:effectLst>
                    <a:outerShdw blurRad="38100" dist="38100" dir="2700000">
                      <a:srgbClr val="C0C0C0"/>
                    </a:outerShdw>
                  </a:effectLst>
                  <a:latin typeface="Tahoma" panose="020B0604030504040204" pitchFamily="34" charset="0"/>
                  <a:ea typeface="宋体" panose="02010600030101010101" pitchFamily="2" charset="-122"/>
                  <a:cs typeface="+mn-ea"/>
                </a:rPr>
                <a:t>与</a:t>
              </a:r>
              <a:r>
                <a:rPr kumimoji="0" lang="en-US" altLang="zh-CN" sz="2800" b="1" kern="1200" cap="none" spc="0" normalizeH="0" baseline="0" noProof="1">
                  <a:solidFill>
                    <a:srgbClr val="990000"/>
                  </a:solidFill>
                  <a:effectLst>
                    <a:outerShdw blurRad="38100" dist="38100" dir="2700000">
                      <a:srgbClr val="C0C0C0"/>
                    </a:outerShdw>
                  </a:effectLst>
                  <a:latin typeface="Tahoma" panose="020B0604030504040204" pitchFamily="34" charset="0"/>
                  <a:ea typeface="宋体" panose="02010600030101010101" pitchFamily="2" charset="-122"/>
                  <a:cs typeface="+mn-ea"/>
                  <a:sym typeface="+mn-ea"/>
                </a:rPr>
                <a:t>GB 18218-2000《</a:t>
              </a:r>
              <a:r>
                <a:rPr kumimoji="0" lang="zh-CN" altLang="en-US" sz="2800" b="1" kern="1200" cap="none" spc="0" normalizeH="0" baseline="0" noProof="1">
                  <a:solidFill>
                    <a:srgbClr val="990000"/>
                  </a:solidFill>
                  <a:effectLst>
                    <a:outerShdw blurRad="38100" dist="38100" dir="2700000">
                      <a:srgbClr val="C0C0C0"/>
                    </a:outerShdw>
                  </a:effectLst>
                  <a:latin typeface="Tahoma" panose="020B0604030504040204" pitchFamily="34" charset="0"/>
                  <a:ea typeface="宋体" panose="02010600030101010101" pitchFamily="2" charset="-122"/>
                  <a:cs typeface="+mn-ea"/>
                  <a:sym typeface="+mn-ea"/>
                </a:rPr>
                <a:t>重大危险源辨识</a:t>
              </a:r>
              <a:r>
                <a:rPr kumimoji="0" lang="en-US" altLang="zh-CN" sz="2800" b="1" kern="1200" cap="none" spc="0" normalizeH="0" baseline="0" noProof="1">
                  <a:solidFill>
                    <a:srgbClr val="990000"/>
                  </a:solidFill>
                  <a:effectLst>
                    <a:outerShdw blurRad="38100" dist="38100" dir="2700000">
                      <a:srgbClr val="C0C0C0"/>
                    </a:outerShdw>
                  </a:effectLst>
                  <a:latin typeface="Tahoma" panose="020B0604030504040204" pitchFamily="34" charset="0"/>
                  <a:ea typeface="宋体" panose="02010600030101010101" pitchFamily="2" charset="-122"/>
                  <a:cs typeface="+mn-ea"/>
                  <a:sym typeface="+mn-ea"/>
                </a:rPr>
                <a:t>》</a:t>
              </a:r>
              <a:r>
                <a:rPr kumimoji="0" lang="zh-CN" altLang="en-US" sz="2800" b="1" kern="1200" cap="none" spc="0" normalizeH="0" baseline="0" noProof="1">
                  <a:solidFill>
                    <a:srgbClr val="990000"/>
                  </a:solidFill>
                  <a:effectLst>
                    <a:outerShdw blurRad="38100" dist="38100" dir="2700000">
                      <a:srgbClr val="C0C0C0"/>
                    </a:outerShdw>
                  </a:effectLst>
                  <a:latin typeface="Tahoma" panose="020B0604030504040204" pitchFamily="34" charset="0"/>
                  <a:ea typeface="宋体" panose="02010600030101010101" pitchFamily="2" charset="-122"/>
                  <a:cs typeface="+mn-ea"/>
                  <a:sym typeface="+mn-ea"/>
                </a:rPr>
                <a:t>对比</a:t>
              </a:r>
              <a:endParaRPr kumimoji="0" lang="zh-CN" altLang="en-US" sz="2800" b="1" kern="1200" cap="none" spc="0" normalizeH="0" baseline="0" noProof="1">
                <a:solidFill>
                  <a:srgbClr val="990000"/>
                </a:solidFill>
                <a:effectLst>
                  <a:outerShdw blurRad="38100" dist="38100" dir="2700000">
                    <a:srgbClr val="C0C0C0"/>
                  </a:outerShdw>
                </a:effectLst>
                <a:latin typeface="Tahoma" panose="020B0604030504040204" pitchFamily="34" charset="0"/>
                <a:ea typeface="宋体" panose="02010600030101010101" pitchFamily="2" charset="-122"/>
                <a:cs typeface="+mn-ea"/>
                <a:sym typeface="+mn-ea"/>
              </a:endParaRPr>
            </a:p>
          </p:txBody>
        </p:sp>
        <p:sp>
          <p:nvSpPr>
            <p:cNvPr id="618499" name="文本框 618498"/>
            <p:cNvSpPr txBox="1"/>
            <p:nvPr/>
          </p:nvSpPr>
          <p:spPr>
            <a:xfrm>
              <a:off x="2640" y="2040"/>
              <a:ext cx="9120" cy="440"/>
            </a:xfrm>
            <a:prstGeom prst="rect">
              <a:avLst/>
            </a:prstGeom>
            <a:noFill/>
            <a:ln w="9525">
              <a:noFill/>
              <a:miter/>
            </a:ln>
          </p:spPr>
          <p:txBody>
            <a:bodyPr>
              <a:spAutoFit/>
            </a:bodyPr>
            <a:lstStyle/>
            <a:p>
              <a:pPr marR="0" defTabSz="914400">
                <a:lnSpc>
                  <a:spcPct val="130000"/>
                </a:lnSpc>
                <a:spcBef>
                  <a:spcPct val="50000"/>
                </a:spcBef>
                <a:buClr>
                  <a:srgbClr val="800000"/>
                </a:buClr>
                <a:buSzTx/>
                <a:buFont typeface="Wingdings" panose="05000000000000000000" pitchFamily="2" charset="2"/>
                <a:buNone/>
                <a:defRPr/>
              </a:pPr>
              <a:r>
                <a:rPr kumimoji="0" lang="en-US" altLang="zh-CN" sz="2800" b="1" kern="1200" cap="none" spc="0" normalizeH="0" baseline="0" noProof="1">
                  <a:solidFill>
                    <a:schemeClr val="bg2"/>
                  </a:solidFill>
                  <a:effectLst>
                    <a:outerShdw blurRad="38100" dist="38100" dir="2700000">
                      <a:srgbClr val="C0C0C0"/>
                    </a:outerShdw>
                  </a:effectLst>
                  <a:latin typeface="Tahoma" panose="020B0604030504040204" pitchFamily="34" charset="0"/>
                  <a:ea typeface="宋体" panose="02010600030101010101" pitchFamily="2" charset="-122"/>
                  <a:cs typeface="+mn-ea"/>
                </a:rPr>
                <a:t>      </a:t>
              </a:r>
              <a:r>
                <a:rPr kumimoji="0" lang="en-US" altLang="zh-CN" sz="2800" b="1" kern="1200" cap="none" spc="0" normalizeH="0" baseline="0" noProof="1">
                  <a:solidFill>
                    <a:srgbClr val="FF0000"/>
                  </a:solidFill>
                  <a:effectLst>
                    <a:outerShdw blurRad="38100" dist="38100" dir="2700000">
                      <a:srgbClr val="C0C0C0"/>
                    </a:outerShdw>
                  </a:effectLst>
                  <a:latin typeface="Tahoma" panose="020B0604030504040204" pitchFamily="34" charset="0"/>
                  <a:ea typeface="宋体" panose="02010600030101010101" pitchFamily="2" charset="-122"/>
                  <a:cs typeface="+mn-ea"/>
                </a:rPr>
                <a:t> </a:t>
              </a:r>
              <a:endParaRPr kumimoji="0" lang="zh-CN" altLang="en-US" sz="2800" b="1" kern="1200" cap="none" spc="0" normalizeH="0" baseline="0" noProof="1">
                <a:solidFill>
                  <a:srgbClr val="FF0000"/>
                </a:solidFill>
                <a:effectLst>
                  <a:outerShdw blurRad="38100" dist="38100" dir="2700000">
                    <a:srgbClr val="C0C0C0"/>
                  </a:outerShdw>
                </a:effectLst>
                <a:latin typeface="Tahoma" panose="020B0604030504040204" pitchFamily="34" charset="0"/>
                <a:ea typeface="宋体" panose="02010600030101010101" pitchFamily="2" charset="-122"/>
                <a:cs typeface="+mn-ea"/>
              </a:endParaRPr>
            </a:p>
          </p:txBody>
        </p:sp>
        <p:sp>
          <p:nvSpPr>
            <p:cNvPr id="618500" name="矩形 618499"/>
            <p:cNvSpPr/>
            <p:nvPr/>
          </p:nvSpPr>
          <p:spPr>
            <a:xfrm>
              <a:off x="2678" y="3600"/>
              <a:ext cx="8975" cy="731"/>
            </a:xfrm>
            <a:prstGeom prst="rect">
              <a:avLst/>
            </a:prstGeom>
            <a:noFill/>
            <a:ln w="9525">
              <a:noFill/>
              <a:miter/>
            </a:ln>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800" b="1" i="0" u="none" strike="noStrike" kern="1200" cap="none" spc="0" normalizeH="0" baseline="0" noProof="1">
                  <a:ln>
                    <a:noFill/>
                  </a:ln>
                  <a:solidFill>
                    <a:srgbClr val="FF0000"/>
                  </a:solidFill>
                  <a:effectLst>
                    <a:outerShdw blurRad="38100" dist="38100" dir="2700000">
                      <a:srgbClr val="C0C0C0"/>
                    </a:outerShdw>
                  </a:effectLst>
                  <a:uLnTx/>
                  <a:uFillTx/>
                  <a:latin typeface="Tahoma" panose="020B0604030504040204" pitchFamily="34" charset="0"/>
                  <a:ea typeface="宋体" panose="02010600030101010101" pitchFamily="2" charset="-122"/>
                  <a:cs typeface="+mn-ea"/>
                </a:rPr>
                <a:t>      </a:t>
              </a:r>
              <a:endParaRPr kumimoji="0" lang="en-US" altLang="zh-CN" sz="2800" b="1" i="0" u="none" strike="noStrike" kern="1200" cap="none" spc="0" normalizeH="0" baseline="0" noProof="1">
                <a:ln>
                  <a:noFill/>
                </a:ln>
                <a:solidFill>
                  <a:srgbClr val="FF0000"/>
                </a:solidFill>
                <a:effectLst>
                  <a:outerShdw blurRad="38100" dist="38100" dir="2700000">
                    <a:srgbClr val="C0C0C0"/>
                  </a:outerShdw>
                </a:effectLst>
                <a:uLnTx/>
                <a:uFillTx/>
                <a:latin typeface="Tahoma" panose="020B0604030504040204" pitchFamily="34" charset="0"/>
                <a:ea typeface="宋体" panose="02010600030101010101" pitchFamily="2" charset="-122"/>
                <a:cs typeface="+mn-ea"/>
              </a:endParaRPr>
            </a:p>
            <a:p>
              <a:pPr marL="0" marR="0" lvl="0" indent="0" algn="l" defTabSz="914400" rtl="0" eaLnBrk="1" fontAlgn="base" latinLnBrk="0" hangingPunct="1">
                <a:lnSpc>
                  <a:spcPct val="13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1">
                  <a:ln>
                    <a:noFill/>
                  </a:ln>
                  <a:solidFill>
                    <a:srgbClr val="FF0000"/>
                  </a:solidFill>
                  <a:effectLst>
                    <a:outerShdw blurRad="38100" dist="38100" dir="2700000">
                      <a:srgbClr val="C0C0C0"/>
                    </a:outerShdw>
                  </a:effectLst>
                  <a:uLnTx/>
                  <a:uFillTx/>
                  <a:latin typeface="Tahoma" panose="020B0604030504040204" pitchFamily="34" charset="0"/>
                  <a:ea typeface="宋体" panose="02010600030101010101" pitchFamily="2" charset="-122"/>
                  <a:cs typeface="+mn-ea"/>
                </a:rPr>
                <a:t>      </a:t>
              </a:r>
              <a:endParaRPr kumimoji="0" lang="zh-CN" altLang="en-US" sz="2800" b="1" i="0" u="none" strike="noStrike" kern="1200" cap="none" spc="0" normalizeH="0" baseline="0" noProof="1">
                <a:ln>
                  <a:noFill/>
                </a:ln>
                <a:solidFill>
                  <a:srgbClr val="FF0000"/>
                </a:solidFill>
                <a:effectLst>
                  <a:outerShdw blurRad="38100" dist="38100" dir="2700000">
                    <a:srgbClr val="C0C0C0"/>
                  </a:outerShdw>
                </a:effectLst>
                <a:uLnTx/>
                <a:uFillTx/>
                <a:latin typeface="Tahoma" panose="020B0604030504040204" pitchFamily="34" charset="0"/>
                <a:ea typeface="宋体" panose="02010600030101010101" pitchFamily="2" charset="-122"/>
                <a:cs typeface="+mn-ea"/>
              </a:endParaRPr>
            </a:p>
          </p:txBody>
        </p:sp>
      </p:grpSp>
      <p:sp>
        <p:nvSpPr>
          <p:cNvPr id="65545" name="文本框 1"/>
          <p:cNvSpPr txBox="1"/>
          <p:nvPr/>
        </p:nvSpPr>
        <p:spPr>
          <a:xfrm>
            <a:off x="611188" y="2420938"/>
            <a:ext cx="8040687" cy="1990725"/>
          </a:xfrm>
          <a:prstGeom prst="rect">
            <a:avLst/>
          </a:prstGeom>
          <a:noFill/>
          <a:ln w="9525">
            <a:noFill/>
          </a:ln>
        </p:spPr>
        <p:txBody>
          <a:bodyPr anchor="t" anchorCtr="0">
            <a:spAutoFit/>
          </a:bodyPr>
          <a:p>
            <a:pPr marL="342900" indent="-342900">
              <a:lnSpc>
                <a:spcPct val="130000"/>
              </a:lnSpc>
              <a:buFont typeface="Wingdings" panose="05000000000000000000" pitchFamily="2" charset="2"/>
              <a:buChar char="l"/>
            </a:pPr>
            <a:r>
              <a:rPr lang="zh-CN" altLang="en-US" sz="2400" dirty="0">
                <a:solidFill>
                  <a:srgbClr val="0070C0"/>
                </a:solidFill>
                <a:latin typeface="Arial" panose="020B0604020202020204" pitchFamily="34" charset="0"/>
                <a:ea typeface="微软雅黑" panose="020B0503020204020204" charset="-122"/>
              </a:rPr>
              <a:t>将标准名称改为《危险化学品重大危险源辨识》；</a:t>
            </a:r>
            <a:endParaRPr lang="zh-CN" altLang="en-US" sz="2400" dirty="0">
              <a:solidFill>
                <a:srgbClr val="0070C0"/>
              </a:solidFill>
              <a:latin typeface="Arial" panose="020B0604020202020204" pitchFamily="34" charset="0"/>
              <a:ea typeface="微软雅黑" panose="020B0503020204020204" charset="-122"/>
            </a:endParaRPr>
          </a:p>
          <a:p>
            <a:pPr marL="342900" indent="-342900">
              <a:lnSpc>
                <a:spcPct val="130000"/>
              </a:lnSpc>
              <a:buFont typeface="Wingdings" panose="05000000000000000000" pitchFamily="2" charset="2"/>
              <a:buChar char="l"/>
            </a:pPr>
            <a:r>
              <a:rPr lang="zh-CN" altLang="en-US" sz="2400" dirty="0">
                <a:solidFill>
                  <a:srgbClr val="0070C0"/>
                </a:solidFill>
                <a:latin typeface="Arial" panose="020B0604020202020204" pitchFamily="34" charset="0"/>
                <a:ea typeface="微软雅黑" panose="020B0503020204020204" charset="-122"/>
              </a:rPr>
              <a:t>将采矿业中涉及危险化学品的加工工艺和储存活动纳入了适用范围；</a:t>
            </a:r>
            <a:endParaRPr lang="zh-CN" altLang="en-US" sz="2400" dirty="0">
              <a:solidFill>
                <a:srgbClr val="0070C0"/>
              </a:solidFill>
              <a:latin typeface="Arial" panose="020B0604020202020204" pitchFamily="34" charset="0"/>
              <a:ea typeface="微软雅黑" panose="020B0503020204020204" charset="-122"/>
            </a:endParaRPr>
          </a:p>
          <a:p>
            <a:pPr marL="342900" indent="-342900">
              <a:lnSpc>
                <a:spcPct val="130000"/>
              </a:lnSpc>
              <a:buFont typeface="Wingdings" panose="05000000000000000000" pitchFamily="2" charset="2"/>
              <a:buChar char="l"/>
            </a:pPr>
            <a:r>
              <a:rPr lang="zh-CN" altLang="en-US" sz="2400" dirty="0">
                <a:solidFill>
                  <a:srgbClr val="0070C0"/>
                </a:solidFill>
                <a:latin typeface="Arial" panose="020B0604020202020204" pitchFamily="34" charset="0"/>
                <a:ea typeface="微软雅黑" panose="020B0503020204020204" charset="-122"/>
              </a:rPr>
              <a:t>不适用范围增加了海上石油天然气开采活动；</a:t>
            </a:r>
            <a:endParaRPr lang="zh-CN" altLang="en-US" sz="2400" dirty="0">
              <a:solidFill>
                <a:srgbClr val="0070C0"/>
              </a:solidFill>
              <a:latin typeface="Arial" panose="020B0604020202020204" pitchFamily="34" charset="0"/>
              <a:ea typeface="微软雅黑" panose="020B0503020204020204" charset="-122"/>
            </a:endParaRPr>
          </a:p>
        </p:txBody>
      </p:sp>
      <p:sp>
        <p:nvSpPr>
          <p:cNvPr id="65546" name="矩形 49162"/>
          <p:cNvSpPr/>
          <p:nvPr/>
        </p:nvSpPr>
        <p:spPr>
          <a:xfrm>
            <a:off x="1042988" y="549275"/>
            <a:ext cx="6908800" cy="519113"/>
          </a:xfrm>
          <a:prstGeom prst="rect">
            <a:avLst/>
          </a:prstGeom>
          <a:noFill/>
          <a:ln w="9525">
            <a:noFill/>
          </a:ln>
        </p:spPr>
        <p:txBody>
          <a:bodyPr wrap="none" anchor="ctr" anchorCtr="0">
            <a:spAutoFit/>
          </a:bodyPr>
          <a:p>
            <a:r>
              <a:rPr lang="en-US" altLang="zh-CN" sz="2800" b="1" dirty="0">
                <a:latin typeface="Arial" panose="020B0604020202020204" pitchFamily="34" charset="0"/>
                <a:ea typeface="黑体" panose="02010609060101010101" pitchFamily="49" charset="-122"/>
              </a:rPr>
              <a:t>GB18218-2009</a:t>
            </a:r>
            <a:r>
              <a:rPr lang="zh-CN" altLang="en-US" sz="2800" b="1" dirty="0">
                <a:latin typeface="Arial" panose="020B0604020202020204" pitchFamily="34" charset="0"/>
                <a:ea typeface="黑体" panose="02010609060101010101" pitchFamily="49" charset="-122"/>
              </a:rPr>
              <a:t>危险化学品重大危险源辨识</a:t>
            </a:r>
            <a:endParaRPr lang="en-US" altLang="zh-CN" sz="2800" b="1" dirty="0">
              <a:latin typeface="Arial" panose="020B0604020202020204" pitchFamily="34" charset="0"/>
              <a:ea typeface="黑体" panose="02010609060101010101" pitchFamily="49" charset="-122"/>
            </a:endParaRPr>
          </a:p>
        </p:txBody>
      </p:sp>
      <p:pic>
        <p:nvPicPr>
          <p:cNvPr id="65547" name="图片 1" descr="jjjjjjj"/>
          <p:cNvPicPr>
            <a:picLocks noChangeAspect="1"/>
          </p:cNvPicPr>
          <p:nvPr/>
        </p:nvPicPr>
        <p:blipFill>
          <a:blip r:embed="rId2"/>
          <a:stretch>
            <a:fillRect/>
          </a:stretch>
        </p:blipFill>
        <p:spPr>
          <a:xfrm>
            <a:off x="0" y="4941888"/>
            <a:ext cx="9134475" cy="1452562"/>
          </a:xfrm>
          <a:prstGeom prst="rect">
            <a:avLst/>
          </a:prstGeom>
          <a:gradFill rotWithShape="1">
            <a:gsLst>
              <a:gs pos="0">
                <a:srgbClr val="F6FBFE">
                  <a:alpha val="100000"/>
                </a:srgbClr>
              </a:gs>
              <a:gs pos="74001">
                <a:srgbClr val="ACDEF4">
                  <a:alpha val="100000"/>
                </a:srgbClr>
              </a:gs>
              <a:gs pos="83000">
                <a:srgbClr val="ACDEF4">
                  <a:alpha val="100000"/>
                </a:srgbClr>
              </a:gs>
              <a:gs pos="100000">
                <a:srgbClr val="C8E9F8">
                  <a:alpha val="100000"/>
                </a:srgbClr>
              </a:gs>
              <a:gs pos="100000">
                <a:srgbClr val="C8E9F8">
                  <a:alpha val="100000"/>
                </a:srgbClr>
              </a:gs>
            </a:gsLst>
            <a:lin ang="5400000"/>
            <a:tileRect/>
          </a:gradFill>
          <a:ln w="9525">
            <a:noFill/>
          </a:ln>
        </p:spPr>
      </p:pic>
      <p:sp>
        <p:nvSpPr>
          <p:cNvPr id="2" name="内容占位符 1"/>
          <p:cNvSpPr/>
          <p:nvPr>
            <p:ph idx="1"/>
          </p:nvPr>
        </p:nvSpPr>
        <p:spPr/>
        <p:txBody>
          <a:bodyPr/>
          <a:p>
            <a:endParaRPr lang="zh-CN" altLang="en-US"/>
          </a:p>
        </p:txBody>
      </p:sp>
    </p:spTree>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标题 7"/>
          <p:cNvSpPr>
            <a:spLocks noGrp="1"/>
          </p:cNvSpPr>
          <p:nvPr/>
        </p:nvSpPr>
        <p:spPr>
          <a:xfrm>
            <a:off x="503238" y="1123950"/>
            <a:ext cx="8105775" cy="76200"/>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anchor="ctr"/>
          <a:lst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lt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r>
              <a:rPr kumimoji="0" lang="en-US" altLang="zh-CN" sz="4400" b="0" i="0" u="none" strike="noStrike" kern="1200" cap="none" spc="0" normalizeH="0" baseline="0" noProof="1">
                <a:ln>
                  <a:noFill/>
                </a:ln>
                <a:solidFill>
                  <a:schemeClr val="lt1"/>
                </a:solidFill>
                <a:effectLst/>
                <a:uLnTx/>
                <a:uFillTx/>
                <a:latin typeface="+mj-lt"/>
                <a:ea typeface="+mj-ea"/>
                <a:cs typeface="+mj-cs"/>
              </a:rPr>
              <a:t> </a:t>
            </a:r>
            <a:endParaRPr kumimoji="0" lang="en-US" altLang="zh-CN" sz="4400" b="0" i="0" u="none" strike="noStrike" kern="1200" cap="none" spc="0" normalizeH="0" baseline="0" noProof="1">
              <a:ln>
                <a:noFill/>
              </a:ln>
              <a:solidFill>
                <a:schemeClr val="lt1"/>
              </a:solidFill>
              <a:effectLst/>
              <a:uLnTx/>
              <a:uFillTx/>
              <a:latin typeface="+mj-lt"/>
              <a:ea typeface="+mj-ea"/>
              <a:cs typeface="+mj-cs"/>
            </a:endParaRPr>
          </a:p>
        </p:txBody>
      </p:sp>
      <p:pic>
        <p:nvPicPr>
          <p:cNvPr id="66563" name="图片 4" descr="t017ad25186a066ac2f"/>
          <p:cNvPicPr>
            <a:picLocks noChangeAspect="1"/>
          </p:cNvPicPr>
          <p:nvPr/>
        </p:nvPicPr>
        <p:blipFill>
          <a:blip r:embed="rId1"/>
          <a:stretch>
            <a:fillRect/>
          </a:stretch>
        </p:blipFill>
        <p:spPr>
          <a:xfrm>
            <a:off x="8316913" y="-100012"/>
            <a:ext cx="752475" cy="1382712"/>
          </a:xfrm>
          <a:prstGeom prst="rect">
            <a:avLst/>
          </a:prstGeom>
          <a:noFill/>
          <a:ln w="9525">
            <a:noFill/>
          </a:ln>
        </p:spPr>
      </p:pic>
      <p:grpSp>
        <p:nvGrpSpPr>
          <p:cNvPr id="66564" name="组合 16"/>
          <p:cNvGrpSpPr/>
          <p:nvPr/>
        </p:nvGrpSpPr>
        <p:grpSpPr>
          <a:xfrm>
            <a:off x="296863" y="1485900"/>
            <a:ext cx="8486775" cy="3578225"/>
            <a:chOff x="467" y="2339"/>
            <a:chExt cx="13365" cy="4616"/>
          </a:xfrm>
        </p:grpSpPr>
        <p:sp>
          <p:nvSpPr>
            <p:cNvPr id="66565" name="文本框 1"/>
            <p:cNvSpPr txBox="1"/>
            <p:nvPr/>
          </p:nvSpPr>
          <p:spPr>
            <a:xfrm>
              <a:off x="629" y="2339"/>
              <a:ext cx="600" cy="833"/>
            </a:xfrm>
            <a:prstGeom prst="rect">
              <a:avLst/>
            </a:prstGeom>
            <a:noFill/>
            <a:ln w="9525">
              <a:noFill/>
            </a:ln>
          </p:spPr>
          <p:txBody>
            <a:bodyPr anchor="t" anchorCtr="0">
              <a:spAutoFit/>
            </a:bodyPr>
            <a:p>
              <a:pPr>
                <a:lnSpc>
                  <a:spcPct val="130000"/>
                </a:lnSpc>
              </a:pPr>
              <a:r>
                <a:rPr lang="en-US" altLang="zh-CN" sz="2800" dirty="0">
                  <a:latin typeface="Arial" panose="020B0604020202020204" pitchFamily="34" charset="0"/>
                  <a:ea typeface="微软雅黑" panose="020B0503020204020204" charset="-122"/>
                </a:rPr>
                <a:t> </a:t>
              </a:r>
              <a:r>
                <a:rPr lang="zh-CN" altLang="en-US" sz="2800" dirty="0">
                  <a:latin typeface="Arial" panose="020B0604020202020204" pitchFamily="34" charset="0"/>
                  <a:ea typeface="微软雅黑" panose="020B0503020204020204" charset="-122"/>
                </a:rPr>
                <a:t> </a:t>
              </a:r>
              <a:endParaRPr lang="zh-CN" altLang="en-US" sz="2800" dirty="0">
                <a:latin typeface="Arial" panose="020B0604020202020204" pitchFamily="34" charset="0"/>
                <a:ea typeface="微软雅黑" panose="020B0503020204020204" charset="-122"/>
              </a:endParaRPr>
            </a:p>
          </p:txBody>
        </p:sp>
        <p:sp>
          <p:nvSpPr>
            <p:cNvPr id="619523" name="文本框 619522"/>
            <p:cNvSpPr txBox="1"/>
            <p:nvPr/>
          </p:nvSpPr>
          <p:spPr>
            <a:xfrm>
              <a:off x="467" y="2710"/>
              <a:ext cx="13365" cy="4245"/>
            </a:xfrm>
            <a:prstGeom prst="rect">
              <a:avLst/>
            </a:prstGeom>
            <a:noFill/>
            <a:ln w="9525">
              <a:noFill/>
              <a:miter/>
            </a:ln>
          </p:spPr>
          <p:txBody>
            <a:bodyPr>
              <a:spAutoFit/>
            </a:bodyPr>
            <a:lstStyle/>
            <a:p>
              <a:pPr marR="0" defTabSz="914400">
                <a:lnSpc>
                  <a:spcPct val="130000"/>
                </a:lnSpc>
                <a:spcBef>
                  <a:spcPct val="50000"/>
                </a:spcBef>
                <a:buClr>
                  <a:srgbClr val="800000"/>
                </a:buClr>
                <a:buSzTx/>
                <a:buFont typeface="Wingdings" panose="05000000000000000000" pitchFamily="2" charset="2"/>
                <a:buNone/>
                <a:defRPr/>
              </a:pPr>
              <a:r>
                <a:rPr kumimoji="0" lang="en-US" altLang="zh-CN" sz="2800" b="1" kern="1200" cap="none" spc="0" normalizeH="0" baseline="0" noProof="1">
                  <a:solidFill>
                    <a:srgbClr val="000000"/>
                  </a:solidFill>
                  <a:effectLst>
                    <a:outerShdw blurRad="38100" dist="38100" dir="2700000">
                      <a:srgbClr val="C0C0C0"/>
                    </a:outerShdw>
                  </a:effectLst>
                  <a:latin typeface="Tahoma" panose="020B0604030504040204" pitchFamily="34" charset="0"/>
                  <a:ea typeface="宋体" panose="02010600030101010101" pitchFamily="2" charset="-122"/>
                  <a:cs typeface="+mn-ea"/>
                </a:rPr>
                <a:t>     </a:t>
              </a:r>
              <a:r>
                <a:rPr kumimoji="0" sz="2800" b="1" kern="1200" cap="none" spc="0" normalizeH="0" baseline="0" noProof="1">
                  <a:solidFill>
                    <a:srgbClr val="000000"/>
                  </a:solidFill>
                  <a:effectLst>
                    <a:outerShdw blurRad="38100" dist="38100" dir="2700000">
                      <a:srgbClr val="C0C0C0"/>
                    </a:outerShdw>
                  </a:effectLst>
                  <a:latin typeface="宋体" panose="02010600030101010101" pitchFamily="2" charset="-122"/>
                  <a:ea typeface="宋体" panose="02010600030101010101" pitchFamily="2" charset="-122"/>
                  <a:cs typeface="+mn-ea"/>
                </a:rPr>
                <a:t>ＧＢ１２２６８  危险货物品名表</a:t>
              </a:r>
              <a:endParaRPr kumimoji="0" sz="2800" b="1" kern="1200" cap="none" spc="0" normalizeH="0" baseline="0" noProof="1">
                <a:solidFill>
                  <a:srgbClr val="000000"/>
                </a:solidFill>
                <a:effectLst>
                  <a:outerShdw blurRad="38100" dist="38100" dir="2700000">
                    <a:srgbClr val="C0C0C0"/>
                  </a:outerShdw>
                </a:effectLst>
                <a:latin typeface="宋体" panose="02010600030101010101" pitchFamily="2" charset="-122"/>
                <a:ea typeface="宋体" panose="02010600030101010101" pitchFamily="2" charset="-122"/>
                <a:cs typeface="+mn-ea"/>
              </a:endParaRPr>
            </a:p>
            <a:p>
              <a:pPr marR="0" defTabSz="914400">
                <a:lnSpc>
                  <a:spcPct val="130000"/>
                </a:lnSpc>
                <a:spcBef>
                  <a:spcPct val="50000"/>
                </a:spcBef>
                <a:buClr>
                  <a:srgbClr val="800000"/>
                </a:buClr>
                <a:buSzTx/>
                <a:buFont typeface="Wingdings" panose="05000000000000000000" pitchFamily="2" charset="2"/>
                <a:buNone/>
                <a:defRPr/>
              </a:pPr>
              <a:r>
                <a:rPr kumimoji="0" sz="2800" b="1" kern="1200" cap="none" spc="0" normalizeH="0" baseline="0" noProof="1">
                  <a:solidFill>
                    <a:srgbClr val="000000"/>
                  </a:solidFill>
                  <a:effectLst>
                    <a:outerShdw blurRad="38100" dist="38100" dir="2700000">
                      <a:srgbClr val="C0C0C0"/>
                    </a:outerShdw>
                  </a:effectLst>
                  <a:latin typeface="宋体" panose="02010600030101010101" pitchFamily="2" charset="-122"/>
                  <a:ea typeface="宋体" panose="02010600030101010101" pitchFamily="2" charset="-122"/>
                  <a:cs typeface="+mn-ea"/>
                </a:rPr>
                <a:t>   ＧＢ２０５９２　化学品分类、警示标签和警示性说明安全规范　急性毒性</a:t>
              </a:r>
              <a:r>
                <a:rPr kumimoji="0" lang="zh-CN" sz="2800" b="1" kern="1200" cap="none" spc="0" normalizeH="0" baseline="0" noProof="1">
                  <a:solidFill>
                    <a:srgbClr val="FF0000"/>
                  </a:solidFill>
                  <a:effectLst>
                    <a:outerShdw blurRad="38100" dist="38100" dir="2700000">
                      <a:srgbClr val="C0C0C0"/>
                    </a:outerShdw>
                  </a:effectLst>
                  <a:latin typeface="宋体" panose="02010600030101010101" pitchFamily="2" charset="-122"/>
                  <a:ea typeface="宋体" panose="02010600030101010101" pitchFamily="2" charset="-122"/>
                  <a:cs typeface="+mn-ea"/>
                </a:rPr>
                <a:t>（</a:t>
              </a:r>
              <a:r>
                <a:rPr kumimoji="0" lang="en-US" altLang="zh-CN" sz="2800" b="1" kern="1200" cap="none" spc="0" normalizeH="0" baseline="0" noProof="1">
                  <a:solidFill>
                    <a:srgbClr val="FF0000"/>
                  </a:solidFill>
                  <a:latin typeface="Arial" panose="020B0604020202020204" pitchFamily="34" charset="0"/>
                  <a:ea typeface="黑体" panose="02010609060101010101" pitchFamily="49" charset="-122"/>
                  <a:cs typeface="+mn-ea"/>
                  <a:sym typeface="+mn-ea"/>
                </a:rPr>
                <a:t>GB18218-2000</a:t>
              </a:r>
              <a:r>
                <a:rPr kumimoji="0" lang="zh-CN" altLang="en-US" sz="2800" b="1" kern="1200" cap="none" spc="0" normalizeH="0" baseline="0" noProof="1">
                  <a:solidFill>
                    <a:srgbClr val="FF0000"/>
                  </a:solidFill>
                  <a:latin typeface="Arial" panose="020B0604020202020204" pitchFamily="34" charset="0"/>
                  <a:ea typeface="黑体" panose="02010609060101010101" pitchFamily="49" charset="-122"/>
                  <a:cs typeface="+mn-ea"/>
                  <a:sym typeface="+mn-ea"/>
                </a:rPr>
                <a:t>的基础上增加该项）</a:t>
              </a:r>
              <a:endParaRPr kumimoji="0" lang="zh-CN" sz="2800" b="1" kern="1200" cap="none" spc="0" normalizeH="0" baseline="0" noProof="1">
                <a:solidFill>
                  <a:srgbClr val="000000"/>
                </a:solidFill>
                <a:effectLst>
                  <a:outerShdw blurRad="38100" dist="38100" dir="2700000">
                    <a:srgbClr val="C0C0C0"/>
                  </a:outerShdw>
                </a:effectLst>
                <a:latin typeface="宋体" panose="02010600030101010101" pitchFamily="2" charset="-122"/>
                <a:ea typeface="宋体" panose="02010600030101010101" pitchFamily="2" charset="-122"/>
                <a:cs typeface="+mn-ea"/>
              </a:endParaRPr>
            </a:p>
            <a:p>
              <a:pPr marR="0" defTabSz="914400">
                <a:lnSpc>
                  <a:spcPct val="130000"/>
                </a:lnSpc>
                <a:spcBef>
                  <a:spcPct val="50000"/>
                </a:spcBef>
                <a:buClr>
                  <a:srgbClr val="800000"/>
                </a:buClr>
                <a:buSzTx/>
                <a:buFont typeface="Wingdings" panose="05000000000000000000" pitchFamily="2" charset="2"/>
                <a:buNone/>
                <a:defRPr/>
              </a:pPr>
              <a:endParaRPr kumimoji="0" sz="2800" b="1" kern="1200" cap="none" spc="0" normalizeH="0" baseline="0" noProof="1">
                <a:solidFill>
                  <a:srgbClr val="000000"/>
                </a:solidFill>
                <a:effectLst>
                  <a:outerShdw blurRad="38100" dist="38100" dir="2700000">
                    <a:srgbClr val="C0C0C0"/>
                  </a:outerShdw>
                </a:effectLst>
                <a:latin typeface="宋体" panose="02010600030101010101" pitchFamily="2" charset="-122"/>
                <a:ea typeface="宋体" panose="02010600030101010101" pitchFamily="2" charset="-122"/>
                <a:cs typeface="+mn-ea"/>
              </a:endParaRPr>
            </a:p>
          </p:txBody>
        </p:sp>
      </p:grpSp>
      <p:sp>
        <p:nvSpPr>
          <p:cNvPr id="620546" name="文本框 620545"/>
          <p:cNvSpPr txBox="1"/>
          <p:nvPr/>
        </p:nvSpPr>
        <p:spPr>
          <a:xfrm>
            <a:off x="466725" y="1341438"/>
            <a:ext cx="5791200" cy="522288"/>
          </a:xfrm>
          <a:prstGeom prst="rect">
            <a:avLst/>
          </a:prstGeom>
          <a:noFill/>
          <a:ln w="9525">
            <a:noFill/>
            <a:miter/>
          </a:ln>
        </p:spPr>
        <p:txBody>
          <a:bodyPr>
            <a:spAutoFit/>
          </a:bodyPr>
          <a:lstStyle/>
          <a:p>
            <a:pPr marR="0" defTabSz="914400">
              <a:spcBef>
                <a:spcPct val="50000"/>
              </a:spcBef>
              <a:buClr>
                <a:srgbClr val="800000"/>
              </a:buClr>
              <a:buSzTx/>
              <a:buFont typeface="Wingdings" panose="05000000000000000000" pitchFamily="2" charset="2"/>
              <a:buChar char="Ø"/>
              <a:defRPr/>
            </a:pPr>
            <a:r>
              <a:rPr kumimoji="0" lang="en-US" altLang="zh-CN" sz="2800" b="1" kern="1200" cap="none" spc="0" normalizeH="0" baseline="0" noProof="1">
                <a:solidFill>
                  <a:srgbClr val="800000"/>
                </a:solidFill>
                <a:effectLst>
                  <a:outerShdw blurRad="38100" dist="38100" dir="2700000">
                    <a:srgbClr val="C0C0C0"/>
                  </a:outerShdw>
                </a:effectLst>
                <a:latin typeface="Tahoma" panose="020B0604030504040204" pitchFamily="34" charset="0"/>
                <a:ea typeface="宋体" panose="02010600030101010101" pitchFamily="2" charset="-122"/>
                <a:cs typeface="+mn-ea"/>
              </a:rPr>
              <a:t> </a:t>
            </a:r>
            <a:r>
              <a:rPr kumimoji="0" lang="zh-CN" altLang="en-US" sz="2800" b="1" kern="1200" cap="none" spc="0" normalizeH="0" baseline="0" noProof="1">
                <a:solidFill>
                  <a:srgbClr val="800000"/>
                </a:solidFill>
                <a:effectLst>
                  <a:outerShdw blurRad="38100" dist="38100" dir="2700000">
                    <a:srgbClr val="C0C0C0"/>
                  </a:outerShdw>
                </a:effectLst>
                <a:latin typeface="Tahoma" panose="020B0604030504040204" pitchFamily="34" charset="0"/>
                <a:ea typeface="宋体" panose="02010600030101010101" pitchFamily="2" charset="-122"/>
                <a:cs typeface="+mn-ea"/>
              </a:rPr>
              <a:t>规范性引用文件</a:t>
            </a:r>
            <a:endParaRPr kumimoji="0" lang="zh-CN" altLang="en-US" sz="2800" b="1" kern="1200" cap="none" spc="0" normalizeH="0" baseline="0" noProof="1">
              <a:solidFill>
                <a:srgbClr val="800000"/>
              </a:solidFill>
              <a:effectLst>
                <a:outerShdw blurRad="38100" dist="38100" dir="2700000">
                  <a:srgbClr val="C0C0C0"/>
                </a:outerShdw>
              </a:effectLst>
              <a:latin typeface="Tahoma" panose="020B0604030504040204" pitchFamily="34" charset="0"/>
              <a:ea typeface="宋体" panose="02010600030101010101" pitchFamily="2" charset="-122"/>
              <a:cs typeface="+mn-ea"/>
            </a:endParaRPr>
          </a:p>
        </p:txBody>
      </p:sp>
      <p:sp>
        <p:nvSpPr>
          <p:cNvPr id="66568" name="矩形 49162"/>
          <p:cNvSpPr/>
          <p:nvPr/>
        </p:nvSpPr>
        <p:spPr>
          <a:xfrm>
            <a:off x="1042988" y="549275"/>
            <a:ext cx="6908800" cy="519113"/>
          </a:xfrm>
          <a:prstGeom prst="rect">
            <a:avLst/>
          </a:prstGeom>
          <a:noFill/>
          <a:ln w="9525">
            <a:noFill/>
          </a:ln>
        </p:spPr>
        <p:txBody>
          <a:bodyPr wrap="none" anchor="ctr" anchorCtr="0">
            <a:spAutoFit/>
          </a:bodyPr>
          <a:p>
            <a:r>
              <a:rPr lang="en-US" altLang="zh-CN" sz="2800" b="1" dirty="0">
                <a:latin typeface="Arial" panose="020B0604020202020204" pitchFamily="34" charset="0"/>
                <a:ea typeface="黑体" panose="02010609060101010101" pitchFamily="49" charset="-122"/>
              </a:rPr>
              <a:t>GB18218-2009</a:t>
            </a:r>
            <a:r>
              <a:rPr lang="zh-CN" altLang="en-US" sz="2800" b="1" dirty="0">
                <a:latin typeface="Arial" panose="020B0604020202020204" pitchFamily="34" charset="0"/>
                <a:ea typeface="黑体" panose="02010609060101010101" pitchFamily="49" charset="-122"/>
              </a:rPr>
              <a:t>危险化学品重大危险源辨识</a:t>
            </a:r>
            <a:endParaRPr lang="en-US" altLang="zh-CN" sz="2800" b="1" dirty="0">
              <a:latin typeface="Arial" panose="020B0604020202020204" pitchFamily="34" charset="0"/>
              <a:ea typeface="黑体" panose="02010609060101010101" pitchFamily="49" charset="-122"/>
            </a:endParaRPr>
          </a:p>
        </p:txBody>
      </p:sp>
      <p:sp>
        <p:nvSpPr>
          <p:cNvPr id="2" name="文本框 1"/>
          <p:cNvSpPr txBox="1"/>
          <p:nvPr/>
        </p:nvSpPr>
        <p:spPr>
          <a:xfrm>
            <a:off x="466725" y="4364038"/>
            <a:ext cx="5791200" cy="522288"/>
          </a:xfrm>
          <a:prstGeom prst="rect">
            <a:avLst/>
          </a:prstGeom>
          <a:noFill/>
          <a:ln w="9525">
            <a:noFill/>
            <a:miter/>
          </a:ln>
        </p:spPr>
        <p:txBody>
          <a:bodyPr>
            <a:spAutoFit/>
          </a:bodyPr>
          <a:lstStyle/>
          <a:p>
            <a:pPr marR="0" defTabSz="914400">
              <a:spcBef>
                <a:spcPct val="50000"/>
              </a:spcBef>
              <a:buClr>
                <a:srgbClr val="800000"/>
              </a:buClr>
              <a:buSzTx/>
              <a:buFont typeface="Wingdings" panose="05000000000000000000" pitchFamily="2" charset="2"/>
              <a:buChar char="Ø"/>
              <a:defRPr/>
            </a:pPr>
            <a:r>
              <a:rPr kumimoji="0" lang="en-US" altLang="zh-CN" sz="2800" b="1" kern="1200" cap="none" spc="0" normalizeH="0" baseline="0" noProof="1">
                <a:solidFill>
                  <a:srgbClr val="800000"/>
                </a:solidFill>
                <a:effectLst>
                  <a:outerShdw blurRad="38100" dist="38100" dir="2700000">
                    <a:srgbClr val="C0C0C0"/>
                  </a:outerShdw>
                </a:effectLst>
                <a:latin typeface="Tahoma" panose="020B0604030504040204" pitchFamily="34" charset="0"/>
                <a:ea typeface="宋体" panose="02010600030101010101" pitchFamily="2" charset="-122"/>
                <a:cs typeface="+mn-ea"/>
              </a:rPr>
              <a:t> </a:t>
            </a:r>
            <a:r>
              <a:rPr kumimoji="0" lang="zh-CN" altLang="en-US" sz="2800" b="1" kern="1200" cap="none" spc="0" normalizeH="0" baseline="0" noProof="1">
                <a:solidFill>
                  <a:srgbClr val="800000"/>
                </a:solidFill>
                <a:effectLst>
                  <a:outerShdw blurRad="38100" dist="38100" dir="2700000">
                    <a:srgbClr val="C0C0C0"/>
                  </a:outerShdw>
                </a:effectLst>
                <a:latin typeface="Tahoma" panose="020B0604030504040204" pitchFamily="34" charset="0"/>
                <a:ea typeface="宋体" panose="02010600030101010101" pitchFamily="2" charset="-122"/>
                <a:cs typeface="+mn-ea"/>
              </a:rPr>
              <a:t>修订的术语和定义</a:t>
            </a:r>
            <a:endParaRPr kumimoji="0" lang="zh-CN" altLang="en-US" sz="2800" b="1" kern="1200" cap="none" spc="0" normalizeH="0" baseline="0" noProof="1">
              <a:solidFill>
                <a:srgbClr val="800000"/>
              </a:solidFill>
              <a:effectLst>
                <a:outerShdw blurRad="38100" dist="38100" dir="2700000">
                  <a:srgbClr val="C0C0C0"/>
                </a:outerShdw>
              </a:effectLst>
              <a:latin typeface="Tahoma" panose="020B0604030504040204" pitchFamily="34" charset="0"/>
              <a:ea typeface="宋体" panose="02010600030101010101" pitchFamily="2" charset="-122"/>
              <a:cs typeface="+mn-ea"/>
            </a:endParaRPr>
          </a:p>
        </p:txBody>
      </p:sp>
      <p:sp>
        <p:nvSpPr>
          <p:cNvPr id="66570" name="文本框 99"/>
          <p:cNvSpPr txBox="1"/>
          <p:nvPr/>
        </p:nvSpPr>
        <p:spPr>
          <a:xfrm>
            <a:off x="611188" y="4940300"/>
            <a:ext cx="8426450" cy="1371600"/>
          </a:xfrm>
          <a:prstGeom prst="rect">
            <a:avLst/>
          </a:prstGeom>
          <a:noFill/>
          <a:ln w="9525">
            <a:noFill/>
          </a:ln>
        </p:spPr>
        <p:txBody>
          <a:bodyPr anchor="t" anchorCtr="0">
            <a:spAutoFit/>
          </a:bodyPr>
          <a:p>
            <a:r>
              <a:rPr lang="zh-CN" altLang="en-US" sz="2800" b="1" u="sng" dirty="0">
                <a:solidFill>
                  <a:srgbClr val="FF0000"/>
                </a:solidFill>
                <a:latin typeface="宋体" panose="02010600030101010101" pitchFamily="2" charset="-122"/>
                <a:ea typeface="宋体" panose="02010600030101010101" pitchFamily="2" charset="-122"/>
              </a:rPr>
              <a:t>危险化学品</a:t>
            </a:r>
            <a:r>
              <a:rPr lang="zh-CN" altLang="en-US" sz="2800" b="1" dirty="0">
                <a:solidFill>
                  <a:srgbClr val="FF0000"/>
                </a:solidFill>
                <a:latin typeface="宋体" panose="02010600030101010101" pitchFamily="2" charset="-122"/>
                <a:ea typeface="宋体" panose="02010600030101010101" pitchFamily="2" charset="-122"/>
              </a:rPr>
              <a:t>：（</a:t>
            </a:r>
            <a:r>
              <a:rPr lang="en-US" altLang="zh-CN" sz="2800" b="1" dirty="0">
                <a:solidFill>
                  <a:srgbClr val="FF0000"/>
                </a:solidFill>
                <a:latin typeface="Arial" panose="020B0604020202020204" pitchFamily="34" charset="0"/>
                <a:ea typeface="黑体" panose="02010609060101010101" pitchFamily="49" charset="-122"/>
                <a:sym typeface="Arial" panose="020B0604020202020204" pitchFamily="34" charset="0"/>
              </a:rPr>
              <a:t>GB18218-2000</a:t>
            </a:r>
            <a:r>
              <a:rPr lang="zh-CN" altLang="en-US" sz="2800" b="1" dirty="0">
                <a:solidFill>
                  <a:srgbClr val="FF0000"/>
                </a:solidFill>
                <a:latin typeface="Arial" panose="020B0604020202020204" pitchFamily="34" charset="0"/>
                <a:ea typeface="黑体" panose="02010609060101010101" pitchFamily="49" charset="-122"/>
                <a:sym typeface="Arial" panose="020B0604020202020204" pitchFamily="34" charset="0"/>
              </a:rPr>
              <a:t>的基础上增加该术语）</a:t>
            </a:r>
            <a:r>
              <a:rPr lang="zh-CN" altLang="en-US" sz="2800" dirty="0">
                <a:solidFill>
                  <a:srgbClr val="FF0000"/>
                </a:solidFill>
                <a:latin typeface="宋体" panose="02010600030101010101" pitchFamily="2" charset="-122"/>
                <a:ea typeface="宋体" panose="02010600030101010101" pitchFamily="2" charset="-122"/>
              </a:rPr>
              <a:t>　</a:t>
            </a:r>
            <a:endParaRPr lang="zh-CN" altLang="en-US" sz="2800" dirty="0">
              <a:solidFill>
                <a:srgbClr val="FF0000"/>
              </a:solidFill>
              <a:latin typeface="宋体" panose="02010600030101010101" pitchFamily="2" charset="-122"/>
              <a:ea typeface="宋体" panose="02010600030101010101" pitchFamily="2" charset="-122"/>
            </a:endParaRPr>
          </a:p>
          <a:p>
            <a:r>
              <a:rPr lang="zh-CN" altLang="en-US" sz="2800" dirty="0">
                <a:solidFill>
                  <a:srgbClr val="2A2A2A"/>
                </a:solidFill>
                <a:latin typeface="宋体" panose="02010600030101010101" pitchFamily="2" charset="-122"/>
                <a:ea typeface="宋体" panose="02010600030101010101" pitchFamily="2" charset="-122"/>
              </a:rPr>
              <a:t>    </a:t>
            </a:r>
            <a:r>
              <a:rPr lang="zh-CN" altLang="en-US" sz="2800" b="1" dirty="0">
                <a:solidFill>
                  <a:srgbClr val="000000"/>
                </a:solidFill>
                <a:latin typeface="宋体" panose="02010600030101010101" pitchFamily="2" charset="-122"/>
                <a:ea typeface="宋体" panose="02010600030101010101" pitchFamily="2" charset="-122"/>
              </a:rPr>
              <a:t>具有易燃、易爆、有毒、有害等特性，会对人员、设施、环境造成伤害或损害的化学品。</a:t>
            </a:r>
            <a:endParaRPr lang="zh-CN" altLang="en-US" sz="2800" b="1" dirty="0">
              <a:solidFill>
                <a:srgbClr val="000000"/>
              </a:solidFill>
              <a:latin typeface="宋体" panose="02010600030101010101" pitchFamily="2" charset="-122"/>
              <a:ea typeface="宋体" panose="02010600030101010101" pitchFamily="2" charset="-122"/>
            </a:endParaRPr>
          </a:p>
        </p:txBody>
      </p:sp>
      <p:sp>
        <p:nvSpPr>
          <p:cNvPr id="3" name="内容占位符 2"/>
          <p:cNvSpPr/>
          <p:nvPr>
            <p:ph idx="1"/>
          </p:nvPr>
        </p:nvSpPr>
        <p:spPr/>
        <p:txBody>
          <a:bodyPr/>
          <a:p>
            <a:endParaRPr lang="zh-CN" altLang="en-US"/>
          </a:p>
        </p:txBody>
      </p:sp>
    </p:spTree>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标题 7"/>
          <p:cNvSpPr>
            <a:spLocks noGrp="1"/>
          </p:cNvSpPr>
          <p:nvPr/>
        </p:nvSpPr>
        <p:spPr>
          <a:xfrm>
            <a:off x="503238" y="1123950"/>
            <a:ext cx="8105775" cy="76200"/>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anchor="ctr"/>
          <a:lst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lt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r>
              <a:rPr kumimoji="0" lang="en-US" altLang="zh-CN" sz="4400" b="0" i="0" u="none" strike="noStrike" kern="1200" cap="none" spc="0" normalizeH="0" baseline="0" noProof="1">
                <a:ln>
                  <a:noFill/>
                </a:ln>
                <a:solidFill>
                  <a:schemeClr val="lt1"/>
                </a:solidFill>
                <a:effectLst/>
                <a:uLnTx/>
                <a:uFillTx/>
                <a:latin typeface="+mj-lt"/>
                <a:ea typeface="+mj-ea"/>
                <a:cs typeface="+mj-cs"/>
              </a:rPr>
              <a:t> </a:t>
            </a:r>
            <a:endParaRPr kumimoji="0" lang="en-US" altLang="zh-CN" sz="4400" b="0" i="0" u="none" strike="noStrike" kern="1200" cap="none" spc="0" normalizeH="0" baseline="0" noProof="1">
              <a:ln>
                <a:noFill/>
              </a:ln>
              <a:solidFill>
                <a:schemeClr val="lt1"/>
              </a:solidFill>
              <a:effectLst/>
              <a:uLnTx/>
              <a:uFillTx/>
              <a:latin typeface="+mj-lt"/>
              <a:ea typeface="+mj-ea"/>
              <a:cs typeface="+mj-cs"/>
            </a:endParaRPr>
          </a:p>
        </p:txBody>
      </p:sp>
      <p:pic>
        <p:nvPicPr>
          <p:cNvPr id="67587" name="图片 4" descr="t017ad25186a066ac2f"/>
          <p:cNvPicPr>
            <a:picLocks noChangeAspect="1"/>
          </p:cNvPicPr>
          <p:nvPr/>
        </p:nvPicPr>
        <p:blipFill>
          <a:blip r:embed="rId1"/>
          <a:stretch>
            <a:fillRect/>
          </a:stretch>
        </p:blipFill>
        <p:spPr>
          <a:xfrm>
            <a:off x="8316913" y="-100012"/>
            <a:ext cx="752475" cy="1382712"/>
          </a:xfrm>
          <a:prstGeom prst="rect">
            <a:avLst/>
          </a:prstGeom>
          <a:noFill/>
          <a:ln w="9525">
            <a:noFill/>
          </a:ln>
        </p:spPr>
      </p:pic>
      <p:sp>
        <p:nvSpPr>
          <p:cNvPr id="67588" name="文本框 1"/>
          <p:cNvSpPr txBox="1"/>
          <p:nvPr/>
        </p:nvSpPr>
        <p:spPr>
          <a:xfrm>
            <a:off x="400050" y="1485900"/>
            <a:ext cx="381000" cy="646113"/>
          </a:xfrm>
          <a:prstGeom prst="rect">
            <a:avLst/>
          </a:prstGeom>
          <a:noFill/>
          <a:ln w="9525">
            <a:noFill/>
          </a:ln>
        </p:spPr>
        <p:txBody>
          <a:bodyPr anchor="t" anchorCtr="0">
            <a:spAutoFit/>
          </a:bodyPr>
          <a:p>
            <a:pPr>
              <a:lnSpc>
                <a:spcPct val="130000"/>
              </a:lnSpc>
            </a:pPr>
            <a:r>
              <a:rPr lang="en-US" altLang="zh-CN" sz="2800" dirty="0">
                <a:latin typeface="Arial" panose="020B0604020202020204" pitchFamily="34" charset="0"/>
                <a:ea typeface="微软雅黑" panose="020B0503020204020204" charset="-122"/>
              </a:rPr>
              <a:t> </a:t>
            </a:r>
            <a:r>
              <a:rPr lang="zh-CN" altLang="en-US" sz="2800" dirty="0">
                <a:latin typeface="Arial" panose="020B0604020202020204" pitchFamily="34" charset="0"/>
                <a:ea typeface="微软雅黑" panose="020B0503020204020204" charset="-122"/>
              </a:rPr>
              <a:t> </a:t>
            </a:r>
            <a:endParaRPr lang="zh-CN" altLang="en-US" sz="2800" dirty="0">
              <a:latin typeface="Arial" panose="020B0604020202020204" pitchFamily="34" charset="0"/>
              <a:ea typeface="微软雅黑" panose="020B0503020204020204" charset="-122"/>
            </a:endParaRPr>
          </a:p>
        </p:txBody>
      </p:sp>
      <p:sp>
        <p:nvSpPr>
          <p:cNvPr id="67589" name="矩形 49162"/>
          <p:cNvSpPr/>
          <p:nvPr/>
        </p:nvSpPr>
        <p:spPr>
          <a:xfrm>
            <a:off x="1042988" y="549275"/>
            <a:ext cx="6908800" cy="519113"/>
          </a:xfrm>
          <a:prstGeom prst="rect">
            <a:avLst/>
          </a:prstGeom>
          <a:noFill/>
          <a:ln w="9525">
            <a:noFill/>
          </a:ln>
        </p:spPr>
        <p:txBody>
          <a:bodyPr wrap="none" anchor="ctr" anchorCtr="0">
            <a:spAutoFit/>
          </a:bodyPr>
          <a:p>
            <a:r>
              <a:rPr lang="en-US" altLang="zh-CN" sz="2800" b="1" dirty="0">
                <a:latin typeface="Arial" panose="020B0604020202020204" pitchFamily="34" charset="0"/>
                <a:ea typeface="黑体" panose="02010609060101010101" pitchFamily="49" charset="-122"/>
              </a:rPr>
              <a:t>GB18218-2009</a:t>
            </a:r>
            <a:r>
              <a:rPr lang="zh-CN" altLang="en-US" sz="2800" b="1" dirty="0">
                <a:latin typeface="Arial" panose="020B0604020202020204" pitchFamily="34" charset="0"/>
                <a:ea typeface="黑体" panose="02010609060101010101" pitchFamily="49" charset="-122"/>
              </a:rPr>
              <a:t>危险化学品重大危险源辨识</a:t>
            </a:r>
            <a:endParaRPr lang="en-US" altLang="zh-CN" sz="2800" b="1" dirty="0">
              <a:latin typeface="Arial" panose="020B0604020202020204" pitchFamily="34" charset="0"/>
              <a:ea typeface="黑体" panose="02010609060101010101" pitchFamily="49" charset="-122"/>
            </a:endParaRPr>
          </a:p>
        </p:txBody>
      </p:sp>
      <p:sp>
        <p:nvSpPr>
          <p:cNvPr id="67590" name="文本框 2"/>
          <p:cNvSpPr txBox="1"/>
          <p:nvPr/>
        </p:nvSpPr>
        <p:spPr>
          <a:xfrm>
            <a:off x="611188" y="1557338"/>
            <a:ext cx="7991475" cy="2224087"/>
          </a:xfrm>
          <a:prstGeom prst="rect">
            <a:avLst/>
          </a:prstGeom>
          <a:noFill/>
          <a:ln w="9525">
            <a:noFill/>
          </a:ln>
        </p:spPr>
        <p:txBody>
          <a:bodyPr anchor="t" anchorCtr="0">
            <a:spAutoFit/>
          </a:bodyPr>
          <a:p>
            <a:r>
              <a:rPr lang="zh-CN" altLang="en-US" sz="2800" b="1" u="sng" dirty="0">
                <a:solidFill>
                  <a:srgbClr val="FF0000"/>
                </a:solidFill>
                <a:latin typeface="宋体" panose="02010600030101010101" pitchFamily="2" charset="-122"/>
                <a:ea typeface="宋体" panose="02010600030101010101" pitchFamily="2" charset="-122"/>
              </a:rPr>
              <a:t>单元　</a:t>
            </a:r>
            <a:endParaRPr lang="zh-CN" altLang="en-US" sz="2800" b="1" u="sng" dirty="0">
              <a:solidFill>
                <a:srgbClr val="FF0000"/>
              </a:solidFill>
              <a:latin typeface="宋体" panose="02010600030101010101" pitchFamily="2" charset="-122"/>
              <a:ea typeface="宋体" panose="02010600030101010101" pitchFamily="2" charset="-122"/>
            </a:endParaRPr>
          </a:p>
          <a:p>
            <a:r>
              <a:rPr lang="zh-CN" altLang="en-US" sz="2800" dirty="0">
                <a:solidFill>
                  <a:srgbClr val="2A2A2A"/>
                </a:solidFill>
                <a:latin typeface="宋体" panose="02010600030101010101" pitchFamily="2" charset="-122"/>
                <a:ea typeface="宋体" panose="02010600030101010101" pitchFamily="2" charset="-122"/>
              </a:rPr>
              <a:t>   </a:t>
            </a:r>
            <a:r>
              <a:rPr lang="zh-CN" altLang="en-US" sz="2800" dirty="0">
                <a:solidFill>
                  <a:srgbClr val="000000"/>
                </a:solidFill>
                <a:latin typeface="宋体" panose="02010600030101010101" pitchFamily="2" charset="-122"/>
                <a:ea typeface="宋体" panose="02010600030101010101" pitchFamily="2" charset="-122"/>
              </a:rPr>
              <a:t> </a:t>
            </a:r>
            <a:r>
              <a:rPr lang="zh-CN" altLang="en-US" sz="2800" b="1" dirty="0">
                <a:solidFill>
                  <a:srgbClr val="000000"/>
                </a:solidFill>
                <a:latin typeface="宋体" panose="02010600030101010101" pitchFamily="2" charset="-122"/>
                <a:ea typeface="宋体" panose="02010600030101010101" pitchFamily="2" charset="-122"/>
              </a:rPr>
              <a:t>一个（套）生产装置、设施或场所，或同属一个</a:t>
            </a:r>
            <a:r>
              <a:rPr lang="zh-CN" altLang="en-US" sz="2800" b="1" dirty="0">
                <a:solidFill>
                  <a:srgbClr val="FF0000"/>
                </a:solidFill>
                <a:latin typeface="宋体" panose="02010600030101010101" pitchFamily="2" charset="-122"/>
                <a:ea typeface="宋体" panose="02010600030101010101" pitchFamily="2" charset="-122"/>
              </a:rPr>
              <a:t>生产经营单位</a:t>
            </a:r>
            <a:r>
              <a:rPr lang="zh-CN" altLang="en-US" sz="2800" b="1" dirty="0">
                <a:solidFill>
                  <a:srgbClr val="000000"/>
                </a:solidFill>
                <a:latin typeface="宋体" panose="02010600030101010101" pitchFamily="2" charset="-122"/>
                <a:ea typeface="宋体" panose="02010600030101010101" pitchFamily="2" charset="-122"/>
              </a:rPr>
              <a:t>的且边缘距离小于５００ｍ的几个（套）生产装置、设施或场所。</a:t>
            </a:r>
            <a:r>
              <a:rPr lang="zh-CN" altLang="en-US" sz="2800" b="1" dirty="0">
                <a:solidFill>
                  <a:srgbClr val="FF0000"/>
                </a:solidFill>
                <a:latin typeface="宋体" panose="02010600030101010101" pitchFamily="2" charset="-122"/>
                <a:ea typeface="宋体" panose="02010600030101010101" pitchFamily="2" charset="-122"/>
              </a:rPr>
              <a:t>（将工厂改为生产经营单位）</a:t>
            </a:r>
            <a:endParaRPr lang="zh-CN" altLang="en-US" sz="2800" b="1" dirty="0">
              <a:solidFill>
                <a:srgbClr val="FF0000"/>
              </a:solidFill>
              <a:latin typeface="宋体" panose="02010600030101010101" pitchFamily="2" charset="-122"/>
              <a:ea typeface="宋体" panose="02010600030101010101" pitchFamily="2" charset="-122"/>
            </a:endParaRPr>
          </a:p>
        </p:txBody>
      </p:sp>
      <p:sp>
        <p:nvSpPr>
          <p:cNvPr id="67591" name="文本框 3"/>
          <p:cNvSpPr txBox="1"/>
          <p:nvPr/>
        </p:nvSpPr>
        <p:spPr>
          <a:xfrm>
            <a:off x="611188" y="4076700"/>
            <a:ext cx="8099425" cy="1798638"/>
          </a:xfrm>
          <a:prstGeom prst="rect">
            <a:avLst/>
          </a:prstGeom>
          <a:noFill/>
          <a:ln w="9525">
            <a:noFill/>
          </a:ln>
        </p:spPr>
        <p:txBody>
          <a:bodyPr anchor="t" anchorCtr="0">
            <a:spAutoFit/>
          </a:bodyPr>
          <a:p>
            <a:r>
              <a:rPr lang="zh-CN" altLang="en-US" sz="2800" b="1" u="sng" dirty="0">
                <a:solidFill>
                  <a:srgbClr val="FF0000"/>
                </a:solidFill>
                <a:latin typeface="宋体" panose="02010600030101010101" pitchFamily="2" charset="-122"/>
                <a:ea typeface="宋体" panose="02010600030101010101" pitchFamily="2" charset="-122"/>
              </a:rPr>
              <a:t>临界量</a:t>
            </a:r>
            <a:r>
              <a:rPr lang="zh-CN" altLang="en-US" sz="2800" dirty="0">
                <a:solidFill>
                  <a:srgbClr val="2A2A2A"/>
                </a:solidFill>
                <a:latin typeface="宋体" panose="02010600030101010101" pitchFamily="2" charset="-122"/>
                <a:ea typeface="宋体" panose="02010600030101010101" pitchFamily="2" charset="-122"/>
              </a:rPr>
              <a:t>　</a:t>
            </a:r>
            <a:endParaRPr lang="zh-CN" altLang="en-US" sz="2800" dirty="0">
              <a:solidFill>
                <a:srgbClr val="2A2A2A"/>
              </a:solidFill>
              <a:latin typeface="宋体" panose="02010600030101010101" pitchFamily="2" charset="-122"/>
              <a:ea typeface="宋体" panose="02010600030101010101" pitchFamily="2" charset="-122"/>
            </a:endParaRPr>
          </a:p>
          <a:p>
            <a:r>
              <a:rPr lang="zh-CN" altLang="en-US" sz="2800" dirty="0">
                <a:solidFill>
                  <a:srgbClr val="2A2A2A"/>
                </a:solidFill>
                <a:latin typeface="宋体" panose="02010600030101010101" pitchFamily="2" charset="-122"/>
                <a:ea typeface="宋体" panose="02010600030101010101" pitchFamily="2" charset="-122"/>
              </a:rPr>
              <a:t>    </a:t>
            </a:r>
            <a:r>
              <a:rPr lang="zh-CN" altLang="en-US" sz="2800" b="1" dirty="0">
                <a:solidFill>
                  <a:srgbClr val="000000"/>
                </a:solidFill>
                <a:latin typeface="宋体" panose="02010600030101010101" pitchFamily="2" charset="-122"/>
                <a:ea typeface="宋体" panose="02010600030101010101" pitchFamily="2" charset="-122"/>
              </a:rPr>
              <a:t>对于某种或某类</a:t>
            </a:r>
            <a:r>
              <a:rPr lang="zh-CN" altLang="en-US" sz="2800" b="1" dirty="0">
                <a:solidFill>
                  <a:srgbClr val="FF0000"/>
                </a:solidFill>
                <a:latin typeface="宋体" panose="02010600030101010101" pitchFamily="2" charset="-122"/>
                <a:ea typeface="宋体" panose="02010600030101010101" pitchFamily="2" charset="-122"/>
              </a:rPr>
              <a:t>危险化学品</a:t>
            </a:r>
            <a:r>
              <a:rPr lang="zh-CN" altLang="en-US" sz="2800" b="1" dirty="0">
                <a:solidFill>
                  <a:srgbClr val="000000"/>
                </a:solidFill>
                <a:latin typeface="宋体" panose="02010600030101010101" pitchFamily="2" charset="-122"/>
                <a:ea typeface="宋体" panose="02010600030101010101" pitchFamily="2" charset="-122"/>
              </a:rPr>
              <a:t>规定的数量，若单元中的</a:t>
            </a:r>
            <a:r>
              <a:rPr lang="zh-CN" altLang="en-US" sz="2800" b="1" dirty="0">
                <a:solidFill>
                  <a:srgbClr val="FF0000"/>
                </a:solidFill>
                <a:latin typeface="宋体" panose="02010600030101010101" pitchFamily="2" charset="-122"/>
                <a:ea typeface="宋体" panose="02010600030101010101" pitchFamily="2" charset="-122"/>
              </a:rPr>
              <a:t>危险化学品</a:t>
            </a:r>
            <a:r>
              <a:rPr lang="zh-CN" altLang="en-US" sz="2800" b="1" dirty="0">
                <a:solidFill>
                  <a:srgbClr val="000000"/>
                </a:solidFill>
                <a:latin typeface="宋体" panose="02010600030101010101" pitchFamily="2" charset="-122"/>
                <a:ea typeface="宋体" panose="02010600030101010101" pitchFamily="2" charset="-122"/>
              </a:rPr>
              <a:t>数量等于或超过该数量，则该单元定为重大危险源</a:t>
            </a:r>
            <a:r>
              <a:rPr lang="zh-CN" altLang="en-US" sz="2800" b="1" dirty="0">
                <a:solidFill>
                  <a:srgbClr val="2A2A2A"/>
                </a:solidFill>
                <a:latin typeface="宋体" panose="02010600030101010101" pitchFamily="2" charset="-122"/>
                <a:ea typeface="宋体" panose="02010600030101010101" pitchFamily="2" charset="-122"/>
              </a:rPr>
              <a:t>。</a:t>
            </a:r>
            <a:r>
              <a:rPr lang="zh-CN" altLang="en-US" sz="2800" b="1" dirty="0">
                <a:solidFill>
                  <a:srgbClr val="FF0000"/>
                </a:solidFill>
                <a:latin typeface="宋体" panose="02010600030101010101" pitchFamily="2" charset="-122"/>
                <a:ea typeface="宋体" panose="02010600030101010101" pitchFamily="2" charset="-122"/>
              </a:rPr>
              <a:t>（将危险物质改为危险化学品）</a:t>
            </a:r>
            <a:endParaRPr lang="zh-CN" altLang="en-US" sz="2800" b="1" dirty="0">
              <a:solidFill>
                <a:srgbClr val="FF0000"/>
              </a:solidFill>
              <a:latin typeface="宋体" panose="02010600030101010101" pitchFamily="2" charset="-122"/>
              <a:ea typeface="宋体" panose="02010600030101010101" pitchFamily="2" charset="-122"/>
            </a:endParaRPr>
          </a:p>
        </p:txBody>
      </p:sp>
      <p:sp>
        <p:nvSpPr>
          <p:cNvPr id="2" name="内容占位符 1"/>
          <p:cNvSpPr/>
          <p:nvPr>
            <p:ph idx="1"/>
          </p:nvPr>
        </p:nvSpPr>
        <p:spPr/>
        <p:txBody>
          <a:bodyPr/>
          <a:p>
            <a:endParaRPr lang="zh-CN" altLang="en-US"/>
          </a:p>
        </p:txBody>
      </p:sp>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6FBFE">
                <a:alpha val="100000"/>
              </a:srgbClr>
            </a:gs>
            <a:gs pos="74001">
              <a:srgbClr val="ACDEF4">
                <a:alpha val="100000"/>
              </a:srgbClr>
            </a:gs>
            <a:gs pos="83000">
              <a:srgbClr val="ACDEF4">
                <a:alpha val="100000"/>
              </a:srgbClr>
            </a:gs>
            <a:gs pos="100000">
              <a:srgbClr val="C8E9F8">
                <a:alpha val="100000"/>
              </a:srgbClr>
            </a:gs>
            <a:gs pos="100000">
              <a:srgbClr val="C8E9F8">
                <a:alpha val="100000"/>
              </a:srgbClr>
            </a:gs>
            <a:gs pos="100000">
              <a:srgbClr val="C8E9F8">
                <a:alpha val="100000"/>
              </a:srgbClr>
            </a:gs>
          </a:gsLst>
          <a:lin ang="5400000"/>
          <a:tileRect/>
        </a:gradFill>
        <a:effectLst/>
      </p:bgPr>
    </p:bg>
    <p:spTree>
      <p:nvGrpSpPr>
        <p:cNvPr id="1" name=""/>
        <p:cNvGrpSpPr/>
        <p:nvPr/>
      </p:nvGrpSpPr>
      <p:grpSpPr/>
      <p:sp>
        <p:nvSpPr>
          <p:cNvPr id="8" name="标题 7"/>
          <p:cNvSpPr>
            <a:spLocks noGrp="1"/>
          </p:cNvSpPr>
          <p:nvPr/>
        </p:nvSpPr>
        <p:spPr>
          <a:xfrm>
            <a:off x="503238" y="1123950"/>
            <a:ext cx="8105775" cy="76200"/>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anchor="ctr"/>
          <a:lst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lt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r>
              <a:rPr kumimoji="0" lang="en-US" altLang="zh-CN" sz="4400" b="0" i="0" u="none" strike="noStrike" kern="1200" cap="none" spc="0" normalizeH="0" baseline="0" noProof="1">
                <a:ln>
                  <a:noFill/>
                </a:ln>
                <a:solidFill>
                  <a:schemeClr val="lt1"/>
                </a:solidFill>
                <a:effectLst/>
                <a:uLnTx/>
                <a:uFillTx/>
                <a:latin typeface="+mj-lt"/>
                <a:ea typeface="+mj-ea"/>
                <a:cs typeface="+mj-cs"/>
              </a:rPr>
              <a:t> </a:t>
            </a:r>
            <a:endParaRPr kumimoji="0" lang="en-US" altLang="zh-CN" sz="4400" b="0" i="0" u="none" strike="noStrike" kern="1200" cap="none" spc="0" normalizeH="0" baseline="0" noProof="1">
              <a:ln>
                <a:noFill/>
              </a:ln>
              <a:solidFill>
                <a:schemeClr val="lt1"/>
              </a:solidFill>
              <a:effectLst/>
              <a:uLnTx/>
              <a:uFillTx/>
              <a:latin typeface="+mj-lt"/>
              <a:ea typeface="+mj-ea"/>
              <a:cs typeface="+mj-cs"/>
            </a:endParaRPr>
          </a:p>
        </p:txBody>
      </p:sp>
      <p:sp>
        <p:nvSpPr>
          <p:cNvPr id="4" name="文本框 3"/>
          <p:cNvSpPr txBox="1"/>
          <p:nvPr/>
        </p:nvSpPr>
        <p:spPr>
          <a:xfrm>
            <a:off x="5882002" y="692785"/>
            <a:ext cx="3102610" cy="487679"/>
          </a:xfrm>
          <a:prstGeom prst="rect">
            <a:avLst/>
          </a:prstGeom>
          <a:noFill/>
        </p:spPr>
        <p:txBody>
          <a:bodyPr>
            <a:spAutoFit/>
            <a:scene3d>
              <a:camera prst="orthographicFront"/>
              <a:lightRig rig="threePt" dir="t"/>
            </a:scene3d>
          </a:bodyPr>
          <a:lstStyle/>
          <a:p>
            <a:pPr marR="0" defTabSz="914400">
              <a:lnSpc>
                <a:spcPct val="130000"/>
              </a:lnSpc>
              <a:buClrTx/>
              <a:buSzTx/>
              <a:buFont typeface="Arial" panose="020B0604020202020204" pitchFamily="34" charset="0"/>
              <a:buNone/>
              <a:defRPr/>
            </a:pPr>
            <a:r>
              <a:rPr kumimoji="0" lang="zh-CN" altLang="en-US" sz="2000" kern="1200" cap="none" spc="0" normalizeH="0" baseline="0" noProof="1">
                <a:effectLst>
                  <a:outerShdw blurRad="38100" dist="19050" dir="2700000" algn="tl" rotWithShape="0">
                    <a:schemeClr val="dk1">
                      <a:alpha val="40000"/>
                    </a:schemeClr>
                  </a:outerShdw>
                </a:effectLst>
                <a:latin typeface="+mj-ea"/>
                <a:ea typeface="+mj-ea"/>
                <a:cs typeface="+mn-ea"/>
              </a:rPr>
              <a:t>重大危险源辨识标准</a:t>
            </a:r>
            <a:endParaRPr kumimoji="0" lang="zh-CN" altLang="en-US" sz="2000" kern="1200" cap="none" spc="0" normalizeH="0" baseline="0" noProof="1">
              <a:effectLst>
                <a:outerShdw blurRad="38100" dist="19050" dir="2700000" algn="tl" rotWithShape="0">
                  <a:schemeClr val="dk1">
                    <a:alpha val="40000"/>
                  </a:schemeClr>
                </a:outerShdw>
              </a:effectLst>
              <a:latin typeface="+mj-ea"/>
              <a:ea typeface="+mj-ea"/>
              <a:cs typeface="+mn-cs"/>
            </a:endParaRPr>
          </a:p>
        </p:txBody>
      </p:sp>
      <p:pic>
        <p:nvPicPr>
          <p:cNvPr id="38916" name="图片 4" descr="t017ad25186a066ac2f"/>
          <p:cNvPicPr>
            <a:picLocks noChangeAspect="1"/>
          </p:cNvPicPr>
          <p:nvPr/>
        </p:nvPicPr>
        <p:blipFill>
          <a:blip r:embed="rId1"/>
          <a:stretch>
            <a:fillRect/>
          </a:stretch>
        </p:blipFill>
        <p:spPr>
          <a:xfrm>
            <a:off x="8316913" y="-100012"/>
            <a:ext cx="752475" cy="1382712"/>
          </a:xfrm>
          <a:prstGeom prst="rect">
            <a:avLst/>
          </a:prstGeom>
          <a:noFill/>
          <a:ln w="9525">
            <a:noFill/>
          </a:ln>
        </p:spPr>
      </p:pic>
      <p:sp>
        <p:nvSpPr>
          <p:cNvPr id="38917" name="矩形 7"/>
          <p:cNvSpPr/>
          <p:nvPr/>
        </p:nvSpPr>
        <p:spPr>
          <a:xfrm>
            <a:off x="715963" y="2782888"/>
            <a:ext cx="6348412" cy="549275"/>
          </a:xfrm>
          <a:prstGeom prst="rect">
            <a:avLst/>
          </a:prstGeom>
          <a:noFill/>
          <a:ln w="9525">
            <a:noFill/>
          </a:ln>
        </p:spPr>
        <p:txBody>
          <a:bodyPr anchor="t" anchorCtr="0">
            <a:spAutoFit/>
          </a:bodyPr>
          <a:p>
            <a:r>
              <a:rPr lang="en-US" altLang="zh-CN" sz="2800" b="1" dirty="0">
                <a:solidFill>
                  <a:srgbClr val="404040"/>
                </a:solidFill>
                <a:latin typeface="华文隶书" panose="02010800040101010101" pitchFamily="2" charset="-122"/>
                <a:ea typeface="华文隶书" panose="02010800040101010101" pitchFamily="2" charset="-122"/>
              </a:rPr>
              <a:t> </a:t>
            </a:r>
            <a:endParaRPr lang="zh-CN" altLang="zh-CN" sz="2800" b="1" dirty="0">
              <a:solidFill>
                <a:srgbClr val="404040"/>
              </a:solidFill>
              <a:latin typeface="华文隶书" panose="02010800040101010101" pitchFamily="2" charset="-122"/>
              <a:ea typeface="华文隶书" panose="02010800040101010101" pitchFamily="2" charset="-122"/>
            </a:endParaRPr>
          </a:p>
        </p:txBody>
      </p:sp>
      <p:sp>
        <p:nvSpPr>
          <p:cNvPr id="2" name="矩形 9"/>
          <p:cNvSpPr/>
          <p:nvPr/>
        </p:nvSpPr>
        <p:spPr>
          <a:xfrm>
            <a:off x="347979" y="2349500"/>
            <a:ext cx="8827770" cy="2873375"/>
          </a:xfrm>
          <a:prstGeom prst="rect">
            <a:avLst/>
          </a:prstGeom>
          <a:noFill/>
          <a:ln w="9525">
            <a:noFill/>
            <a:miter/>
          </a:ln>
          <a:effectLst>
            <a:glow rad="228600">
              <a:schemeClr val="accent6">
                <a:satMod val="175000"/>
                <a:alpha val="44000"/>
              </a:schemeClr>
            </a:glow>
            <a:innerShdw blurRad="63500" dist="50800">
              <a:prstClr val="black">
                <a:alpha val="50000"/>
              </a:prstClr>
            </a:inn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800" b="1" i="0" u="none" strike="noStrike" kern="1200" cap="none" spc="0" normalizeH="0" baseline="0" noProof="1">
                <a:ln>
                  <a:noFill/>
                </a:ln>
                <a:solidFill>
                  <a:srgbClr val="404040"/>
                </a:solidFill>
                <a:effectLst/>
                <a:uLnTx/>
                <a:uFillTx/>
                <a:latin typeface="华文隶书" panose="02010800040101010101" pitchFamily="2" charset="-122"/>
                <a:ea typeface="华文隶书" panose="02010800040101010101" pitchFamily="2" charset="-122"/>
                <a:cs typeface="+mn-ea"/>
              </a:rPr>
              <a:t> </a:t>
            </a:r>
            <a:r>
              <a:rPr kumimoji="0" lang="zh-CN" altLang="zh-CN" sz="3600" b="1" i="0" u="none" strike="noStrike" kern="1200" cap="none" spc="0" normalizeH="0" baseline="0" noProof="1">
                <a:ln>
                  <a:noFill/>
                </a:ln>
                <a:solidFill>
                  <a:srgbClr val="404040"/>
                </a:solidFill>
                <a:effectLst/>
                <a:uLnTx/>
                <a:uFillTx/>
                <a:latin typeface="华文隶书" panose="02010800040101010101" pitchFamily="2" charset="-122"/>
                <a:ea typeface="华文隶书" panose="02010800040101010101" pitchFamily="2" charset="-122"/>
                <a:cs typeface="+mn-ea"/>
              </a:rPr>
              <a:t>第 </a:t>
            </a:r>
            <a:r>
              <a:rPr kumimoji="0" lang="zh-CN" altLang="zh-CN" sz="3600" b="1" i="1" u="none" strike="noStrike"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华文隶书" panose="02010800040101010101" pitchFamily="2" charset="-122"/>
                <a:ea typeface="华文隶书" panose="02010800040101010101" pitchFamily="2" charset="-122"/>
                <a:cs typeface="+mn-ea"/>
              </a:rPr>
              <a:t>壹</a:t>
            </a:r>
            <a:r>
              <a:rPr kumimoji="0" lang="zh-CN" altLang="zh-CN" sz="3600" b="1" i="0" u="none" strike="noStrike"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华文隶书" panose="02010800040101010101" pitchFamily="2" charset="-122"/>
                <a:ea typeface="华文隶书" panose="02010800040101010101" pitchFamily="2" charset="-122"/>
                <a:cs typeface="+mn-ea"/>
              </a:rPr>
              <a:t> </a:t>
            </a:r>
            <a:r>
              <a:rPr kumimoji="0" lang="zh-CN" altLang="zh-CN" sz="3600" b="1" i="0" u="none" strike="noStrike" kern="1200" cap="none" spc="0" normalizeH="0" baseline="0" noProof="1">
                <a:ln>
                  <a:noFill/>
                </a:ln>
                <a:solidFill>
                  <a:srgbClr val="404040"/>
                </a:solidFill>
                <a:effectLst/>
                <a:uLnTx/>
                <a:uFillTx/>
                <a:latin typeface="华文隶书" panose="02010800040101010101" pitchFamily="2" charset="-122"/>
                <a:ea typeface="华文隶书" panose="02010800040101010101" pitchFamily="2" charset="-122"/>
                <a:cs typeface="+mn-ea"/>
              </a:rPr>
              <a:t>部分：前言</a:t>
            </a:r>
            <a:endParaRPr kumimoji="0" lang="zh-CN" altLang="zh-CN" sz="3600" b="1" i="0" u="none" strike="noStrike" kern="1200" cap="none" spc="0" normalizeH="0" baseline="0" noProof="1">
              <a:ln>
                <a:noFill/>
              </a:ln>
              <a:solidFill>
                <a:srgbClr val="404040"/>
              </a:solidFill>
              <a:effectLst/>
              <a:uLnTx/>
              <a:uFillTx/>
              <a:latin typeface="华文隶书" panose="02010800040101010101" pitchFamily="2" charset="-122"/>
              <a:ea typeface="华文隶书" panose="02010800040101010101" pitchFamily="2" charset="-122"/>
              <a:cs typeface="+mn-cs"/>
              <a:sym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zh-CN" sz="3600" b="1" i="0" u="none" strike="noStrike" kern="1200" cap="none" spc="0" normalizeH="0" baseline="0" noProof="1">
                <a:ln>
                  <a:noFill/>
                </a:ln>
                <a:solidFill>
                  <a:srgbClr val="404040"/>
                </a:solidFill>
                <a:effectLst/>
                <a:uLnTx/>
                <a:uFillTx/>
                <a:latin typeface="华文隶书" panose="02010800040101010101" pitchFamily="2" charset="-122"/>
                <a:ea typeface="华文隶书" panose="02010800040101010101" pitchFamily="2" charset="-122"/>
                <a:cs typeface="+mn-ea"/>
                <a:sym typeface="黑体" panose="02010609060101010101" pitchFamily="49" charset="-122"/>
              </a:rPr>
              <a:t> 第 </a:t>
            </a:r>
            <a:r>
              <a:rPr kumimoji="0" lang="zh-CN" altLang="zh-CN" sz="3600" b="1" i="1" u="none" strike="noStrike"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华文隶书" panose="02010800040101010101" pitchFamily="2" charset="-122"/>
                <a:ea typeface="华文隶书" panose="02010800040101010101" pitchFamily="2" charset="-122"/>
                <a:cs typeface="+mn-ea"/>
                <a:sym typeface="黑体" panose="02010609060101010101" pitchFamily="49" charset="-122"/>
              </a:rPr>
              <a:t>贰</a:t>
            </a:r>
            <a:r>
              <a:rPr kumimoji="0" lang="zh-CN" altLang="zh-CN" sz="3600" b="1" i="0" u="none" strike="noStrike"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华文隶书" panose="02010800040101010101" pitchFamily="2" charset="-122"/>
                <a:ea typeface="华文隶书" panose="02010800040101010101" pitchFamily="2" charset="-122"/>
                <a:cs typeface="+mn-ea"/>
                <a:sym typeface="黑体" panose="02010609060101010101" pitchFamily="49" charset="-122"/>
              </a:rPr>
              <a:t> </a:t>
            </a:r>
            <a:r>
              <a:rPr kumimoji="0" lang="zh-CN" altLang="zh-CN" sz="3600" b="1" i="0" u="none" strike="noStrike" kern="1200" cap="none" spc="0" normalizeH="0" baseline="0" noProof="1">
                <a:ln>
                  <a:noFill/>
                </a:ln>
                <a:solidFill>
                  <a:srgbClr val="404040"/>
                </a:solidFill>
                <a:effectLst/>
                <a:uLnTx/>
                <a:uFillTx/>
                <a:latin typeface="华文隶书" panose="02010800040101010101" pitchFamily="2" charset="-122"/>
                <a:ea typeface="华文隶书" panose="02010800040101010101" pitchFamily="2" charset="-122"/>
                <a:cs typeface="+mn-ea"/>
                <a:sym typeface="黑体" panose="02010609060101010101" pitchFamily="49" charset="-122"/>
              </a:rPr>
              <a:t>部分：重大危险源辨识标准</a:t>
            </a:r>
            <a:endParaRPr kumimoji="0" lang="zh-CN" altLang="zh-CN" sz="3600" b="1" i="0" u="none" strike="noStrike" kern="1200" cap="none" spc="0" normalizeH="0" baseline="0" noProof="1">
              <a:ln>
                <a:noFill/>
              </a:ln>
              <a:solidFill>
                <a:srgbClr val="404040"/>
              </a:solidFill>
              <a:effectLst/>
              <a:uLnTx/>
              <a:uFillTx/>
              <a:latin typeface="华文隶书" panose="02010800040101010101" pitchFamily="2" charset="-122"/>
              <a:ea typeface="华文隶书" panose="020108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zh-CN" sz="3600" b="1" i="0" u="none" strike="noStrike" kern="1200" cap="none" spc="0" normalizeH="0" baseline="0" noProof="1">
                <a:ln>
                  <a:noFill/>
                </a:ln>
                <a:solidFill>
                  <a:srgbClr val="404040"/>
                </a:solidFill>
                <a:effectLst/>
                <a:uLnTx/>
                <a:uFillTx/>
                <a:latin typeface="华文隶书" panose="02010800040101010101" pitchFamily="2" charset="-122"/>
                <a:ea typeface="华文隶书" panose="02010800040101010101" pitchFamily="2" charset="-122"/>
                <a:cs typeface="+mn-ea"/>
                <a:sym typeface="黑体" panose="02010609060101010101" pitchFamily="49" charset="-122"/>
              </a:rPr>
              <a:t> 第 </a:t>
            </a:r>
            <a:r>
              <a:rPr kumimoji="0" lang="zh-CN" altLang="zh-CN" sz="3600" b="1" i="1" u="none" strike="noStrike"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华文隶书" panose="02010800040101010101" pitchFamily="2" charset="-122"/>
                <a:ea typeface="华文隶书" panose="02010800040101010101" pitchFamily="2" charset="-122"/>
                <a:cs typeface="+mn-ea"/>
                <a:sym typeface="黑体" panose="02010609060101010101" pitchFamily="49" charset="-122"/>
              </a:rPr>
              <a:t>叁</a:t>
            </a:r>
            <a:r>
              <a:rPr kumimoji="0" lang="zh-CN" altLang="zh-CN" sz="3600" b="1" i="0" u="none" strike="noStrike"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华文隶书" panose="02010800040101010101" pitchFamily="2" charset="-122"/>
                <a:ea typeface="华文隶书" panose="02010800040101010101" pitchFamily="2" charset="-122"/>
                <a:cs typeface="+mn-ea"/>
                <a:sym typeface="黑体" panose="02010609060101010101" pitchFamily="49" charset="-122"/>
              </a:rPr>
              <a:t> </a:t>
            </a:r>
            <a:r>
              <a:rPr kumimoji="0" lang="zh-CN" altLang="zh-CN" sz="3600" b="1" i="0" u="none" strike="noStrike" kern="1200" cap="none" spc="0" normalizeH="0" baseline="0" noProof="1">
                <a:ln>
                  <a:noFill/>
                </a:ln>
                <a:solidFill>
                  <a:srgbClr val="404040"/>
                </a:solidFill>
                <a:effectLst/>
                <a:uLnTx/>
                <a:uFillTx/>
                <a:latin typeface="华文隶书" panose="02010800040101010101" pitchFamily="2" charset="-122"/>
                <a:ea typeface="华文隶书" panose="02010800040101010101" pitchFamily="2" charset="-122"/>
                <a:cs typeface="+mn-ea"/>
                <a:sym typeface="黑体" panose="02010609060101010101" pitchFamily="49" charset="-122"/>
              </a:rPr>
              <a:t>部分：重大危险源分级</a:t>
            </a:r>
            <a:endParaRPr kumimoji="0" lang="zh-CN" altLang="zh-CN" sz="3600" b="1" i="0" u="none" strike="noStrike" kern="1200" cap="none" spc="0" normalizeH="0" baseline="0" noProof="1">
              <a:ln>
                <a:noFill/>
              </a:ln>
              <a:solidFill>
                <a:srgbClr val="404040"/>
              </a:solidFill>
              <a:effectLst/>
              <a:uLnTx/>
              <a:uFillTx/>
              <a:latin typeface="华文隶书" panose="02010800040101010101" pitchFamily="2" charset="-122"/>
              <a:ea typeface="华文隶书" panose="020108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zh-CN" sz="3600" b="1" i="0" u="none" strike="noStrike" kern="1200" cap="none" spc="0" normalizeH="0" baseline="0" noProof="1">
                <a:ln>
                  <a:noFill/>
                </a:ln>
                <a:solidFill>
                  <a:srgbClr val="404040"/>
                </a:solidFill>
                <a:effectLst/>
                <a:uLnTx/>
                <a:uFillTx/>
                <a:latin typeface="华文隶书" panose="02010800040101010101" pitchFamily="2" charset="-122"/>
                <a:ea typeface="华文隶书" panose="02010800040101010101" pitchFamily="2" charset="-122"/>
                <a:cs typeface="+mn-ea"/>
                <a:sym typeface="黑体" panose="02010609060101010101" pitchFamily="49" charset="-122"/>
              </a:rPr>
              <a:t> 第 </a:t>
            </a:r>
            <a:r>
              <a:rPr kumimoji="0" lang="zh-CN" altLang="zh-CN" sz="3600" b="1" i="1" u="none" strike="noStrike"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华文隶书" panose="02010800040101010101" pitchFamily="2" charset="-122"/>
                <a:ea typeface="华文隶书" panose="02010800040101010101" pitchFamily="2" charset="-122"/>
                <a:cs typeface="+mn-ea"/>
                <a:sym typeface="黑体" panose="02010609060101010101" pitchFamily="49" charset="-122"/>
              </a:rPr>
              <a:t>肆</a:t>
            </a:r>
            <a:r>
              <a:rPr kumimoji="0" lang="zh-CN" altLang="zh-CN" sz="3600" b="1" i="0" u="none" strike="noStrike"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华文隶书" panose="02010800040101010101" pitchFamily="2" charset="-122"/>
                <a:ea typeface="华文隶书" panose="02010800040101010101" pitchFamily="2" charset="-122"/>
                <a:cs typeface="+mn-ea"/>
                <a:sym typeface="黑体" panose="02010609060101010101" pitchFamily="49" charset="-122"/>
              </a:rPr>
              <a:t> </a:t>
            </a:r>
            <a:r>
              <a:rPr kumimoji="0" lang="zh-CN" altLang="zh-CN" sz="3600" b="1" i="0" u="none" strike="noStrike" kern="1200" cap="none" spc="0" normalizeH="0" baseline="0" noProof="1">
                <a:ln>
                  <a:noFill/>
                </a:ln>
                <a:solidFill>
                  <a:srgbClr val="404040"/>
                </a:solidFill>
                <a:effectLst/>
                <a:uLnTx/>
                <a:uFillTx/>
                <a:latin typeface="华文隶书" panose="02010800040101010101" pitchFamily="2" charset="-122"/>
                <a:ea typeface="华文隶书" panose="02010800040101010101" pitchFamily="2" charset="-122"/>
                <a:cs typeface="+mn-ea"/>
                <a:sym typeface="黑体" panose="02010609060101010101" pitchFamily="49" charset="-122"/>
              </a:rPr>
              <a:t>部分</a:t>
            </a:r>
            <a:r>
              <a:rPr kumimoji="0" lang="zh-CN" altLang="en-US" sz="3600" b="1" i="0" u="none" strike="noStrike" kern="1200" cap="none" spc="0" normalizeH="0" baseline="0" noProof="1">
                <a:ln>
                  <a:noFill/>
                </a:ln>
                <a:solidFill>
                  <a:srgbClr val="404040"/>
                </a:solidFill>
                <a:effectLst/>
                <a:uLnTx/>
                <a:uFillTx/>
                <a:latin typeface="华文隶书" panose="02010800040101010101" pitchFamily="2" charset="-122"/>
                <a:ea typeface="华文隶书" panose="02010800040101010101" pitchFamily="2" charset="-122"/>
                <a:cs typeface="+mn-ea"/>
                <a:sym typeface="黑体" panose="02010609060101010101" pitchFamily="49" charset="-122"/>
              </a:rPr>
              <a:t>：重大危险源安全监控预警系统</a:t>
            </a:r>
            <a:endParaRPr kumimoji="0" lang="zh-CN" altLang="zh-CN" sz="3600" b="1" i="0" u="none" strike="noStrike" kern="1200" cap="none" spc="0" normalizeH="0" baseline="0" noProof="1">
              <a:ln>
                <a:noFill/>
              </a:ln>
              <a:solidFill>
                <a:srgbClr val="404040"/>
              </a:solidFill>
              <a:effectLst/>
              <a:uLnTx/>
              <a:uFillTx/>
              <a:latin typeface="华文隶书" panose="02010800040101010101" pitchFamily="2" charset="-122"/>
              <a:ea typeface="华文隶书" panose="0201080004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zh-CN" sz="3600" b="1" i="0" u="none" strike="noStrike" kern="1200" cap="none" spc="0" normalizeH="0" baseline="0" noProof="1">
                <a:ln>
                  <a:noFill/>
                </a:ln>
                <a:solidFill>
                  <a:srgbClr val="404040"/>
                </a:solidFill>
                <a:effectLst/>
                <a:uLnTx/>
                <a:uFillTx/>
                <a:latin typeface="华文隶书" panose="02010800040101010101" pitchFamily="2" charset="-122"/>
                <a:ea typeface="华文隶书" panose="02010800040101010101" pitchFamily="2" charset="-122"/>
                <a:cs typeface="+mn-ea"/>
              </a:rPr>
              <a:t> 第 </a:t>
            </a:r>
            <a:r>
              <a:rPr kumimoji="0" lang="zh-CN" altLang="zh-CN" sz="3600" b="1" i="1" u="none" strike="noStrike"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华文隶书" panose="02010800040101010101" pitchFamily="2" charset="-122"/>
                <a:ea typeface="华文隶书" panose="02010800040101010101" pitchFamily="2" charset="-122"/>
                <a:cs typeface="+mn-ea"/>
              </a:rPr>
              <a:t>伍</a:t>
            </a:r>
            <a:r>
              <a:rPr kumimoji="0" lang="zh-CN" altLang="zh-CN" sz="3600" b="1" i="0" u="none" strike="noStrike"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华文隶书" panose="02010800040101010101" pitchFamily="2" charset="-122"/>
                <a:ea typeface="华文隶书" panose="02010800040101010101" pitchFamily="2" charset="-122"/>
                <a:cs typeface="+mn-ea"/>
              </a:rPr>
              <a:t> </a:t>
            </a:r>
            <a:r>
              <a:rPr kumimoji="0" lang="zh-CN" altLang="zh-CN" sz="3600" b="1" i="0" u="none" strike="noStrike" kern="1200" cap="none" spc="0" normalizeH="0" baseline="0" noProof="1">
                <a:ln>
                  <a:noFill/>
                </a:ln>
                <a:solidFill>
                  <a:srgbClr val="404040"/>
                </a:solidFill>
                <a:effectLst/>
                <a:uLnTx/>
                <a:uFillTx/>
                <a:latin typeface="华文隶书" panose="02010800040101010101" pitchFamily="2" charset="-122"/>
                <a:ea typeface="华文隶书" panose="02010800040101010101" pitchFamily="2" charset="-122"/>
                <a:cs typeface="+mn-ea"/>
              </a:rPr>
              <a:t>部分：重大危险源监督管理</a:t>
            </a:r>
            <a:endParaRPr kumimoji="0" lang="zh-CN" altLang="zh-CN" sz="3600" b="1" i="0" u="none" strike="noStrike" kern="1200" cap="none" spc="0" normalizeH="0" baseline="0" noProof="1">
              <a:ln>
                <a:noFill/>
              </a:ln>
              <a:solidFill>
                <a:srgbClr val="404040"/>
              </a:solidFill>
              <a:effectLst/>
              <a:uLnTx/>
              <a:uFillTx/>
              <a:latin typeface="华文隶书" panose="02010800040101010101" pitchFamily="2" charset="-122"/>
              <a:ea typeface="华文隶书" panose="02010800040101010101" pitchFamily="2" charset="-122"/>
              <a:cs typeface="+mn-cs"/>
            </a:endParaRPr>
          </a:p>
        </p:txBody>
      </p:sp>
    </p:spTree>
  </p:cSld>
  <p:clrMapOvr>
    <a:masterClrMapping/>
  </p:clrMapOvr>
  <p:transition>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标题 7"/>
          <p:cNvSpPr>
            <a:spLocks noGrp="1"/>
          </p:cNvSpPr>
          <p:nvPr/>
        </p:nvSpPr>
        <p:spPr>
          <a:xfrm>
            <a:off x="503238" y="1123950"/>
            <a:ext cx="8105775" cy="76200"/>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anchor="ctr"/>
          <a:lst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lt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r>
              <a:rPr kumimoji="0" lang="en-US" altLang="zh-CN" sz="4400" b="0" i="0" u="none" strike="noStrike" kern="1200" cap="none" spc="0" normalizeH="0" baseline="0" noProof="1">
                <a:ln>
                  <a:noFill/>
                </a:ln>
                <a:solidFill>
                  <a:schemeClr val="lt1"/>
                </a:solidFill>
                <a:effectLst/>
                <a:uLnTx/>
                <a:uFillTx/>
                <a:latin typeface="+mj-lt"/>
                <a:ea typeface="+mj-ea"/>
                <a:cs typeface="+mj-cs"/>
              </a:rPr>
              <a:t> </a:t>
            </a:r>
            <a:endParaRPr kumimoji="0" lang="en-US" altLang="zh-CN" sz="4400" b="0" i="0" u="none" strike="noStrike" kern="1200" cap="none" spc="0" normalizeH="0" baseline="0" noProof="1">
              <a:ln>
                <a:noFill/>
              </a:ln>
              <a:solidFill>
                <a:schemeClr val="lt1"/>
              </a:solidFill>
              <a:effectLst/>
              <a:uLnTx/>
              <a:uFillTx/>
              <a:latin typeface="+mj-lt"/>
              <a:ea typeface="+mj-ea"/>
              <a:cs typeface="+mj-cs"/>
            </a:endParaRPr>
          </a:p>
        </p:txBody>
      </p:sp>
      <p:pic>
        <p:nvPicPr>
          <p:cNvPr id="69635" name="图片 4" descr="t017ad25186a066ac2f"/>
          <p:cNvPicPr>
            <a:picLocks noChangeAspect="1"/>
          </p:cNvPicPr>
          <p:nvPr/>
        </p:nvPicPr>
        <p:blipFill>
          <a:blip r:embed="rId1"/>
          <a:stretch>
            <a:fillRect/>
          </a:stretch>
        </p:blipFill>
        <p:spPr>
          <a:xfrm>
            <a:off x="8316913" y="-100012"/>
            <a:ext cx="752475" cy="1382712"/>
          </a:xfrm>
          <a:prstGeom prst="rect">
            <a:avLst/>
          </a:prstGeom>
          <a:noFill/>
          <a:ln w="9525">
            <a:noFill/>
          </a:ln>
        </p:spPr>
      </p:pic>
      <p:sp>
        <p:nvSpPr>
          <p:cNvPr id="69636" name="文本框 1"/>
          <p:cNvSpPr txBox="1"/>
          <p:nvPr/>
        </p:nvSpPr>
        <p:spPr>
          <a:xfrm>
            <a:off x="400050" y="1485900"/>
            <a:ext cx="280988" cy="368300"/>
          </a:xfrm>
          <a:prstGeom prst="rect">
            <a:avLst/>
          </a:prstGeom>
          <a:noFill/>
          <a:ln w="9525">
            <a:noFill/>
          </a:ln>
        </p:spPr>
        <p:txBody>
          <a:bodyPr wrap="none" anchor="t" anchorCtr="0">
            <a:spAutoFit/>
          </a:bodyPr>
          <a:p>
            <a:pPr>
              <a:lnSpc>
                <a:spcPct val="130000"/>
              </a:lnSpc>
            </a:pPr>
            <a:r>
              <a:rPr lang="en-US" altLang="zh-CN" sz="1400" dirty="0">
                <a:latin typeface="Arial" panose="020B0604020202020204" pitchFamily="34" charset="0"/>
                <a:ea typeface="微软雅黑" panose="020B0503020204020204" charset="-122"/>
              </a:rPr>
              <a:t> </a:t>
            </a:r>
            <a:r>
              <a:rPr lang="zh-CN" altLang="en-US" sz="1400" dirty="0">
                <a:latin typeface="Arial" panose="020B0604020202020204" pitchFamily="34" charset="0"/>
                <a:ea typeface="微软雅黑" panose="020B0503020204020204" charset="-122"/>
              </a:rPr>
              <a:t> </a:t>
            </a:r>
            <a:endParaRPr lang="zh-CN" altLang="en-US" sz="1400" dirty="0">
              <a:latin typeface="Arial" panose="020B0604020202020204" pitchFamily="34" charset="0"/>
              <a:ea typeface="微软雅黑" panose="020B0503020204020204" charset="-122"/>
            </a:endParaRPr>
          </a:p>
        </p:txBody>
      </p:sp>
      <p:grpSp>
        <p:nvGrpSpPr>
          <p:cNvPr id="69637" name="组合 5"/>
          <p:cNvGrpSpPr/>
          <p:nvPr/>
        </p:nvGrpSpPr>
        <p:grpSpPr>
          <a:xfrm>
            <a:off x="395288" y="1268413"/>
            <a:ext cx="8239125" cy="2889250"/>
            <a:chOff x="2640" y="1320"/>
            <a:chExt cx="9120" cy="3853"/>
          </a:xfrm>
        </p:grpSpPr>
        <p:sp>
          <p:nvSpPr>
            <p:cNvPr id="620546" name="文本框 620545"/>
            <p:cNvSpPr txBox="1"/>
            <p:nvPr/>
          </p:nvSpPr>
          <p:spPr>
            <a:xfrm>
              <a:off x="2640" y="1320"/>
              <a:ext cx="9120" cy="697"/>
            </a:xfrm>
            <a:prstGeom prst="rect">
              <a:avLst/>
            </a:prstGeom>
            <a:noFill/>
            <a:ln w="9525">
              <a:noFill/>
              <a:miter/>
            </a:ln>
          </p:spPr>
          <p:txBody>
            <a:bodyPr>
              <a:spAutoFit/>
            </a:bodyPr>
            <a:lstStyle/>
            <a:p>
              <a:pPr marR="0" defTabSz="914400">
                <a:spcBef>
                  <a:spcPct val="50000"/>
                </a:spcBef>
                <a:buClr>
                  <a:srgbClr val="800000"/>
                </a:buClr>
                <a:buSzTx/>
                <a:buFont typeface="Wingdings" panose="05000000000000000000" pitchFamily="2" charset="2"/>
                <a:buChar char="Ø"/>
                <a:defRPr/>
              </a:pPr>
              <a:r>
                <a:rPr kumimoji="0" lang="en-US" altLang="zh-CN" sz="2800" b="1" kern="1200" cap="none" spc="0" normalizeH="0" baseline="0" noProof="1">
                  <a:solidFill>
                    <a:srgbClr val="000000"/>
                  </a:solidFill>
                  <a:effectLst>
                    <a:outerShdw blurRad="38100" dist="38100" dir="2700000">
                      <a:srgbClr val="C0C0C0"/>
                    </a:outerShdw>
                  </a:effectLst>
                  <a:latin typeface="Tahoma" panose="020B0604030504040204" pitchFamily="34" charset="0"/>
                  <a:ea typeface="宋体" panose="02010600030101010101" pitchFamily="2" charset="-122"/>
                  <a:cs typeface="+mn-ea"/>
                </a:rPr>
                <a:t> </a:t>
              </a:r>
              <a:r>
                <a:rPr kumimoji="0" lang="zh-CN" altLang="en-US" sz="2800" b="1" kern="1200" cap="none" spc="0" normalizeH="0" baseline="0" noProof="1">
                  <a:solidFill>
                    <a:srgbClr val="000000"/>
                  </a:solidFill>
                  <a:effectLst>
                    <a:outerShdw blurRad="38100" dist="38100" dir="2700000">
                      <a:srgbClr val="C0C0C0"/>
                    </a:outerShdw>
                  </a:effectLst>
                  <a:latin typeface="Tahoma" panose="020B0604030504040204" pitchFamily="34" charset="0"/>
                  <a:ea typeface="宋体" panose="02010600030101010101" pitchFamily="2" charset="-122"/>
                  <a:cs typeface="+mn-ea"/>
                </a:rPr>
                <a:t>重大危险源辨识</a:t>
              </a:r>
              <a:endParaRPr kumimoji="0" lang="zh-CN" altLang="en-US" sz="2800" b="1" kern="1200" cap="none" spc="0" normalizeH="0" baseline="0" noProof="1">
                <a:solidFill>
                  <a:srgbClr val="000000"/>
                </a:solidFill>
                <a:effectLst>
                  <a:outerShdw blurRad="38100" dist="38100" dir="2700000">
                    <a:srgbClr val="C0C0C0"/>
                  </a:outerShdw>
                </a:effectLst>
                <a:latin typeface="Tahoma" panose="020B0604030504040204" pitchFamily="34" charset="0"/>
                <a:ea typeface="宋体" panose="02010600030101010101" pitchFamily="2" charset="-122"/>
                <a:cs typeface="+mn-ea"/>
              </a:endParaRPr>
            </a:p>
          </p:txBody>
        </p:sp>
        <p:sp>
          <p:nvSpPr>
            <p:cNvPr id="620547" name="文本框 620546"/>
            <p:cNvSpPr txBox="1"/>
            <p:nvPr/>
          </p:nvSpPr>
          <p:spPr>
            <a:xfrm>
              <a:off x="3120" y="1919"/>
              <a:ext cx="6600" cy="862"/>
            </a:xfrm>
            <a:prstGeom prst="rect">
              <a:avLst/>
            </a:prstGeom>
            <a:noFill/>
            <a:ln w="9525">
              <a:noFill/>
              <a:miter/>
            </a:ln>
          </p:spPr>
          <p:txBody>
            <a:bodyPr>
              <a:spAutoFit/>
            </a:bodyPr>
            <a:lstStyle/>
            <a:p>
              <a:pPr marR="0" defTabSz="914400">
                <a:lnSpc>
                  <a:spcPct val="130000"/>
                </a:lnSpc>
                <a:spcBef>
                  <a:spcPct val="50000"/>
                </a:spcBef>
                <a:buClr>
                  <a:srgbClr val="800000"/>
                </a:buClr>
                <a:buSzTx/>
                <a:buFont typeface="Wingdings" panose="05000000000000000000" pitchFamily="2" charset="2"/>
                <a:buNone/>
                <a:defRPr/>
              </a:pPr>
              <a:r>
                <a:rPr kumimoji="0" lang="en-US" altLang="zh-CN" sz="2800" b="1" kern="1200" cap="none" spc="0" normalizeH="0" baseline="0" noProof="1">
                  <a:solidFill>
                    <a:srgbClr val="000000"/>
                  </a:solidFill>
                  <a:effectLst>
                    <a:outerShdw blurRad="38100" dist="38100" dir="2700000">
                      <a:srgbClr val="C0C0C0"/>
                    </a:outerShdw>
                  </a:effectLst>
                  <a:latin typeface="宋体" panose="02010600030101010101" pitchFamily="2" charset="-122"/>
                  <a:ea typeface="宋体" panose="02010600030101010101" pitchFamily="2" charset="-122"/>
                  <a:cs typeface="+mn-ea"/>
                </a:rPr>
                <a:t>1</a:t>
              </a:r>
              <a:r>
                <a:rPr kumimoji="0" lang="zh-CN" altLang="en-US" sz="2800" b="1" kern="1200" cap="none" spc="0" normalizeH="0" baseline="0" noProof="1">
                  <a:solidFill>
                    <a:srgbClr val="000000"/>
                  </a:solidFill>
                  <a:effectLst>
                    <a:outerShdw blurRad="38100" dist="38100" dir="2700000">
                      <a:srgbClr val="C0C0C0"/>
                    </a:outerShdw>
                  </a:effectLst>
                  <a:latin typeface="Tahoma" panose="020B0604030504040204" pitchFamily="34" charset="0"/>
                  <a:ea typeface="宋体" panose="02010600030101010101" pitchFamily="2" charset="-122"/>
                  <a:cs typeface="+mn-ea"/>
                </a:rPr>
                <a:t>、辨识依据</a:t>
              </a:r>
              <a:endParaRPr kumimoji="0" lang="zh-CN" altLang="en-US" sz="2800" b="1" kern="1200" cap="none" spc="0" normalizeH="0" baseline="0" noProof="1">
                <a:solidFill>
                  <a:srgbClr val="000000"/>
                </a:solidFill>
                <a:effectLst>
                  <a:outerShdw blurRad="38100" dist="38100" dir="2700000">
                    <a:srgbClr val="C0C0C0"/>
                  </a:outerShdw>
                </a:effectLst>
                <a:latin typeface="Tahoma" panose="020B0604030504040204" pitchFamily="34" charset="0"/>
                <a:ea typeface="宋体" panose="02010600030101010101" pitchFamily="2" charset="-122"/>
                <a:cs typeface="+mn-ea"/>
              </a:endParaRPr>
            </a:p>
          </p:txBody>
        </p:sp>
        <p:sp>
          <p:nvSpPr>
            <p:cNvPr id="620548" name="文本框 620547"/>
            <p:cNvSpPr txBox="1"/>
            <p:nvPr/>
          </p:nvSpPr>
          <p:spPr>
            <a:xfrm>
              <a:off x="2765" y="2641"/>
              <a:ext cx="8816" cy="1262"/>
            </a:xfrm>
            <a:prstGeom prst="rect">
              <a:avLst/>
            </a:prstGeom>
            <a:noFill/>
            <a:ln w="9525">
              <a:noFill/>
              <a:miter/>
            </a:ln>
          </p:spPr>
          <p:txBody>
            <a:bodyPr>
              <a:spAutoFit/>
            </a:bodyPr>
            <a:lstStyle/>
            <a:p>
              <a:pPr marR="0" defTabSz="914400">
                <a:spcBef>
                  <a:spcPct val="50000"/>
                </a:spcBef>
                <a:buClrTx/>
                <a:buSzTx/>
                <a:buFont typeface="Arial" panose="020B0604020202020204" pitchFamily="34" charset="0"/>
                <a:buNone/>
                <a:defRPr/>
              </a:pPr>
              <a:r>
                <a:rPr kumimoji="0" lang="en-US" altLang="zh-CN" sz="2800" b="1" kern="1200" cap="none" spc="0" normalizeH="0" baseline="0" noProof="1">
                  <a:solidFill>
                    <a:srgbClr val="000000"/>
                  </a:solidFill>
                  <a:effectLst>
                    <a:outerShdw blurRad="38100" dist="38100" dir="2700000">
                      <a:srgbClr val="C0C0C0"/>
                    </a:outerShdw>
                  </a:effectLst>
                  <a:latin typeface="Tahoma" panose="020B0604030504040204" pitchFamily="34" charset="0"/>
                  <a:ea typeface="宋体" panose="02010600030101010101" pitchFamily="2" charset="-122"/>
                  <a:cs typeface="+mn-ea"/>
                </a:rPr>
                <a:t>       </a:t>
              </a:r>
              <a:r>
                <a:rPr kumimoji="0" lang="zh-CN" altLang="en-US" sz="2800" b="1" kern="1200" cap="none" spc="0" normalizeH="0" baseline="0" noProof="1">
                  <a:solidFill>
                    <a:srgbClr val="000000"/>
                  </a:solidFill>
                  <a:effectLst>
                    <a:outerShdw blurRad="38100" dist="38100" dir="2700000">
                      <a:srgbClr val="C0C0C0"/>
                    </a:outerShdw>
                  </a:effectLst>
                  <a:latin typeface="Tahoma" panose="020B0604030504040204" pitchFamily="34" charset="0"/>
                  <a:ea typeface="宋体" panose="02010600030101010101" pitchFamily="2" charset="-122"/>
                  <a:cs typeface="+mn-ea"/>
                </a:rPr>
                <a:t>危险化学品重大危险源的辨识依据是危险化学品的危险特性及其数量，具体见表１和表２。</a:t>
              </a:r>
              <a:endParaRPr kumimoji="0" lang="zh-CN" altLang="en-US" sz="2800" b="1" kern="1200" cap="none" spc="0" normalizeH="0" baseline="0" noProof="1">
                <a:solidFill>
                  <a:srgbClr val="000000"/>
                </a:solidFill>
                <a:effectLst>
                  <a:outerShdw blurRad="38100" dist="38100" dir="2700000">
                    <a:srgbClr val="C0C0C0"/>
                  </a:outerShdw>
                </a:effectLst>
                <a:latin typeface="Tahoma" panose="020B0604030504040204" pitchFamily="34" charset="0"/>
                <a:ea typeface="宋体" panose="02010600030101010101" pitchFamily="2" charset="-122"/>
                <a:cs typeface="+mn-ea"/>
              </a:endParaRPr>
            </a:p>
          </p:txBody>
        </p:sp>
        <p:sp>
          <p:nvSpPr>
            <p:cNvPr id="620551" name="文本框 620550"/>
            <p:cNvSpPr txBox="1"/>
            <p:nvPr/>
          </p:nvSpPr>
          <p:spPr>
            <a:xfrm>
              <a:off x="3840" y="4481"/>
              <a:ext cx="7800" cy="692"/>
            </a:xfrm>
            <a:prstGeom prst="rect">
              <a:avLst/>
            </a:prstGeom>
            <a:noFill/>
            <a:ln w="9525">
              <a:noFill/>
              <a:miter/>
            </a:ln>
          </p:spPr>
          <p:txBody>
            <a:bodyPr>
              <a:spAutoFit/>
            </a:bodyPr>
            <a:lstStyle/>
            <a:p>
              <a:pPr marR="0" defTabSz="914400">
                <a:spcBef>
                  <a:spcPct val="50000"/>
                </a:spcBef>
                <a:buClrTx/>
                <a:buSzTx/>
                <a:defRPr/>
              </a:pPr>
              <a:endParaRPr kumimoji="0" lang="zh-CN" altLang="en-US" sz="2800" b="1" kern="1200" cap="none" spc="0" normalizeH="0" baseline="0" noProof="1">
                <a:solidFill>
                  <a:srgbClr val="000000"/>
                </a:solidFill>
                <a:effectLst>
                  <a:outerShdw blurRad="38100" dist="38100" dir="2700000">
                    <a:srgbClr val="C0C0C0"/>
                  </a:outerShdw>
                </a:effectLst>
                <a:latin typeface="Tahoma" panose="020B0604030504040204" pitchFamily="34" charset="0"/>
                <a:ea typeface="宋体" panose="02010600030101010101" pitchFamily="2" charset="-122"/>
                <a:cs typeface="+mn-ea"/>
              </a:endParaRPr>
            </a:p>
          </p:txBody>
        </p:sp>
      </p:grpSp>
      <p:sp>
        <p:nvSpPr>
          <p:cNvPr id="69642" name="矩形 49162"/>
          <p:cNvSpPr/>
          <p:nvPr/>
        </p:nvSpPr>
        <p:spPr>
          <a:xfrm>
            <a:off x="1042988" y="549275"/>
            <a:ext cx="6908800" cy="519113"/>
          </a:xfrm>
          <a:prstGeom prst="rect">
            <a:avLst/>
          </a:prstGeom>
          <a:noFill/>
          <a:ln w="9525">
            <a:noFill/>
          </a:ln>
        </p:spPr>
        <p:txBody>
          <a:bodyPr wrap="none" anchor="ctr" anchorCtr="0">
            <a:spAutoFit/>
          </a:bodyPr>
          <a:p>
            <a:r>
              <a:rPr lang="en-US" altLang="zh-CN" sz="2800" b="1" dirty="0">
                <a:latin typeface="Arial" panose="020B0604020202020204" pitchFamily="34" charset="0"/>
                <a:ea typeface="黑体" panose="02010609060101010101" pitchFamily="49" charset="-122"/>
              </a:rPr>
              <a:t>GB18218-2009</a:t>
            </a:r>
            <a:r>
              <a:rPr lang="zh-CN" altLang="en-US" sz="2800" b="1" dirty="0">
                <a:latin typeface="Arial" panose="020B0604020202020204" pitchFamily="34" charset="0"/>
                <a:ea typeface="黑体" panose="02010609060101010101" pitchFamily="49" charset="-122"/>
              </a:rPr>
              <a:t>危险化学品重大危险源辨识</a:t>
            </a:r>
            <a:endParaRPr lang="en-US" altLang="zh-CN" sz="2800" b="1" dirty="0">
              <a:latin typeface="Arial" panose="020B0604020202020204" pitchFamily="34" charset="0"/>
              <a:ea typeface="黑体" panose="02010609060101010101" pitchFamily="49" charset="-122"/>
            </a:endParaRPr>
          </a:p>
        </p:txBody>
      </p:sp>
      <p:sp>
        <p:nvSpPr>
          <p:cNvPr id="69643" name="文本框 99"/>
          <p:cNvSpPr txBox="1"/>
          <p:nvPr/>
        </p:nvSpPr>
        <p:spPr>
          <a:xfrm>
            <a:off x="498475" y="3573463"/>
            <a:ext cx="8391525" cy="2651125"/>
          </a:xfrm>
          <a:prstGeom prst="rect">
            <a:avLst/>
          </a:prstGeom>
          <a:noFill/>
          <a:ln w="9525">
            <a:noFill/>
          </a:ln>
        </p:spPr>
        <p:txBody>
          <a:bodyPr anchor="t" anchorCtr="0">
            <a:spAutoFit/>
          </a:bodyPr>
          <a:p>
            <a:r>
              <a:rPr lang="en-US" altLang="zh-CN" sz="2800" b="1" dirty="0">
                <a:solidFill>
                  <a:srgbClr val="000000"/>
                </a:solidFill>
                <a:latin typeface="宋体" panose="02010600030101010101" pitchFamily="2" charset="-122"/>
                <a:ea typeface="宋体" panose="02010600030101010101" pitchFamily="2" charset="-122"/>
              </a:rPr>
              <a:t>  2</a:t>
            </a:r>
            <a:r>
              <a:rPr lang="zh-CN" altLang="en-US" sz="2800" b="1" dirty="0">
                <a:solidFill>
                  <a:srgbClr val="000000"/>
                </a:solidFill>
                <a:latin typeface="宋体" panose="02010600030101010101" pitchFamily="2" charset="-122"/>
                <a:ea typeface="宋体" panose="02010600030101010101" pitchFamily="2" charset="-122"/>
              </a:rPr>
              <a:t>、危险化学品临界量的确定方法如下：</a:t>
            </a:r>
            <a:endParaRPr lang="zh-CN" altLang="en-US" sz="2800" b="1" dirty="0">
              <a:solidFill>
                <a:srgbClr val="000000"/>
              </a:solidFill>
              <a:latin typeface="宋体" panose="02010600030101010101" pitchFamily="2" charset="-122"/>
              <a:ea typeface="宋体" panose="02010600030101010101" pitchFamily="2" charset="-122"/>
            </a:endParaRPr>
          </a:p>
          <a:p>
            <a:r>
              <a:rPr lang="zh-CN" altLang="en-US" sz="2800" b="1" dirty="0">
                <a:solidFill>
                  <a:srgbClr val="000000"/>
                </a:solidFill>
                <a:latin typeface="宋体" panose="02010600030101010101" pitchFamily="2" charset="-122"/>
                <a:ea typeface="宋体" panose="02010600030101010101" pitchFamily="2" charset="-122"/>
              </a:rPr>
              <a:t>    ａ）　在表１范围内的危险化学品，其临界量按表１确定；</a:t>
            </a:r>
            <a:endParaRPr lang="zh-CN" altLang="en-US" sz="2800" b="1" dirty="0">
              <a:solidFill>
                <a:srgbClr val="000000"/>
              </a:solidFill>
              <a:latin typeface="宋体" panose="02010600030101010101" pitchFamily="2" charset="-122"/>
              <a:ea typeface="宋体" panose="02010600030101010101" pitchFamily="2" charset="-122"/>
            </a:endParaRPr>
          </a:p>
          <a:p>
            <a:r>
              <a:rPr lang="zh-CN" altLang="en-US" sz="2800" b="1" dirty="0">
                <a:solidFill>
                  <a:srgbClr val="000000"/>
                </a:solidFill>
                <a:latin typeface="宋体" panose="02010600030101010101" pitchFamily="2" charset="-122"/>
                <a:ea typeface="宋体" panose="02010600030101010101" pitchFamily="2" charset="-122"/>
              </a:rPr>
              <a:t>    ｂ）　未在表１范围内的危险化学品，依据其危险性，按表２确定临界量；若一种危险化学品具有多种危险性，按其中最低的临界量确定。</a:t>
            </a:r>
            <a:endParaRPr lang="zh-CN" altLang="en-US" sz="2800" b="1" dirty="0">
              <a:solidFill>
                <a:srgbClr val="000000"/>
              </a:solidFill>
              <a:latin typeface="宋体" panose="02010600030101010101" pitchFamily="2" charset="-122"/>
              <a:ea typeface="宋体" panose="02010600030101010101" pitchFamily="2" charset="-122"/>
            </a:endParaRPr>
          </a:p>
        </p:txBody>
      </p:sp>
      <p:sp>
        <p:nvSpPr>
          <p:cNvPr id="2" name="内容占位符 1"/>
          <p:cNvSpPr/>
          <p:nvPr>
            <p:ph idx="1"/>
          </p:nvPr>
        </p:nvSpPr>
        <p:spPr/>
        <p:txBody>
          <a:bodyPr/>
          <a:p>
            <a:endParaRPr lang="zh-CN" altLang="en-US"/>
          </a:p>
        </p:txBody>
      </p:sp>
    </p:spTree>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标题 7"/>
          <p:cNvSpPr>
            <a:spLocks noGrp="1"/>
          </p:cNvSpPr>
          <p:nvPr/>
        </p:nvSpPr>
        <p:spPr>
          <a:xfrm>
            <a:off x="503238" y="1123950"/>
            <a:ext cx="8105775" cy="76200"/>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anchor="ctr"/>
          <a:lst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lt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r>
              <a:rPr kumimoji="0" lang="en-US" altLang="zh-CN" sz="4400" b="0" i="0" u="none" strike="noStrike" kern="1200" cap="none" spc="0" normalizeH="0" baseline="0" noProof="1">
                <a:ln>
                  <a:noFill/>
                </a:ln>
                <a:solidFill>
                  <a:schemeClr val="lt1"/>
                </a:solidFill>
                <a:effectLst/>
                <a:uLnTx/>
                <a:uFillTx/>
                <a:latin typeface="+mj-lt"/>
                <a:ea typeface="+mj-ea"/>
                <a:cs typeface="+mj-cs"/>
              </a:rPr>
              <a:t> </a:t>
            </a:r>
            <a:endParaRPr kumimoji="0" lang="en-US" altLang="zh-CN" sz="4400" b="0" i="0" u="none" strike="noStrike" kern="1200" cap="none" spc="0" normalizeH="0" baseline="0" noProof="1">
              <a:ln>
                <a:noFill/>
              </a:ln>
              <a:solidFill>
                <a:schemeClr val="lt1"/>
              </a:solidFill>
              <a:effectLst/>
              <a:uLnTx/>
              <a:uFillTx/>
              <a:latin typeface="+mj-lt"/>
              <a:ea typeface="+mj-ea"/>
              <a:cs typeface="+mj-cs"/>
            </a:endParaRPr>
          </a:p>
        </p:txBody>
      </p:sp>
      <p:pic>
        <p:nvPicPr>
          <p:cNvPr id="70659" name="图片 4" descr="t017ad25186a066ac2f"/>
          <p:cNvPicPr>
            <a:picLocks noChangeAspect="1"/>
          </p:cNvPicPr>
          <p:nvPr/>
        </p:nvPicPr>
        <p:blipFill>
          <a:blip r:embed="rId1"/>
          <a:stretch>
            <a:fillRect/>
          </a:stretch>
        </p:blipFill>
        <p:spPr>
          <a:xfrm>
            <a:off x="8316913" y="-100012"/>
            <a:ext cx="752475" cy="1382712"/>
          </a:xfrm>
          <a:prstGeom prst="rect">
            <a:avLst/>
          </a:prstGeom>
          <a:noFill/>
          <a:ln w="9525">
            <a:noFill/>
          </a:ln>
        </p:spPr>
      </p:pic>
      <p:sp>
        <p:nvSpPr>
          <p:cNvPr id="70660" name="文本框 1"/>
          <p:cNvSpPr txBox="1"/>
          <p:nvPr/>
        </p:nvSpPr>
        <p:spPr>
          <a:xfrm>
            <a:off x="400050" y="1485900"/>
            <a:ext cx="280988" cy="368300"/>
          </a:xfrm>
          <a:prstGeom prst="rect">
            <a:avLst/>
          </a:prstGeom>
          <a:noFill/>
          <a:ln w="9525">
            <a:noFill/>
          </a:ln>
        </p:spPr>
        <p:txBody>
          <a:bodyPr wrap="none" anchor="t" anchorCtr="0">
            <a:spAutoFit/>
          </a:bodyPr>
          <a:p>
            <a:pPr>
              <a:lnSpc>
                <a:spcPct val="130000"/>
              </a:lnSpc>
            </a:pPr>
            <a:r>
              <a:rPr lang="en-US" altLang="zh-CN" sz="1400" dirty="0">
                <a:latin typeface="Arial" panose="020B0604020202020204" pitchFamily="34" charset="0"/>
                <a:ea typeface="微软雅黑" panose="020B0503020204020204" charset="-122"/>
              </a:rPr>
              <a:t> </a:t>
            </a:r>
            <a:r>
              <a:rPr lang="zh-CN" altLang="en-US" sz="1400" dirty="0">
                <a:latin typeface="Arial" panose="020B0604020202020204" pitchFamily="34" charset="0"/>
                <a:ea typeface="微软雅黑" panose="020B0503020204020204" charset="-122"/>
              </a:rPr>
              <a:t> </a:t>
            </a:r>
            <a:endParaRPr lang="zh-CN" altLang="en-US" sz="1400" dirty="0">
              <a:latin typeface="Arial" panose="020B0604020202020204" pitchFamily="34" charset="0"/>
              <a:ea typeface="微软雅黑" panose="020B0503020204020204" charset="-122"/>
            </a:endParaRPr>
          </a:p>
        </p:txBody>
      </p:sp>
      <p:sp>
        <p:nvSpPr>
          <p:cNvPr id="70661" name="矩形 49162"/>
          <p:cNvSpPr/>
          <p:nvPr/>
        </p:nvSpPr>
        <p:spPr>
          <a:xfrm>
            <a:off x="1042988" y="549275"/>
            <a:ext cx="6908800" cy="519113"/>
          </a:xfrm>
          <a:prstGeom prst="rect">
            <a:avLst/>
          </a:prstGeom>
          <a:noFill/>
          <a:ln w="9525">
            <a:noFill/>
          </a:ln>
        </p:spPr>
        <p:txBody>
          <a:bodyPr wrap="none" anchor="ctr" anchorCtr="0">
            <a:spAutoFit/>
          </a:bodyPr>
          <a:p>
            <a:r>
              <a:rPr lang="en-US" altLang="zh-CN" sz="2800" b="1" dirty="0">
                <a:latin typeface="Arial" panose="020B0604020202020204" pitchFamily="34" charset="0"/>
                <a:ea typeface="黑体" panose="02010609060101010101" pitchFamily="49" charset="-122"/>
              </a:rPr>
              <a:t>GB18218-2009</a:t>
            </a:r>
            <a:r>
              <a:rPr lang="zh-CN" altLang="en-US" sz="2800" b="1" dirty="0">
                <a:latin typeface="Arial" panose="020B0604020202020204" pitchFamily="34" charset="0"/>
                <a:ea typeface="黑体" panose="02010609060101010101" pitchFamily="49" charset="-122"/>
              </a:rPr>
              <a:t>危险化学品重大危险源辨识</a:t>
            </a:r>
            <a:endParaRPr lang="en-US" altLang="zh-CN" sz="2800" b="1" dirty="0">
              <a:latin typeface="Arial" panose="020B0604020202020204" pitchFamily="34" charset="0"/>
              <a:ea typeface="黑体" panose="02010609060101010101" pitchFamily="49" charset="-122"/>
            </a:endParaRPr>
          </a:p>
        </p:txBody>
      </p:sp>
      <p:graphicFrame>
        <p:nvGraphicFramePr>
          <p:cNvPr id="70662" name="表格 70661"/>
          <p:cNvGraphicFramePr/>
          <p:nvPr/>
        </p:nvGraphicFramePr>
        <p:xfrm>
          <a:off x="827088" y="1773238"/>
          <a:ext cx="7239000" cy="4768850"/>
        </p:xfrm>
        <a:graphic>
          <a:graphicData uri="http://schemas.openxmlformats.org/drawingml/2006/table">
            <a:tbl>
              <a:tblPr/>
              <a:tblGrid>
                <a:gridCol w="701675"/>
                <a:gridCol w="1527175"/>
                <a:gridCol w="3663950"/>
                <a:gridCol w="1346200"/>
              </a:tblGrid>
              <a:tr h="263525">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序号</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类别</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危险化学品名称和说明</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临界量（</a:t>
                      </a:r>
                      <a:r>
                        <a:rPr lang="en-US" altLang="zh-CN" sz="1000" b="1">
                          <a:solidFill>
                            <a:srgbClr val="000000"/>
                          </a:solidFill>
                          <a:latin typeface="Arial" panose="020B0604020202020204" pitchFamily="34" charset="0"/>
                          <a:ea typeface="宋体" panose="02010600030101010101" pitchFamily="2" charset="-122"/>
                        </a:rPr>
                        <a:t>T</a:t>
                      </a:r>
                      <a:r>
                        <a:rPr lang="zh-CN" altLang="en-US" sz="1000" b="1">
                          <a:solidFill>
                            <a:srgbClr val="000000"/>
                          </a:solidFill>
                          <a:latin typeface="Arial" panose="020B0604020202020204" pitchFamily="34" charset="0"/>
                          <a:ea typeface="黑体" panose="02010609060101010101" pitchFamily="49" charset="-122"/>
                        </a:rPr>
                        <a:t>）</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r>
              <a:tr h="263525">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1</a:t>
                      </a:r>
                      <a:endParaRPr lang="en-US" altLang="zh-CN" sz="1000" b="1">
                        <a:solidFill>
                          <a:srgbClr val="000000"/>
                        </a:solidFill>
                        <a:latin typeface="Arial" panose="020B0604020202020204" pitchFamily="34" charset="0"/>
                        <a:ea typeface="宋体" panose="02010600030101010101" pitchFamily="2"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rowSpan="8">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endParaRPr lang="zh-CN" altLang="en-US" sz="1000" b="1">
                        <a:solidFill>
                          <a:srgbClr val="000000"/>
                        </a:solidFill>
                        <a:latin typeface="Arial" panose="020B0604020202020204" pitchFamily="34" charset="0"/>
                        <a:ea typeface="黑体" panose="02010609060101010101" pitchFamily="49" charset="-122"/>
                      </a:endParaRPr>
                    </a:p>
                    <a:p>
                      <a:pPr lvl="0" algn="ctr" eaLnBrk="1" hangingPunct="1">
                        <a:buNone/>
                      </a:pPr>
                      <a:endParaRPr lang="zh-CN" altLang="en-US" sz="1000" b="1">
                        <a:solidFill>
                          <a:srgbClr val="000000"/>
                        </a:solidFill>
                        <a:latin typeface="Arial" panose="020B0604020202020204" pitchFamily="34" charset="0"/>
                        <a:ea typeface="黑体" panose="02010609060101010101" pitchFamily="49" charset="-122"/>
                      </a:endParaRPr>
                    </a:p>
                    <a:p>
                      <a:pPr lvl="0" algn="ctr" eaLnBrk="1" hangingPunct="1">
                        <a:buNone/>
                      </a:pPr>
                      <a:endParaRPr lang="zh-CN" altLang="en-US" sz="1000" b="1">
                        <a:solidFill>
                          <a:srgbClr val="000000"/>
                        </a:solidFill>
                        <a:latin typeface="Arial" panose="020B0604020202020204" pitchFamily="34" charset="0"/>
                        <a:ea typeface="黑体" panose="02010609060101010101" pitchFamily="49" charset="-122"/>
                      </a:endParaRPr>
                    </a:p>
                    <a:p>
                      <a:pPr lvl="0" algn="ctr" eaLnBrk="1" hangingPunct="1">
                        <a:buNone/>
                      </a:pPr>
                      <a:endParaRPr lang="zh-CN" altLang="en-US" sz="1000" b="1">
                        <a:solidFill>
                          <a:srgbClr val="000000"/>
                        </a:solidFill>
                        <a:latin typeface="Arial" panose="020B0604020202020204" pitchFamily="34" charset="0"/>
                        <a:ea typeface="黑体" panose="02010609060101010101" pitchFamily="49" charset="-122"/>
                      </a:endParaRPr>
                    </a:p>
                    <a:p>
                      <a:pPr lvl="0" algn="ctr" eaLnBrk="1" hangingPunct="1">
                        <a:buNone/>
                      </a:pPr>
                      <a:endParaRPr lang="zh-CN" altLang="en-US" sz="1000" b="1">
                        <a:solidFill>
                          <a:srgbClr val="000000"/>
                        </a:solidFill>
                        <a:latin typeface="Arial" panose="020B0604020202020204" pitchFamily="34" charset="0"/>
                        <a:ea typeface="黑体" panose="02010609060101010101" pitchFamily="49" charset="-122"/>
                      </a:endParaRPr>
                    </a:p>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爆炸品</a:t>
                      </a:r>
                      <a:endParaRPr lang="zh-CN" altLang="en-US" sz="1000" b="1">
                        <a:solidFill>
                          <a:srgbClr val="000000"/>
                        </a:solidFill>
                        <a:latin typeface="Arial" panose="020B0604020202020204" pitchFamily="34" charset="0"/>
                        <a:ea typeface="黑体" panose="02010609060101010101" pitchFamily="49"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 </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 </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 </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 </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 </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 </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 </a:t>
                      </a:r>
                      <a:endParaRPr lang="en-US" altLang="zh-CN" sz="1000" b="1">
                        <a:solidFill>
                          <a:srgbClr val="000000"/>
                        </a:solidFill>
                        <a:latin typeface="Arial" panose="020B0604020202020204" pitchFamily="34" charset="0"/>
                        <a:ea typeface="宋体" panose="02010600030101010101" pitchFamily="2"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叠氮化钡</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０．５</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r>
              <a:tr h="263525">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2</a:t>
                      </a:r>
                      <a:endParaRPr lang="en-US" altLang="zh-CN" sz="1000" b="1">
                        <a:solidFill>
                          <a:srgbClr val="000000"/>
                        </a:solidFill>
                        <a:latin typeface="Arial" panose="020B0604020202020204" pitchFamily="34" charset="0"/>
                        <a:ea typeface="宋体" panose="02010600030101010101" pitchFamily="2"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vMerge="1">
                  <a:tcPr>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叠氮化铅</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０．５</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r>
              <a:tr h="263525">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3</a:t>
                      </a:r>
                      <a:endParaRPr lang="en-US" altLang="zh-CN" sz="1000" b="1">
                        <a:solidFill>
                          <a:srgbClr val="000000"/>
                        </a:solidFill>
                        <a:latin typeface="Arial" panose="020B0604020202020204" pitchFamily="34" charset="0"/>
                        <a:ea typeface="宋体" panose="02010600030101010101" pitchFamily="2"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vMerge="1">
                  <a:tcPr>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雷酸汞</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０．５</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r>
              <a:tr h="263525">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4</a:t>
                      </a:r>
                      <a:endParaRPr lang="en-US" altLang="zh-CN" sz="1000" b="1">
                        <a:solidFill>
                          <a:srgbClr val="000000"/>
                        </a:solidFill>
                        <a:latin typeface="Arial" panose="020B0604020202020204" pitchFamily="34" charset="0"/>
                        <a:ea typeface="宋体" panose="02010600030101010101" pitchFamily="2"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vMerge="1">
                  <a:tcPr>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三硝基苯甲醚</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５</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r>
              <a:tr h="263525">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5</a:t>
                      </a:r>
                      <a:endParaRPr lang="en-US" altLang="zh-CN" sz="1000" b="1">
                        <a:solidFill>
                          <a:srgbClr val="000000"/>
                        </a:solidFill>
                        <a:latin typeface="Arial" panose="020B0604020202020204" pitchFamily="34" charset="0"/>
                        <a:ea typeface="宋体" panose="02010600030101010101" pitchFamily="2"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vMerge="1">
                  <a:tcPr>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三硝基甲苯</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５</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r>
              <a:tr h="263525">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6</a:t>
                      </a:r>
                      <a:endParaRPr lang="en-US" altLang="zh-CN" sz="1000" b="1">
                        <a:solidFill>
                          <a:srgbClr val="000000"/>
                        </a:solidFill>
                        <a:latin typeface="Arial" panose="020B0604020202020204" pitchFamily="34" charset="0"/>
                        <a:ea typeface="宋体" panose="02010600030101010101" pitchFamily="2"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vMerge="1">
                  <a:tcPr>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硝化甘油</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１</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r>
              <a:tr h="263525">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7</a:t>
                      </a:r>
                      <a:endParaRPr lang="en-US" altLang="zh-CN" sz="1000" b="1">
                        <a:solidFill>
                          <a:srgbClr val="000000"/>
                        </a:solidFill>
                        <a:latin typeface="Arial" panose="020B0604020202020204" pitchFamily="34" charset="0"/>
                        <a:ea typeface="宋体" panose="02010600030101010101" pitchFamily="2"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vMerge="1">
                  <a:tcPr>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硝化纤维素</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１０</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r>
              <a:tr h="263525">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8</a:t>
                      </a:r>
                      <a:endParaRPr lang="en-US" altLang="zh-CN" sz="1000" b="1">
                        <a:solidFill>
                          <a:srgbClr val="000000"/>
                        </a:solidFill>
                        <a:latin typeface="Arial" panose="020B0604020202020204" pitchFamily="34" charset="0"/>
                        <a:ea typeface="宋体" panose="02010600030101010101" pitchFamily="2"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vMerge="1">
                  <a:tcPr>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B w="12700" cap="flat" cmpd="sng">
                      <a:solidFill>
                        <a:srgbClr val="5F5F5F"/>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硝酸铵（含可燃物＞０．２％）</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５</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r>
              <a:tr h="263525">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9</a:t>
                      </a:r>
                      <a:endParaRPr lang="en-US" altLang="zh-CN" sz="1000" b="1">
                        <a:solidFill>
                          <a:srgbClr val="000000"/>
                        </a:solidFill>
                        <a:latin typeface="Arial" panose="020B0604020202020204" pitchFamily="34" charset="0"/>
                        <a:ea typeface="宋体" panose="02010600030101010101" pitchFamily="2"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rowSpan="9">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endParaRPr lang="zh-CN" altLang="en-US" sz="1000" b="1">
                        <a:solidFill>
                          <a:srgbClr val="000000"/>
                        </a:solidFill>
                        <a:latin typeface="Arial" panose="020B0604020202020204" pitchFamily="34" charset="0"/>
                        <a:ea typeface="黑体" panose="02010609060101010101" pitchFamily="49" charset="-122"/>
                      </a:endParaRPr>
                    </a:p>
                    <a:p>
                      <a:pPr lvl="0" algn="ctr" eaLnBrk="1" hangingPunct="1">
                        <a:buNone/>
                      </a:pPr>
                      <a:endParaRPr lang="zh-CN" altLang="en-US" sz="1000" b="1">
                        <a:solidFill>
                          <a:srgbClr val="000000"/>
                        </a:solidFill>
                        <a:latin typeface="Arial" panose="020B0604020202020204" pitchFamily="34" charset="0"/>
                        <a:ea typeface="黑体" panose="02010609060101010101" pitchFamily="49" charset="-122"/>
                      </a:endParaRPr>
                    </a:p>
                    <a:p>
                      <a:pPr lvl="0" algn="ctr" eaLnBrk="1" hangingPunct="1">
                        <a:buNone/>
                      </a:pPr>
                      <a:endParaRPr lang="zh-CN" altLang="en-US" sz="1000" b="1">
                        <a:solidFill>
                          <a:srgbClr val="000000"/>
                        </a:solidFill>
                        <a:latin typeface="Arial" panose="020B0604020202020204" pitchFamily="34" charset="0"/>
                        <a:ea typeface="黑体" panose="02010609060101010101" pitchFamily="49" charset="-122"/>
                      </a:endParaRPr>
                    </a:p>
                    <a:p>
                      <a:pPr lvl="0" algn="ctr" eaLnBrk="1" hangingPunct="1">
                        <a:buNone/>
                      </a:pPr>
                      <a:endParaRPr lang="zh-CN" altLang="en-US" sz="1000" b="1">
                        <a:solidFill>
                          <a:srgbClr val="000000"/>
                        </a:solidFill>
                        <a:latin typeface="Arial" panose="020B0604020202020204" pitchFamily="34" charset="0"/>
                        <a:ea typeface="黑体" panose="02010609060101010101" pitchFamily="49" charset="-122"/>
                      </a:endParaRPr>
                    </a:p>
                    <a:p>
                      <a:pPr lvl="0" algn="ctr" eaLnBrk="1" hangingPunct="1">
                        <a:buNone/>
                      </a:pPr>
                      <a:endParaRPr lang="zh-CN" altLang="en-US" sz="1000" b="1">
                        <a:solidFill>
                          <a:srgbClr val="000000"/>
                        </a:solidFill>
                        <a:latin typeface="Arial" panose="020B0604020202020204" pitchFamily="34" charset="0"/>
                        <a:ea typeface="黑体" panose="02010609060101010101" pitchFamily="49" charset="-122"/>
                      </a:endParaRPr>
                    </a:p>
                    <a:p>
                      <a:pPr lvl="0" algn="ctr" eaLnBrk="1" hangingPunct="1">
                        <a:buNone/>
                      </a:pPr>
                      <a:endParaRPr lang="zh-CN" altLang="en-US" sz="1000" b="1">
                        <a:solidFill>
                          <a:srgbClr val="000000"/>
                        </a:solidFill>
                        <a:latin typeface="Arial" panose="020B0604020202020204" pitchFamily="34" charset="0"/>
                        <a:ea typeface="黑体" panose="02010609060101010101" pitchFamily="49" charset="-122"/>
                      </a:endParaRPr>
                    </a:p>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易燃气体</a:t>
                      </a:r>
                      <a:endParaRPr lang="zh-CN" altLang="en-US" sz="1000" b="1">
                        <a:solidFill>
                          <a:srgbClr val="000000"/>
                        </a:solidFill>
                        <a:latin typeface="Arial" panose="020B0604020202020204" pitchFamily="34" charset="0"/>
                        <a:ea typeface="黑体" panose="02010609060101010101" pitchFamily="49"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 </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 </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 </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 </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 </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 </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 </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 </a:t>
                      </a:r>
                      <a:endParaRPr lang="en-US" altLang="zh-CN" sz="1000" b="1">
                        <a:solidFill>
                          <a:srgbClr val="000000"/>
                        </a:solidFill>
                        <a:latin typeface="Arial" panose="020B0604020202020204" pitchFamily="34" charset="0"/>
                        <a:ea typeface="宋体" panose="02010600030101010101" pitchFamily="2"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丁二烯</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５</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r>
              <a:tr h="263525">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10</a:t>
                      </a:r>
                      <a:endParaRPr lang="en-US" altLang="zh-CN" sz="1000" b="1">
                        <a:solidFill>
                          <a:srgbClr val="000000"/>
                        </a:solidFill>
                        <a:latin typeface="Arial" panose="020B0604020202020204" pitchFamily="34" charset="0"/>
                        <a:ea typeface="宋体" panose="02010600030101010101" pitchFamily="2"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vMerge="1">
                  <a:tcPr>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二甲醚</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５０</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r>
              <a:tr h="263525">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11</a:t>
                      </a:r>
                      <a:endParaRPr lang="en-US" altLang="zh-CN" sz="1000" b="1">
                        <a:solidFill>
                          <a:srgbClr val="000000"/>
                        </a:solidFill>
                        <a:latin typeface="Arial" panose="020B0604020202020204" pitchFamily="34" charset="0"/>
                        <a:ea typeface="宋体" panose="02010600030101010101" pitchFamily="2"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vMerge="1">
                  <a:tcPr>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甲烷，天然气</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５０</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r>
              <a:tr h="263525">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12</a:t>
                      </a:r>
                      <a:endParaRPr lang="en-US" altLang="zh-CN" sz="1000" b="1">
                        <a:solidFill>
                          <a:srgbClr val="000000"/>
                        </a:solidFill>
                        <a:latin typeface="Arial" panose="020B0604020202020204" pitchFamily="34" charset="0"/>
                        <a:ea typeface="宋体" panose="02010600030101010101" pitchFamily="2"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vMerge="1">
                  <a:tcPr>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氯乙烯</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５０</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r>
              <a:tr h="263525">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13</a:t>
                      </a:r>
                      <a:endParaRPr lang="en-US" altLang="zh-CN" sz="1000" b="1">
                        <a:solidFill>
                          <a:srgbClr val="000000"/>
                        </a:solidFill>
                        <a:latin typeface="Arial" panose="020B0604020202020204" pitchFamily="34" charset="0"/>
                        <a:ea typeface="宋体" panose="02010600030101010101" pitchFamily="2"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vMerge="1">
                  <a:tcPr>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氢</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５</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r>
              <a:tr h="263525">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14</a:t>
                      </a:r>
                      <a:endParaRPr lang="en-US" altLang="zh-CN" sz="1000" b="1">
                        <a:solidFill>
                          <a:srgbClr val="000000"/>
                        </a:solidFill>
                        <a:latin typeface="Arial" panose="020B0604020202020204" pitchFamily="34" charset="0"/>
                        <a:ea typeface="宋体" panose="02010600030101010101" pitchFamily="2"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vMerge="1">
                  <a:tcPr>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液化石油气（含丙烷、丁烷及其混合物）</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５０</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r>
              <a:tr h="263525">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15</a:t>
                      </a:r>
                      <a:endParaRPr lang="en-US" altLang="zh-CN" sz="1000" b="1">
                        <a:solidFill>
                          <a:srgbClr val="000000"/>
                        </a:solidFill>
                        <a:latin typeface="Arial" panose="020B0604020202020204" pitchFamily="34" charset="0"/>
                        <a:ea typeface="宋体" panose="02010600030101010101" pitchFamily="2"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vMerge="1">
                  <a:tcPr>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一甲胺</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５</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r>
              <a:tr h="263525">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16</a:t>
                      </a:r>
                      <a:endParaRPr lang="en-US" altLang="zh-CN" sz="1000" b="1">
                        <a:solidFill>
                          <a:srgbClr val="000000"/>
                        </a:solidFill>
                        <a:latin typeface="Arial" panose="020B0604020202020204" pitchFamily="34" charset="0"/>
                        <a:ea typeface="宋体" panose="02010600030101010101" pitchFamily="2"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vMerge="1">
                  <a:tcPr>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乙炔</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１</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r>
              <a:tr h="288925">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17</a:t>
                      </a:r>
                      <a:endParaRPr lang="en-US" altLang="zh-CN" sz="1000" b="1">
                        <a:solidFill>
                          <a:srgbClr val="000000"/>
                        </a:solidFill>
                        <a:latin typeface="Arial" panose="020B0604020202020204" pitchFamily="34" charset="0"/>
                        <a:ea typeface="宋体" panose="02010600030101010101" pitchFamily="2"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vMerge="1">
                  <a:tcPr>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B w="12700" cap="flat" cmpd="sng">
                      <a:solidFill>
                        <a:srgbClr val="5F5F5F"/>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乙烯</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dirty="0">
                          <a:solidFill>
                            <a:srgbClr val="000000"/>
                          </a:solidFill>
                          <a:latin typeface="Arial" panose="020B0604020202020204" pitchFamily="34" charset="0"/>
                          <a:ea typeface="黑体" panose="02010609060101010101" pitchFamily="49" charset="-122"/>
                        </a:rPr>
                        <a:t>５０</a:t>
                      </a:r>
                      <a:endParaRPr lang="zh-CN" altLang="en-US" sz="1000" b="1" dirty="0">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r>
            </a:tbl>
          </a:graphicData>
        </a:graphic>
      </p:graphicFrame>
      <p:sp>
        <p:nvSpPr>
          <p:cNvPr id="70759" name="文本框 2"/>
          <p:cNvSpPr txBox="1"/>
          <p:nvPr/>
        </p:nvSpPr>
        <p:spPr>
          <a:xfrm>
            <a:off x="2698750" y="1341438"/>
            <a:ext cx="5080000" cy="304800"/>
          </a:xfrm>
          <a:prstGeom prst="rect">
            <a:avLst/>
          </a:prstGeom>
          <a:noFill/>
          <a:ln w="9525">
            <a:noFill/>
          </a:ln>
        </p:spPr>
        <p:txBody>
          <a:bodyPr anchor="t" anchorCtr="0">
            <a:spAutoFit/>
          </a:bodyPr>
          <a:p>
            <a:r>
              <a:rPr lang="zh-CN" altLang="en-US" sz="1400" dirty="0">
                <a:solidFill>
                  <a:srgbClr val="FF0000"/>
                </a:solidFill>
                <a:latin typeface="宋体" panose="02010600030101010101" pitchFamily="2" charset="-122"/>
                <a:ea typeface="宋体" panose="02010600030101010101" pitchFamily="2" charset="-122"/>
              </a:rPr>
              <a:t>表１　危险化学品名称及其临界量</a:t>
            </a:r>
            <a:endParaRPr lang="zh-CN" altLang="en-US" sz="1400" dirty="0">
              <a:solidFill>
                <a:srgbClr val="FF0000"/>
              </a:solidFill>
              <a:latin typeface="宋体" panose="02010600030101010101" pitchFamily="2" charset="-122"/>
              <a:ea typeface="宋体" panose="02010600030101010101" pitchFamily="2" charset="-122"/>
            </a:endParaRPr>
          </a:p>
        </p:txBody>
      </p:sp>
      <p:sp>
        <p:nvSpPr>
          <p:cNvPr id="2" name="内容占位符 1"/>
          <p:cNvSpPr/>
          <p:nvPr>
            <p:ph idx="1"/>
          </p:nvPr>
        </p:nvSpPr>
        <p:spPr/>
        <p:txBody>
          <a:bodyPr/>
          <a:p>
            <a:endParaRPr lang="zh-CN" altLang="en-US"/>
          </a:p>
        </p:txBody>
      </p:sp>
    </p:spTree>
  </p:cSld>
  <p:clrMapOvr>
    <a:masterClrMapping/>
  </p:clrMapOvr>
  <p:transition>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标题 7"/>
          <p:cNvSpPr>
            <a:spLocks noGrp="1"/>
          </p:cNvSpPr>
          <p:nvPr/>
        </p:nvSpPr>
        <p:spPr>
          <a:xfrm>
            <a:off x="503238" y="1123950"/>
            <a:ext cx="8105775" cy="76200"/>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anchor="ctr"/>
          <a:lst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lt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r>
              <a:rPr kumimoji="0" lang="en-US" altLang="zh-CN" sz="4400" b="0" i="0" u="none" strike="noStrike" kern="1200" cap="none" spc="0" normalizeH="0" baseline="0" noProof="1">
                <a:ln>
                  <a:noFill/>
                </a:ln>
                <a:solidFill>
                  <a:schemeClr val="lt1"/>
                </a:solidFill>
                <a:effectLst/>
                <a:uLnTx/>
                <a:uFillTx/>
                <a:latin typeface="+mj-lt"/>
                <a:ea typeface="+mj-ea"/>
                <a:cs typeface="+mj-cs"/>
              </a:rPr>
              <a:t> </a:t>
            </a:r>
            <a:endParaRPr kumimoji="0" lang="en-US" altLang="zh-CN" sz="4400" b="0" i="0" u="none" strike="noStrike" kern="1200" cap="none" spc="0" normalizeH="0" baseline="0" noProof="1">
              <a:ln>
                <a:noFill/>
              </a:ln>
              <a:solidFill>
                <a:schemeClr val="lt1"/>
              </a:solidFill>
              <a:effectLst/>
              <a:uLnTx/>
              <a:uFillTx/>
              <a:latin typeface="+mj-lt"/>
              <a:ea typeface="+mj-ea"/>
              <a:cs typeface="+mj-cs"/>
            </a:endParaRPr>
          </a:p>
        </p:txBody>
      </p:sp>
      <p:pic>
        <p:nvPicPr>
          <p:cNvPr id="71683" name="图片 4" descr="t017ad25186a066ac2f"/>
          <p:cNvPicPr>
            <a:picLocks noChangeAspect="1"/>
          </p:cNvPicPr>
          <p:nvPr/>
        </p:nvPicPr>
        <p:blipFill>
          <a:blip r:embed="rId1"/>
          <a:stretch>
            <a:fillRect/>
          </a:stretch>
        </p:blipFill>
        <p:spPr>
          <a:xfrm>
            <a:off x="8316913" y="-100012"/>
            <a:ext cx="752475" cy="1382712"/>
          </a:xfrm>
          <a:prstGeom prst="rect">
            <a:avLst/>
          </a:prstGeom>
          <a:noFill/>
          <a:ln w="9525">
            <a:noFill/>
          </a:ln>
        </p:spPr>
      </p:pic>
      <p:sp>
        <p:nvSpPr>
          <p:cNvPr id="71684" name="文本框 1"/>
          <p:cNvSpPr txBox="1"/>
          <p:nvPr/>
        </p:nvSpPr>
        <p:spPr>
          <a:xfrm>
            <a:off x="400050" y="1485900"/>
            <a:ext cx="280988" cy="368300"/>
          </a:xfrm>
          <a:prstGeom prst="rect">
            <a:avLst/>
          </a:prstGeom>
          <a:noFill/>
          <a:ln w="9525">
            <a:noFill/>
          </a:ln>
        </p:spPr>
        <p:txBody>
          <a:bodyPr wrap="none" anchor="t" anchorCtr="0">
            <a:spAutoFit/>
          </a:bodyPr>
          <a:p>
            <a:pPr>
              <a:lnSpc>
                <a:spcPct val="130000"/>
              </a:lnSpc>
            </a:pPr>
            <a:r>
              <a:rPr lang="en-US" altLang="zh-CN" sz="1400" dirty="0">
                <a:latin typeface="Arial" panose="020B0604020202020204" pitchFamily="34" charset="0"/>
                <a:ea typeface="微软雅黑" panose="020B0503020204020204" charset="-122"/>
              </a:rPr>
              <a:t> </a:t>
            </a:r>
            <a:r>
              <a:rPr lang="zh-CN" altLang="en-US" sz="1400" dirty="0">
                <a:latin typeface="Arial" panose="020B0604020202020204" pitchFamily="34" charset="0"/>
                <a:ea typeface="微软雅黑" panose="020B0503020204020204" charset="-122"/>
              </a:rPr>
              <a:t> </a:t>
            </a:r>
            <a:endParaRPr lang="zh-CN" altLang="en-US" sz="1400" dirty="0">
              <a:latin typeface="Arial" panose="020B0604020202020204" pitchFamily="34" charset="0"/>
              <a:ea typeface="微软雅黑" panose="020B0503020204020204" charset="-122"/>
            </a:endParaRPr>
          </a:p>
        </p:txBody>
      </p:sp>
      <p:sp>
        <p:nvSpPr>
          <p:cNvPr id="71685" name="矩形 49162"/>
          <p:cNvSpPr/>
          <p:nvPr/>
        </p:nvSpPr>
        <p:spPr>
          <a:xfrm>
            <a:off x="1042988" y="549275"/>
            <a:ext cx="6908800" cy="519113"/>
          </a:xfrm>
          <a:prstGeom prst="rect">
            <a:avLst/>
          </a:prstGeom>
          <a:noFill/>
          <a:ln w="9525">
            <a:noFill/>
          </a:ln>
        </p:spPr>
        <p:txBody>
          <a:bodyPr wrap="none" anchor="ctr" anchorCtr="0">
            <a:spAutoFit/>
          </a:bodyPr>
          <a:p>
            <a:r>
              <a:rPr lang="en-US" altLang="zh-CN" sz="2800" b="1" dirty="0">
                <a:latin typeface="Arial" panose="020B0604020202020204" pitchFamily="34" charset="0"/>
                <a:ea typeface="黑体" panose="02010609060101010101" pitchFamily="49" charset="-122"/>
              </a:rPr>
              <a:t>GB18218-2009</a:t>
            </a:r>
            <a:r>
              <a:rPr lang="zh-CN" altLang="en-US" sz="2800" b="1" dirty="0">
                <a:latin typeface="Arial" panose="020B0604020202020204" pitchFamily="34" charset="0"/>
                <a:ea typeface="黑体" panose="02010609060101010101" pitchFamily="49" charset="-122"/>
              </a:rPr>
              <a:t>危险化学品重大危险源辨识</a:t>
            </a:r>
            <a:endParaRPr lang="en-US" altLang="zh-CN" sz="2800" b="1" dirty="0">
              <a:latin typeface="Arial" panose="020B0604020202020204" pitchFamily="34" charset="0"/>
              <a:ea typeface="黑体" panose="02010609060101010101" pitchFamily="49" charset="-122"/>
            </a:endParaRPr>
          </a:p>
        </p:txBody>
      </p:sp>
      <p:sp>
        <p:nvSpPr>
          <p:cNvPr id="71686" name="文本框 2"/>
          <p:cNvSpPr txBox="1"/>
          <p:nvPr/>
        </p:nvSpPr>
        <p:spPr>
          <a:xfrm>
            <a:off x="2698750" y="1341438"/>
            <a:ext cx="5080000" cy="304800"/>
          </a:xfrm>
          <a:prstGeom prst="rect">
            <a:avLst/>
          </a:prstGeom>
          <a:noFill/>
          <a:ln w="9525">
            <a:noFill/>
          </a:ln>
        </p:spPr>
        <p:txBody>
          <a:bodyPr anchor="t" anchorCtr="0">
            <a:spAutoFit/>
          </a:bodyPr>
          <a:p>
            <a:r>
              <a:rPr lang="zh-CN" altLang="en-US" sz="1400" dirty="0">
                <a:solidFill>
                  <a:srgbClr val="FF0000"/>
                </a:solidFill>
                <a:latin typeface="宋体" panose="02010600030101010101" pitchFamily="2" charset="-122"/>
                <a:ea typeface="宋体" panose="02010600030101010101" pitchFamily="2" charset="-122"/>
              </a:rPr>
              <a:t>表１　危险化学品名称及其临界量</a:t>
            </a:r>
            <a:endParaRPr lang="zh-CN" altLang="en-US" sz="1400" dirty="0">
              <a:solidFill>
                <a:srgbClr val="FF0000"/>
              </a:solidFill>
              <a:latin typeface="宋体" panose="02010600030101010101" pitchFamily="2" charset="-122"/>
              <a:ea typeface="宋体" panose="02010600030101010101" pitchFamily="2" charset="-122"/>
            </a:endParaRPr>
          </a:p>
        </p:txBody>
      </p:sp>
      <p:graphicFrame>
        <p:nvGraphicFramePr>
          <p:cNvPr id="71687" name="表格 71686"/>
          <p:cNvGraphicFramePr/>
          <p:nvPr/>
        </p:nvGraphicFramePr>
        <p:xfrm>
          <a:off x="1116013" y="1773238"/>
          <a:ext cx="6899275" cy="4743450"/>
        </p:xfrm>
        <a:graphic>
          <a:graphicData uri="http://schemas.openxmlformats.org/drawingml/2006/table">
            <a:tbl>
              <a:tblPr/>
              <a:tblGrid>
                <a:gridCol w="668338"/>
                <a:gridCol w="1455737"/>
                <a:gridCol w="3492500"/>
                <a:gridCol w="1282700"/>
              </a:tblGrid>
              <a:tr h="263525">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序号</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类别</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危险化学品名称和说明</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临界量（</a:t>
                      </a:r>
                      <a:r>
                        <a:rPr lang="en-US" altLang="zh-CN" sz="1000" b="1">
                          <a:solidFill>
                            <a:srgbClr val="000000"/>
                          </a:solidFill>
                          <a:latin typeface="Arial" panose="020B0604020202020204" pitchFamily="34" charset="0"/>
                          <a:ea typeface="宋体" panose="02010600030101010101" pitchFamily="2" charset="-122"/>
                        </a:rPr>
                        <a:t>T</a:t>
                      </a:r>
                      <a:r>
                        <a:rPr lang="zh-CN" altLang="en-US" sz="1000" b="1">
                          <a:solidFill>
                            <a:srgbClr val="000000"/>
                          </a:solidFill>
                          <a:latin typeface="Arial" panose="020B0604020202020204" pitchFamily="34" charset="0"/>
                          <a:ea typeface="黑体" panose="02010609060101010101" pitchFamily="49" charset="-122"/>
                        </a:rPr>
                        <a:t>）</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r>
              <a:tr h="263525">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18</a:t>
                      </a:r>
                      <a:endParaRPr lang="en-US" altLang="zh-CN" sz="1000" b="1">
                        <a:solidFill>
                          <a:srgbClr val="000000"/>
                        </a:solidFill>
                        <a:latin typeface="Arial" panose="020B0604020202020204" pitchFamily="34" charset="0"/>
                        <a:ea typeface="宋体" panose="02010600030101010101" pitchFamily="2"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rowSpan="17">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endParaRPr lang="zh-CN" altLang="en-US" sz="1000" b="1">
                        <a:solidFill>
                          <a:srgbClr val="000000"/>
                        </a:solidFill>
                        <a:latin typeface="Arial" panose="020B0604020202020204" pitchFamily="34" charset="0"/>
                        <a:ea typeface="黑体" panose="02010609060101010101" pitchFamily="49" charset="-122"/>
                      </a:endParaRPr>
                    </a:p>
                    <a:p>
                      <a:pPr lvl="0" algn="ctr" eaLnBrk="1" hangingPunct="1">
                        <a:buNone/>
                      </a:pPr>
                      <a:endParaRPr lang="zh-CN" altLang="en-US" sz="1000" b="1">
                        <a:solidFill>
                          <a:srgbClr val="000000"/>
                        </a:solidFill>
                        <a:latin typeface="Arial" panose="020B0604020202020204" pitchFamily="34" charset="0"/>
                        <a:ea typeface="黑体" panose="02010609060101010101" pitchFamily="49" charset="-122"/>
                      </a:endParaRPr>
                    </a:p>
                    <a:p>
                      <a:pPr lvl="0" algn="ctr" eaLnBrk="1" hangingPunct="1">
                        <a:buNone/>
                      </a:pPr>
                      <a:endParaRPr lang="zh-CN" altLang="en-US" sz="1000" b="1">
                        <a:solidFill>
                          <a:srgbClr val="000000"/>
                        </a:solidFill>
                        <a:latin typeface="Arial" panose="020B0604020202020204" pitchFamily="34" charset="0"/>
                        <a:ea typeface="黑体" panose="02010609060101010101" pitchFamily="49" charset="-122"/>
                      </a:endParaRPr>
                    </a:p>
                    <a:p>
                      <a:pPr lvl="0" algn="ctr" eaLnBrk="1" hangingPunct="1">
                        <a:buNone/>
                      </a:pPr>
                      <a:endParaRPr lang="zh-CN" altLang="en-US" sz="1000" b="1">
                        <a:solidFill>
                          <a:srgbClr val="000000"/>
                        </a:solidFill>
                        <a:latin typeface="Arial" panose="020B0604020202020204" pitchFamily="34" charset="0"/>
                        <a:ea typeface="黑体" panose="02010609060101010101" pitchFamily="49" charset="-122"/>
                      </a:endParaRPr>
                    </a:p>
                    <a:p>
                      <a:pPr lvl="0" algn="ctr" eaLnBrk="1" hangingPunct="1">
                        <a:buNone/>
                      </a:pPr>
                      <a:endParaRPr lang="zh-CN" altLang="en-US" sz="1000" b="1">
                        <a:solidFill>
                          <a:srgbClr val="000000"/>
                        </a:solidFill>
                        <a:latin typeface="Arial" panose="020B0604020202020204" pitchFamily="34" charset="0"/>
                        <a:ea typeface="黑体" panose="02010609060101010101" pitchFamily="49" charset="-122"/>
                      </a:endParaRPr>
                    </a:p>
                    <a:p>
                      <a:pPr lvl="0" algn="ctr" eaLnBrk="1" hangingPunct="1">
                        <a:buNone/>
                      </a:pPr>
                      <a:endParaRPr lang="zh-CN" altLang="en-US" sz="1000" b="1">
                        <a:solidFill>
                          <a:srgbClr val="000000"/>
                        </a:solidFill>
                        <a:latin typeface="Arial" panose="020B0604020202020204" pitchFamily="34" charset="0"/>
                        <a:ea typeface="黑体" panose="02010609060101010101" pitchFamily="49" charset="-122"/>
                      </a:endParaRPr>
                    </a:p>
                    <a:p>
                      <a:pPr lvl="0" algn="ctr" eaLnBrk="1" hangingPunct="1">
                        <a:buNone/>
                      </a:pPr>
                      <a:endParaRPr lang="zh-CN" altLang="en-US" sz="1000" b="1">
                        <a:solidFill>
                          <a:srgbClr val="000000"/>
                        </a:solidFill>
                        <a:latin typeface="Arial" panose="020B0604020202020204" pitchFamily="34" charset="0"/>
                        <a:ea typeface="黑体" panose="02010609060101010101" pitchFamily="49" charset="-122"/>
                      </a:endParaRPr>
                    </a:p>
                    <a:p>
                      <a:pPr lvl="0" algn="ctr" eaLnBrk="1" hangingPunct="1">
                        <a:buNone/>
                      </a:pPr>
                      <a:endParaRPr lang="zh-CN" altLang="en-US" sz="1000" b="1">
                        <a:solidFill>
                          <a:srgbClr val="000000"/>
                        </a:solidFill>
                        <a:latin typeface="Arial" panose="020B0604020202020204" pitchFamily="34" charset="0"/>
                        <a:ea typeface="黑体" panose="02010609060101010101" pitchFamily="49" charset="-122"/>
                      </a:endParaRPr>
                    </a:p>
                    <a:p>
                      <a:pPr lvl="0" algn="ctr" eaLnBrk="1" hangingPunct="1">
                        <a:buNone/>
                      </a:pPr>
                      <a:endParaRPr lang="zh-CN" altLang="en-US" sz="1000" b="1">
                        <a:solidFill>
                          <a:srgbClr val="000000"/>
                        </a:solidFill>
                        <a:latin typeface="Arial" panose="020B0604020202020204" pitchFamily="34" charset="0"/>
                        <a:ea typeface="黑体" panose="02010609060101010101" pitchFamily="49" charset="-122"/>
                      </a:endParaRPr>
                    </a:p>
                    <a:p>
                      <a:pPr lvl="0" algn="ctr" eaLnBrk="1" hangingPunct="1">
                        <a:buNone/>
                      </a:pPr>
                      <a:endParaRPr lang="zh-CN" altLang="en-US" sz="1000" b="1">
                        <a:solidFill>
                          <a:srgbClr val="000000"/>
                        </a:solidFill>
                        <a:latin typeface="Arial" panose="020B0604020202020204" pitchFamily="34" charset="0"/>
                        <a:ea typeface="黑体" panose="02010609060101010101" pitchFamily="49" charset="-122"/>
                      </a:endParaRPr>
                    </a:p>
                    <a:p>
                      <a:pPr lvl="0" algn="ctr" eaLnBrk="1" hangingPunct="1">
                        <a:buNone/>
                      </a:pPr>
                      <a:endParaRPr lang="zh-CN" altLang="en-US" sz="1000" b="1">
                        <a:solidFill>
                          <a:srgbClr val="000000"/>
                        </a:solidFill>
                        <a:latin typeface="Arial" panose="020B0604020202020204" pitchFamily="34" charset="0"/>
                        <a:ea typeface="黑体" panose="02010609060101010101" pitchFamily="49" charset="-122"/>
                      </a:endParaRPr>
                    </a:p>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毒性气体</a:t>
                      </a:r>
                      <a:endParaRPr lang="zh-CN" altLang="en-US" sz="1000" b="1">
                        <a:solidFill>
                          <a:srgbClr val="000000"/>
                        </a:solidFill>
                        <a:latin typeface="Arial" panose="020B0604020202020204" pitchFamily="34" charset="0"/>
                        <a:ea typeface="黑体" panose="02010609060101010101" pitchFamily="49"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 </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 </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 </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 </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 </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 </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 </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 </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 </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 </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 </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 </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 </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 </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 </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 </a:t>
                      </a:r>
                      <a:endParaRPr lang="en-US" altLang="zh-CN" sz="1000" b="1">
                        <a:solidFill>
                          <a:srgbClr val="000000"/>
                        </a:solidFill>
                        <a:latin typeface="Arial" panose="020B0604020202020204" pitchFamily="34" charset="0"/>
                        <a:ea typeface="宋体" panose="02010600030101010101" pitchFamily="2"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氨</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１０</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r>
              <a:tr h="263525">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19</a:t>
                      </a:r>
                      <a:endParaRPr lang="en-US" altLang="zh-CN" sz="1000" b="1">
                        <a:solidFill>
                          <a:srgbClr val="000000"/>
                        </a:solidFill>
                        <a:latin typeface="Arial" panose="020B0604020202020204" pitchFamily="34" charset="0"/>
                        <a:ea typeface="宋体" panose="02010600030101010101" pitchFamily="2"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vMerge="1">
                  <a:tcPr>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二氟化氧</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１</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r>
              <a:tr h="263525">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20</a:t>
                      </a:r>
                      <a:endParaRPr lang="en-US" altLang="zh-CN" sz="1000" b="1">
                        <a:solidFill>
                          <a:srgbClr val="000000"/>
                        </a:solidFill>
                        <a:latin typeface="Arial" panose="020B0604020202020204" pitchFamily="34" charset="0"/>
                        <a:ea typeface="宋体" panose="02010600030101010101" pitchFamily="2"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vMerge="1">
                  <a:tcPr>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二氧化氮</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１</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r>
              <a:tr h="263525">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21</a:t>
                      </a:r>
                      <a:endParaRPr lang="en-US" altLang="zh-CN" sz="1000" b="1">
                        <a:solidFill>
                          <a:srgbClr val="000000"/>
                        </a:solidFill>
                        <a:latin typeface="Arial" panose="020B0604020202020204" pitchFamily="34" charset="0"/>
                        <a:ea typeface="宋体" panose="02010600030101010101" pitchFamily="2"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vMerge="1">
                  <a:tcPr>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二氧化硫</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２０</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r>
              <a:tr h="263525">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22</a:t>
                      </a:r>
                      <a:endParaRPr lang="en-US" altLang="zh-CN" sz="1000" b="1">
                        <a:solidFill>
                          <a:srgbClr val="000000"/>
                        </a:solidFill>
                        <a:latin typeface="Arial" panose="020B0604020202020204" pitchFamily="34" charset="0"/>
                        <a:ea typeface="宋体" panose="02010600030101010101" pitchFamily="2"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vMerge="1">
                  <a:tcPr>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氟</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１</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r>
              <a:tr h="263525">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23</a:t>
                      </a:r>
                      <a:endParaRPr lang="en-US" altLang="zh-CN" sz="1000" b="1">
                        <a:solidFill>
                          <a:srgbClr val="000000"/>
                        </a:solidFill>
                        <a:latin typeface="Arial" panose="020B0604020202020204" pitchFamily="34" charset="0"/>
                        <a:ea typeface="宋体" panose="02010600030101010101" pitchFamily="2"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vMerge="1">
                  <a:tcPr>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光气</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０．３</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r>
              <a:tr h="263525">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24</a:t>
                      </a:r>
                      <a:endParaRPr lang="en-US" altLang="zh-CN" sz="1000" b="1">
                        <a:solidFill>
                          <a:srgbClr val="000000"/>
                        </a:solidFill>
                        <a:latin typeface="Arial" panose="020B0604020202020204" pitchFamily="34" charset="0"/>
                        <a:ea typeface="宋体" panose="02010600030101010101" pitchFamily="2"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vMerge="1">
                  <a:tcPr>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环氧乙烷</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１０</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r>
              <a:tr h="263525">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25</a:t>
                      </a:r>
                      <a:endParaRPr lang="en-US" altLang="zh-CN" sz="1000" b="1">
                        <a:solidFill>
                          <a:srgbClr val="000000"/>
                        </a:solidFill>
                        <a:latin typeface="Arial" panose="020B0604020202020204" pitchFamily="34" charset="0"/>
                        <a:ea typeface="宋体" panose="02010600030101010101" pitchFamily="2"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vMerge="1">
                  <a:tcPr>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甲醛（含量＞９０％）</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５</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r>
              <a:tr h="263525">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26</a:t>
                      </a:r>
                      <a:endParaRPr lang="en-US" altLang="zh-CN" sz="1000" b="1">
                        <a:solidFill>
                          <a:srgbClr val="000000"/>
                        </a:solidFill>
                        <a:latin typeface="Arial" panose="020B0604020202020204" pitchFamily="34" charset="0"/>
                        <a:ea typeface="宋体" panose="02010600030101010101" pitchFamily="2"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vMerge="1">
                  <a:tcPr>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磷化氢</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１</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r>
              <a:tr h="263525">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27</a:t>
                      </a:r>
                      <a:endParaRPr lang="en-US" altLang="zh-CN" sz="1000" b="1">
                        <a:solidFill>
                          <a:srgbClr val="000000"/>
                        </a:solidFill>
                        <a:latin typeface="Arial" panose="020B0604020202020204" pitchFamily="34" charset="0"/>
                        <a:ea typeface="宋体" panose="02010600030101010101" pitchFamily="2"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vMerge="1">
                  <a:tcPr>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硫化氢</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５</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r>
              <a:tr h="263525">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28</a:t>
                      </a:r>
                      <a:endParaRPr lang="en-US" altLang="zh-CN" sz="1000" b="1">
                        <a:solidFill>
                          <a:srgbClr val="000000"/>
                        </a:solidFill>
                        <a:latin typeface="Arial" panose="020B0604020202020204" pitchFamily="34" charset="0"/>
                        <a:ea typeface="宋体" panose="02010600030101010101" pitchFamily="2"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vMerge="1">
                  <a:tcPr>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氯化氢</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２０</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r>
              <a:tr h="263525">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29</a:t>
                      </a:r>
                      <a:endParaRPr lang="en-US" altLang="zh-CN" sz="1000" b="1">
                        <a:solidFill>
                          <a:srgbClr val="000000"/>
                        </a:solidFill>
                        <a:latin typeface="Arial" panose="020B0604020202020204" pitchFamily="34" charset="0"/>
                        <a:ea typeface="宋体" panose="02010600030101010101" pitchFamily="2"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vMerge="1">
                  <a:tcPr>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氯</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５</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r>
              <a:tr h="263525">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30</a:t>
                      </a:r>
                      <a:endParaRPr lang="en-US" altLang="zh-CN" sz="1000" b="1">
                        <a:solidFill>
                          <a:srgbClr val="000000"/>
                        </a:solidFill>
                        <a:latin typeface="Arial" panose="020B0604020202020204" pitchFamily="34" charset="0"/>
                        <a:ea typeface="宋体" panose="02010600030101010101" pitchFamily="2"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vMerge="1">
                  <a:tcPr>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煤气（ＣＯ，ＣＯ和Ｈ２、ＣＨ４的混合物等）</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２０</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r>
              <a:tr h="263525">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31</a:t>
                      </a:r>
                      <a:endParaRPr lang="en-US" altLang="zh-CN" sz="1000" b="1">
                        <a:solidFill>
                          <a:srgbClr val="000000"/>
                        </a:solidFill>
                        <a:latin typeface="Arial" panose="020B0604020202020204" pitchFamily="34" charset="0"/>
                        <a:ea typeface="宋体" panose="02010600030101010101" pitchFamily="2"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vMerge="1">
                  <a:tcPr>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砷化三氢（胂）</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１２</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r>
              <a:tr h="263525">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32</a:t>
                      </a:r>
                      <a:endParaRPr lang="en-US" altLang="zh-CN" sz="1000" b="1">
                        <a:solidFill>
                          <a:srgbClr val="000000"/>
                        </a:solidFill>
                        <a:latin typeface="Arial" panose="020B0604020202020204" pitchFamily="34" charset="0"/>
                        <a:ea typeface="宋体" panose="02010600030101010101" pitchFamily="2"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vMerge="1">
                  <a:tcPr>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锑化氢</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１</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r>
              <a:tr h="263525">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33</a:t>
                      </a:r>
                      <a:endParaRPr lang="en-US" altLang="zh-CN" sz="1000" b="1">
                        <a:solidFill>
                          <a:srgbClr val="000000"/>
                        </a:solidFill>
                        <a:latin typeface="Arial" panose="020B0604020202020204" pitchFamily="34" charset="0"/>
                        <a:ea typeface="宋体" panose="02010600030101010101" pitchFamily="2"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vMerge="1">
                  <a:tcPr>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硒化氢</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１</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r>
              <a:tr h="263525">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34</a:t>
                      </a:r>
                      <a:endParaRPr lang="en-US" altLang="zh-CN" sz="1000" b="1">
                        <a:solidFill>
                          <a:srgbClr val="000000"/>
                        </a:solidFill>
                        <a:latin typeface="Arial" panose="020B0604020202020204" pitchFamily="34" charset="0"/>
                        <a:ea typeface="宋体" panose="02010600030101010101" pitchFamily="2"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vMerge="1">
                  <a:tcPr>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B w="12700" cap="flat" cmpd="sng">
                      <a:solidFill>
                        <a:srgbClr val="5F5F5F"/>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溴甲烷</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dirty="0">
                          <a:solidFill>
                            <a:srgbClr val="000000"/>
                          </a:solidFill>
                          <a:latin typeface="Arial" panose="020B0604020202020204" pitchFamily="34" charset="0"/>
                          <a:ea typeface="黑体" panose="02010609060101010101" pitchFamily="49" charset="-122"/>
                        </a:rPr>
                        <a:t>１０</a:t>
                      </a:r>
                      <a:endParaRPr lang="zh-CN" altLang="en-US" sz="1000" b="1" dirty="0">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r>
            </a:tbl>
          </a:graphicData>
        </a:graphic>
      </p:graphicFrame>
      <p:sp>
        <p:nvSpPr>
          <p:cNvPr id="2" name="内容占位符 1"/>
          <p:cNvSpPr/>
          <p:nvPr>
            <p:ph idx="1"/>
          </p:nvPr>
        </p:nvSpPr>
        <p:spPr/>
        <p:txBody>
          <a:bodyPr/>
          <a:p>
            <a:endParaRPr lang="zh-CN" altLang="en-US"/>
          </a:p>
        </p:txBody>
      </p:sp>
    </p:spTree>
  </p:cSld>
  <p:clrMapOvr>
    <a:masterClrMapping/>
  </p:clrMapOvr>
  <p:transition>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标题 7"/>
          <p:cNvSpPr>
            <a:spLocks noGrp="1"/>
          </p:cNvSpPr>
          <p:nvPr/>
        </p:nvSpPr>
        <p:spPr>
          <a:xfrm>
            <a:off x="503238" y="1123950"/>
            <a:ext cx="8105775" cy="76200"/>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anchor="ctr"/>
          <a:lst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lt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r>
              <a:rPr kumimoji="0" lang="en-US" altLang="zh-CN" sz="4400" b="0" i="0" u="none" strike="noStrike" kern="1200" cap="none" spc="0" normalizeH="0" baseline="0" noProof="1">
                <a:ln>
                  <a:noFill/>
                </a:ln>
                <a:solidFill>
                  <a:schemeClr val="lt1"/>
                </a:solidFill>
                <a:effectLst/>
                <a:uLnTx/>
                <a:uFillTx/>
                <a:latin typeface="+mj-lt"/>
                <a:ea typeface="+mj-ea"/>
                <a:cs typeface="+mj-cs"/>
              </a:rPr>
              <a:t> </a:t>
            </a:r>
            <a:endParaRPr kumimoji="0" lang="en-US" altLang="zh-CN" sz="4400" b="0" i="0" u="none" strike="noStrike" kern="1200" cap="none" spc="0" normalizeH="0" baseline="0" noProof="1">
              <a:ln>
                <a:noFill/>
              </a:ln>
              <a:solidFill>
                <a:schemeClr val="lt1"/>
              </a:solidFill>
              <a:effectLst/>
              <a:uLnTx/>
              <a:uFillTx/>
              <a:latin typeface="+mj-lt"/>
              <a:ea typeface="+mj-ea"/>
              <a:cs typeface="+mj-cs"/>
            </a:endParaRPr>
          </a:p>
        </p:txBody>
      </p:sp>
      <p:pic>
        <p:nvPicPr>
          <p:cNvPr id="72707" name="图片 4" descr="t017ad25186a066ac2f"/>
          <p:cNvPicPr>
            <a:picLocks noChangeAspect="1"/>
          </p:cNvPicPr>
          <p:nvPr/>
        </p:nvPicPr>
        <p:blipFill>
          <a:blip r:embed="rId1"/>
          <a:stretch>
            <a:fillRect/>
          </a:stretch>
        </p:blipFill>
        <p:spPr>
          <a:xfrm>
            <a:off x="8316913" y="-100012"/>
            <a:ext cx="752475" cy="1382712"/>
          </a:xfrm>
          <a:prstGeom prst="rect">
            <a:avLst/>
          </a:prstGeom>
          <a:noFill/>
          <a:ln w="9525">
            <a:noFill/>
          </a:ln>
        </p:spPr>
      </p:pic>
      <p:sp>
        <p:nvSpPr>
          <p:cNvPr id="72708" name="文本框 1"/>
          <p:cNvSpPr txBox="1"/>
          <p:nvPr/>
        </p:nvSpPr>
        <p:spPr>
          <a:xfrm>
            <a:off x="400050" y="1485900"/>
            <a:ext cx="280988" cy="368300"/>
          </a:xfrm>
          <a:prstGeom prst="rect">
            <a:avLst/>
          </a:prstGeom>
          <a:noFill/>
          <a:ln w="9525">
            <a:noFill/>
          </a:ln>
        </p:spPr>
        <p:txBody>
          <a:bodyPr wrap="none" anchor="t" anchorCtr="0">
            <a:spAutoFit/>
          </a:bodyPr>
          <a:p>
            <a:pPr>
              <a:lnSpc>
                <a:spcPct val="130000"/>
              </a:lnSpc>
            </a:pPr>
            <a:r>
              <a:rPr lang="en-US" altLang="zh-CN" sz="1400" dirty="0">
                <a:latin typeface="Arial" panose="020B0604020202020204" pitchFamily="34" charset="0"/>
                <a:ea typeface="微软雅黑" panose="020B0503020204020204" charset="-122"/>
              </a:rPr>
              <a:t> </a:t>
            </a:r>
            <a:r>
              <a:rPr lang="zh-CN" altLang="en-US" sz="1400" dirty="0">
                <a:latin typeface="Arial" panose="020B0604020202020204" pitchFamily="34" charset="0"/>
                <a:ea typeface="微软雅黑" panose="020B0503020204020204" charset="-122"/>
              </a:rPr>
              <a:t> </a:t>
            </a:r>
            <a:endParaRPr lang="zh-CN" altLang="en-US" sz="1400" dirty="0">
              <a:latin typeface="Arial" panose="020B0604020202020204" pitchFamily="34" charset="0"/>
              <a:ea typeface="微软雅黑" panose="020B0503020204020204" charset="-122"/>
            </a:endParaRPr>
          </a:p>
        </p:txBody>
      </p:sp>
      <p:sp>
        <p:nvSpPr>
          <p:cNvPr id="72709" name="矩形 49162"/>
          <p:cNvSpPr/>
          <p:nvPr/>
        </p:nvSpPr>
        <p:spPr>
          <a:xfrm>
            <a:off x="1042988" y="549275"/>
            <a:ext cx="6908800" cy="519113"/>
          </a:xfrm>
          <a:prstGeom prst="rect">
            <a:avLst/>
          </a:prstGeom>
          <a:noFill/>
          <a:ln w="9525">
            <a:noFill/>
          </a:ln>
        </p:spPr>
        <p:txBody>
          <a:bodyPr wrap="none" anchor="ctr" anchorCtr="0">
            <a:spAutoFit/>
          </a:bodyPr>
          <a:p>
            <a:r>
              <a:rPr lang="en-US" altLang="zh-CN" sz="2800" b="1" dirty="0">
                <a:latin typeface="Arial" panose="020B0604020202020204" pitchFamily="34" charset="0"/>
                <a:ea typeface="黑体" panose="02010609060101010101" pitchFamily="49" charset="-122"/>
              </a:rPr>
              <a:t>GB18218-2009</a:t>
            </a:r>
            <a:r>
              <a:rPr lang="zh-CN" altLang="en-US" sz="2800" b="1" dirty="0">
                <a:latin typeface="Arial" panose="020B0604020202020204" pitchFamily="34" charset="0"/>
                <a:ea typeface="黑体" panose="02010609060101010101" pitchFamily="49" charset="-122"/>
              </a:rPr>
              <a:t>危险化学品重大危险源辨识</a:t>
            </a:r>
            <a:endParaRPr lang="en-US" altLang="zh-CN" sz="2800" b="1" dirty="0">
              <a:latin typeface="Arial" panose="020B0604020202020204" pitchFamily="34" charset="0"/>
              <a:ea typeface="黑体" panose="02010609060101010101" pitchFamily="49" charset="-122"/>
            </a:endParaRPr>
          </a:p>
        </p:txBody>
      </p:sp>
      <p:sp>
        <p:nvSpPr>
          <p:cNvPr id="72710" name="文本框 2"/>
          <p:cNvSpPr txBox="1"/>
          <p:nvPr/>
        </p:nvSpPr>
        <p:spPr>
          <a:xfrm>
            <a:off x="2698750" y="1341438"/>
            <a:ext cx="5080000" cy="304800"/>
          </a:xfrm>
          <a:prstGeom prst="rect">
            <a:avLst/>
          </a:prstGeom>
          <a:noFill/>
          <a:ln w="9525">
            <a:noFill/>
          </a:ln>
        </p:spPr>
        <p:txBody>
          <a:bodyPr anchor="t" anchorCtr="0">
            <a:spAutoFit/>
          </a:bodyPr>
          <a:p>
            <a:r>
              <a:rPr lang="zh-CN" altLang="en-US" sz="1400" dirty="0">
                <a:solidFill>
                  <a:srgbClr val="FF0000"/>
                </a:solidFill>
                <a:latin typeface="宋体" panose="02010600030101010101" pitchFamily="2" charset="-122"/>
                <a:ea typeface="宋体" panose="02010600030101010101" pitchFamily="2" charset="-122"/>
              </a:rPr>
              <a:t>表１　危险化学品名称及其临界量</a:t>
            </a:r>
            <a:endParaRPr lang="zh-CN" altLang="en-US" sz="1400" dirty="0">
              <a:solidFill>
                <a:srgbClr val="FF0000"/>
              </a:solidFill>
              <a:latin typeface="宋体" panose="02010600030101010101" pitchFamily="2" charset="-122"/>
              <a:ea typeface="宋体" panose="02010600030101010101" pitchFamily="2" charset="-122"/>
            </a:endParaRPr>
          </a:p>
        </p:txBody>
      </p:sp>
      <p:graphicFrame>
        <p:nvGraphicFramePr>
          <p:cNvPr id="72711" name="表格 72710"/>
          <p:cNvGraphicFramePr/>
          <p:nvPr/>
        </p:nvGraphicFramePr>
        <p:xfrm>
          <a:off x="971550" y="1700213"/>
          <a:ext cx="7186613" cy="4743450"/>
        </p:xfrm>
        <a:graphic>
          <a:graphicData uri="http://schemas.openxmlformats.org/drawingml/2006/table">
            <a:tbl>
              <a:tblPr/>
              <a:tblGrid>
                <a:gridCol w="696913"/>
                <a:gridCol w="1516062"/>
                <a:gridCol w="3636963"/>
                <a:gridCol w="1336675"/>
              </a:tblGrid>
              <a:tr h="263525">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黑体" panose="02010609060101010101" pitchFamily="49" charset="-122"/>
                          <a:ea typeface="黑体" panose="02010609060101010101" pitchFamily="49" charset="-122"/>
                        </a:rPr>
                        <a:t>序号</a:t>
                      </a:r>
                      <a:endParaRPr lang="zh-CN" altLang="en-US" sz="1000" b="1">
                        <a:solidFill>
                          <a:srgbClr val="000000"/>
                        </a:solidFill>
                        <a:latin typeface="黑体" panose="02010609060101010101" pitchFamily="49" charset="-122"/>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黑体" panose="02010609060101010101" pitchFamily="49" charset="-122"/>
                          <a:ea typeface="黑体" panose="02010609060101010101" pitchFamily="49" charset="-122"/>
                        </a:rPr>
                        <a:t>类别</a:t>
                      </a:r>
                      <a:endParaRPr lang="zh-CN" altLang="en-US" sz="1000" b="1">
                        <a:solidFill>
                          <a:srgbClr val="000000"/>
                        </a:solidFill>
                        <a:latin typeface="黑体" panose="02010609060101010101" pitchFamily="49" charset="-122"/>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黑体" panose="02010609060101010101" pitchFamily="49" charset="-122"/>
                          <a:ea typeface="黑体" panose="02010609060101010101" pitchFamily="49" charset="-122"/>
                        </a:rPr>
                        <a:t>危险化学品名称和说明</a:t>
                      </a:r>
                      <a:endParaRPr lang="zh-CN" altLang="en-US" sz="1000" b="1">
                        <a:solidFill>
                          <a:srgbClr val="000000"/>
                        </a:solidFill>
                        <a:latin typeface="黑体" panose="02010609060101010101" pitchFamily="49" charset="-122"/>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黑体" panose="02010609060101010101" pitchFamily="49" charset="-122"/>
                          <a:ea typeface="黑体" panose="02010609060101010101" pitchFamily="49" charset="-122"/>
                        </a:rPr>
                        <a:t>临界量（</a:t>
                      </a:r>
                      <a:r>
                        <a:rPr lang="en-US" altLang="zh-CN" sz="1000" b="1">
                          <a:solidFill>
                            <a:srgbClr val="000000"/>
                          </a:solidFill>
                          <a:latin typeface="黑体" panose="02010609060101010101" pitchFamily="49" charset="-122"/>
                          <a:ea typeface="黑体" panose="02010609060101010101" pitchFamily="49" charset="-122"/>
                        </a:rPr>
                        <a:t>T</a:t>
                      </a:r>
                      <a:r>
                        <a:rPr lang="zh-CN" altLang="en-US" sz="1000" b="1">
                          <a:solidFill>
                            <a:srgbClr val="000000"/>
                          </a:solidFill>
                          <a:latin typeface="黑体" panose="02010609060101010101" pitchFamily="49" charset="-122"/>
                          <a:ea typeface="黑体" panose="02010609060101010101" pitchFamily="49" charset="-122"/>
                        </a:rPr>
                        <a:t>）</a:t>
                      </a:r>
                      <a:endParaRPr lang="zh-CN" altLang="en-US" sz="1000" b="1">
                        <a:solidFill>
                          <a:srgbClr val="000000"/>
                        </a:solidFill>
                        <a:latin typeface="黑体" panose="02010609060101010101" pitchFamily="49" charset="-122"/>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r>
              <a:tr h="263525">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黑体" panose="02010609060101010101" pitchFamily="49" charset="-122"/>
                          <a:ea typeface="黑体" panose="02010609060101010101" pitchFamily="49" charset="-122"/>
                        </a:rPr>
                        <a:t>35</a:t>
                      </a:r>
                      <a:endParaRPr lang="en-US" altLang="zh-CN" sz="1000" b="1">
                        <a:solidFill>
                          <a:srgbClr val="000000"/>
                        </a:solidFill>
                        <a:latin typeface="黑体" panose="02010609060101010101" pitchFamily="49" charset="-122"/>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rowSpan="14">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黑体" panose="02010609060101010101" pitchFamily="49" charset="-122"/>
                          <a:ea typeface="黑体" panose="02010609060101010101" pitchFamily="49" charset="-122"/>
                        </a:rPr>
                        <a:t>易燃液体</a:t>
                      </a:r>
                      <a:endParaRPr lang="zh-CN" altLang="en-US" sz="1000" b="1">
                        <a:solidFill>
                          <a:srgbClr val="000000"/>
                        </a:solidFill>
                        <a:latin typeface="黑体" panose="02010609060101010101" pitchFamily="49" charset="-122"/>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黑体" panose="02010609060101010101" pitchFamily="49" charset="-122"/>
                          <a:ea typeface="黑体" panose="02010609060101010101" pitchFamily="49" charset="-122"/>
                        </a:rPr>
                        <a:t>苯</a:t>
                      </a:r>
                      <a:endParaRPr lang="zh-CN" altLang="en-US" sz="1000" b="1">
                        <a:solidFill>
                          <a:srgbClr val="000000"/>
                        </a:solidFill>
                        <a:latin typeface="黑体" panose="02010609060101010101" pitchFamily="49" charset="-122"/>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黑体" panose="02010609060101010101" pitchFamily="49" charset="-122"/>
                          <a:ea typeface="黑体" panose="02010609060101010101" pitchFamily="49" charset="-122"/>
                        </a:rPr>
                        <a:t>５０</a:t>
                      </a:r>
                      <a:endParaRPr lang="zh-CN" altLang="en-US" sz="1000" b="1">
                        <a:solidFill>
                          <a:srgbClr val="000000"/>
                        </a:solidFill>
                        <a:latin typeface="黑体" panose="02010609060101010101" pitchFamily="49" charset="-122"/>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r>
              <a:tr h="263525">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黑体" panose="02010609060101010101" pitchFamily="49" charset="-122"/>
                          <a:ea typeface="黑体" panose="02010609060101010101" pitchFamily="49" charset="-122"/>
                        </a:rPr>
                        <a:t>36</a:t>
                      </a:r>
                      <a:endParaRPr lang="en-US" altLang="zh-CN" sz="1000" b="1">
                        <a:solidFill>
                          <a:srgbClr val="000000"/>
                        </a:solidFill>
                        <a:latin typeface="黑体" panose="02010609060101010101" pitchFamily="49" charset="-122"/>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vMerge="1">
                  <a:tcPr>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黑体" panose="02010609060101010101" pitchFamily="49" charset="-122"/>
                          <a:ea typeface="黑体" panose="02010609060101010101" pitchFamily="49" charset="-122"/>
                        </a:rPr>
                        <a:t>苯乙烯</a:t>
                      </a:r>
                      <a:endParaRPr lang="zh-CN" altLang="en-US" sz="1000" b="1">
                        <a:solidFill>
                          <a:srgbClr val="000000"/>
                        </a:solidFill>
                        <a:latin typeface="黑体" panose="02010609060101010101" pitchFamily="49" charset="-122"/>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黑体" panose="02010609060101010101" pitchFamily="49" charset="-122"/>
                          <a:ea typeface="黑体" panose="02010609060101010101" pitchFamily="49" charset="-122"/>
                        </a:rPr>
                        <a:t>５００</a:t>
                      </a:r>
                      <a:endParaRPr lang="zh-CN" altLang="en-US" sz="1000" b="1">
                        <a:solidFill>
                          <a:srgbClr val="000000"/>
                        </a:solidFill>
                        <a:latin typeface="黑体" panose="02010609060101010101" pitchFamily="49" charset="-122"/>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r>
              <a:tr h="263525">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黑体" panose="02010609060101010101" pitchFamily="49" charset="-122"/>
                          <a:ea typeface="黑体" panose="02010609060101010101" pitchFamily="49" charset="-122"/>
                        </a:rPr>
                        <a:t>37</a:t>
                      </a:r>
                      <a:endParaRPr lang="en-US" altLang="zh-CN" sz="1000" b="1">
                        <a:solidFill>
                          <a:srgbClr val="000000"/>
                        </a:solidFill>
                        <a:latin typeface="黑体" panose="02010609060101010101" pitchFamily="49" charset="-122"/>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vMerge="1">
                  <a:tcPr>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黑体" panose="02010609060101010101" pitchFamily="49" charset="-122"/>
                          <a:ea typeface="黑体" panose="02010609060101010101" pitchFamily="49" charset="-122"/>
                        </a:rPr>
                        <a:t>丙酮</a:t>
                      </a:r>
                      <a:endParaRPr lang="zh-CN" altLang="en-US" sz="1000" b="1">
                        <a:solidFill>
                          <a:srgbClr val="000000"/>
                        </a:solidFill>
                        <a:latin typeface="黑体" panose="02010609060101010101" pitchFamily="49" charset="-122"/>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黑体" panose="02010609060101010101" pitchFamily="49" charset="-122"/>
                          <a:ea typeface="黑体" panose="02010609060101010101" pitchFamily="49" charset="-122"/>
                        </a:rPr>
                        <a:t>５００</a:t>
                      </a:r>
                      <a:endParaRPr lang="zh-CN" altLang="en-US" sz="1000" b="1">
                        <a:solidFill>
                          <a:srgbClr val="000000"/>
                        </a:solidFill>
                        <a:latin typeface="黑体" panose="02010609060101010101" pitchFamily="49" charset="-122"/>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r>
              <a:tr h="263525">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黑体" panose="02010609060101010101" pitchFamily="49" charset="-122"/>
                          <a:ea typeface="黑体" panose="02010609060101010101" pitchFamily="49" charset="-122"/>
                        </a:rPr>
                        <a:t>38</a:t>
                      </a:r>
                      <a:endParaRPr lang="en-US" altLang="zh-CN" sz="1000" b="1">
                        <a:solidFill>
                          <a:srgbClr val="000000"/>
                        </a:solidFill>
                        <a:latin typeface="黑体" panose="02010609060101010101" pitchFamily="49" charset="-122"/>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vMerge="1">
                  <a:tcPr>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黑体" panose="02010609060101010101" pitchFamily="49" charset="-122"/>
                          <a:ea typeface="黑体" panose="02010609060101010101" pitchFamily="49" charset="-122"/>
                        </a:rPr>
                        <a:t>丙烯腈</a:t>
                      </a:r>
                      <a:endParaRPr lang="zh-CN" altLang="en-US" sz="1000" b="1">
                        <a:solidFill>
                          <a:srgbClr val="000000"/>
                        </a:solidFill>
                        <a:latin typeface="黑体" panose="02010609060101010101" pitchFamily="49" charset="-122"/>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黑体" panose="02010609060101010101" pitchFamily="49" charset="-122"/>
                          <a:ea typeface="黑体" panose="02010609060101010101" pitchFamily="49" charset="-122"/>
                        </a:rPr>
                        <a:t>５０</a:t>
                      </a:r>
                      <a:endParaRPr lang="zh-CN" altLang="en-US" sz="1000" b="1">
                        <a:solidFill>
                          <a:srgbClr val="000000"/>
                        </a:solidFill>
                        <a:latin typeface="黑体" panose="02010609060101010101" pitchFamily="49" charset="-122"/>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r>
              <a:tr h="263525">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黑体" panose="02010609060101010101" pitchFamily="49" charset="-122"/>
                          <a:ea typeface="黑体" panose="02010609060101010101" pitchFamily="49" charset="-122"/>
                        </a:rPr>
                        <a:t>39</a:t>
                      </a:r>
                      <a:endParaRPr lang="en-US" altLang="zh-CN" sz="1000" b="1">
                        <a:solidFill>
                          <a:srgbClr val="000000"/>
                        </a:solidFill>
                        <a:latin typeface="黑体" panose="02010609060101010101" pitchFamily="49" charset="-122"/>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vMerge="1">
                  <a:tcPr>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黑体" panose="02010609060101010101" pitchFamily="49" charset="-122"/>
                          <a:ea typeface="黑体" panose="02010609060101010101" pitchFamily="49" charset="-122"/>
                        </a:rPr>
                        <a:t>二硫化碳</a:t>
                      </a:r>
                      <a:endParaRPr lang="zh-CN" altLang="en-US" sz="1000" b="1">
                        <a:solidFill>
                          <a:srgbClr val="000000"/>
                        </a:solidFill>
                        <a:latin typeface="黑体" panose="02010609060101010101" pitchFamily="49" charset="-122"/>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黑体" panose="02010609060101010101" pitchFamily="49" charset="-122"/>
                          <a:ea typeface="黑体" panose="02010609060101010101" pitchFamily="49" charset="-122"/>
                        </a:rPr>
                        <a:t>５０</a:t>
                      </a:r>
                      <a:endParaRPr lang="zh-CN" altLang="en-US" sz="1000" b="1">
                        <a:solidFill>
                          <a:srgbClr val="000000"/>
                        </a:solidFill>
                        <a:latin typeface="黑体" panose="02010609060101010101" pitchFamily="49" charset="-122"/>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r>
              <a:tr h="263525">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黑体" panose="02010609060101010101" pitchFamily="49" charset="-122"/>
                          <a:ea typeface="黑体" panose="02010609060101010101" pitchFamily="49" charset="-122"/>
                        </a:rPr>
                        <a:t>40</a:t>
                      </a:r>
                      <a:endParaRPr lang="en-US" altLang="zh-CN" sz="1000" b="1">
                        <a:solidFill>
                          <a:srgbClr val="000000"/>
                        </a:solidFill>
                        <a:latin typeface="黑体" panose="02010609060101010101" pitchFamily="49" charset="-122"/>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vMerge="1">
                  <a:tcPr>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黑体" panose="02010609060101010101" pitchFamily="49" charset="-122"/>
                          <a:ea typeface="黑体" panose="02010609060101010101" pitchFamily="49" charset="-122"/>
                        </a:rPr>
                        <a:t>环己烷</a:t>
                      </a:r>
                      <a:endParaRPr lang="zh-CN" altLang="en-US" sz="1000" b="1">
                        <a:solidFill>
                          <a:srgbClr val="000000"/>
                        </a:solidFill>
                        <a:latin typeface="黑体" panose="02010609060101010101" pitchFamily="49" charset="-122"/>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黑体" panose="02010609060101010101" pitchFamily="49" charset="-122"/>
                          <a:ea typeface="黑体" panose="02010609060101010101" pitchFamily="49" charset="-122"/>
                        </a:rPr>
                        <a:t>５００</a:t>
                      </a:r>
                      <a:endParaRPr lang="zh-CN" altLang="en-US" sz="1000" b="1">
                        <a:solidFill>
                          <a:srgbClr val="000000"/>
                        </a:solidFill>
                        <a:latin typeface="黑体" panose="02010609060101010101" pitchFamily="49" charset="-122"/>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r>
              <a:tr h="263525">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黑体" panose="02010609060101010101" pitchFamily="49" charset="-122"/>
                          <a:ea typeface="黑体" panose="02010609060101010101" pitchFamily="49" charset="-122"/>
                        </a:rPr>
                        <a:t>41</a:t>
                      </a:r>
                      <a:endParaRPr lang="en-US" altLang="zh-CN" sz="1000" b="1">
                        <a:solidFill>
                          <a:srgbClr val="000000"/>
                        </a:solidFill>
                        <a:latin typeface="黑体" panose="02010609060101010101" pitchFamily="49" charset="-122"/>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vMerge="1">
                  <a:tcPr>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黑体" panose="02010609060101010101" pitchFamily="49" charset="-122"/>
                          <a:ea typeface="黑体" panose="02010609060101010101" pitchFamily="49" charset="-122"/>
                        </a:rPr>
                        <a:t>环氧丙烷</a:t>
                      </a:r>
                      <a:endParaRPr lang="zh-CN" altLang="en-US" sz="1000" b="1">
                        <a:solidFill>
                          <a:srgbClr val="000000"/>
                        </a:solidFill>
                        <a:latin typeface="黑体" panose="02010609060101010101" pitchFamily="49" charset="-122"/>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黑体" panose="02010609060101010101" pitchFamily="49" charset="-122"/>
                          <a:ea typeface="黑体" panose="02010609060101010101" pitchFamily="49" charset="-122"/>
                        </a:rPr>
                        <a:t>１０</a:t>
                      </a:r>
                      <a:endParaRPr lang="zh-CN" altLang="en-US" sz="1000" b="1">
                        <a:solidFill>
                          <a:srgbClr val="000000"/>
                        </a:solidFill>
                        <a:latin typeface="黑体" panose="02010609060101010101" pitchFamily="49" charset="-122"/>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r>
              <a:tr h="263525">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黑体" panose="02010609060101010101" pitchFamily="49" charset="-122"/>
                          <a:ea typeface="黑体" panose="02010609060101010101" pitchFamily="49" charset="-122"/>
                        </a:rPr>
                        <a:t>42</a:t>
                      </a:r>
                      <a:endParaRPr lang="en-US" altLang="zh-CN" sz="1000" b="1">
                        <a:solidFill>
                          <a:srgbClr val="000000"/>
                        </a:solidFill>
                        <a:latin typeface="黑体" panose="02010609060101010101" pitchFamily="49" charset="-122"/>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vMerge="1">
                  <a:tcPr>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黑体" panose="02010609060101010101" pitchFamily="49" charset="-122"/>
                          <a:ea typeface="黑体" panose="02010609060101010101" pitchFamily="49" charset="-122"/>
                        </a:rPr>
                        <a:t>甲苯</a:t>
                      </a:r>
                      <a:endParaRPr lang="zh-CN" altLang="en-US" sz="1000" b="1">
                        <a:solidFill>
                          <a:srgbClr val="000000"/>
                        </a:solidFill>
                        <a:latin typeface="黑体" panose="02010609060101010101" pitchFamily="49" charset="-122"/>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黑体" panose="02010609060101010101" pitchFamily="49" charset="-122"/>
                          <a:ea typeface="黑体" panose="02010609060101010101" pitchFamily="49" charset="-122"/>
                        </a:rPr>
                        <a:t>５００</a:t>
                      </a:r>
                      <a:endParaRPr lang="zh-CN" altLang="en-US" sz="1000" b="1">
                        <a:solidFill>
                          <a:srgbClr val="000000"/>
                        </a:solidFill>
                        <a:latin typeface="黑体" panose="02010609060101010101" pitchFamily="49" charset="-122"/>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r>
              <a:tr h="263525">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黑体" panose="02010609060101010101" pitchFamily="49" charset="-122"/>
                          <a:ea typeface="黑体" panose="02010609060101010101" pitchFamily="49" charset="-122"/>
                        </a:rPr>
                        <a:t>43</a:t>
                      </a:r>
                      <a:endParaRPr lang="en-US" altLang="zh-CN" sz="1000" b="1">
                        <a:solidFill>
                          <a:srgbClr val="000000"/>
                        </a:solidFill>
                        <a:latin typeface="黑体" panose="02010609060101010101" pitchFamily="49" charset="-122"/>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vMerge="1">
                  <a:tcPr>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黑体" panose="02010609060101010101" pitchFamily="49" charset="-122"/>
                          <a:ea typeface="黑体" panose="02010609060101010101" pitchFamily="49" charset="-122"/>
                        </a:rPr>
                        <a:t>甲醇</a:t>
                      </a:r>
                      <a:endParaRPr lang="zh-CN" altLang="en-US" sz="1000" b="1">
                        <a:solidFill>
                          <a:srgbClr val="000000"/>
                        </a:solidFill>
                        <a:latin typeface="黑体" panose="02010609060101010101" pitchFamily="49" charset="-122"/>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黑体" panose="02010609060101010101" pitchFamily="49" charset="-122"/>
                          <a:ea typeface="黑体" panose="02010609060101010101" pitchFamily="49" charset="-122"/>
                        </a:rPr>
                        <a:t>５００</a:t>
                      </a:r>
                      <a:endParaRPr lang="zh-CN" altLang="en-US" sz="1000" b="1">
                        <a:solidFill>
                          <a:srgbClr val="000000"/>
                        </a:solidFill>
                        <a:latin typeface="黑体" panose="02010609060101010101" pitchFamily="49" charset="-122"/>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r>
              <a:tr h="263525">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黑体" panose="02010609060101010101" pitchFamily="49" charset="-122"/>
                          <a:ea typeface="黑体" panose="02010609060101010101" pitchFamily="49" charset="-122"/>
                        </a:rPr>
                        <a:t>44</a:t>
                      </a:r>
                      <a:endParaRPr lang="en-US" altLang="zh-CN" sz="1000" b="1">
                        <a:solidFill>
                          <a:srgbClr val="000000"/>
                        </a:solidFill>
                        <a:latin typeface="黑体" panose="02010609060101010101" pitchFamily="49" charset="-122"/>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vMerge="1">
                  <a:tcPr>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黑体" panose="02010609060101010101" pitchFamily="49" charset="-122"/>
                          <a:ea typeface="黑体" panose="02010609060101010101" pitchFamily="49" charset="-122"/>
                        </a:rPr>
                        <a:t>汽油</a:t>
                      </a:r>
                      <a:endParaRPr lang="zh-CN" altLang="en-US" sz="1000" b="1">
                        <a:solidFill>
                          <a:srgbClr val="000000"/>
                        </a:solidFill>
                        <a:latin typeface="黑体" panose="02010609060101010101" pitchFamily="49" charset="-122"/>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黑体" panose="02010609060101010101" pitchFamily="49" charset="-122"/>
                          <a:ea typeface="黑体" panose="02010609060101010101" pitchFamily="49" charset="-122"/>
                        </a:rPr>
                        <a:t>２００</a:t>
                      </a:r>
                      <a:endParaRPr lang="zh-CN" altLang="en-US" sz="1000" b="1">
                        <a:solidFill>
                          <a:srgbClr val="000000"/>
                        </a:solidFill>
                        <a:latin typeface="黑体" panose="02010609060101010101" pitchFamily="49" charset="-122"/>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r>
              <a:tr h="263525">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黑体" panose="02010609060101010101" pitchFamily="49" charset="-122"/>
                          <a:ea typeface="黑体" panose="02010609060101010101" pitchFamily="49" charset="-122"/>
                        </a:rPr>
                        <a:t>45</a:t>
                      </a:r>
                      <a:endParaRPr lang="en-US" altLang="zh-CN" sz="1000" b="1">
                        <a:solidFill>
                          <a:srgbClr val="000000"/>
                        </a:solidFill>
                        <a:latin typeface="黑体" panose="02010609060101010101" pitchFamily="49" charset="-122"/>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vMerge="1">
                  <a:tcPr>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黑体" panose="02010609060101010101" pitchFamily="49" charset="-122"/>
                          <a:ea typeface="黑体" panose="02010609060101010101" pitchFamily="49" charset="-122"/>
                        </a:rPr>
                        <a:t>乙醇</a:t>
                      </a:r>
                      <a:endParaRPr lang="zh-CN" altLang="en-US" sz="1000" b="1">
                        <a:solidFill>
                          <a:srgbClr val="000000"/>
                        </a:solidFill>
                        <a:latin typeface="黑体" panose="02010609060101010101" pitchFamily="49" charset="-122"/>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黑体" panose="02010609060101010101" pitchFamily="49" charset="-122"/>
                          <a:ea typeface="黑体" panose="02010609060101010101" pitchFamily="49" charset="-122"/>
                        </a:rPr>
                        <a:t>５００</a:t>
                      </a:r>
                      <a:endParaRPr lang="zh-CN" altLang="en-US" sz="1000" b="1">
                        <a:solidFill>
                          <a:srgbClr val="000000"/>
                        </a:solidFill>
                        <a:latin typeface="黑体" panose="02010609060101010101" pitchFamily="49" charset="-122"/>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r>
              <a:tr h="263525">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黑体" panose="02010609060101010101" pitchFamily="49" charset="-122"/>
                          <a:ea typeface="黑体" panose="02010609060101010101" pitchFamily="49" charset="-122"/>
                        </a:rPr>
                        <a:t>46</a:t>
                      </a:r>
                      <a:endParaRPr lang="en-US" altLang="zh-CN" sz="1000" b="1">
                        <a:solidFill>
                          <a:srgbClr val="000000"/>
                        </a:solidFill>
                        <a:latin typeface="黑体" panose="02010609060101010101" pitchFamily="49" charset="-122"/>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vMerge="1">
                  <a:tcPr>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黑体" panose="02010609060101010101" pitchFamily="49" charset="-122"/>
                          <a:ea typeface="黑体" panose="02010609060101010101" pitchFamily="49" charset="-122"/>
                        </a:rPr>
                        <a:t>乙醚</a:t>
                      </a:r>
                      <a:endParaRPr lang="zh-CN" altLang="en-US" sz="1000" b="1">
                        <a:solidFill>
                          <a:srgbClr val="000000"/>
                        </a:solidFill>
                        <a:latin typeface="黑体" panose="02010609060101010101" pitchFamily="49" charset="-122"/>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黑体" panose="02010609060101010101" pitchFamily="49" charset="-122"/>
                          <a:ea typeface="黑体" panose="02010609060101010101" pitchFamily="49" charset="-122"/>
                        </a:rPr>
                        <a:t>１０</a:t>
                      </a:r>
                      <a:endParaRPr lang="zh-CN" altLang="en-US" sz="1000" b="1">
                        <a:solidFill>
                          <a:srgbClr val="000000"/>
                        </a:solidFill>
                        <a:latin typeface="黑体" panose="02010609060101010101" pitchFamily="49" charset="-122"/>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r>
              <a:tr h="263525">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黑体" panose="02010609060101010101" pitchFamily="49" charset="-122"/>
                          <a:ea typeface="黑体" panose="02010609060101010101" pitchFamily="49" charset="-122"/>
                        </a:rPr>
                        <a:t>47</a:t>
                      </a:r>
                      <a:endParaRPr lang="en-US" altLang="zh-CN" sz="1000" b="1">
                        <a:solidFill>
                          <a:srgbClr val="000000"/>
                        </a:solidFill>
                        <a:latin typeface="黑体" panose="02010609060101010101" pitchFamily="49" charset="-122"/>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vMerge="1">
                  <a:tcPr>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黑体" panose="02010609060101010101" pitchFamily="49" charset="-122"/>
                          <a:ea typeface="黑体" panose="02010609060101010101" pitchFamily="49" charset="-122"/>
                        </a:rPr>
                        <a:t>乙酸乙酯</a:t>
                      </a:r>
                      <a:endParaRPr lang="zh-CN" altLang="en-US" sz="1000" b="1">
                        <a:solidFill>
                          <a:srgbClr val="000000"/>
                        </a:solidFill>
                        <a:latin typeface="黑体" panose="02010609060101010101" pitchFamily="49" charset="-122"/>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黑体" panose="02010609060101010101" pitchFamily="49" charset="-122"/>
                          <a:ea typeface="黑体" panose="02010609060101010101" pitchFamily="49" charset="-122"/>
                        </a:rPr>
                        <a:t>５００</a:t>
                      </a:r>
                      <a:endParaRPr lang="zh-CN" altLang="en-US" sz="1000" b="1">
                        <a:solidFill>
                          <a:srgbClr val="000000"/>
                        </a:solidFill>
                        <a:latin typeface="黑体" panose="02010609060101010101" pitchFamily="49" charset="-122"/>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r>
              <a:tr h="263525">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黑体" panose="02010609060101010101" pitchFamily="49" charset="-122"/>
                          <a:ea typeface="黑体" panose="02010609060101010101" pitchFamily="49" charset="-122"/>
                        </a:rPr>
                        <a:t>48</a:t>
                      </a:r>
                      <a:endParaRPr lang="en-US" altLang="zh-CN" sz="1000" b="1">
                        <a:solidFill>
                          <a:srgbClr val="000000"/>
                        </a:solidFill>
                        <a:latin typeface="黑体" panose="02010609060101010101" pitchFamily="49" charset="-122"/>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vMerge="1">
                  <a:tcPr>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B w="12700" cap="flat" cmpd="sng">
                      <a:solidFill>
                        <a:srgbClr val="5F5F5F"/>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黑体" panose="02010609060101010101" pitchFamily="49" charset="-122"/>
                          <a:ea typeface="黑体" panose="02010609060101010101" pitchFamily="49" charset="-122"/>
                        </a:rPr>
                        <a:t>正己烷</a:t>
                      </a:r>
                      <a:endParaRPr lang="zh-CN" altLang="en-US" sz="1000" b="1">
                        <a:solidFill>
                          <a:srgbClr val="000000"/>
                        </a:solidFill>
                        <a:latin typeface="黑体" panose="02010609060101010101" pitchFamily="49" charset="-122"/>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黑体" panose="02010609060101010101" pitchFamily="49" charset="-122"/>
                          <a:ea typeface="黑体" panose="02010609060101010101" pitchFamily="49" charset="-122"/>
                        </a:rPr>
                        <a:t>５００</a:t>
                      </a:r>
                      <a:endParaRPr lang="zh-CN" altLang="en-US" sz="1000" b="1">
                        <a:solidFill>
                          <a:srgbClr val="000000"/>
                        </a:solidFill>
                        <a:latin typeface="黑体" panose="02010609060101010101" pitchFamily="49" charset="-122"/>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r>
              <a:tr h="263525">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黑体" panose="02010609060101010101" pitchFamily="49" charset="-122"/>
                          <a:ea typeface="黑体" panose="02010609060101010101" pitchFamily="49" charset="-122"/>
                        </a:rPr>
                        <a:t>49</a:t>
                      </a:r>
                      <a:endParaRPr lang="en-US" altLang="zh-CN" sz="1000" b="1">
                        <a:solidFill>
                          <a:srgbClr val="000000"/>
                        </a:solidFill>
                        <a:latin typeface="黑体" panose="02010609060101010101" pitchFamily="49" charset="-122"/>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rowSpan="3">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黑体" panose="02010609060101010101" pitchFamily="49" charset="-122"/>
                          <a:ea typeface="黑体" panose="02010609060101010101" pitchFamily="49" charset="-122"/>
                        </a:rPr>
                        <a:t>易于自燃的物质</a:t>
                      </a:r>
                      <a:endParaRPr lang="zh-CN" altLang="en-US" sz="1000" b="1">
                        <a:solidFill>
                          <a:srgbClr val="000000"/>
                        </a:solidFill>
                        <a:latin typeface="黑体" panose="02010609060101010101" pitchFamily="49" charset="-122"/>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黑体" panose="02010609060101010101" pitchFamily="49" charset="-122"/>
                          <a:ea typeface="黑体" panose="02010609060101010101" pitchFamily="49" charset="-122"/>
                        </a:rPr>
                        <a:t>黄磷</a:t>
                      </a:r>
                      <a:endParaRPr lang="zh-CN" altLang="en-US" sz="1000" b="1">
                        <a:solidFill>
                          <a:srgbClr val="000000"/>
                        </a:solidFill>
                        <a:latin typeface="黑体" panose="02010609060101010101" pitchFamily="49" charset="-122"/>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黑体" panose="02010609060101010101" pitchFamily="49" charset="-122"/>
                          <a:ea typeface="黑体" panose="02010609060101010101" pitchFamily="49" charset="-122"/>
                        </a:rPr>
                        <a:t>５０</a:t>
                      </a:r>
                      <a:endParaRPr lang="zh-CN" altLang="en-US" sz="1000" b="1">
                        <a:solidFill>
                          <a:srgbClr val="000000"/>
                        </a:solidFill>
                        <a:latin typeface="黑体" panose="02010609060101010101" pitchFamily="49" charset="-122"/>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r>
              <a:tr h="263525">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黑体" panose="02010609060101010101" pitchFamily="49" charset="-122"/>
                          <a:ea typeface="黑体" panose="02010609060101010101" pitchFamily="49" charset="-122"/>
                        </a:rPr>
                        <a:t>50</a:t>
                      </a:r>
                      <a:endParaRPr lang="en-US" altLang="zh-CN" sz="1000" b="1">
                        <a:solidFill>
                          <a:srgbClr val="000000"/>
                        </a:solidFill>
                        <a:latin typeface="黑体" panose="02010609060101010101" pitchFamily="49" charset="-122"/>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vMerge="1">
                  <a:tcPr>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黑体" panose="02010609060101010101" pitchFamily="49" charset="-122"/>
                          <a:ea typeface="黑体" panose="02010609060101010101" pitchFamily="49" charset="-122"/>
                        </a:rPr>
                        <a:t>烷基铝</a:t>
                      </a:r>
                      <a:endParaRPr lang="zh-CN" altLang="en-US" sz="1000" b="1">
                        <a:solidFill>
                          <a:srgbClr val="000000"/>
                        </a:solidFill>
                        <a:latin typeface="黑体" panose="02010609060101010101" pitchFamily="49" charset="-122"/>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黑体" panose="02010609060101010101" pitchFamily="49" charset="-122"/>
                          <a:ea typeface="黑体" panose="02010609060101010101" pitchFamily="49" charset="-122"/>
                        </a:rPr>
                        <a:t>１</a:t>
                      </a:r>
                      <a:endParaRPr lang="zh-CN" altLang="en-US" sz="1000" b="1">
                        <a:solidFill>
                          <a:srgbClr val="000000"/>
                        </a:solidFill>
                        <a:latin typeface="黑体" panose="02010609060101010101" pitchFamily="49" charset="-122"/>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r>
              <a:tr h="263525">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黑体" panose="02010609060101010101" pitchFamily="49" charset="-122"/>
                          <a:ea typeface="黑体" panose="02010609060101010101" pitchFamily="49" charset="-122"/>
                        </a:rPr>
                        <a:t>51</a:t>
                      </a:r>
                      <a:endParaRPr lang="en-US" altLang="zh-CN" sz="1000" b="1">
                        <a:solidFill>
                          <a:srgbClr val="000000"/>
                        </a:solidFill>
                        <a:latin typeface="黑体" panose="02010609060101010101" pitchFamily="49" charset="-122"/>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vMerge="1">
                  <a:tcPr>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B w="12700" cap="flat" cmpd="sng">
                      <a:solidFill>
                        <a:srgbClr val="5F5F5F"/>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黑体" panose="02010609060101010101" pitchFamily="49" charset="-122"/>
                          <a:ea typeface="黑体" panose="02010609060101010101" pitchFamily="49" charset="-122"/>
                        </a:rPr>
                        <a:t>戊硼烷</a:t>
                      </a:r>
                      <a:endParaRPr lang="zh-CN" altLang="en-US" sz="1000" b="1">
                        <a:solidFill>
                          <a:srgbClr val="000000"/>
                        </a:solidFill>
                        <a:latin typeface="黑体" panose="02010609060101010101" pitchFamily="49" charset="-122"/>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dirty="0">
                          <a:solidFill>
                            <a:srgbClr val="000000"/>
                          </a:solidFill>
                          <a:latin typeface="黑体" panose="02010609060101010101" pitchFamily="49" charset="-122"/>
                          <a:ea typeface="黑体" panose="02010609060101010101" pitchFamily="49" charset="-122"/>
                        </a:rPr>
                        <a:t>１</a:t>
                      </a:r>
                      <a:endParaRPr lang="zh-CN" altLang="en-US" sz="1000" b="1" dirty="0">
                        <a:solidFill>
                          <a:srgbClr val="000000"/>
                        </a:solidFill>
                        <a:latin typeface="黑体" panose="02010609060101010101" pitchFamily="49" charset="-122"/>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r>
            </a:tbl>
          </a:graphicData>
        </a:graphic>
      </p:graphicFrame>
      <p:sp>
        <p:nvSpPr>
          <p:cNvPr id="2" name="内容占位符 1"/>
          <p:cNvSpPr/>
          <p:nvPr>
            <p:ph idx="1"/>
          </p:nvPr>
        </p:nvSpPr>
        <p:spPr/>
        <p:txBody>
          <a:bodyPr/>
          <a:p>
            <a:endParaRPr lang="zh-CN" altLang="en-US"/>
          </a:p>
        </p:txBody>
      </p:sp>
    </p:spTree>
  </p:cSld>
  <p:clrMapOvr>
    <a:masterClrMapping/>
  </p:clrMapOvr>
  <p:transition>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标题 7"/>
          <p:cNvSpPr>
            <a:spLocks noGrp="1"/>
          </p:cNvSpPr>
          <p:nvPr/>
        </p:nvSpPr>
        <p:spPr>
          <a:xfrm>
            <a:off x="503238" y="1123950"/>
            <a:ext cx="8105775" cy="76200"/>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anchor="ctr"/>
          <a:lst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lt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r>
              <a:rPr kumimoji="0" lang="en-US" altLang="zh-CN" sz="4400" b="0" i="0" u="none" strike="noStrike" kern="1200" cap="none" spc="0" normalizeH="0" baseline="0" noProof="1">
                <a:ln>
                  <a:noFill/>
                </a:ln>
                <a:solidFill>
                  <a:schemeClr val="lt1"/>
                </a:solidFill>
                <a:effectLst/>
                <a:uLnTx/>
                <a:uFillTx/>
                <a:latin typeface="+mj-lt"/>
                <a:ea typeface="+mj-ea"/>
                <a:cs typeface="+mj-cs"/>
              </a:rPr>
              <a:t> </a:t>
            </a:r>
            <a:endParaRPr kumimoji="0" lang="en-US" altLang="zh-CN" sz="4400" b="0" i="0" u="none" strike="noStrike" kern="1200" cap="none" spc="0" normalizeH="0" baseline="0" noProof="1">
              <a:ln>
                <a:noFill/>
              </a:ln>
              <a:solidFill>
                <a:schemeClr val="lt1"/>
              </a:solidFill>
              <a:effectLst/>
              <a:uLnTx/>
              <a:uFillTx/>
              <a:latin typeface="+mj-lt"/>
              <a:ea typeface="+mj-ea"/>
              <a:cs typeface="+mj-cs"/>
            </a:endParaRPr>
          </a:p>
        </p:txBody>
      </p:sp>
      <p:pic>
        <p:nvPicPr>
          <p:cNvPr id="73731" name="图片 4" descr="t017ad25186a066ac2f"/>
          <p:cNvPicPr>
            <a:picLocks noChangeAspect="1"/>
          </p:cNvPicPr>
          <p:nvPr/>
        </p:nvPicPr>
        <p:blipFill>
          <a:blip r:embed="rId1"/>
          <a:stretch>
            <a:fillRect/>
          </a:stretch>
        </p:blipFill>
        <p:spPr>
          <a:xfrm>
            <a:off x="8316913" y="-100012"/>
            <a:ext cx="752475" cy="1382712"/>
          </a:xfrm>
          <a:prstGeom prst="rect">
            <a:avLst/>
          </a:prstGeom>
          <a:noFill/>
          <a:ln w="9525">
            <a:noFill/>
          </a:ln>
        </p:spPr>
      </p:pic>
      <p:sp>
        <p:nvSpPr>
          <p:cNvPr id="73732" name="文本框 1"/>
          <p:cNvSpPr txBox="1"/>
          <p:nvPr/>
        </p:nvSpPr>
        <p:spPr>
          <a:xfrm>
            <a:off x="400050" y="1485900"/>
            <a:ext cx="280988" cy="368300"/>
          </a:xfrm>
          <a:prstGeom prst="rect">
            <a:avLst/>
          </a:prstGeom>
          <a:noFill/>
          <a:ln w="9525">
            <a:noFill/>
          </a:ln>
        </p:spPr>
        <p:txBody>
          <a:bodyPr wrap="none" anchor="t" anchorCtr="0">
            <a:spAutoFit/>
          </a:bodyPr>
          <a:p>
            <a:pPr>
              <a:lnSpc>
                <a:spcPct val="130000"/>
              </a:lnSpc>
            </a:pPr>
            <a:r>
              <a:rPr lang="en-US" altLang="zh-CN" sz="1400" dirty="0">
                <a:latin typeface="Arial" panose="020B0604020202020204" pitchFamily="34" charset="0"/>
                <a:ea typeface="微软雅黑" panose="020B0503020204020204" charset="-122"/>
              </a:rPr>
              <a:t> </a:t>
            </a:r>
            <a:r>
              <a:rPr lang="zh-CN" altLang="en-US" sz="1400" dirty="0">
                <a:latin typeface="Arial" panose="020B0604020202020204" pitchFamily="34" charset="0"/>
                <a:ea typeface="微软雅黑" panose="020B0503020204020204" charset="-122"/>
              </a:rPr>
              <a:t> </a:t>
            </a:r>
            <a:endParaRPr lang="zh-CN" altLang="en-US" sz="1400" dirty="0">
              <a:latin typeface="Arial" panose="020B0604020202020204" pitchFamily="34" charset="0"/>
              <a:ea typeface="微软雅黑" panose="020B0503020204020204" charset="-122"/>
            </a:endParaRPr>
          </a:p>
        </p:txBody>
      </p:sp>
      <p:sp>
        <p:nvSpPr>
          <p:cNvPr id="73733" name="矩形 49162"/>
          <p:cNvSpPr/>
          <p:nvPr/>
        </p:nvSpPr>
        <p:spPr>
          <a:xfrm>
            <a:off x="1042988" y="549275"/>
            <a:ext cx="6908800" cy="519113"/>
          </a:xfrm>
          <a:prstGeom prst="rect">
            <a:avLst/>
          </a:prstGeom>
          <a:noFill/>
          <a:ln w="9525">
            <a:noFill/>
          </a:ln>
        </p:spPr>
        <p:txBody>
          <a:bodyPr wrap="none" anchor="ctr" anchorCtr="0">
            <a:spAutoFit/>
          </a:bodyPr>
          <a:p>
            <a:r>
              <a:rPr lang="en-US" altLang="zh-CN" sz="2800" b="1" dirty="0">
                <a:latin typeface="Arial" panose="020B0604020202020204" pitchFamily="34" charset="0"/>
                <a:ea typeface="黑体" panose="02010609060101010101" pitchFamily="49" charset="-122"/>
              </a:rPr>
              <a:t>GB18218-2009</a:t>
            </a:r>
            <a:r>
              <a:rPr lang="zh-CN" altLang="en-US" sz="2800" b="1" dirty="0">
                <a:latin typeface="Arial" panose="020B0604020202020204" pitchFamily="34" charset="0"/>
                <a:ea typeface="黑体" panose="02010609060101010101" pitchFamily="49" charset="-122"/>
              </a:rPr>
              <a:t>危险化学品重大危险源辨识</a:t>
            </a:r>
            <a:endParaRPr lang="en-US" altLang="zh-CN" sz="2800" b="1" dirty="0">
              <a:latin typeface="Arial" panose="020B0604020202020204" pitchFamily="34" charset="0"/>
              <a:ea typeface="黑体" panose="02010609060101010101" pitchFamily="49" charset="-122"/>
            </a:endParaRPr>
          </a:p>
        </p:txBody>
      </p:sp>
      <p:sp>
        <p:nvSpPr>
          <p:cNvPr id="73734" name="文本框 2"/>
          <p:cNvSpPr txBox="1"/>
          <p:nvPr/>
        </p:nvSpPr>
        <p:spPr>
          <a:xfrm>
            <a:off x="2698750" y="1341438"/>
            <a:ext cx="5080000" cy="304800"/>
          </a:xfrm>
          <a:prstGeom prst="rect">
            <a:avLst/>
          </a:prstGeom>
          <a:noFill/>
          <a:ln w="9525">
            <a:noFill/>
          </a:ln>
        </p:spPr>
        <p:txBody>
          <a:bodyPr anchor="t" anchorCtr="0">
            <a:spAutoFit/>
          </a:bodyPr>
          <a:p>
            <a:r>
              <a:rPr lang="zh-CN" altLang="en-US" sz="1400" dirty="0">
                <a:solidFill>
                  <a:srgbClr val="FF0000"/>
                </a:solidFill>
                <a:latin typeface="宋体" panose="02010600030101010101" pitchFamily="2" charset="-122"/>
                <a:ea typeface="宋体" panose="02010600030101010101" pitchFamily="2" charset="-122"/>
              </a:rPr>
              <a:t>表１　危险化学品名称及其临界量</a:t>
            </a:r>
            <a:endParaRPr lang="zh-CN" altLang="en-US" sz="1400" dirty="0">
              <a:solidFill>
                <a:srgbClr val="FF0000"/>
              </a:solidFill>
              <a:latin typeface="宋体" panose="02010600030101010101" pitchFamily="2" charset="-122"/>
              <a:ea typeface="宋体" panose="02010600030101010101" pitchFamily="2" charset="-122"/>
            </a:endParaRPr>
          </a:p>
        </p:txBody>
      </p:sp>
      <p:graphicFrame>
        <p:nvGraphicFramePr>
          <p:cNvPr id="73735" name="表格 73734"/>
          <p:cNvGraphicFramePr/>
          <p:nvPr/>
        </p:nvGraphicFramePr>
        <p:xfrm>
          <a:off x="979488" y="1917700"/>
          <a:ext cx="7053263" cy="4348163"/>
        </p:xfrm>
        <a:graphic>
          <a:graphicData uri="http://schemas.openxmlformats.org/drawingml/2006/table">
            <a:tbl>
              <a:tblPr/>
              <a:tblGrid>
                <a:gridCol w="684213"/>
                <a:gridCol w="1485900"/>
                <a:gridCol w="3570287"/>
                <a:gridCol w="1312863"/>
              </a:tblGrid>
              <a:tr h="287338">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序号</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类别</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危险化学品名称和说明</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临界量（</a:t>
                      </a:r>
                      <a:r>
                        <a:rPr lang="en-US" altLang="zh-CN" sz="1000" b="1">
                          <a:solidFill>
                            <a:srgbClr val="000000"/>
                          </a:solidFill>
                          <a:latin typeface="Arial" panose="020B0604020202020204" pitchFamily="34" charset="0"/>
                          <a:ea typeface="宋体" panose="02010600030101010101" pitchFamily="2" charset="-122"/>
                        </a:rPr>
                        <a:t>T</a:t>
                      </a:r>
                      <a:r>
                        <a:rPr lang="zh-CN" altLang="en-US" sz="1000" b="1">
                          <a:solidFill>
                            <a:srgbClr val="000000"/>
                          </a:solidFill>
                          <a:latin typeface="Arial" panose="020B0604020202020204" pitchFamily="34" charset="0"/>
                          <a:ea typeface="黑体" panose="02010609060101010101" pitchFamily="49" charset="-122"/>
                        </a:rPr>
                        <a:t>）</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r>
              <a:tr h="287337">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52</a:t>
                      </a:r>
                      <a:endParaRPr lang="en-US" altLang="zh-CN" sz="1000" b="1">
                        <a:solidFill>
                          <a:srgbClr val="000000"/>
                        </a:solidFill>
                        <a:latin typeface="Arial" panose="020B0604020202020204" pitchFamily="34" charset="0"/>
                        <a:ea typeface="宋体" panose="02010600030101010101" pitchFamily="2"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rowSpan="3">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遇水放出易燃气体的物质</a:t>
                      </a:r>
                      <a:endParaRPr lang="zh-CN" altLang="en-US" sz="1000" b="1">
                        <a:solidFill>
                          <a:srgbClr val="000000"/>
                        </a:solidFill>
                        <a:latin typeface="Arial" panose="020B0604020202020204" pitchFamily="34" charset="0"/>
                        <a:ea typeface="黑体" panose="02010609060101010101" pitchFamily="49"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 </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 </a:t>
                      </a:r>
                      <a:endParaRPr lang="en-US" altLang="zh-CN" sz="1000" b="1">
                        <a:solidFill>
                          <a:srgbClr val="000000"/>
                        </a:solidFill>
                        <a:latin typeface="Arial" panose="020B0604020202020204" pitchFamily="34" charset="0"/>
                        <a:ea typeface="宋体" panose="02010600030101010101" pitchFamily="2" charset="-122"/>
                      </a:endParaRPr>
                    </a:p>
                  </a:txBody>
                  <a:tcPr marL="0" marR="0" marT="63500" marB="152400"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电石</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１００</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r>
              <a:tr h="288925">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53</a:t>
                      </a:r>
                      <a:endParaRPr lang="en-US" altLang="zh-CN" sz="1000" b="1">
                        <a:solidFill>
                          <a:srgbClr val="000000"/>
                        </a:solidFill>
                        <a:latin typeface="Arial" panose="020B0604020202020204" pitchFamily="34" charset="0"/>
                        <a:ea typeface="宋体" panose="02010600030101010101" pitchFamily="2"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vMerge="1">
                  <a:tcPr>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钾</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１</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r>
              <a:tr h="287338">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54</a:t>
                      </a:r>
                      <a:endParaRPr lang="en-US" altLang="zh-CN" sz="1000" b="1">
                        <a:solidFill>
                          <a:srgbClr val="000000"/>
                        </a:solidFill>
                        <a:latin typeface="Arial" panose="020B0604020202020204" pitchFamily="34" charset="0"/>
                        <a:ea typeface="宋体" panose="02010600030101010101" pitchFamily="2"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vMerge="1">
                  <a:tcPr>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B w="12700" cap="flat" cmpd="sng">
                      <a:solidFill>
                        <a:srgbClr val="5F5F5F"/>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钠</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１０</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r>
              <a:tr h="287337">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55</a:t>
                      </a:r>
                      <a:endParaRPr lang="en-US" altLang="zh-CN" sz="1000" b="1">
                        <a:solidFill>
                          <a:srgbClr val="000000"/>
                        </a:solidFill>
                        <a:latin typeface="Arial" panose="020B0604020202020204" pitchFamily="34" charset="0"/>
                        <a:ea typeface="宋体" panose="02010600030101010101" pitchFamily="2"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rowSpan="9">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氧化性物质</a:t>
                      </a:r>
                      <a:endParaRPr lang="zh-CN" altLang="en-US" sz="1000" b="1">
                        <a:solidFill>
                          <a:srgbClr val="000000"/>
                        </a:solidFill>
                        <a:latin typeface="Arial" panose="020B0604020202020204" pitchFamily="34" charset="0"/>
                        <a:ea typeface="黑体" panose="02010609060101010101" pitchFamily="49"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 </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 </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 </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 </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 </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 </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 </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 </a:t>
                      </a:r>
                      <a:endParaRPr lang="en-US" altLang="zh-CN" sz="1000" b="1">
                        <a:solidFill>
                          <a:srgbClr val="000000"/>
                        </a:solidFill>
                        <a:latin typeface="Arial" panose="020B0604020202020204" pitchFamily="34" charset="0"/>
                        <a:ea typeface="宋体" panose="02010600030101010101" pitchFamily="2"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发烟硫酸</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１００</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r>
              <a:tr h="287338">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56</a:t>
                      </a:r>
                      <a:endParaRPr lang="en-US" altLang="zh-CN" sz="1000" b="1">
                        <a:solidFill>
                          <a:srgbClr val="000000"/>
                        </a:solidFill>
                        <a:latin typeface="Arial" panose="020B0604020202020204" pitchFamily="34" charset="0"/>
                        <a:ea typeface="宋体" panose="02010600030101010101" pitchFamily="2"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vMerge="1">
                  <a:tcPr>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过氧化钾</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２０</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r>
              <a:tr h="287337">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57</a:t>
                      </a:r>
                      <a:endParaRPr lang="en-US" altLang="zh-CN" sz="1000" b="1">
                        <a:solidFill>
                          <a:srgbClr val="000000"/>
                        </a:solidFill>
                        <a:latin typeface="Arial" panose="020B0604020202020204" pitchFamily="34" charset="0"/>
                        <a:ea typeface="宋体" panose="02010600030101010101" pitchFamily="2"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vMerge="1">
                  <a:tcPr>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过氧化钠</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２０</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r>
              <a:tr h="288925">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58</a:t>
                      </a:r>
                      <a:endParaRPr lang="en-US" altLang="zh-CN" sz="1000" b="1">
                        <a:solidFill>
                          <a:srgbClr val="000000"/>
                        </a:solidFill>
                        <a:latin typeface="Arial" panose="020B0604020202020204" pitchFamily="34" charset="0"/>
                        <a:ea typeface="宋体" panose="02010600030101010101" pitchFamily="2"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vMerge="1">
                  <a:tcPr>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氯酸钾</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１００</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r>
              <a:tr h="287338">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59</a:t>
                      </a:r>
                      <a:endParaRPr lang="en-US" altLang="zh-CN" sz="1000" b="1">
                        <a:solidFill>
                          <a:srgbClr val="000000"/>
                        </a:solidFill>
                        <a:latin typeface="Arial" panose="020B0604020202020204" pitchFamily="34" charset="0"/>
                        <a:ea typeface="宋体" panose="02010600030101010101" pitchFamily="2"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vMerge="1">
                  <a:tcPr>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氯酸钠</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１００</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r>
              <a:tr h="287337">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60</a:t>
                      </a:r>
                      <a:endParaRPr lang="en-US" altLang="zh-CN" sz="1000" b="1">
                        <a:solidFill>
                          <a:srgbClr val="000000"/>
                        </a:solidFill>
                        <a:latin typeface="Arial" panose="020B0604020202020204" pitchFamily="34" charset="0"/>
                        <a:ea typeface="宋体" panose="02010600030101010101" pitchFamily="2"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vMerge="1">
                  <a:tcPr>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硝酸（发红烟的）</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２０</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r>
              <a:tr h="287338">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61</a:t>
                      </a:r>
                      <a:endParaRPr lang="en-US" altLang="zh-CN" sz="1000" b="1">
                        <a:solidFill>
                          <a:srgbClr val="000000"/>
                        </a:solidFill>
                        <a:latin typeface="Arial" panose="020B0604020202020204" pitchFamily="34" charset="0"/>
                        <a:ea typeface="宋体" panose="02010600030101010101" pitchFamily="2"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vMerge="1">
                  <a:tcPr>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硝酸（发红烟的除外，含硝酸＞７０％）</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１００</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r>
              <a:tr h="287337">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62</a:t>
                      </a:r>
                      <a:endParaRPr lang="en-US" altLang="zh-CN" sz="1000" b="1">
                        <a:solidFill>
                          <a:srgbClr val="000000"/>
                        </a:solidFill>
                        <a:latin typeface="Arial" panose="020B0604020202020204" pitchFamily="34" charset="0"/>
                        <a:ea typeface="宋体" panose="02010600030101010101" pitchFamily="2"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vMerge="1">
                  <a:tcPr>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硝酸铵（含可燃物</a:t>
                      </a:r>
                      <a:r>
                        <a:rPr lang="en-US" altLang="zh-CN" sz="1000" b="1">
                          <a:solidFill>
                            <a:srgbClr val="000000"/>
                          </a:solidFill>
                          <a:latin typeface="Arial" panose="020B0604020202020204" pitchFamily="34" charset="0"/>
                          <a:ea typeface="宋体" panose="02010600030101010101" pitchFamily="2" charset="-122"/>
                        </a:rPr>
                        <a:t>≤</a:t>
                      </a:r>
                      <a:r>
                        <a:rPr lang="zh-CN" altLang="en-US" sz="1000" b="1">
                          <a:solidFill>
                            <a:srgbClr val="000000"/>
                          </a:solidFill>
                          <a:latin typeface="Arial" panose="020B0604020202020204" pitchFamily="34" charset="0"/>
                          <a:ea typeface="黑体" panose="02010609060101010101" pitchFamily="49" charset="-122"/>
                        </a:rPr>
                        <a:t>０．２％）</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３００</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r>
              <a:tr h="288925">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63</a:t>
                      </a:r>
                      <a:endParaRPr lang="en-US" altLang="zh-CN" sz="1000" b="1">
                        <a:solidFill>
                          <a:srgbClr val="000000"/>
                        </a:solidFill>
                        <a:latin typeface="Arial" panose="020B0604020202020204" pitchFamily="34" charset="0"/>
                        <a:ea typeface="宋体" panose="02010600030101010101" pitchFamily="2"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vMerge="1">
                  <a:tcPr>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B w="12700" cap="flat" cmpd="sng">
                      <a:solidFill>
                        <a:srgbClr val="5F5F5F"/>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硝酸铵基化肥</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１０００</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r>
              <a:tr h="287338">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64</a:t>
                      </a:r>
                      <a:endParaRPr lang="en-US" altLang="zh-CN" sz="1000" b="1">
                        <a:solidFill>
                          <a:srgbClr val="000000"/>
                        </a:solidFill>
                        <a:latin typeface="Arial" panose="020B0604020202020204" pitchFamily="34" charset="0"/>
                        <a:ea typeface="宋体" panose="02010600030101010101" pitchFamily="2"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rowSpan="2">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有机过氧化物</a:t>
                      </a:r>
                      <a:endParaRPr lang="zh-CN" altLang="en-US" sz="1000" b="1">
                        <a:solidFill>
                          <a:srgbClr val="000000"/>
                        </a:solidFill>
                        <a:latin typeface="Arial" panose="020B0604020202020204" pitchFamily="34" charset="0"/>
                        <a:ea typeface="黑体" panose="02010609060101010101" pitchFamily="49"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 </a:t>
                      </a:r>
                      <a:endParaRPr lang="en-US" altLang="zh-CN" sz="1000" b="1">
                        <a:solidFill>
                          <a:srgbClr val="000000"/>
                        </a:solidFill>
                        <a:latin typeface="Arial" panose="020B0604020202020204" pitchFamily="34" charset="0"/>
                        <a:ea typeface="宋体" panose="02010600030101010101" pitchFamily="2"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过氧乙酸（含量</a:t>
                      </a:r>
                      <a:r>
                        <a:rPr lang="en-US" altLang="zh-CN" sz="1000" b="1">
                          <a:solidFill>
                            <a:srgbClr val="000000"/>
                          </a:solidFill>
                          <a:latin typeface="Arial" panose="020B0604020202020204" pitchFamily="34" charset="0"/>
                          <a:ea typeface="宋体" panose="02010600030101010101" pitchFamily="2" charset="-122"/>
                        </a:rPr>
                        <a:t>≥</a:t>
                      </a:r>
                      <a:r>
                        <a:rPr lang="zh-CN" altLang="en-US" sz="1000" b="1">
                          <a:solidFill>
                            <a:srgbClr val="000000"/>
                          </a:solidFill>
                          <a:latin typeface="Arial" panose="020B0604020202020204" pitchFamily="34" charset="0"/>
                          <a:ea typeface="黑体" panose="02010609060101010101" pitchFamily="49" charset="-122"/>
                        </a:rPr>
                        <a:t>６０％）</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１０</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r>
              <a:tr h="320675">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65</a:t>
                      </a:r>
                      <a:endParaRPr lang="en-US" altLang="zh-CN" sz="1000" b="1">
                        <a:solidFill>
                          <a:srgbClr val="000000"/>
                        </a:solidFill>
                        <a:latin typeface="Arial" panose="020B0604020202020204" pitchFamily="34" charset="0"/>
                        <a:ea typeface="宋体" panose="02010600030101010101" pitchFamily="2"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vMerge="1">
                  <a:tcPr>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B w="12700" cap="flat" cmpd="sng">
                      <a:solidFill>
                        <a:srgbClr val="5F5F5F"/>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过氧化甲乙酮（含量</a:t>
                      </a:r>
                      <a:r>
                        <a:rPr lang="en-US" altLang="zh-CN" sz="1000" b="1">
                          <a:solidFill>
                            <a:srgbClr val="000000"/>
                          </a:solidFill>
                          <a:latin typeface="Arial" panose="020B0604020202020204" pitchFamily="34" charset="0"/>
                          <a:ea typeface="宋体" panose="02010600030101010101" pitchFamily="2" charset="-122"/>
                        </a:rPr>
                        <a:t>≥</a:t>
                      </a:r>
                      <a:r>
                        <a:rPr lang="zh-CN" altLang="en-US" sz="1000" b="1">
                          <a:solidFill>
                            <a:srgbClr val="000000"/>
                          </a:solidFill>
                          <a:latin typeface="Arial" panose="020B0604020202020204" pitchFamily="34" charset="0"/>
                          <a:ea typeface="黑体" panose="02010609060101010101" pitchFamily="49" charset="-122"/>
                        </a:rPr>
                        <a:t>６０％）</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dirty="0">
                          <a:solidFill>
                            <a:srgbClr val="000000"/>
                          </a:solidFill>
                          <a:latin typeface="Arial" panose="020B0604020202020204" pitchFamily="34" charset="0"/>
                          <a:ea typeface="黑体" panose="02010609060101010101" pitchFamily="49" charset="-122"/>
                        </a:rPr>
                        <a:t>１０</a:t>
                      </a:r>
                      <a:endParaRPr lang="zh-CN" altLang="en-US" sz="1000" b="1" dirty="0">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r>
            </a:tbl>
          </a:graphicData>
        </a:graphic>
      </p:graphicFrame>
      <p:sp>
        <p:nvSpPr>
          <p:cNvPr id="2" name="内容占位符 1"/>
          <p:cNvSpPr/>
          <p:nvPr>
            <p:ph idx="1"/>
          </p:nvPr>
        </p:nvSpPr>
        <p:spPr/>
        <p:txBody>
          <a:bodyPr/>
          <a:p>
            <a:endParaRPr lang="zh-CN" altLang="en-US"/>
          </a:p>
        </p:txBody>
      </p:sp>
    </p:spTree>
  </p:cSld>
  <p:clrMapOvr>
    <a:masterClrMapping/>
  </p:clrMapOvr>
  <p:transition>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标题 7"/>
          <p:cNvSpPr>
            <a:spLocks noGrp="1"/>
          </p:cNvSpPr>
          <p:nvPr/>
        </p:nvSpPr>
        <p:spPr>
          <a:xfrm>
            <a:off x="503238" y="1123950"/>
            <a:ext cx="8105775" cy="76200"/>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anchor="ctr"/>
          <a:lst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lt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r>
              <a:rPr kumimoji="0" lang="en-US" altLang="zh-CN" sz="4400" b="0" i="0" u="none" strike="noStrike" kern="1200" cap="none" spc="0" normalizeH="0" baseline="0" noProof="1">
                <a:ln>
                  <a:noFill/>
                </a:ln>
                <a:solidFill>
                  <a:schemeClr val="lt1"/>
                </a:solidFill>
                <a:effectLst/>
                <a:uLnTx/>
                <a:uFillTx/>
                <a:latin typeface="+mj-lt"/>
                <a:ea typeface="+mj-ea"/>
                <a:cs typeface="+mj-cs"/>
              </a:rPr>
              <a:t> </a:t>
            </a:r>
            <a:endParaRPr kumimoji="0" lang="en-US" altLang="zh-CN" sz="4400" b="0" i="0" u="none" strike="noStrike" kern="1200" cap="none" spc="0" normalizeH="0" baseline="0" noProof="1">
              <a:ln>
                <a:noFill/>
              </a:ln>
              <a:solidFill>
                <a:schemeClr val="lt1"/>
              </a:solidFill>
              <a:effectLst/>
              <a:uLnTx/>
              <a:uFillTx/>
              <a:latin typeface="+mj-lt"/>
              <a:ea typeface="+mj-ea"/>
              <a:cs typeface="+mj-cs"/>
            </a:endParaRPr>
          </a:p>
        </p:txBody>
      </p:sp>
      <p:pic>
        <p:nvPicPr>
          <p:cNvPr id="74755" name="图片 4" descr="t017ad25186a066ac2f"/>
          <p:cNvPicPr>
            <a:picLocks noChangeAspect="1"/>
          </p:cNvPicPr>
          <p:nvPr/>
        </p:nvPicPr>
        <p:blipFill>
          <a:blip r:embed="rId1"/>
          <a:stretch>
            <a:fillRect/>
          </a:stretch>
        </p:blipFill>
        <p:spPr>
          <a:xfrm>
            <a:off x="8316913" y="-100012"/>
            <a:ext cx="752475" cy="1382712"/>
          </a:xfrm>
          <a:prstGeom prst="rect">
            <a:avLst/>
          </a:prstGeom>
          <a:noFill/>
          <a:ln w="9525">
            <a:noFill/>
          </a:ln>
        </p:spPr>
      </p:pic>
      <p:sp>
        <p:nvSpPr>
          <p:cNvPr id="74756" name="文本框 1"/>
          <p:cNvSpPr txBox="1"/>
          <p:nvPr/>
        </p:nvSpPr>
        <p:spPr>
          <a:xfrm>
            <a:off x="400050" y="1485900"/>
            <a:ext cx="280988" cy="368300"/>
          </a:xfrm>
          <a:prstGeom prst="rect">
            <a:avLst/>
          </a:prstGeom>
          <a:noFill/>
          <a:ln w="9525">
            <a:noFill/>
          </a:ln>
        </p:spPr>
        <p:txBody>
          <a:bodyPr wrap="none" anchor="t" anchorCtr="0">
            <a:spAutoFit/>
          </a:bodyPr>
          <a:p>
            <a:pPr>
              <a:lnSpc>
                <a:spcPct val="130000"/>
              </a:lnSpc>
            </a:pPr>
            <a:r>
              <a:rPr lang="en-US" altLang="zh-CN" sz="1400" dirty="0">
                <a:latin typeface="Arial" panose="020B0604020202020204" pitchFamily="34" charset="0"/>
                <a:ea typeface="微软雅黑" panose="020B0503020204020204" charset="-122"/>
              </a:rPr>
              <a:t> </a:t>
            </a:r>
            <a:r>
              <a:rPr lang="zh-CN" altLang="en-US" sz="1400" dirty="0">
                <a:latin typeface="Arial" panose="020B0604020202020204" pitchFamily="34" charset="0"/>
                <a:ea typeface="微软雅黑" panose="020B0503020204020204" charset="-122"/>
              </a:rPr>
              <a:t> </a:t>
            </a:r>
            <a:endParaRPr lang="zh-CN" altLang="en-US" sz="1400" dirty="0">
              <a:latin typeface="Arial" panose="020B0604020202020204" pitchFamily="34" charset="0"/>
              <a:ea typeface="微软雅黑" panose="020B0503020204020204" charset="-122"/>
            </a:endParaRPr>
          </a:p>
        </p:txBody>
      </p:sp>
      <p:sp>
        <p:nvSpPr>
          <p:cNvPr id="74757" name="矩形 49162"/>
          <p:cNvSpPr/>
          <p:nvPr/>
        </p:nvSpPr>
        <p:spPr>
          <a:xfrm>
            <a:off x="1042988" y="549275"/>
            <a:ext cx="6908800" cy="519113"/>
          </a:xfrm>
          <a:prstGeom prst="rect">
            <a:avLst/>
          </a:prstGeom>
          <a:noFill/>
          <a:ln w="9525">
            <a:noFill/>
          </a:ln>
        </p:spPr>
        <p:txBody>
          <a:bodyPr wrap="none" anchor="ctr" anchorCtr="0">
            <a:spAutoFit/>
          </a:bodyPr>
          <a:p>
            <a:r>
              <a:rPr lang="en-US" altLang="zh-CN" sz="2800" b="1" dirty="0">
                <a:latin typeface="Arial" panose="020B0604020202020204" pitchFamily="34" charset="0"/>
                <a:ea typeface="黑体" panose="02010609060101010101" pitchFamily="49" charset="-122"/>
              </a:rPr>
              <a:t>GB18218-2009</a:t>
            </a:r>
            <a:r>
              <a:rPr lang="zh-CN" altLang="en-US" sz="2800" b="1" dirty="0">
                <a:latin typeface="Arial" panose="020B0604020202020204" pitchFamily="34" charset="0"/>
                <a:ea typeface="黑体" panose="02010609060101010101" pitchFamily="49" charset="-122"/>
              </a:rPr>
              <a:t>危险化学品重大危险源辨识</a:t>
            </a:r>
            <a:endParaRPr lang="en-US" altLang="zh-CN" sz="2800" b="1" dirty="0">
              <a:latin typeface="Arial" panose="020B0604020202020204" pitchFamily="34" charset="0"/>
              <a:ea typeface="黑体" panose="02010609060101010101" pitchFamily="49" charset="-122"/>
            </a:endParaRPr>
          </a:p>
        </p:txBody>
      </p:sp>
      <p:sp>
        <p:nvSpPr>
          <p:cNvPr id="74758" name="文本框 2"/>
          <p:cNvSpPr txBox="1"/>
          <p:nvPr/>
        </p:nvSpPr>
        <p:spPr>
          <a:xfrm>
            <a:off x="2843213" y="1341438"/>
            <a:ext cx="5080000" cy="304800"/>
          </a:xfrm>
          <a:prstGeom prst="rect">
            <a:avLst/>
          </a:prstGeom>
          <a:noFill/>
          <a:ln w="9525">
            <a:noFill/>
          </a:ln>
        </p:spPr>
        <p:txBody>
          <a:bodyPr anchor="t" anchorCtr="0">
            <a:spAutoFit/>
          </a:bodyPr>
          <a:p>
            <a:r>
              <a:rPr lang="zh-CN" altLang="en-US" sz="1400" dirty="0">
                <a:solidFill>
                  <a:srgbClr val="FF0000"/>
                </a:solidFill>
                <a:latin typeface="宋体" panose="02010600030101010101" pitchFamily="2" charset="-122"/>
                <a:ea typeface="宋体" panose="02010600030101010101" pitchFamily="2" charset="-122"/>
              </a:rPr>
              <a:t>表１　危险化学品名称及其临界量</a:t>
            </a:r>
            <a:endParaRPr lang="zh-CN" altLang="en-US" sz="1400" dirty="0">
              <a:solidFill>
                <a:srgbClr val="FF0000"/>
              </a:solidFill>
              <a:latin typeface="宋体" panose="02010600030101010101" pitchFamily="2" charset="-122"/>
              <a:ea typeface="宋体" panose="02010600030101010101" pitchFamily="2" charset="-122"/>
            </a:endParaRPr>
          </a:p>
        </p:txBody>
      </p:sp>
      <p:graphicFrame>
        <p:nvGraphicFramePr>
          <p:cNvPr id="74759" name="表格 74758"/>
          <p:cNvGraphicFramePr/>
          <p:nvPr/>
        </p:nvGraphicFramePr>
        <p:xfrm>
          <a:off x="1028700" y="1822450"/>
          <a:ext cx="7000875" cy="4359275"/>
        </p:xfrm>
        <a:graphic>
          <a:graphicData uri="http://schemas.openxmlformats.org/drawingml/2006/table">
            <a:tbl>
              <a:tblPr/>
              <a:tblGrid>
                <a:gridCol w="677863"/>
                <a:gridCol w="1476375"/>
                <a:gridCol w="3544887"/>
                <a:gridCol w="1301750"/>
              </a:tblGrid>
              <a:tr h="311150">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序号</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类别</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危险化学品名称和说明</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临界量（</a:t>
                      </a:r>
                      <a:r>
                        <a:rPr lang="en-US" altLang="zh-CN" sz="1000" b="1">
                          <a:solidFill>
                            <a:srgbClr val="000000"/>
                          </a:solidFill>
                          <a:latin typeface="Arial" panose="020B0604020202020204" pitchFamily="34" charset="0"/>
                          <a:ea typeface="宋体" panose="02010600030101010101" pitchFamily="2" charset="-122"/>
                        </a:rPr>
                        <a:t>T</a:t>
                      </a:r>
                      <a:r>
                        <a:rPr lang="zh-CN" altLang="en-US" sz="1000" b="1">
                          <a:solidFill>
                            <a:srgbClr val="000000"/>
                          </a:solidFill>
                          <a:latin typeface="Arial" panose="020B0604020202020204" pitchFamily="34" charset="0"/>
                          <a:ea typeface="黑体" panose="02010609060101010101" pitchFamily="49" charset="-122"/>
                        </a:rPr>
                        <a:t>）</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r>
              <a:tr h="311150">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66</a:t>
                      </a:r>
                      <a:endParaRPr lang="en-US" altLang="zh-CN" sz="1000" b="1">
                        <a:solidFill>
                          <a:srgbClr val="000000"/>
                        </a:solidFill>
                        <a:latin typeface="Arial" panose="020B0604020202020204" pitchFamily="34" charset="0"/>
                        <a:ea typeface="宋体" panose="02010600030101010101" pitchFamily="2"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rowSpan="13">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endParaRPr lang="zh-CN" altLang="en-US" sz="1000" b="1">
                        <a:solidFill>
                          <a:srgbClr val="000000"/>
                        </a:solidFill>
                        <a:latin typeface="Arial" panose="020B0604020202020204" pitchFamily="34" charset="0"/>
                        <a:ea typeface="黑体" panose="02010609060101010101" pitchFamily="49" charset="-122"/>
                      </a:endParaRPr>
                    </a:p>
                    <a:p>
                      <a:pPr lvl="0" algn="ctr" eaLnBrk="1" hangingPunct="1">
                        <a:buNone/>
                      </a:pPr>
                      <a:endParaRPr lang="zh-CN" altLang="en-US" sz="1000" b="1">
                        <a:solidFill>
                          <a:srgbClr val="000000"/>
                        </a:solidFill>
                        <a:latin typeface="Arial" panose="020B0604020202020204" pitchFamily="34" charset="0"/>
                        <a:ea typeface="黑体" panose="02010609060101010101" pitchFamily="49" charset="-122"/>
                      </a:endParaRPr>
                    </a:p>
                    <a:p>
                      <a:pPr lvl="0" algn="ctr" eaLnBrk="1" hangingPunct="1">
                        <a:buNone/>
                      </a:pPr>
                      <a:endParaRPr lang="zh-CN" altLang="en-US" sz="1000" b="1">
                        <a:solidFill>
                          <a:srgbClr val="000000"/>
                        </a:solidFill>
                        <a:latin typeface="Arial" panose="020B0604020202020204" pitchFamily="34" charset="0"/>
                        <a:ea typeface="黑体" panose="02010609060101010101" pitchFamily="49" charset="-122"/>
                      </a:endParaRPr>
                    </a:p>
                    <a:p>
                      <a:pPr lvl="0" algn="ctr" eaLnBrk="1" hangingPunct="1">
                        <a:buNone/>
                      </a:pPr>
                      <a:endParaRPr lang="zh-CN" altLang="en-US" sz="1000" b="1">
                        <a:solidFill>
                          <a:srgbClr val="000000"/>
                        </a:solidFill>
                        <a:latin typeface="Arial" panose="020B0604020202020204" pitchFamily="34" charset="0"/>
                        <a:ea typeface="黑体" panose="02010609060101010101" pitchFamily="49" charset="-122"/>
                      </a:endParaRPr>
                    </a:p>
                    <a:p>
                      <a:pPr lvl="0" algn="ctr" eaLnBrk="1" hangingPunct="1">
                        <a:buNone/>
                      </a:pPr>
                      <a:endParaRPr lang="zh-CN" altLang="en-US" sz="1000" b="1">
                        <a:solidFill>
                          <a:srgbClr val="000000"/>
                        </a:solidFill>
                        <a:latin typeface="Arial" panose="020B0604020202020204" pitchFamily="34" charset="0"/>
                        <a:ea typeface="黑体" panose="02010609060101010101" pitchFamily="49" charset="-122"/>
                      </a:endParaRPr>
                    </a:p>
                    <a:p>
                      <a:pPr lvl="0" algn="ctr" eaLnBrk="1" hangingPunct="1">
                        <a:buNone/>
                      </a:pPr>
                      <a:endParaRPr lang="zh-CN" altLang="en-US" sz="1000" b="1">
                        <a:solidFill>
                          <a:srgbClr val="000000"/>
                        </a:solidFill>
                        <a:latin typeface="Arial" panose="020B0604020202020204" pitchFamily="34" charset="0"/>
                        <a:ea typeface="黑体" panose="02010609060101010101" pitchFamily="49" charset="-122"/>
                      </a:endParaRPr>
                    </a:p>
                    <a:p>
                      <a:pPr lvl="0" algn="ctr" eaLnBrk="1" hangingPunct="1">
                        <a:buNone/>
                      </a:pPr>
                      <a:endParaRPr lang="zh-CN" altLang="en-US" sz="1000" b="1">
                        <a:solidFill>
                          <a:srgbClr val="000000"/>
                        </a:solidFill>
                        <a:latin typeface="Arial" panose="020B0604020202020204" pitchFamily="34" charset="0"/>
                        <a:ea typeface="黑体" panose="02010609060101010101" pitchFamily="49" charset="-122"/>
                      </a:endParaRPr>
                    </a:p>
                    <a:p>
                      <a:pPr lvl="0" algn="ctr" eaLnBrk="1" hangingPunct="1">
                        <a:buNone/>
                      </a:pPr>
                      <a:endParaRPr lang="zh-CN" altLang="en-US" sz="1000" b="1">
                        <a:solidFill>
                          <a:srgbClr val="000000"/>
                        </a:solidFill>
                        <a:latin typeface="Arial" panose="020B0604020202020204" pitchFamily="34" charset="0"/>
                        <a:ea typeface="黑体" panose="02010609060101010101" pitchFamily="49" charset="-122"/>
                      </a:endParaRPr>
                    </a:p>
                    <a:p>
                      <a:pPr lvl="0" algn="ctr" eaLnBrk="1" hangingPunct="1">
                        <a:buNone/>
                      </a:pPr>
                      <a:endParaRPr lang="zh-CN" altLang="en-US" sz="1000" b="1">
                        <a:solidFill>
                          <a:srgbClr val="000000"/>
                        </a:solidFill>
                        <a:latin typeface="Arial" panose="020B0604020202020204" pitchFamily="34" charset="0"/>
                        <a:ea typeface="黑体" panose="02010609060101010101" pitchFamily="49" charset="-122"/>
                      </a:endParaRPr>
                    </a:p>
                    <a:p>
                      <a:pPr lvl="0" algn="ctr" eaLnBrk="1" hangingPunct="1">
                        <a:buNone/>
                      </a:pPr>
                      <a:endParaRPr lang="zh-CN" altLang="en-US" sz="1000" b="1">
                        <a:solidFill>
                          <a:srgbClr val="000000"/>
                        </a:solidFill>
                        <a:latin typeface="Arial" panose="020B0604020202020204" pitchFamily="34" charset="0"/>
                        <a:ea typeface="黑体" panose="02010609060101010101" pitchFamily="49" charset="-122"/>
                      </a:endParaRPr>
                    </a:p>
                    <a:p>
                      <a:pPr lvl="0" algn="ctr" eaLnBrk="1" hangingPunct="1">
                        <a:buNone/>
                      </a:pPr>
                      <a:endParaRPr lang="zh-CN" altLang="en-US" sz="1000" b="1">
                        <a:solidFill>
                          <a:srgbClr val="000000"/>
                        </a:solidFill>
                        <a:latin typeface="Arial" panose="020B0604020202020204" pitchFamily="34" charset="0"/>
                        <a:ea typeface="黑体" panose="02010609060101010101" pitchFamily="49" charset="-122"/>
                      </a:endParaRPr>
                    </a:p>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毒性物质</a:t>
                      </a:r>
                      <a:endParaRPr lang="zh-CN" altLang="en-US" sz="1000" b="1">
                        <a:solidFill>
                          <a:srgbClr val="000000"/>
                        </a:solidFill>
                        <a:latin typeface="Arial" panose="020B0604020202020204" pitchFamily="34" charset="0"/>
                        <a:ea typeface="黑体" panose="02010609060101010101" pitchFamily="49"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 </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 </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 </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 </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 </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 </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 </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 </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 </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 </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 </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 </a:t>
                      </a:r>
                      <a:endParaRPr lang="en-US" altLang="zh-CN" sz="1000" b="1">
                        <a:solidFill>
                          <a:srgbClr val="000000"/>
                        </a:solidFill>
                        <a:latin typeface="Arial" panose="020B0604020202020204" pitchFamily="34" charset="0"/>
                        <a:ea typeface="宋体" panose="02010600030101010101" pitchFamily="2"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丙酮合氰化氢</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２０</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r>
              <a:tr h="311150">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67</a:t>
                      </a:r>
                      <a:endParaRPr lang="en-US" altLang="zh-CN" sz="1000" b="1">
                        <a:solidFill>
                          <a:srgbClr val="000000"/>
                        </a:solidFill>
                        <a:latin typeface="Arial" panose="020B0604020202020204" pitchFamily="34" charset="0"/>
                        <a:ea typeface="宋体" panose="02010600030101010101" pitchFamily="2"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vMerge="1">
                  <a:tcPr>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丙烯醛</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２０</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r>
              <a:tr h="311150">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68</a:t>
                      </a:r>
                      <a:endParaRPr lang="en-US" altLang="zh-CN" sz="1000" b="1">
                        <a:solidFill>
                          <a:srgbClr val="000000"/>
                        </a:solidFill>
                        <a:latin typeface="Arial" panose="020B0604020202020204" pitchFamily="34" charset="0"/>
                        <a:ea typeface="宋体" panose="02010600030101010101" pitchFamily="2"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vMerge="1">
                  <a:tcPr>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氟化氢</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１</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r>
              <a:tr h="312738">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69</a:t>
                      </a:r>
                      <a:endParaRPr lang="en-US" altLang="zh-CN" sz="1000" b="1">
                        <a:solidFill>
                          <a:srgbClr val="000000"/>
                        </a:solidFill>
                        <a:latin typeface="Arial" panose="020B0604020202020204" pitchFamily="34" charset="0"/>
                        <a:ea typeface="宋体" panose="02010600030101010101" pitchFamily="2"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vMerge="1">
                  <a:tcPr>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环氧氯丙烷（３氯１，２环氧丙烷）</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２０</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r>
              <a:tr h="311150">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70</a:t>
                      </a:r>
                      <a:endParaRPr lang="en-US" altLang="zh-CN" sz="1000" b="1">
                        <a:solidFill>
                          <a:srgbClr val="000000"/>
                        </a:solidFill>
                        <a:latin typeface="Arial" panose="020B0604020202020204" pitchFamily="34" charset="0"/>
                        <a:ea typeface="宋体" panose="02010600030101010101" pitchFamily="2"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vMerge="1">
                  <a:tcPr>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环氧溴丙烷（表溴醇）</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２０</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r>
              <a:tr h="311150">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71</a:t>
                      </a:r>
                      <a:endParaRPr lang="en-US" altLang="zh-CN" sz="1000" b="1">
                        <a:solidFill>
                          <a:srgbClr val="000000"/>
                        </a:solidFill>
                        <a:latin typeface="Arial" panose="020B0604020202020204" pitchFamily="34" charset="0"/>
                        <a:ea typeface="宋体" panose="02010600030101010101" pitchFamily="2"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vMerge="1">
                  <a:tcPr>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甲苯二异氰酸酯</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１００</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r>
              <a:tr h="311150">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72</a:t>
                      </a:r>
                      <a:endParaRPr lang="en-US" altLang="zh-CN" sz="1000" b="1">
                        <a:solidFill>
                          <a:srgbClr val="000000"/>
                        </a:solidFill>
                        <a:latin typeface="Arial" panose="020B0604020202020204" pitchFamily="34" charset="0"/>
                        <a:ea typeface="宋体" panose="02010600030101010101" pitchFamily="2"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vMerge="1">
                  <a:tcPr>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氯化硫</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１</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r>
              <a:tr h="311150">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73</a:t>
                      </a:r>
                      <a:endParaRPr lang="en-US" altLang="zh-CN" sz="1000" b="1">
                        <a:solidFill>
                          <a:srgbClr val="000000"/>
                        </a:solidFill>
                        <a:latin typeface="Arial" panose="020B0604020202020204" pitchFamily="34" charset="0"/>
                        <a:ea typeface="宋体" panose="02010600030101010101" pitchFamily="2"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vMerge="1">
                  <a:tcPr>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氰化氢</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１</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r>
              <a:tr h="312737">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74</a:t>
                      </a:r>
                      <a:endParaRPr lang="en-US" altLang="zh-CN" sz="1000" b="1">
                        <a:solidFill>
                          <a:srgbClr val="000000"/>
                        </a:solidFill>
                        <a:latin typeface="Arial" panose="020B0604020202020204" pitchFamily="34" charset="0"/>
                        <a:ea typeface="宋体" panose="02010600030101010101" pitchFamily="2"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vMerge="1">
                  <a:tcPr>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三氧化硫</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７５</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r>
              <a:tr h="311150">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75</a:t>
                      </a:r>
                      <a:endParaRPr lang="en-US" altLang="zh-CN" sz="1000" b="1">
                        <a:solidFill>
                          <a:srgbClr val="000000"/>
                        </a:solidFill>
                        <a:latin typeface="Arial" panose="020B0604020202020204" pitchFamily="34" charset="0"/>
                        <a:ea typeface="宋体" panose="02010600030101010101" pitchFamily="2"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vMerge="1">
                  <a:tcPr>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烯丙胺</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２０</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r>
              <a:tr h="311150">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76</a:t>
                      </a:r>
                      <a:endParaRPr lang="en-US" altLang="zh-CN" sz="1000" b="1">
                        <a:solidFill>
                          <a:srgbClr val="000000"/>
                        </a:solidFill>
                        <a:latin typeface="Arial" panose="020B0604020202020204" pitchFamily="34" charset="0"/>
                        <a:ea typeface="宋体" panose="02010600030101010101" pitchFamily="2"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vMerge="1">
                  <a:tcPr>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溴</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２０</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r>
              <a:tr h="311150">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77</a:t>
                      </a:r>
                      <a:endParaRPr lang="en-US" altLang="zh-CN" sz="1000" b="1">
                        <a:solidFill>
                          <a:srgbClr val="000000"/>
                        </a:solidFill>
                        <a:latin typeface="Arial" panose="020B0604020202020204" pitchFamily="34" charset="0"/>
                        <a:ea typeface="宋体" panose="02010600030101010101" pitchFamily="2"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vMerge="1">
                  <a:tcPr>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乙撑亚胺</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２０</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r>
              <a:tr h="311150">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78</a:t>
                      </a:r>
                      <a:endParaRPr lang="en-US" altLang="zh-CN" sz="1000" b="1">
                        <a:solidFill>
                          <a:srgbClr val="000000"/>
                        </a:solidFill>
                        <a:latin typeface="Arial" panose="020B0604020202020204" pitchFamily="34" charset="0"/>
                        <a:ea typeface="宋体" panose="02010600030101010101" pitchFamily="2"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vMerge="1">
                  <a:tcPr>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B w="12700" cap="flat" cmpd="sng">
                      <a:solidFill>
                        <a:srgbClr val="5F5F5F"/>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异氰酸甲酯</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dirty="0">
                          <a:solidFill>
                            <a:srgbClr val="000000"/>
                          </a:solidFill>
                          <a:latin typeface="Arial" panose="020B0604020202020204" pitchFamily="34" charset="0"/>
                          <a:ea typeface="黑体" panose="02010609060101010101" pitchFamily="49" charset="-122"/>
                        </a:rPr>
                        <a:t>０．７５</a:t>
                      </a:r>
                      <a:endParaRPr lang="zh-CN" altLang="en-US" sz="1000" b="1" dirty="0">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r>
            </a:tbl>
          </a:graphicData>
        </a:graphic>
      </p:graphicFrame>
      <p:sp>
        <p:nvSpPr>
          <p:cNvPr id="2" name="内容占位符 1"/>
          <p:cNvSpPr/>
          <p:nvPr>
            <p:ph idx="1"/>
          </p:nvPr>
        </p:nvSpPr>
        <p:spPr/>
        <p:txBody>
          <a:bodyPr/>
          <a:p>
            <a:endParaRPr lang="zh-CN" altLang="en-US"/>
          </a:p>
        </p:txBody>
      </p:sp>
    </p:spTree>
  </p:cSld>
  <p:clrMapOvr>
    <a:masterClrMapping/>
  </p:clrMapOvr>
  <p:transition>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标题 7"/>
          <p:cNvSpPr>
            <a:spLocks noGrp="1"/>
          </p:cNvSpPr>
          <p:nvPr/>
        </p:nvSpPr>
        <p:spPr>
          <a:xfrm>
            <a:off x="503238" y="1123950"/>
            <a:ext cx="8105775" cy="76200"/>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anchor="ctr"/>
          <a:lst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lt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r>
              <a:rPr kumimoji="0" lang="en-US" altLang="zh-CN" sz="4400" b="0" i="0" u="none" strike="noStrike" kern="1200" cap="none" spc="0" normalizeH="0" baseline="0" noProof="1">
                <a:ln>
                  <a:noFill/>
                </a:ln>
                <a:solidFill>
                  <a:schemeClr val="lt1"/>
                </a:solidFill>
                <a:effectLst/>
                <a:uLnTx/>
                <a:uFillTx/>
                <a:latin typeface="+mj-lt"/>
                <a:ea typeface="+mj-ea"/>
                <a:cs typeface="+mj-cs"/>
              </a:rPr>
              <a:t> </a:t>
            </a:r>
            <a:endParaRPr kumimoji="0" lang="en-US" altLang="zh-CN" sz="4400" b="0" i="0" u="none" strike="noStrike" kern="1200" cap="none" spc="0" normalizeH="0" baseline="0" noProof="1">
              <a:ln>
                <a:noFill/>
              </a:ln>
              <a:solidFill>
                <a:schemeClr val="lt1"/>
              </a:solidFill>
              <a:effectLst/>
              <a:uLnTx/>
              <a:uFillTx/>
              <a:latin typeface="+mj-lt"/>
              <a:ea typeface="+mj-ea"/>
              <a:cs typeface="+mj-cs"/>
            </a:endParaRPr>
          </a:p>
        </p:txBody>
      </p:sp>
      <p:pic>
        <p:nvPicPr>
          <p:cNvPr id="75779" name="图片 4" descr="t017ad25186a066ac2f"/>
          <p:cNvPicPr>
            <a:picLocks noChangeAspect="1"/>
          </p:cNvPicPr>
          <p:nvPr/>
        </p:nvPicPr>
        <p:blipFill>
          <a:blip r:embed="rId1"/>
          <a:stretch>
            <a:fillRect/>
          </a:stretch>
        </p:blipFill>
        <p:spPr>
          <a:xfrm>
            <a:off x="8316913" y="-100012"/>
            <a:ext cx="752475" cy="1382712"/>
          </a:xfrm>
          <a:prstGeom prst="rect">
            <a:avLst/>
          </a:prstGeom>
          <a:noFill/>
          <a:ln w="9525">
            <a:noFill/>
          </a:ln>
        </p:spPr>
      </p:pic>
      <p:sp>
        <p:nvSpPr>
          <p:cNvPr id="75780" name="文本框 1"/>
          <p:cNvSpPr txBox="1"/>
          <p:nvPr/>
        </p:nvSpPr>
        <p:spPr>
          <a:xfrm>
            <a:off x="400050" y="1485900"/>
            <a:ext cx="280988" cy="368300"/>
          </a:xfrm>
          <a:prstGeom prst="rect">
            <a:avLst/>
          </a:prstGeom>
          <a:noFill/>
          <a:ln w="9525">
            <a:noFill/>
          </a:ln>
        </p:spPr>
        <p:txBody>
          <a:bodyPr wrap="none" anchor="t" anchorCtr="0">
            <a:spAutoFit/>
          </a:bodyPr>
          <a:p>
            <a:pPr>
              <a:lnSpc>
                <a:spcPct val="130000"/>
              </a:lnSpc>
            </a:pPr>
            <a:r>
              <a:rPr lang="en-US" altLang="zh-CN" sz="1400" dirty="0">
                <a:latin typeface="Arial" panose="020B0604020202020204" pitchFamily="34" charset="0"/>
                <a:ea typeface="微软雅黑" panose="020B0503020204020204" charset="-122"/>
              </a:rPr>
              <a:t> </a:t>
            </a:r>
            <a:r>
              <a:rPr lang="zh-CN" altLang="en-US" sz="1400" dirty="0">
                <a:latin typeface="Arial" panose="020B0604020202020204" pitchFamily="34" charset="0"/>
                <a:ea typeface="微软雅黑" panose="020B0503020204020204" charset="-122"/>
              </a:rPr>
              <a:t> </a:t>
            </a:r>
            <a:endParaRPr lang="zh-CN" altLang="en-US" sz="1400" dirty="0">
              <a:latin typeface="Arial" panose="020B0604020202020204" pitchFamily="34" charset="0"/>
              <a:ea typeface="微软雅黑" panose="020B0503020204020204" charset="-122"/>
            </a:endParaRPr>
          </a:p>
        </p:txBody>
      </p:sp>
      <p:sp>
        <p:nvSpPr>
          <p:cNvPr id="75781" name="矩形 49162"/>
          <p:cNvSpPr/>
          <p:nvPr/>
        </p:nvSpPr>
        <p:spPr>
          <a:xfrm>
            <a:off x="1042988" y="549275"/>
            <a:ext cx="6908800" cy="519113"/>
          </a:xfrm>
          <a:prstGeom prst="rect">
            <a:avLst/>
          </a:prstGeom>
          <a:noFill/>
          <a:ln w="9525">
            <a:noFill/>
          </a:ln>
        </p:spPr>
        <p:txBody>
          <a:bodyPr wrap="none" anchor="ctr" anchorCtr="0">
            <a:spAutoFit/>
          </a:bodyPr>
          <a:p>
            <a:r>
              <a:rPr lang="en-US" altLang="zh-CN" sz="2800" b="1" dirty="0">
                <a:latin typeface="Arial" panose="020B0604020202020204" pitchFamily="34" charset="0"/>
                <a:ea typeface="黑体" panose="02010609060101010101" pitchFamily="49" charset="-122"/>
              </a:rPr>
              <a:t>GB18218-2009</a:t>
            </a:r>
            <a:r>
              <a:rPr lang="zh-CN" altLang="en-US" sz="2800" b="1" dirty="0">
                <a:latin typeface="Arial" panose="020B0604020202020204" pitchFamily="34" charset="0"/>
                <a:ea typeface="黑体" panose="02010609060101010101" pitchFamily="49" charset="-122"/>
              </a:rPr>
              <a:t>危险化学品重大危险源辨识</a:t>
            </a:r>
            <a:endParaRPr lang="en-US" altLang="zh-CN" sz="2800" b="1" dirty="0">
              <a:latin typeface="Arial" panose="020B0604020202020204" pitchFamily="34" charset="0"/>
              <a:ea typeface="黑体" panose="02010609060101010101" pitchFamily="49" charset="-122"/>
            </a:endParaRPr>
          </a:p>
        </p:txBody>
      </p:sp>
      <p:sp>
        <p:nvSpPr>
          <p:cNvPr id="75782" name="文本框 2"/>
          <p:cNvSpPr txBox="1"/>
          <p:nvPr/>
        </p:nvSpPr>
        <p:spPr>
          <a:xfrm>
            <a:off x="2411413" y="1341438"/>
            <a:ext cx="5080000" cy="304800"/>
          </a:xfrm>
          <a:prstGeom prst="rect">
            <a:avLst/>
          </a:prstGeom>
          <a:noFill/>
          <a:ln w="9525">
            <a:noFill/>
          </a:ln>
        </p:spPr>
        <p:txBody>
          <a:bodyPr anchor="t" anchorCtr="0">
            <a:spAutoFit/>
          </a:bodyPr>
          <a:p>
            <a:r>
              <a:rPr lang="zh-CN" altLang="en-US" sz="1400" dirty="0">
                <a:solidFill>
                  <a:srgbClr val="FF0000"/>
                </a:solidFill>
                <a:latin typeface="宋体" panose="02010600030101010101" pitchFamily="2" charset="-122"/>
                <a:ea typeface="宋体" panose="02010600030101010101" pitchFamily="2" charset="-122"/>
              </a:rPr>
              <a:t>表</a:t>
            </a:r>
            <a:r>
              <a:rPr lang="en-US" altLang="zh-CN" sz="1400" dirty="0">
                <a:solidFill>
                  <a:srgbClr val="FF0000"/>
                </a:solidFill>
                <a:latin typeface="宋体" panose="02010600030101010101" pitchFamily="2" charset="-122"/>
                <a:ea typeface="宋体" panose="02010600030101010101" pitchFamily="2" charset="-122"/>
              </a:rPr>
              <a:t>2</a:t>
            </a:r>
            <a:r>
              <a:rPr lang="zh-CN" altLang="en-US" sz="1400" dirty="0">
                <a:solidFill>
                  <a:srgbClr val="FF0000"/>
                </a:solidFill>
                <a:latin typeface="宋体" panose="02010600030101010101" pitchFamily="2" charset="-122"/>
                <a:ea typeface="宋体" panose="02010600030101010101" pitchFamily="2" charset="-122"/>
              </a:rPr>
              <a:t>　未在表１中列举的危险化学品类别及其临界量</a:t>
            </a:r>
            <a:endParaRPr lang="zh-CN" altLang="en-US" sz="1400" dirty="0">
              <a:solidFill>
                <a:srgbClr val="FF0000"/>
              </a:solidFill>
              <a:latin typeface="宋体" panose="02010600030101010101" pitchFamily="2" charset="-122"/>
              <a:ea typeface="宋体" panose="02010600030101010101" pitchFamily="2" charset="-122"/>
            </a:endParaRPr>
          </a:p>
        </p:txBody>
      </p:sp>
      <p:graphicFrame>
        <p:nvGraphicFramePr>
          <p:cNvPr id="75783" name="表格 75782"/>
          <p:cNvGraphicFramePr/>
          <p:nvPr/>
        </p:nvGraphicFramePr>
        <p:xfrm>
          <a:off x="1116013" y="1687513"/>
          <a:ext cx="6986588" cy="4425950"/>
        </p:xfrm>
        <a:graphic>
          <a:graphicData uri="http://schemas.openxmlformats.org/drawingml/2006/table">
            <a:tbl>
              <a:tblPr/>
              <a:tblGrid>
                <a:gridCol w="2320925"/>
                <a:gridCol w="3224213"/>
                <a:gridCol w="1441450"/>
              </a:tblGrid>
              <a:tr h="323850">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类别</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2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危险性分类及说明</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2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临界量</a:t>
                      </a:r>
                      <a:r>
                        <a:rPr lang="en-US" altLang="zh-CN" sz="1000" b="1">
                          <a:solidFill>
                            <a:srgbClr val="000000"/>
                          </a:solidFill>
                          <a:latin typeface="Arial" panose="020B0604020202020204" pitchFamily="34" charset="0"/>
                          <a:ea typeface="宋体" panose="02010600030101010101" pitchFamily="2" charset="-122"/>
                        </a:rPr>
                        <a:t>(T)</a:t>
                      </a:r>
                      <a:endParaRPr lang="en-US" altLang="zh-CN" sz="1000" b="1">
                        <a:solidFill>
                          <a:srgbClr val="000000"/>
                        </a:solidFill>
                        <a:latin typeface="Arial" panose="020B0604020202020204" pitchFamily="34" charset="0"/>
                        <a:ea typeface="宋体" panose="02010600030101010101" pitchFamily="2"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20">
                      <a:fgClr>
                        <a:schemeClr val="accent1"/>
                      </a:fgClr>
                      <a:bgClr>
                        <a:schemeClr val="bg1"/>
                      </a:bgClr>
                    </a:pattFill>
                  </a:tcPr>
                </a:tc>
              </a:tr>
              <a:tr h="325438">
                <a:tc rowSpan="3">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endParaRPr lang="zh-CN" altLang="en-US" sz="1000" b="1">
                        <a:solidFill>
                          <a:srgbClr val="000000"/>
                        </a:solidFill>
                        <a:latin typeface="Arial" panose="020B0604020202020204" pitchFamily="34" charset="0"/>
                        <a:ea typeface="黑体" panose="02010609060101010101" pitchFamily="49" charset="-122"/>
                      </a:endParaRPr>
                    </a:p>
                    <a:p>
                      <a:pPr lvl="0" algn="ctr" eaLnBrk="1" hangingPunct="1">
                        <a:buNone/>
                      </a:pPr>
                      <a:endParaRPr lang="zh-CN" altLang="en-US" sz="1000" b="1">
                        <a:solidFill>
                          <a:srgbClr val="000000"/>
                        </a:solidFill>
                        <a:latin typeface="Arial" panose="020B0604020202020204" pitchFamily="34" charset="0"/>
                        <a:ea typeface="黑体" panose="02010609060101010101" pitchFamily="49" charset="-122"/>
                      </a:endParaRPr>
                    </a:p>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爆炸品</a:t>
                      </a:r>
                      <a:endParaRPr lang="zh-CN" altLang="en-US" sz="1000" b="1">
                        <a:solidFill>
                          <a:srgbClr val="000000"/>
                        </a:solidFill>
                        <a:latin typeface="Arial" panose="020B0604020202020204" pitchFamily="34" charset="0"/>
                        <a:ea typeface="黑体" panose="02010609060101010101" pitchFamily="49"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 </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 </a:t>
                      </a:r>
                      <a:endParaRPr lang="en-US" altLang="zh-CN" sz="1000" b="1">
                        <a:solidFill>
                          <a:srgbClr val="000000"/>
                        </a:solidFill>
                        <a:latin typeface="Arial" panose="020B0604020202020204" pitchFamily="34" charset="0"/>
                        <a:ea typeface="宋体" panose="02010600030101010101" pitchFamily="2"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2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１．１Ａ项爆炸品</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2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１</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20">
                      <a:fgClr>
                        <a:schemeClr val="accent1"/>
                      </a:fgClr>
                      <a:bgClr>
                        <a:schemeClr val="bg1"/>
                      </a:bgClr>
                    </a:pattFill>
                  </a:tcPr>
                </a:tc>
              </a:tr>
              <a:tr h="325437">
                <a:tc vMerge="1">
                  <a:tcPr>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除１．１Ａ项外的其他１．１项爆炸品</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2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１０</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20">
                      <a:fgClr>
                        <a:schemeClr val="accent1"/>
                      </a:fgClr>
                      <a:bgClr>
                        <a:schemeClr val="bg1"/>
                      </a:bgClr>
                    </a:pattFill>
                  </a:tcPr>
                </a:tc>
              </a:tr>
              <a:tr h="425450">
                <a:tc vMerge="1">
                  <a:tcPr>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B w="12700" cap="flat" cmpd="sng">
                      <a:solidFill>
                        <a:srgbClr val="5F5F5F"/>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　除１．１项外的其他爆炸品</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2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５０</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20">
                      <a:fgClr>
                        <a:schemeClr val="accent1"/>
                      </a:fgClr>
                      <a:bgClr>
                        <a:schemeClr val="bg1"/>
                      </a:bgClr>
                    </a:pattFill>
                  </a:tcPr>
                </a:tc>
              </a:tr>
              <a:tr h="325438">
                <a:tc rowSpan="4">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endParaRPr lang="zh-CN" altLang="en-US" sz="1000" b="1">
                        <a:solidFill>
                          <a:srgbClr val="000000"/>
                        </a:solidFill>
                        <a:latin typeface="Arial" panose="020B0604020202020204" pitchFamily="34" charset="0"/>
                        <a:ea typeface="黑体" panose="02010609060101010101" pitchFamily="49" charset="-122"/>
                      </a:endParaRPr>
                    </a:p>
                    <a:p>
                      <a:pPr lvl="0" algn="ctr" eaLnBrk="1" hangingPunct="1">
                        <a:buNone/>
                      </a:pPr>
                      <a:endParaRPr lang="zh-CN" altLang="en-US" sz="1000" b="1">
                        <a:solidFill>
                          <a:srgbClr val="000000"/>
                        </a:solidFill>
                        <a:latin typeface="Arial" panose="020B0604020202020204" pitchFamily="34" charset="0"/>
                        <a:ea typeface="黑体" panose="02010609060101010101" pitchFamily="49" charset="-122"/>
                      </a:endParaRPr>
                    </a:p>
                    <a:p>
                      <a:pPr lvl="0" algn="ctr" eaLnBrk="1" hangingPunct="1">
                        <a:buNone/>
                      </a:pPr>
                      <a:endParaRPr lang="zh-CN" altLang="en-US" sz="1000" b="1">
                        <a:solidFill>
                          <a:srgbClr val="000000"/>
                        </a:solidFill>
                        <a:latin typeface="Arial" panose="020B0604020202020204" pitchFamily="34" charset="0"/>
                        <a:ea typeface="黑体" panose="02010609060101010101" pitchFamily="49" charset="-122"/>
                      </a:endParaRPr>
                    </a:p>
                    <a:p>
                      <a:pPr lvl="0" algn="ctr" eaLnBrk="1" hangingPunct="1">
                        <a:buNone/>
                      </a:pPr>
                      <a:endParaRPr lang="zh-CN" altLang="en-US" sz="1000" b="1">
                        <a:solidFill>
                          <a:srgbClr val="000000"/>
                        </a:solidFill>
                        <a:latin typeface="Arial" panose="020B0604020202020204" pitchFamily="34" charset="0"/>
                        <a:ea typeface="黑体" panose="02010609060101010101" pitchFamily="49" charset="-122"/>
                      </a:endParaRPr>
                    </a:p>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气体</a:t>
                      </a:r>
                      <a:endParaRPr lang="zh-CN" altLang="en-US" sz="1000" b="1">
                        <a:solidFill>
                          <a:srgbClr val="000000"/>
                        </a:solidFill>
                        <a:latin typeface="Arial" panose="020B0604020202020204" pitchFamily="34" charset="0"/>
                        <a:ea typeface="黑体" panose="02010609060101010101" pitchFamily="49"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 </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 </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 </a:t>
                      </a:r>
                      <a:endParaRPr lang="en-US" altLang="zh-CN" sz="1000" b="1">
                        <a:solidFill>
                          <a:srgbClr val="000000"/>
                        </a:solidFill>
                        <a:latin typeface="Arial" panose="020B0604020202020204" pitchFamily="34" charset="0"/>
                        <a:ea typeface="宋体" panose="02010600030101010101" pitchFamily="2"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2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　易燃气体：危险性属于２．１项的气体</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2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１０</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20">
                      <a:fgClr>
                        <a:schemeClr val="accent1"/>
                      </a:fgClr>
                      <a:bgClr>
                        <a:schemeClr val="bg1"/>
                      </a:bgClr>
                    </a:pattFill>
                  </a:tcPr>
                </a:tc>
              </a:tr>
              <a:tr h="512762">
                <a:tc vMerge="1">
                  <a:tcPr>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氧化性气体：危险性属于２．２项非易燃无毒气体且次要危险性为５类的气体</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2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２００</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20">
                      <a:fgClr>
                        <a:schemeClr val="accent1"/>
                      </a:fgClr>
                      <a:bgClr>
                        <a:schemeClr val="bg1"/>
                      </a:bgClr>
                    </a:pattFill>
                  </a:tcPr>
                </a:tc>
              </a:tr>
              <a:tr h="512763">
                <a:tc vMerge="1">
                  <a:tcPr>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剧毒气体：危险性属于２．３项且急性毒性为类别１的毒性气体</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2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５</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20">
                      <a:fgClr>
                        <a:schemeClr val="accent1"/>
                      </a:fgClr>
                      <a:bgClr>
                        <a:schemeClr val="bg1"/>
                      </a:bgClr>
                    </a:pattFill>
                  </a:tcPr>
                </a:tc>
              </a:tr>
              <a:tr h="323850">
                <a:tc vMerge="1">
                  <a:tcPr>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B w="12700" cap="flat" cmpd="sng">
                      <a:solidFill>
                        <a:srgbClr val="5F5F5F"/>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有毒气体：危险性属于２．３项的其他毒性气体</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2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５０</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20">
                      <a:fgClr>
                        <a:schemeClr val="accent1"/>
                      </a:fgClr>
                      <a:bgClr>
                        <a:schemeClr val="bg1"/>
                      </a:bgClr>
                    </a:pattFill>
                  </a:tcPr>
                </a:tc>
              </a:tr>
              <a:tr h="512762">
                <a:tc rowSpan="3">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endParaRPr lang="zh-CN" altLang="en-US" sz="1000" b="1">
                        <a:solidFill>
                          <a:srgbClr val="000000"/>
                        </a:solidFill>
                        <a:latin typeface="Arial" panose="020B0604020202020204" pitchFamily="34" charset="0"/>
                        <a:ea typeface="黑体" panose="02010609060101010101" pitchFamily="49" charset="-122"/>
                      </a:endParaRPr>
                    </a:p>
                    <a:p>
                      <a:pPr lvl="0" algn="ctr" eaLnBrk="1" hangingPunct="1">
                        <a:buNone/>
                      </a:pPr>
                      <a:endParaRPr lang="zh-CN" altLang="en-US" sz="1000" b="1">
                        <a:solidFill>
                          <a:srgbClr val="000000"/>
                        </a:solidFill>
                        <a:latin typeface="Arial" panose="020B0604020202020204" pitchFamily="34" charset="0"/>
                        <a:ea typeface="黑体" panose="02010609060101010101" pitchFamily="49" charset="-122"/>
                      </a:endParaRPr>
                    </a:p>
                    <a:p>
                      <a:pPr lvl="0" algn="ctr" eaLnBrk="1" hangingPunct="1">
                        <a:buNone/>
                      </a:pPr>
                      <a:endParaRPr lang="zh-CN" altLang="en-US" sz="1000" b="1">
                        <a:solidFill>
                          <a:srgbClr val="000000"/>
                        </a:solidFill>
                        <a:latin typeface="Arial" panose="020B0604020202020204" pitchFamily="34" charset="0"/>
                        <a:ea typeface="黑体" panose="02010609060101010101" pitchFamily="49" charset="-122"/>
                      </a:endParaRPr>
                    </a:p>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易燃液体</a:t>
                      </a:r>
                      <a:endParaRPr lang="zh-CN" altLang="en-US" sz="1000" b="1">
                        <a:solidFill>
                          <a:srgbClr val="000000"/>
                        </a:solidFill>
                        <a:latin typeface="Arial" panose="020B0604020202020204" pitchFamily="34" charset="0"/>
                        <a:ea typeface="黑体" panose="02010609060101010101" pitchFamily="49"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 </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 </a:t>
                      </a:r>
                      <a:endParaRPr lang="en-US" altLang="zh-CN" sz="1000" b="1">
                        <a:solidFill>
                          <a:srgbClr val="000000"/>
                        </a:solidFill>
                        <a:latin typeface="Arial" panose="020B0604020202020204" pitchFamily="34" charset="0"/>
                        <a:ea typeface="宋体" panose="02010600030101010101" pitchFamily="2"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2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极易燃液体：沸点</a:t>
                      </a:r>
                      <a:r>
                        <a:rPr lang="en-US" altLang="zh-CN" sz="1000" b="1">
                          <a:solidFill>
                            <a:srgbClr val="000000"/>
                          </a:solidFill>
                          <a:latin typeface="Arial" panose="020B0604020202020204" pitchFamily="34" charset="0"/>
                          <a:ea typeface="宋体" panose="02010600030101010101" pitchFamily="2" charset="-122"/>
                        </a:rPr>
                        <a:t>≤</a:t>
                      </a:r>
                      <a:r>
                        <a:rPr lang="zh-CN" altLang="en-US" sz="1000" b="1">
                          <a:solidFill>
                            <a:srgbClr val="000000"/>
                          </a:solidFill>
                          <a:latin typeface="Arial" panose="020B0604020202020204" pitchFamily="34" charset="0"/>
                          <a:ea typeface="黑体" panose="02010609060101010101" pitchFamily="49" charset="-122"/>
                        </a:rPr>
                        <a:t>３５</a:t>
                      </a:r>
                      <a:r>
                        <a:rPr lang="en-US" altLang="zh-CN" sz="1000" b="1">
                          <a:solidFill>
                            <a:srgbClr val="000000"/>
                          </a:solidFill>
                          <a:latin typeface="Arial" panose="020B0604020202020204" pitchFamily="34" charset="0"/>
                          <a:ea typeface="宋体" panose="02010600030101010101" pitchFamily="2" charset="-122"/>
                        </a:rPr>
                        <a:t>℃</a:t>
                      </a:r>
                      <a:r>
                        <a:rPr lang="zh-CN" altLang="en-US" sz="1000" b="1">
                          <a:solidFill>
                            <a:srgbClr val="000000"/>
                          </a:solidFill>
                          <a:latin typeface="Arial" panose="020B0604020202020204" pitchFamily="34" charset="0"/>
                          <a:ea typeface="黑体" panose="02010609060101010101" pitchFamily="49" charset="-122"/>
                        </a:rPr>
                        <a:t>且闪点＜０</a:t>
                      </a:r>
                      <a:r>
                        <a:rPr lang="en-US" altLang="zh-CN" sz="1000" b="1">
                          <a:solidFill>
                            <a:srgbClr val="000000"/>
                          </a:solidFill>
                          <a:latin typeface="Arial" panose="020B0604020202020204" pitchFamily="34" charset="0"/>
                          <a:ea typeface="宋体" panose="02010600030101010101" pitchFamily="2" charset="-122"/>
                        </a:rPr>
                        <a:t>℃</a:t>
                      </a:r>
                      <a:r>
                        <a:rPr lang="zh-CN" altLang="en-US" sz="1000" b="1">
                          <a:solidFill>
                            <a:srgbClr val="000000"/>
                          </a:solidFill>
                          <a:latin typeface="Arial" panose="020B0604020202020204" pitchFamily="34" charset="0"/>
                          <a:ea typeface="黑体" panose="02010609060101010101" pitchFamily="49" charset="-122"/>
                        </a:rPr>
                        <a:t>的液体；或保存温度一直在其沸点以上的易燃液体</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2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１０</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20">
                      <a:fgClr>
                        <a:schemeClr val="accent1"/>
                      </a:fgClr>
                      <a:bgClr>
                        <a:schemeClr val="bg1"/>
                      </a:bgClr>
                    </a:pattFill>
                  </a:tcPr>
                </a:tc>
              </a:tr>
              <a:tr h="512763">
                <a:tc vMerge="1">
                  <a:tcPr>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高度易燃液体：闪点＜２３</a:t>
                      </a:r>
                      <a:r>
                        <a:rPr lang="en-US" altLang="zh-CN" sz="1000" b="1">
                          <a:solidFill>
                            <a:srgbClr val="000000"/>
                          </a:solidFill>
                          <a:latin typeface="Arial" panose="020B0604020202020204" pitchFamily="34" charset="0"/>
                          <a:ea typeface="宋体" panose="02010600030101010101" pitchFamily="2" charset="-122"/>
                        </a:rPr>
                        <a:t>℃</a:t>
                      </a:r>
                      <a:r>
                        <a:rPr lang="zh-CN" altLang="en-US" sz="1000" b="1">
                          <a:solidFill>
                            <a:srgbClr val="000000"/>
                          </a:solidFill>
                          <a:latin typeface="Arial" panose="020B0604020202020204" pitchFamily="34" charset="0"/>
                          <a:ea typeface="黑体" panose="02010609060101010101" pitchFamily="49" charset="-122"/>
                        </a:rPr>
                        <a:t>的液体（不包括极易燃液体）；液态退敏爆炸品</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2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１０００</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20">
                      <a:fgClr>
                        <a:schemeClr val="accent1"/>
                      </a:fgClr>
                      <a:bgClr>
                        <a:schemeClr val="bg1"/>
                      </a:bgClr>
                    </a:pattFill>
                  </a:tcPr>
                </a:tc>
              </a:tr>
              <a:tr h="325437">
                <a:tc vMerge="1">
                  <a:tcPr>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B w="12700" cap="flat" cmpd="sng">
                      <a:solidFill>
                        <a:srgbClr val="5F5F5F"/>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易燃液体：２３</a:t>
                      </a:r>
                      <a:r>
                        <a:rPr lang="en-US" altLang="zh-CN" sz="1000" b="1">
                          <a:solidFill>
                            <a:srgbClr val="000000"/>
                          </a:solidFill>
                          <a:latin typeface="Arial" panose="020B0604020202020204" pitchFamily="34" charset="0"/>
                          <a:ea typeface="宋体" panose="02010600030101010101" pitchFamily="2" charset="-122"/>
                        </a:rPr>
                        <a:t>℃≤</a:t>
                      </a:r>
                      <a:r>
                        <a:rPr lang="zh-CN" altLang="en-US" sz="1000" b="1">
                          <a:solidFill>
                            <a:srgbClr val="000000"/>
                          </a:solidFill>
                          <a:latin typeface="Arial" panose="020B0604020202020204" pitchFamily="34" charset="0"/>
                          <a:ea typeface="黑体" panose="02010609060101010101" pitchFamily="49" charset="-122"/>
                        </a:rPr>
                        <a:t>闪点＜６１</a:t>
                      </a:r>
                      <a:r>
                        <a:rPr lang="en-US" altLang="zh-CN" sz="1000" b="1">
                          <a:solidFill>
                            <a:srgbClr val="000000"/>
                          </a:solidFill>
                          <a:latin typeface="Arial" panose="020B0604020202020204" pitchFamily="34" charset="0"/>
                          <a:ea typeface="宋体" panose="02010600030101010101" pitchFamily="2" charset="-122"/>
                        </a:rPr>
                        <a:t>℃</a:t>
                      </a:r>
                      <a:r>
                        <a:rPr lang="zh-CN" altLang="en-US" sz="1000" b="1">
                          <a:solidFill>
                            <a:srgbClr val="000000"/>
                          </a:solidFill>
                          <a:latin typeface="Arial" panose="020B0604020202020204" pitchFamily="34" charset="0"/>
                          <a:ea typeface="黑体" panose="02010609060101010101" pitchFamily="49" charset="-122"/>
                        </a:rPr>
                        <a:t>的液体</a:t>
                      </a:r>
                      <a:endParaRPr lang="zh-CN" altLang="en-US" sz="10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2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dirty="0">
                          <a:solidFill>
                            <a:srgbClr val="000000"/>
                          </a:solidFill>
                          <a:latin typeface="Arial" panose="020B0604020202020204" pitchFamily="34" charset="0"/>
                          <a:ea typeface="黑体" panose="02010609060101010101" pitchFamily="49" charset="-122"/>
                        </a:rPr>
                        <a:t>５０００</a:t>
                      </a:r>
                      <a:endParaRPr lang="zh-CN" altLang="en-US" sz="1000" b="1" dirty="0">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20">
                      <a:fgClr>
                        <a:schemeClr val="accent1"/>
                      </a:fgClr>
                      <a:bgClr>
                        <a:schemeClr val="bg1"/>
                      </a:bgClr>
                    </a:pattFill>
                  </a:tcPr>
                </a:tc>
              </a:tr>
            </a:tbl>
          </a:graphicData>
        </a:graphic>
      </p:graphicFrame>
      <p:sp>
        <p:nvSpPr>
          <p:cNvPr id="2" name="内容占位符 1"/>
          <p:cNvSpPr/>
          <p:nvPr>
            <p:ph idx="1"/>
          </p:nvPr>
        </p:nvSpPr>
        <p:spPr/>
        <p:txBody>
          <a:bodyPr/>
          <a:p>
            <a:endParaRPr lang="zh-CN" altLang="en-US"/>
          </a:p>
        </p:txBody>
      </p:sp>
    </p:spTree>
  </p:cSld>
  <p:clrMapOvr>
    <a:masterClrMapping/>
  </p:clrMapOvr>
  <p:transition>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标题 7"/>
          <p:cNvSpPr>
            <a:spLocks noGrp="1"/>
          </p:cNvSpPr>
          <p:nvPr/>
        </p:nvSpPr>
        <p:spPr>
          <a:xfrm>
            <a:off x="503238" y="1123950"/>
            <a:ext cx="8105775" cy="76200"/>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anchor="ctr"/>
          <a:lst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lt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r>
              <a:rPr kumimoji="0" lang="en-US" altLang="zh-CN" sz="4400" b="0" i="0" u="none" strike="noStrike" kern="1200" cap="none" spc="0" normalizeH="0" baseline="0" noProof="1">
                <a:ln>
                  <a:noFill/>
                </a:ln>
                <a:solidFill>
                  <a:schemeClr val="lt1"/>
                </a:solidFill>
                <a:effectLst/>
                <a:uLnTx/>
                <a:uFillTx/>
                <a:latin typeface="+mj-lt"/>
                <a:ea typeface="+mj-ea"/>
                <a:cs typeface="+mj-cs"/>
              </a:rPr>
              <a:t> </a:t>
            </a:r>
            <a:endParaRPr kumimoji="0" lang="en-US" altLang="zh-CN" sz="4400" b="0" i="0" u="none" strike="noStrike" kern="1200" cap="none" spc="0" normalizeH="0" baseline="0" noProof="1">
              <a:ln>
                <a:noFill/>
              </a:ln>
              <a:solidFill>
                <a:schemeClr val="lt1"/>
              </a:solidFill>
              <a:effectLst/>
              <a:uLnTx/>
              <a:uFillTx/>
              <a:latin typeface="+mj-lt"/>
              <a:ea typeface="+mj-ea"/>
              <a:cs typeface="+mj-cs"/>
            </a:endParaRPr>
          </a:p>
        </p:txBody>
      </p:sp>
      <p:pic>
        <p:nvPicPr>
          <p:cNvPr id="76803" name="图片 4" descr="t017ad25186a066ac2f"/>
          <p:cNvPicPr>
            <a:picLocks noChangeAspect="1"/>
          </p:cNvPicPr>
          <p:nvPr/>
        </p:nvPicPr>
        <p:blipFill>
          <a:blip r:embed="rId1"/>
          <a:stretch>
            <a:fillRect/>
          </a:stretch>
        </p:blipFill>
        <p:spPr>
          <a:xfrm>
            <a:off x="8316913" y="-100012"/>
            <a:ext cx="752475" cy="1382712"/>
          </a:xfrm>
          <a:prstGeom prst="rect">
            <a:avLst/>
          </a:prstGeom>
          <a:noFill/>
          <a:ln w="9525">
            <a:noFill/>
          </a:ln>
        </p:spPr>
      </p:pic>
      <p:sp>
        <p:nvSpPr>
          <p:cNvPr id="76804" name="文本框 1"/>
          <p:cNvSpPr txBox="1"/>
          <p:nvPr/>
        </p:nvSpPr>
        <p:spPr>
          <a:xfrm>
            <a:off x="400050" y="1485900"/>
            <a:ext cx="280988" cy="368300"/>
          </a:xfrm>
          <a:prstGeom prst="rect">
            <a:avLst/>
          </a:prstGeom>
          <a:noFill/>
          <a:ln w="9525">
            <a:noFill/>
          </a:ln>
        </p:spPr>
        <p:txBody>
          <a:bodyPr wrap="none" anchor="t" anchorCtr="0">
            <a:spAutoFit/>
          </a:bodyPr>
          <a:p>
            <a:pPr>
              <a:lnSpc>
                <a:spcPct val="130000"/>
              </a:lnSpc>
            </a:pPr>
            <a:r>
              <a:rPr lang="en-US" altLang="zh-CN" sz="1400" dirty="0">
                <a:latin typeface="Arial" panose="020B0604020202020204" pitchFamily="34" charset="0"/>
                <a:ea typeface="微软雅黑" panose="020B0503020204020204" charset="-122"/>
              </a:rPr>
              <a:t> </a:t>
            </a:r>
            <a:r>
              <a:rPr lang="zh-CN" altLang="en-US" sz="1400" dirty="0">
                <a:latin typeface="Arial" panose="020B0604020202020204" pitchFamily="34" charset="0"/>
                <a:ea typeface="微软雅黑" panose="020B0503020204020204" charset="-122"/>
              </a:rPr>
              <a:t> </a:t>
            </a:r>
            <a:endParaRPr lang="zh-CN" altLang="en-US" sz="1400" dirty="0">
              <a:latin typeface="Arial" panose="020B0604020202020204" pitchFamily="34" charset="0"/>
              <a:ea typeface="微软雅黑" panose="020B0503020204020204" charset="-122"/>
            </a:endParaRPr>
          </a:p>
        </p:txBody>
      </p:sp>
      <p:sp>
        <p:nvSpPr>
          <p:cNvPr id="76805" name="矩形 49162"/>
          <p:cNvSpPr/>
          <p:nvPr/>
        </p:nvSpPr>
        <p:spPr>
          <a:xfrm>
            <a:off x="1042988" y="549275"/>
            <a:ext cx="6908800" cy="519113"/>
          </a:xfrm>
          <a:prstGeom prst="rect">
            <a:avLst/>
          </a:prstGeom>
          <a:noFill/>
          <a:ln w="9525">
            <a:noFill/>
          </a:ln>
        </p:spPr>
        <p:txBody>
          <a:bodyPr wrap="none" anchor="ctr" anchorCtr="0">
            <a:spAutoFit/>
          </a:bodyPr>
          <a:p>
            <a:r>
              <a:rPr lang="en-US" altLang="zh-CN" sz="2800" b="1" dirty="0">
                <a:latin typeface="Arial" panose="020B0604020202020204" pitchFamily="34" charset="0"/>
                <a:ea typeface="黑体" panose="02010609060101010101" pitchFamily="49" charset="-122"/>
              </a:rPr>
              <a:t>GB18218-2009</a:t>
            </a:r>
            <a:r>
              <a:rPr lang="zh-CN" altLang="en-US" sz="2800" b="1" dirty="0">
                <a:latin typeface="Arial" panose="020B0604020202020204" pitchFamily="34" charset="0"/>
                <a:ea typeface="黑体" panose="02010609060101010101" pitchFamily="49" charset="-122"/>
              </a:rPr>
              <a:t>危险化学品重大危险源辨识</a:t>
            </a:r>
            <a:endParaRPr lang="en-US" altLang="zh-CN" sz="2800" b="1" dirty="0">
              <a:latin typeface="Arial" panose="020B0604020202020204" pitchFamily="34" charset="0"/>
              <a:ea typeface="黑体" panose="02010609060101010101" pitchFamily="49" charset="-122"/>
            </a:endParaRPr>
          </a:p>
        </p:txBody>
      </p:sp>
      <p:sp>
        <p:nvSpPr>
          <p:cNvPr id="76806" name="文本框 2"/>
          <p:cNvSpPr txBox="1"/>
          <p:nvPr/>
        </p:nvSpPr>
        <p:spPr>
          <a:xfrm>
            <a:off x="2339975" y="1341438"/>
            <a:ext cx="5080000" cy="304800"/>
          </a:xfrm>
          <a:prstGeom prst="rect">
            <a:avLst/>
          </a:prstGeom>
          <a:noFill/>
          <a:ln w="9525">
            <a:noFill/>
          </a:ln>
        </p:spPr>
        <p:txBody>
          <a:bodyPr anchor="t" anchorCtr="0">
            <a:spAutoFit/>
          </a:bodyPr>
          <a:p>
            <a:r>
              <a:rPr lang="zh-CN" altLang="en-US" sz="1400" dirty="0">
                <a:solidFill>
                  <a:srgbClr val="FF0000"/>
                </a:solidFill>
                <a:latin typeface="宋体" panose="02010600030101010101" pitchFamily="2" charset="-122"/>
                <a:ea typeface="宋体" panose="02010600030101010101" pitchFamily="2" charset="-122"/>
              </a:rPr>
              <a:t>表</a:t>
            </a:r>
            <a:r>
              <a:rPr lang="en-US" altLang="zh-CN" sz="1400" dirty="0">
                <a:solidFill>
                  <a:srgbClr val="FF0000"/>
                </a:solidFill>
                <a:latin typeface="宋体" panose="02010600030101010101" pitchFamily="2" charset="-122"/>
                <a:ea typeface="宋体" panose="02010600030101010101" pitchFamily="2" charset="-122"/>
              </a:rPr>
              <a:t>2</a:t>
            </a:r>
            <a:r>
              <a:rPr lang="zh-CN" altLang="en-US" sz="1400" dirty="0">
                <a:solidFill>
                  <a:srgbClr val="FF0000"/>
                </a:solidFill>
                <a:latin typeface="宋体" panose="02010600030101010101" pitchFamily="2" charset="-122"/>
                <a:ea typeface="宋体" panose="02010600030101010101" pitchFamily="2" charset="-122"/>
              </a:rPr>
              <a:t>　未在表１中列举的危险化学品类别及其临界量</a:t>
            </a:r>
            <a:endParaRPr lang="zh-CN" altLang="en-US" sz="1400" dirty="0">
              <a:solidFill>
                <a:srgbClr val="FF0000"/>
              </a:solidFill>
              <a:latin typeface="宋体" panose="02010600030101010101" pitchFamily="2" charset="-122"/>
              <a:ea typeface="宋体" panose="02010600030101010101" pitchFamily="2" charset="-122"/>
            </a:endParaRPr>
          </a:p>
        </p:txBody>
      </p:sp>
      <p:graphicFrame>
        <p:nvGraphicFramePr>
          <p:cNvPr id="76807" name="表格 76806"/>
          <p:cNvGraphicFramePr/>
          <p:nvPr/>
        </p:nvGraphicFramePr>
        <p:xfrm>
          <a:off x="1003300" y="1773238"/>
          <a:ext cx="7181850" cy="4803775"/>
        </p:xfrm>
        <a:graphic>
          <a:graphicData uri="http://schemas.openxmlformats.org/drawingml/2006/table">
            <a:tbl>
              <a:tblPr/>
              <a:tblGrid>
                <a:gridCol w="2384425"/>
                <a:gridCol w="3314700"/>
                <a:gridCol w="1482725"/>
              </a:tblGrid>
              <a:tr h="452438">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200" b="1">
                          <a:solidFill>
                            <a:srgbClr val="000000"/>
                          </a:solidFill>
                          <a:latin typeface="Arial" panose="020B0604020202020204" pitchFamily="34" charset="0"/>
                          <a:ea typeface="黑体" panose="02010609060101010101" pitchFamily="49" charset="-122"/>
                        </a:rPr>
                        <a:t>类别</a:t>
                      </a:r>
                      <a:endParaRPr lang="zh-CN" altLang="en-US" sz="12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2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200" b="1">
                          <a:solidFill>
                            <a:srgbClr val="000000"/>
                          </a:solidFill>
                          <a:latin typeface="Arial" panose="020B0604020202020204" pitchFamily="34" charset="0"/>
                          <a:ea typeface="黑体" panose="02010609060101010101" pitchFamily="49" charset="-122"/>
                        </a:rPr>
                        <a:t>危险性分类及说明</a:t>
                      </a:r>
                      <a:endParaRPr lang="zh-CN" altLang="en-US" sz="12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2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200" b="1">
                          <a:solidFill>
                            <a:srgbClr val="000000"/>
                          </a:solidFill>
                          <a:latin typeface="Arial" panose="020B0604020202020204" pitchFamily="34" charset="0"/>
                          <a:ea typeface="黑体" panose="02010609060101010101" pitchFamily="49" charset="-122"/>
                        </a:rPr>
                        <a:t>临界量</a:t>
                      </a:r>
                      <a:r>
                        <a:rPr lang="en-US" altLang="zh-CN" sz="1200" b="1">
                          <a:solidFill>
                            <a:srgbClr val="000000"/>
                          </a:solidFill>
                          <a:latin typeface="Arial" panose="020B0604020202020204" pitchFamily="34" charset="0"/>
                          <a:ea typeface="宋体" panose="02010600030101010101" pitchFamily="2" charset="-122"/>
                        </a:rPr>
                        <a:t>(T)</a:t>
                      </a:r>
                      <a:endParaRPr lang="en-US" altLang="zh-CN" sz="1200" b="1">
                        <a:solidFill>
                          <a:srgbClr val="000000"/>
                        </a:solidFill>
                        <a:latin typeface="Arial" panose="020B0604020202020204" pitchFamily="34" charset="0"/>
                        <a:ea typeface="宋体" panose="02010600030101010101" pitchFamily="2"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20">
                      <a:fgClr>
                        <a:schemeClr val="accent1"/>
                      </a:fgClr>
                      <a:bgClr>
                        <a:schemeClr val="bg1"/>
                      </a:bgClr>
                    </a:pattFill>
                  </a:tcPr>
                </a:tc>
              </a:tr>
              <a:tr h="452437">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200" b="1">
                          <a:solidFill>
                            <a:srgbClr val="000000"/>
                          </a:solidFill>
                          <a:latin typeface="Arial" panose="020B0604020202020204" pitchFamily="34" charset="0"/>
                          <a:ea typeface="黑体" panose="02010609060101010101" pitchFamily="49" charset="-122"/>
                        </a:rPr>
                        <a:t>易燃固体</a:t>
                      </a:r>
                      <a:endParaRPr lang="zh-CN" altLang="en-US" sz="12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2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200" b="1">
                          <a:solidFill>
                            <a:srgbClr val="000000"/>
                          </a:solidFill>
                          <a:latin typeface="Arial" panose="020B0604020202020204" pitchFamily="34" charset="0"/>
                          <a:ea typeface="黑体" panose="02010609060101010101" pitchFamily="49" charset="-122"/>
                        </a:rPr>
                        <a:t>危险性属于４．１项且包装为</a:t>
                      </a:r>
                      <a:r>
                        <a:rPr lang="en-US" altLang="zh-CN" sz="1200" b="1">
                          <a:solidFill>
                            <a:srgbClr val="000000"/>
                          </a:solidFill>
                          <a:latin typeface="Arial" panose="020B0604020202020204" pitchFamily="34" charset="0"/>
                          <a:ea typeface="宋体" panose="02010600030101010101" pitchFamily="2" charset="-122"/>
                        </a:rPr>
                        <a:t>Ⅰ</a:t>
                      </a:r>
                      <a:r>
                        <a:rPr lang="zh-CN" altLang="en-US" sz="1200" b="1">
                          <a:solidFill>
                            <a:srgbClr val="000000"/>
                          </a:solidFill>
                          <a:latin typeface="Arial" panose="020B0604020202020204" pitchFamily="34" charset="0"/>
                          <a:ea typeface="黑体" panose="02010609060101010101" pitchFamily="49" charset="-122"/>
                        </a:rPr>
                        <a:t>类的物质</a:t>
                      </a:r>
                      <a:endParaRPr lang="zh-CN" altLang="en-US" sz="12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2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200" b="1">
                          <a:solidFill>
                            <a:srgbClr val="000000"/>
                          </a:solidFill>
                          <a:latin typeface="Arial" panose="020B0604020202020204" pitchFamily="34" charset="0"/>
                          <a:ea typeface="黑体" panose="02010609060101010101" pitchFamily="49" charset="-122"/>
                        </a:rPr>
                        <a:t>２００</a:t>
                      </a:r>
                      <a:endParaRPr lang="zh-CN" altLang="en-US" sz="12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20">
                      <a:fgClr>
                        <a:schemeClr val="accent1"/>
                      </a:fgClr>
                      <a:bgClr>
                        <a:schemeClr val="bg1"/>
                      </a:bgClr>
                    </a:pattFill>
                  </a:tcPr>
                </a:tc>
              </a:tr>
              <a:tr h="452438">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200" b="1">
                          <a:solidFill>
                            <a:srgbClr val="000000"/>
                          </a:solidFill>
                          <a:latin typeface="Arial" panose="020B0604020202020204" pitchFamily="34" charset="0"/>
                          <a:ea typeface="黑体" panose="02010609060101010101" pitchFamily="49" charset="-122"/>
                        </a:rPr>
                        <a:t>易于自燃的物质</a:t>
                      </a:r>
                      <a:endParaRPr lang="zh-CN" altLang="en-US" sz="12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2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200" b="1">
                          <a:solidFill>
                            <a:srgbClr val="000000"/>
                          </a:solidFill>
                          <a:latin typeface="Arial" panose="020B0604020202020204" pitchFamily="34" charset="0"/>
                          <a:ea typeface="黑体" panose="02010609060101010101" pitchFamily="49" charset="-122"/>
                        </a:rPr>
                        <a:t>危险性属于４．２项且包装为</a:t>
                      </a:r>
                      <a:r>
                        <a:rPr lang="en-US" altLang="zh-CN" sz="1200" b="1">
                          <a:solidFill>
                            <a:srgbClr val="000000"/>
                          </a:solidFill>
                          <a:latin typeface="Arial" panose="020B0604020202020204" pitchFamily="34" charset="0"/>
                          <a:ea typeface="宋体" panose="02010600030101010101" pitchFamily="2" charset="-122"/>
                        </a:rPr>
                        <a:t>Ⅰ</a:t>
                      </a:r>
                      <a:r>
                        <a:rPr lang="zh-CN" altLang="en-US" sz="1200" b="1">
                          <a:solidFill>
                            <a:srgbClr val="000000"/>
                          </a:solidFill>
                          <a:latin typeface="Arial" panose="020B0604020202020204" pitchFamily="34" charset="0"/>
                          <a:ea typeface="黑体" panose="02010609060101010101" pitchFamily="49" charset="-122"/>
                        </a:rPr>
                        <a:t>或</a:t>
                      </a:r>
                      <a:r>
                        <a:rPr lang="en-US" altLang="zh-CN" sz="1200" b="1">
                          <a:solidFill>
                            <a:srgbClr val="000000"/>
                          </a:solidFill>
                          <a:latin typeface="Arial" panose="020B0604020202020204" pitchFamily="34" charset="0"/>
                          <a:ea typeface="宋体" panose="02010600030101010101" pitchFamily="2" charset="-122"/>
                        </a:rPr>
                        <a:t>Ⅱ</a:t>
                      </a:r>
                      <a:r>
                        <a:rPr lang="zh-CN" altLang="en-US" sz="1200" b="1">
                          <a:solidFill>
                            <a:srgbClr val="000000"/>
                          </a:solidFill>
                          <a:latin typeface="Arial" panose="020B0604020202020204" pitchFamily="34" charset="0"/>
                          <a:ea typeface="黑体" panose="02010609060101010101" pitchFamily="49" charset="-122"/>
                        </a:rPr>
                        <a:t>类的物质</a:t>
                      </a:r>
                      <a:endParaRPr lang="zh-CN" altLang="en-US" sz="12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2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200" b="1">
                          <a:solidFill>
                            <a:srgbClr val="000000"/>
                          </a:solidFill>
                          <a:latin typeface="Arial" panose="020B0604020202020204" pitchFamily="34" charset="0"/>
                          <a:ea typeface="黑体" panose="02010609060101010101" pitchFamily="49" charset="-122"/>
                        </a:rPr>
                        <a:t>２００</a:t>
                      </a:r>
                      <a:endParaRPr lang="zh-CN" altLang="en-US" sz="12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20">
                      <a:fgClr>
                        <a:schemeClr val="accent1"/>
                      </a:fgClr>
                      <a:bgClr>
                        <a:schemeClr val="bg1"/>
                      </a:bgClr>
                    </a:pattFill>
                  </a:tcPr>
                </a:tc>
              </a:tr>
              <a:tr h="452437">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200" b="1">
                          <a:solidFill>
                            <a:srgbClr val="000000"/>
                          </a:solidFill>
                          <a:latin typeface="Arial" panose="020B0604020202020204" pitchFamily="34" charset="0"/>
                          <a:ea typeface="黑体" panose="02010609060101010101" pitchFamily="49" charset="-122"/>
                        </a:rPr>
                        <a:t>遇水放出易燃气体的物质</a:t>
                      </a:r>
                      <a:endParaRPr lang="zh-CN" altLang="en-US" sz="12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2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200" b="1">
                          <a:solidFill>
                            <a:srgbClr val="000000"/>
                          </a:solidFill>
                          <a:latin typeface="Arial" panose="020B0604020202020204" pitchFamily="34" charset="0"/>
                          <a:ea typeface="黑体" panose="02010609060101010101" pitchFamily="49" charset="-122"/>
                        </a:rPr>
                        <a:t>危险性属于４．３项且包装为</a:t>
                      </a:r>
                      <a:r>
                        <a:rPr lang="en-US" altLang="zh-CN" sz="1200" b="1">
                          <a:solidFill>
                            <a:srgbClr val="000000"/>
                          </a:solidFill>
                          <a:latin typeface="Arial" panose="020B0604020202020204" pitchFamily="34" charset="0"/>
                          <a:ea typeface="宋体" panose="02010600030101010101" pitchFamily="2" charset="-122"/>
                        </a:rPr>
                        <a:t>Ⅰ</a:t>
                      </a:r>
                      <a:r>
                        <a:rPr lang="zh-CN" altLang="en-US" sz="1200" b="1">
                          <a:solidFill>
                            <a:srgbClr val="000000"/>
                          </a:solidFill>
                          <a:latin typeface="Arial" panose="020B0604020202020204" pitchFamily="34" charset="0"/>
                          <a:ea typeface="黑体" panose="02010609060101010101" pitchFamily="49" charset="-122"/>
                        </a:rPr>
                        <a:t>或</a:t>
                      </a:r>
                      <a:r>
                        <a:rPr lang="en-US" altLang="zh-CN" sz="1200" b="1">
                          <a:solidFill>
                            <a:srgbClr val="000000"/>
                          </a:solidFill>
                          <a:latin typeface="Arial" panose="020B0604020202020204" pitchFamily="34" charset="0"/>
                          <a:ea typeface="宋体" panose="02010600030101010101" pitchFamily="2" charset="-122"/>
                        </a:rPr>
                        <a:t>Ⅱ</a:t>
                      </a:r>
                      <a:r>
                        <a:rPr lang="zh-CN" altLang="en-US" sz="1200" b="1">
                          <a:solidFill>
                            <a:srgbClr val="000000"/>
                          </a:solidFill>
                          <a:latin typeface="Arial" panose="020B0604020202020204" pitchFamily="34" charset="0"/>
                          <a:ea typeface="黑体" panose="02010609060101010101" pitchFamily="49" charset="-122"/>
                        </a:rPr>
                        <a:t>的物质</a:t>
                      </a:r>
                      <a:endParaRPr lang="zh-CN" altLang="en-US" sz="12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2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200" b="1">
                          <a:solidFill>
                            <a:srgbClr val="000000"/>
                          </a:solidFill>
                          <a:latin typeface="Arial" panose="020B0604020202020204" pitchFamily="34" charset="0"/>
                          <a:ea typeface="黑体" panose="02010609060101010101" pitchFamily="49" charset="-122"/>
                        </a:rPr>
                        <a:t>２００</a:t>
                      </a:r>
                      <a:endParaRPr lang="zh-CN" altLang="en-US" sz="12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20">
                      <a:fgClr>
                        <a:schemeClr val="accent1"/>
                      </a:fgClr>
                      <a:bgClr>
                        <a:schemeClr val="bg1"/>
                      </a:bgClr>
                    </a:pattFill>
                  </a:tcPr>
                </a:tc>
              </a:tr>
              <a:tr h="450850">
                <a:tc rowSpan="2">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endParaRPr lang="zh-CN" altLang="en-US" sz="1200" b="1">
                        <a:solidFill>
                          <a:srgbClr val="000000"/>
                        </a:solidFill>
                        <a:latin typeface="Arial" panose="020B0604020202020204" pitchFamily="34" charset="0"/>
                        <a:ea typeface="黑体" panose="02010609060101010101" pitchFamily="49" charset="-122"/>
                      </a:endParaRPr>
                    </a:p>
                    <a:p>
                      <a:pPr lvl="0" algn="ctr" eaLnBrk="1" hangingPunct="1">
                        <a:buNone/>
                      </a:pPr>
                      <a:endParaRPr lang="zh-CN" altLang="en-US" sz="1200" b="1">
                        <a:solidFill>
                          <a:srgbClr val="000000"/>
                        </a:solidFill>
                        <a:latin typeface="Arial" panose="020B0604020202020204" pitchFamily="34" charset="0"/>
                        <a:ea typeface="黑体" panose="02010609060101010101" pitchFamily="49" charset="-122"/>
                      </a:endParaRPr>
                    </a:p>
                    <a:p>
                      <a:pPr lvl="0" algn="ctr" eaLnBrk="1" hangingPunct="1">
                        <a:buNone/>
                      </a:pPr>
                      <a:r>
                        <a:rPr lang="zh-CN" altLang="en-US" sz="1200" b="1">
                          <a:solidFill>
                            <a:srgbClr val="000000"/>
                          </a:solidFill>
                          <a:latin typeface="Arial" panose="020B0604020202020204" pitchFamily="34" charset="0"/>
                          <a:ea typeface="黑体" panose="02010609060101010101" pitchFamily="49" charset="-122"/>
                        </a:rPr>
                        <a:t>氧化性物质</a:t>
                      </a:r>
                      <a:endParaRPr lang="zh-CN" altLang="en-US" sz="1200" b="1">
                        <a:solidFill>
                          <a:srgbClr val="000000"/>
                        </a:solidFill>
                        <a:latin typeface="Arial" panose="020B0604020202020204" pitchFamily="34" charset="0"/>
                        <a:ea typeface="黑体" panose="02010609060101010101" pitchFamily="49" charset="-122"/>
                      </a:endParaRPr>
                    </a:p>
                    <a:p>
                      <a:pPr lvl="0" algn="ctr" eaLnBrk="1" hangingPunct="1">
                        <a:buNone/>
                      </a:pPr>
                      <a:r>
                        <a:rPr lang="en-US" altLang="zh-CN" sz="1200" b="1">
                          <a:solidFill>
                            <a:srgbClr val="000000"/>
                          </a:solidFill>
                          <a:latin typeface="Arial" panose="020B0604020202020204" pitchFamily="34" charset="0"/>
                          <a:ea typeface="宋体" panose="02010600030101010101" pitchFamily="2" charset="-122"/>
                        </a:rPr>
                        <a:t> </a:t>
                      </a:r>
                      <a:endParaRPr lang="en-US" altLang="zh-CN" sz="1200" b="1">
                        <a:solidFill>
                          <a:srgbClr val="000000"/>
                        </a:solidFill>
                        <a:latin typeface="Arial" panose="020B0604020202020204" pitchFamily="34" charset="0"/>
                        <a:ea typeface="宋体" panose="02010600030101010101" pitchFamily="2"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2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200" b="1">
                          <a:solidFill>
                            <a:srgbClr val="000000"/>
                          </a:solidFill>
                          <a:latin typeface="Arial" panose="020B0604020202020204" pitchFamily="34" charset="0"/>
                          <a:ea typeface="黑体" panose="02010609060101010101" pitchFamily="49" charset="-122"/>
                        </a:rPr>
                        <a:t>危险性属于５．１项且包装为</a:t>
                      </a:r>
                      <a:r>
                        <a:rPr lang="en-US" altLang="zh-CN" sz="1200" b="1">
                          <a:solidFill>
                            <a:srgbClr val="000000"/>
                          </a:solidFill>
                          <a:latin typeface="Arial" panose="020B0604020202020204" pitchFamily="34" charset="0"/>
                          <a:ea typeface="宋体" panose="02010600030101010101" pitchFamily="2" charset="-122"/>
                        </a:rPr>
                        <a:t>Ⅰ</a:t>
                      </a:r>
                      <a:r>
                        <a:rPr lang="zh-CN" altLang="en-US" sz="1200" b="1">
                          <a:solidFill>
                            <a:srgbClr val="000000"/>
                          </a:solidFill>
                          <a:latin typeface="Arial" panose="020B0604020202020204" pitchFamily="34" charset="0"/>
                          <a:ea typeface="黑体" panose="02010609060101010101" pitchFamily="49" charset="-122"/>
                        </a:rPr>
                        <a:t>类的物质</a:t>
                      </a:r>
                      <a:endParaRPr lang="zh-CN" altLang="en-US" sz="12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2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200" b="1">
                          <a:solidFill>
                            <a:srgbClr val="000000"/>
                          </a:solidFill>
                          <a:latin typeface="Arial" panose="020B0604020202020204" pitchFamily="34" charset="0"/>
                          <a:ea typeface="黑体" panose="02010609060101010101" pitchFamily="49" charset="-122"/>
                        </a:rPr>
                        <a:t>５０</a:t>
                      </a:r>
                      <a:endParaRPr lang="zh-CN" altLang="en-US" sz="12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20">
                      <a:fgClr>
                        <a:schemeClr val="accent1"/>
                      </a:fgClr>
                      <a:bgClr>
                        <a:schemeClr val="bg1"/>
                      </a:bgClr>
                    </a:pattFill>
                  </a:tcPr>
                </a:tc>
              </a:tr>
              <a:tr h="452438">
                <a:tc vMerge="1">
                  <a:tcPr>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B w="12700" cap="flat" cmpd="sng">
                      <a:solidFill>
                        <a:srgbClr val="5F5F5F"/>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200" b="1">
                          <a:solidFill>
                            <a:srgbClr val="000000"/>
                          </a:solidFill>
                          <a:latin typeface="Arial" panose="020B0604020202020204" pitchFamily="34" charset="0"/>
                          <a:ea typeface="黑体" panose="02010609060101010101" pitchFamily="49" charset="-122"/>
                        </a:rPr>
                        <a:t>危险性属于５．１项且包装为</a:t>
                      </a:r>
                      <a:r>
                        <a:rPr lang="en-US" altLang="zh-CN" sz="1200" b="1">
                          <a:solidFill>
                            <a:srgbClr val="000000"/>
                          </a:solidFill>
                          <a:latin typeface="Arial" panose="020B0604020202020204" pitchFamily="34" charset="0"/>
                          <a:ea typeface="宋体" panose="02010600030101010101" pitchFamily="2" charset="-122"/>
                        </a:rPr>
                        <a:t>Ⅱ</a:t>
                      </a:r>
                      <a:r>
                        <a:rPr lang="zh-CN" altLang="en-US" sz="1200" b="1">
                          <a:solidFill>
                            <a:srgbClr val="000000"/>
                          </a:solidFill>
                          <a:latin typeface="Arial" panose="020B0604020202020204" pitchFamily="34" charset="0"/>
                          <a:ea typeface="黑体" panose="02010609060101010101" pitchFamily="49" charset="-122"/>
                        </a:rPr>
                        <a:t>或</a:t>
                      </a:r>
                      <a:r>
                        <a:rPr lang="en-US" altLang="zh-CN" sz="1200" b="1">
                          <a:solidFill>
                            <a:srgbClr val="000000"/>
                          </a:solidFill>
                          <a:latin typeface="Arial" panose="020B0604020202020204" pitchFamily="34" charset="0"/>
                          <a:ea typeface="宋体" panose="02010600030101010101" pitchFamily="2" charset="-122"/>
                        </a:rPr>
                        <a:t>Ⅲ</a:t>
                      </a:r>
                      <a:r>
                        <a:rPr lang="zh-CN" altLang="en-US" sz="1200" b="1">
                          <a:solidFill>
                            <a:srgbClr val="000000"/>
                          </a:solidFill>
                          <a:latin typeface="Arial" panose="020B0604020202020204" pitchFamily="34" charset="0"/>
                          <a:ea typeface="黑体" panose="02010609060101010101" pitchFamily="49" charset="-122"/>
                        </a:rPr>
                        <a:t>类的物质</a:t>
                      </a:r>
                      <a:endParaRPr lang="zh-CN" altLang="en-US" sz="12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2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200" b="1">
                          <a:solidFill>
                            <a:srgbClr val="000000"/>
                          </a:solidFill>
                          <a:latin typeface="Arial" panose="020B0604020202020204" pitchFamily="34" charset="0"/>
                          <a:ea typeface="黑体" panose="02010609060101010101" pitchFamily="49" charset="-122"/>
                        </a:rPr>
                        <a:t>２００</a:t>
                      </a:r>
                      <a:endParaRPr lang="zh-CN" altLang="en-US" sz="12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20">
                      <a:fgClr>
                        <a:schemeClr val="accent1"/>
                      </a:fgClr>
                      <a:bgClr>
                        <a:schemeClr val="bg1"/>
                      </a:bgClr>
                    </a:pattFill>
                  </a:tcPr>
                </a:tc>
              </a:tr>
              <a:tr h="452437">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200" b="1">
                          <a:solidFill>
                            <a:srgbClr val="000000"/>
                          </a:solidFill>
                          <a:latin typeface="Arial" panose="020B0604020202020204" pitchFamily="34" charset="0"/>
                          <a:ea typeface="黑体" panose="02010609060101010101" pitchFamily="49" charset="-122"/>
                        </a:rPr>
                        <a:t>有机过氧化物</a:t>
                      </a:r>
                      <a:endParaRPr lang="zh-CN" altLang="en-US" sz="12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2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200" b="1">
                          <a:solidFill>
                            <a:srgbClr val="000000"/>
                          </a:solidFill>
                          <a:latin typeface="Arial" panose="020B0604020202020204" pitchFamily="34" charset="0"/>
                          <a:ea typeface="黑体" panose="02010609060101010101" pitchFamily="49" charset="-122"/>
                        </a:rPr>
                        <a:t>危险性属于５．２项的物质</a:t>
                      </a:r>
                      <a:endParaRPr lang="zh-CN" altLang="en-US" sz="12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2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200" b="1">
                          <a:solidFill>
                            <a:srgbClr val="000000"/>
                          </a:solidFill>
                          <a:latin typeface="Arial" panose="020B0604020202020204" pitchFamily="34" charset="0"/>
                          <a:ea typeface="黑体" panose="02010609060101010101" pitchFamily="49" charset="-122"/>
                        </a:rPr>
                        <a:t>５０</a:t>
                      </a:r>
                      <a:endParaRPr lang="zh-CN" altLang="en-US" sz="12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20">
                      <a:fgClr>
                        <a:schemeClr val="accent1"/>
                      </a:fgClr>
                      <a:bgClr>
                        <a:schemeClr val="bg1"/>
                      </a:bgClr>
                    </a:pattFill>
                  </a:tcPr>
                </a:tc>
              </a:tr>
              <a:tr h="452438">
                <a:tc rowSpan="2">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endParaRPr lang="zh-CN" altLang="en-US" sz="1200" b="1">
                        <a:solidFill>
                          <a:srgbClr val="000000"/>
                        </a:solidFill>
                        <a:latin typeface="Arial" panose="020B0604020202020204" pitchFamily="34" charset="0"/>
                        <a:ea typeface="黑体" panose="02010609060101010101" pitchFamily="49" charset="-122"/>
                      </a:endParaRPr>
                    </a:p>
                    <a:p>
                      <a:pPr lvl="0" algn="ctr" eaLnBrk="1" hangingPunct="1">
                        <a:buNone/>
                      </a:pPr>
                      <a:endParaRPr lang="zh-CN" altLang="en-US" sz="1200" b="1">
                        <a:solidFill>
                          <a:srgbClr val="000000"/>
                        </a:solidFill>
                        <a:latin typeface="Arial" panose="020B0604020202020204" pitchFamily="34" charset="0"/>
                        <a:ea typeface="黑体" panose="02010609060101010101" pitchFamily="49" charset="-122"/>
                      </a:endParaRPr>
                    </a:p>
                    <a:p>
                      <a:pPr lvl="0" algn="ctr" eaLnBrk="1" hangingPunct="1">
                        <a:buNone/>
                      </a:pPr>
                      <a:r>
                        <a:rPr lang="zh-CN" altLang="en-US" sz="1200" b="1">
                          <a:solidFill>
                            <a:srgbClr val="000000"/>
                          </a:solidFill>
                          <a:latin typeface="Arial" panose="020B0604020202020204" pitchFamily="34" charset="0"/>
                          <a:ea typeface="黑体" panose="02010609060101010101" pitchFamily="49" charset="-122"/>
                        </a:rPr>
                        <a:t>毒性物质</a:t>
                      </a:r>
                      <a:endParaRPr lang="zh-CN" altLang="en-US" sz="1200" b="1">
                        <a:solidFill>
                          <a:srgbClr val="000000"/>
                        </a:solidFill>
                        <a:latin typeface="Arial" panose="020B0604020202020204" pitchFamily="34" charset="0"/>
                        <a:ea typeface="黑体" panose="02010609060101010101" pitchFamily="49" charset="-122"/>
                      </a:endParaRPr>
                    </a:p>
                    <a:p>
                      <a:pPr lvl="0" algn="ctr" eaLnBrk="1" hangingPunct="1">
                        <a:buNone/>
                      </a:pPr>
                      <a:r>
                        <a:rPr lang="en-US" altLang="zh-CN" sz="1200" b="1">
                          <a:solidFill>
                            <a:srgbClr val="000000"/>
                          </a:solidFill>
                          <a:latin typeface="Arial" panose="020B0604020202020204" pitchFamily="34" charset="0"/>
                          <a:ea typeface="宋体" panose="02010600030101010101" pitchFamily="2" charset="-122"/>
                        </a:rPr>
                        <a:t> </a:t>
                      </a:r>
                      <a:endParaRPr lang="en-US" altLang="zh-CN" sz="1200" b="1">
                        <a:solidFill>
                          <a:srgbClr val="000000"/>
                        </a:solidFill>
                        <a:latin typeface="Arial" panose="020B0604020202020204" pitchFamily="34" charset="0"/>
                        <a:ea typeface="宋体" panose="02010600030101010101" pitchFamily="2"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2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200" b="1">
                          <a:solidFill>
                            <a:srgbClr val="000000"/>
                          </a:solidFill>
                          <a:latin typeface="Arial" panose="020B0604020202020204" pitchFamily="34" charset="0"/>
                          <a:ea typeface="黑体" panose="02010609060101010101" pitchFamily="49" charset="-122"/>
                        </a:rPr>
                        <a:t>危险性属于６．１项且急性毒性为类别１的物质</a:t>
                      </a:r>
                      <a:endParaRPr lang="zh-CN" altLang="en-US" sz="12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2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200" b="1">
                          <a:solidFill>
                            <a:srgbClr val="000000"/>
                          </a:solidFill>
                          <a:latin typeface="Arial" panose="020B0604020202020204" pitchFamily="34" charset="0"/>
                          <a:ea typeface="黑体" panose="02010609060101010101" pitchFamily="49" charset="-122"/>
                        </a:rPr>
                        <a:t>５０</a:t>
                      </a:r>
                      <a:endParaRPr lang="zh-CN" altLang="en-US" sz="12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20">
                      <a:fgClr>
                        <a:schemeClr val="accent1"/>
                      </a:fgClr>
                      <a:bgClr>
                        <a:schemeClr val="bg1"/>
                      </a:bgClr>
                    </a:pattFill>
                  </a:tcPr>
                </a:tc>
              </a:tr>
              <a:tr h="452437">
                <a:tc vMerge="1">
                  <a:tcPr>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B w="12700" cap="flat" cmpd="sng">
                      <a:solidFill>
                        <a:srgbClr val="5F5F5F"/>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200" b="1">
                          <a:solidFill>
                            <a:srgbClr val="000000"/>
                          </a:solidFill>
                          <a:latin typeface="Arial" panose="020B0604020202020204" pitchFamily="34" charset="0"/>
                          <a:ea typeface="黑体" panose="02010609060101010101" pitchFamily="49" charset="-122"/>
                        </a:rPr>
                        <a:t>危险性属于６．１项且急性毒性为类别２的物质</a:t>
                      </a:r>
                      <a:endParaRPr lang="zh-CN" altLang="en-US" sz="12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2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200" b="1">
                          <a:solidFill>
                            <a:srgbClr val="000000"/>
                          </a:solidFill>
                          <a:latin typeface="Arial" panose="020B0604020202020204" pitchFamily="34" charset="0"/>
                          <a:ea typeface="黑体" panose="02010609060101010101" pitchFamily="49" charset="-122"/>
                        </a:rPr>
                        <a:t>５００</a:t>
                      </a:r>
                      <a:endParaRPr lang="zh-CN" altLang="en-US" sz="1200" b="1">
                        <a:solidFill>
                          <a:srgbClr val="00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20">
                      <a:fgClr>
                        <a:schemeClr val="accent1"/>
                      </a:fgClr>
                      <a:bgClr>
                        <a:schemeClr val="bg1"/>
                      </a:bgClr>
                    </a:pattFill>
                  </a:tcPr>
                </a:tc>
              </a:tr>
              <a:tr h="733425">
                <a:tc gridSpan="3">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200" b="1" dirty="0">
                          <a:solidFill>
                            <a:srgbClr val="000000"/>
                          </a:solidFill>
                          <a:latin typeface="Arial" panose="020B0604020202020204" pitchFamily="34" charset="0"/>
                          <a:ea typeface="黑体" panose="02010609060101010101" pitchFamily="49" charset="-122"/>
                        </a:rPr>
                        <a:t>　</a:t>
                      </a:r>
                      <a:r>
                        <a:rPr lang="zh-CN" altLang="en-US" sz="1200" b="1" dirty="0">
                          <a:solidFill>
                            <a:srgbClr val="FF0000"/>
                          </a:solidFill>
                          <a:latin typeface="Arial" panose="020B0604020202020204" pitchFamily="34" charset="0"/>
                          <a:ea typeface="黑体" panose="02010609060101010101" pitchFamily="49" charset="-122"/>
                        </a:rPr>
                        <a:t>注：以上危险化学品危险性类别及包装类别依据ＧＢ１２２６８确定，急性毒性类别依据ＧＢ２０５９２确定。</a:t>
                      </a:r>
                      <a:endParaRPr lang="zh-CN" altLang="en-US" sz="1200" b="1" dirty="0">
                        <a:solidFill>
                          <a:srgbClr val="FF0000"/>
                        </a:solidFill>
                        <a:latin typeface="Arial" panose="020B0604020202020204" pitchFamily="34" charset="0"/>
                        <a:ea typeface="黑体" panose="02010609060101010101" pitchFamily="49" charset="-122"/>
                      </a:endParaRPr>
                    </a:p>
                  </a:txBody>
                  <a:tcPr marL="0" marR="0" marT="63500" marB="47625"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20">
                      <a:fgClr>
                        <a:schemeClr val="accent1"/>
                      </a:fgClr>
                      <a:bgClr>
                        <a:schemeClr val="bg1"/>
                      </a:bgClr>
                    </a:pattFill>
                  </a:tcPr>
                </a:tc>
                <a:tc hMerge="1">
                  <a:tcP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tcPr>
                </a:tc>
                <a:tc hMerge="1">
                  <a:tcPr>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tcPr>
                </a:tc>
              </a:tr>
            </a:tbl>
          </a:graphicData>
        </a:graphic>
      </p:graphicFrame>
      <p:sp>
        <p:nvSpPr>
          <p:cNvPr id="2" name="内容占位符 1"/>
          <p:cNvSpPr/>
          <p:nvPr>
            <p:ph idx="1"/>
          </p:nvPr>
        </p:nvSpPr>
        <p:spPr/>
        <p:txBody>
          <a:bodyPr/>
          <a:p>
            <a:endParaRPr lang="zh-CN"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标题 7"/>
          <p:cNvSpPr>
            <a:spLocks noGrp="1"/>
          </p:cNvSpPr>
          <p:nvPr/>
        </p:nvSpPr>
        <p:spPr>
          <a:xfrm>
            <a:off x="503238" y="1123950"/>
            <a:ext cx="8105775" cy="76200"/>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anchor="ctr"/>
          <a:lst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lt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r>
              <a:rPr kumimoji="0" lang="en-US" altLang="zh-CN" sz="4400" b="0" i="0" u="none" strike="noStrike" kern="1200" cap="none" spc="0" normalizeH="0" baseline="0" noProof="1">
                <a:ln>
                  <a:noFill/>
                </a:ln>
                <a:solidFill>
                  <a:schemeClr val="lt1"/>
                </a:solidFill>
                <a:effectLst/>
                <a:uLnTx/>
                <a:uFillTx/>
                <a:latin typeface="+mj-lt"/>
                <a:ea typeface="+mj-ea"/>
                <a:cs typeface="+mj-cs"/>
              </a:rPr>
              <a:t> </a:t>
            </a:r>
            <a:endParaRPr kumimoji="0" lang="en-US" altLang="zh-CN" sz="4400" b="0" i="0" u="none" strike="noStrike" kern="1200" cap="none" spc="0" normalizeH="0" baseline="0" noProof="1">
              <a:ln>
                <a:noFill/>
              </a:ln>
              <a:solidFill>
                <a:schemeClr val="lt1"/>
              </a:solidFill>
              <a:effectLst/>
              <a:uLnTx/>
              <a:uFillTx/>
              <a:latin typeface="+mj-lt"/>
              <a:ea typeface="+mj-ea"/>
              <a:cs typeface="+mj-cs"/>
            </a:endParaRPr>
          </a:p>
        </p:txBody>
      </p:sp>
      <p:pic>
        <p:nvPicPr>
          <p:cNvPr id="77827" name="图片 4" descr="t017ad25186a066ac2f"/>
          <p:cNvPicPr>
            <a:picLocks noChangeAspect="1"/>
          </p:cNvPicPr>
          <p:nvPr/>
        </p:nvPicPr>
        <p:blipFill>
          <a:blip r:embed="rId1"/>
          <a:stretch>
            <a:fillRect/>
          </a:stretch>
        </p:blipFill>
        <p:spPr>
          <a:xfrm>
            <a:off x="8316913" y="-100012"/>
            <a:ext cx="752475" cy="1382712"/>
          </a:xfrm>
          <a:prstGeom prst="rect">
            <a:avLst/>
          </a:prstGeom>
          <a:noFill/>
          <a:ln w="9525">
            <a:noFill/>
          </a:ln>
        </p:spPr>
      </p:pic>
      <p:sp>
        <p:nvSpPr>
          <p:cNvPr id="77828" name="文本框 1"/>
          <p:cNvSpPr txBox="1"/>
          <p:nvPr/>
        </p:nvSpPr>
        <p:spPr>
          <a:xfrm>
            <a:off x="400050" y="1485900"/>
            <a:ext cx="4832350" cy="566738"/>
          </a:xfrm>
          <a:prstGeom prst="rect">
            <a:avLst/>
          </a:prstGeom>
          <a:noFill/>
          <a:ln w="9525">
            <a:noFill/>
          </a:ln>
        </p:spPr>
        <p:txBody>
          <a:bodyPr wrap="none" anchor="t" anchorCtr="0">
            <a:spAutoFit/>
          </a:bodyPr>
          <a:p>
            <a:pPr>
              <a:lnSpc>
                <a:spcPct val="130000"/>
              </a:lnSpc>
            </a:pPr>
            <a:r>
              <a:rPr lang="en-US" altLang="zh-CN" sz="1400" b="1" dirty="0">
                <a:latin typeface="Arial" panose="020B0604020202020204" pitchFamily="34" charset="0"/>
                <a:ea typeface="微软雅黑" panose="020B0503020204020204" charset="-122"/>
              </a:rPr>
              <a:t> </a:t>
            </a:r>
            <a:r>
              <a:rPr lang="zh-CN" altLang="en-US" sz="2400" b="1" dirty="0">
                <a:solidFill>
                  <a:srgbClr val="000000"/>
                </a:solidFill>
                <a:latin typeface="宋体" panose="02010600030101010101" pitchFamily="2" charset="-122"/>
                <a:ea typeface="宋体" panose="02010600030101010101" pitchFamily="2" charset="-122"/>
              </a:rPr>
              <a:t> a)爆炸性物质名称及临界量见表1</a:t>
            </a:r>
            <a:endParaRPr lang="zh-CN" altLang="en-US" sz="2400" b="1" dirty="0">
              <a:solidFill>
                <a:srgbClr val="000000"/>
              </a:solidFill>
              <a:latin typeface="宋体" panose="02010600030101010101" pitchFamily="2" charset="-122"/>
              <a:ea typeface="宋体" panose="02010600030101010101" pitchFamily="2" charset="-122"/>
            </a:endParaRPr>
          </a:p>
        </p:txBody>
      </p:sp>
      <p:graphicFrame>
        <p:nvGraphicFramePr>
          <p:cNvPr id="77829" name="表格 77828"/>
          <p:cNvGraphicFramePr/>
          <p:nvPr/>
        </p:nvGraphicFramePr>
        <p:xfrm>
          <a:off x="912813" y="2492375"/>
          <a:ext cx="7521575" cy="3635375"/>
        </p:xfrm>
        <a:graphic>
          <a:graphicData uri="http://schemas.openxmlformats.org/drawingml/2006/table">
            <a:tbl>
              <a:tblPr/>
              <a:tblGrid>
                <a:gridCol w="736600"/>
                <a:gridCol w="1379538"/>
                <a:gridCol w="800100"/>
                <a:gridCol w="674687"/>
                <a:gridCol w="244475"/>
                <a:gridCol w="622300"/>
                <a:gridCol w="1622425"/>
                <a:gridCol w="793750"/>
                <a:gridCol w="647700"/>
              </a:tblGrid>
              <a:tr h="190500">
                <a:tc rowSpan="2">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序号</a:t>
                      </a:r>
                      <a:endParaRPr lang="zh-CN" altLang="en-US" sz="1000" b="1">
                        <a:solidFill>
                          <a:srgbClr val="000000"/>
                        </a:solidFill>
                        <a:latin typeface="Arial" panose="020B0604020202020204" pitchFamily="34" charset="0"/>
                        <a:ea typeface="黑体" panose="02010609060101010101" pitchFamily="49"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c rowSpan="2">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物质名称</a:t>
                      </a:r>
                      <a:endParaRPr lang="zh-CN" altLang="en-US" sz="1000" b="1">
                        <a:solidFill>
                          <a:srgbClr val="000000"/>
                        </a:solidFill>
                        <a:latin typeface="Arial" panose="020B0604020202020204" pitchFamily="34" charset="0"/>
                        <a:ea typeface="黑体" panose="02010609060101010101" pitchFamily="49"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c gridSpan="2">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临界量，</a:t>
                      </a:r>
                      <a:r>
                        <a:rPr lang="en-US" altLang="zh-CN" sz="1000" b="1">
                          <a:solidFill>
                            <a:srgbClr val="000000"/>
                          </a:solidFill>
                          <a:latin typeface="Arial" panose="020B0604020202020204" pitchFamily="34" charset="0"/>
                          <a:ea typeface="宋体" panose="02010600030101010101" pitchFamily="2" charset="-122"/>
                        </a:rPr>
                        <a:t>t</a:t>
                      </a:r>
                      <a:endParaRPr lang="en-US" altLang="zh-CN" sz="1000" b="1">
                        <a:solidFill>
                          <a:srgbClr val="000000"/>
                        </a:solidFill>
                        <a:latin typeface="Arial" panose="020B0604020202020204" pitchFamily="34" charset="0"/>
                        <a:ea typeface="宋体" panose="02010600030101010101" pitchFamily="2"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c hMerge="1">
                  <a:tcPr>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tcPr>
                </a:tc>
                <a:tc rowSpan="15">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 </a:t>
                      </a:r>
                      <a:endParaRPr lang="en-US" altLang="zh-CN" sz="1000" b="1">
                        <a:solidFill>
                          <a:srgbClr val="000000"/>
                        </a:solidFill>
                        <a:latin typeface="Arial" panose="020B0604020202020204" pitchFamily="34" charset="0"/>
                        <a:ea typeface="宋体" panose="02010600030101010101" pitchFamily="2"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c rowSpan="2">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序号</a:t>
                      </a:r>
                      <a:endParaRPr lang="zh-CN" altLang="en-US" sz="1000" b="1">
                        <a:solidFill>
                          <a:srgbClr val="000000"/>
                        </a:solidFill>
                        <a:latin typeface="Arial" panose="020B0604020202020204" pitchFamily="34" charset="0"/>
                        <a:ea typeface="黑体" panose="02010609060101010101" pitchFamily="49"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c rowSpan="2">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物质名称</a:t>
                      </a:r>
                      <a:endParaRPr lang="zh-CN" altLang="en-US" sz="1000" b="1">
                        <a:solidFill>
                          <a:srgbClr val="000000"/>
                        </a:solidFill>
                        <a:latin typeface="Arial" panose="020B0604020202020204" pitchFamily="34" charset="0"/>
                        <a:ea typeface="黑体" panose="02010609060101010101" pitchFamily="49"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c gridSpan="2">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临界量，</a:t>
                      </a:r>
                      <a:r>
                        <a:rPr lang="en-US" altLang="zh-CN" sz="1000" b="1">
                          <a:solidFill>
                            <a:srgbClr val="000000"/>
                          </a:solidFill>
                          <a:latin typeface="Arial" panose="020B0604020202020204" pitchFamily="34" charset="0"/>
                          <a:ea typeface="宋体" panose="02010600030101010101" pitchFamily="2" charset="-122"/>
                        </a:rPr>
                        <a:t>t</a:t>
                      </a:r>
                      <a:endParaRPr lang="en-US" altLang="zh-CN" sz="1000" b="1">
                        <a:solidFill>
                          <a:srgbClr val="000000"/>
                        </a:solidFill>
                        <a:latin typeface="Arial" panose="020B0604020202020204" pitchFamily="34" charset="0"/>
                        <a:ea typeface="宋体" panose="02010600030101010101" pitchFamily="2"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c hMerge="1">
                  <a:tcPr>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tcPr>
                </a:tc>
              </a:tr>
              <a:tr h="192088">
                <a:tc vMerge="1">
                  <a:tcPr>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B w="12700" cap="flat" cmpd="sng">
                      <a:solidFill>
                        <a:srgbClr val="5F5F5F"/>
                      </a:solidFill>
                      <a:prstDash val="solid"/>
                      <a:headEnd type="none" w="med" len="med"/>
                      <a:tailEnd type="none" w="med" len="med"/>
                    </a:lnB>
                  </a:tcPr>
                </a:tc>
                <a:tc vMerge="1">
                  <a:tcPr>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B w="12700" cap="flat" cmpd="sng">
                      <a:solidFill>
                        <a:srgbClr val="5F5F5F"/>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eaLnBrk="1" hangingPunct="1">
                        <a:buNone/>
                      </a:pPr>
                      <a:r>
                        <a:rPr lang="zh-CN" altLang="en-US" sz="1000" b="1">
                          <a:solidFill>
                            <a:srgbClr val="000000"/>
                          </a:solidFill>
                          <a:latin typeface="Arial" panose="020B0604020202020204" pitchFamily="34" charset="0"/>
                          <a:ea typeface="黑体" panose="02010609060101010101" pitchFamily="49" charset="-122"/>
                        </a:rPr>
                        <a:t>生产场所</a:t>
                      </a:r>
                      <a:endParaRPr lang="zh-CN" altLang="en-US" sz="1000" b="1">
                        <a:solidFill>
                          <a:srgbClr val="000000"/>
                        </a:solidFill>
                        <a:latin typeface="Arial" panose="020B0604020202020204" pitchFamily="34" charset="0"/>
                        <a:ea typeface="黑体" panose="02010609060101010101" pitchFamily="49" charset="-122"/>
                      </a:endParaRPr>
                    </a:p>
                  </a:txBody>
                  <a:tcPr marL="0" marR="0" marT="0" marB="1"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eaLnBrk="1" hangingPunct="1">
                        <a:buNone/>
                      </a:pPr>
                      <a:r>
                        <a:rPr lang="zh-CN" altLang="en-US" sz="1000" b="1">
                          <a:solidFill>
                            <a:srgbClr val="000000"/>
                          </a:solidFill>
                          <a:latin typeface="Arial" panose="020B0604020202020204" pitchFamily="34" charset="0"/>
                          <a:ea typeface="黑体" panose="02010609060101010101" pitchFamily="49" charset="-122"/>
                        </a:rPr>
                        <a:t>贮存区</a:t>
                      </a:r>
                      <a:endParaRPr lang="zh-CN" altLang="en-US" sz="1000" b="1">
                        <a:solidFill>
                          <a:srgbClr val="000000"/>
                        </a:solidFill>
                        <a:latin typeface="Arial" panose="020B0604020202020204" pitchFamily="34" charset="0"/>
                        <a:ea typeface="黑体" panose="02010609060101010101" pitchFamily="49" charset="-122"/>
                      </a:endParaRPr>
                    </a:p>
                  </a:txBody>
                  <a:tcPr marL="0" marR="0" marT="0" marB="1"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c vMerge="1">
                  <a:tcPr>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tcPr>
                </a:tc>
                <a:tc vMerge="1">
                  <a:tcPr>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B w="12700" cap="flat" cmpd="sng">
                      <a:solidFill>
                        <a:srgbClr val="5F5F5F"/>
                      </a:solidFill>
                      <a:prstDash val="solid"/>
                      <a:headEnd type="none" w="med" len="med"/>
                      <a:tailEnd type="none" w="med" len="med"/>
                    </a:lnB>
                  </a:tcPr>
                </a:tc>
                <a:tc vMerge="1">
                  <a:tcPr>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B w="12700" cap="flat" cmpd="sng">
                      <a:solidFill>
                        <a:srgbClr val="5F5F5F"/>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eaLnBrk="1" hangingPunct="1">
                        <a:buNone/>
                      </a:pPr>
                      <a:r>
                        <a:rPr lang="zh-CN" altLang="en-US" sz="1000" b="1">
                          <a:solidFill>
                            <a:srgbClr val="000000"/>
                          </a:solidFill>
                          <a:latin typeface="Arial" panose="020B0604020202020204" pitchFamily="34" charset="0"/>
                          <a:ea typeface="黑体" panose="02010609060101010101" pitchFamily="49" charset="-122"/>
                        </a:rPr>
                        <a:t>生产场所</a:t>
                      </a:r>
                      <a:endParaRPr lang="zh-CN" altLang="en-US" sz="1000" b="1">
                        <a:solidFill>
                          <a:srgbClr val="000000"/>
                        </a:solidFill>
                        <a:latin typeface="Arial" panose="020B0604020202020204" pitchFamily="34" charset="0"/>
                        <a:ea typeface="黑体" panose="02010609060101010101" pitchFamily="49" charset="-122"/>
                      </a:endParaRPr>
                    </a:p>
                  </a:txBody>
                  <a:tcPr marL="0" marR="0" marT="0" marB="1"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eaLnBrk="1" hangingPunct="1">
                        <a:buNone/>
                      </a:pPr>
                      <a:r>
                        <a:rPr lang="zh-CN" altLang="en-US" sz="1000" b="1">
                          <a:solidFill>
                            <a:srgbClr val="000000"/>
                          </a:solidFill>
                          <a:latin typeface="Arial" panose="020B0604020202020204" pitchFamily="34" charset="0"/>
                          <a:ea typeface="黑体" panose="02010609060101010101" pitchFamily="49" charset="-122"/>
                        </a:rPr>
                        <a:t>贮存区</a:t>
                      </a:r>
                      <a:endParaRPr lang="zh-CN" altLang="en-US" sz="1000" b="1">
                        <a:solidFill>
                          <a:srgbClr val="000000"/>
                        </a:solidFill>
                        <a:latin typeface="Arial" panose="020B0604020202020204" pitchFamily="34" charset="0"/>
                        <a:ea typeface="黑体" panose="02010609060101010101" pitchFamily="49" charset="-122"/>
                      </a:endParaRPr>
                    </a:p>
                  </a:txBody>
                  <a:tcPr marL="0" marR="0" marT="0" marB="1"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r>
              <a:tr h="192087">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1</a:t>
                      </a:r>
                      <a:endParaRPr lang="en-US" altLang="zh-CN" sz="1000" b="1">
                        <a:solidFill>
                          <a:srgbClr val="000000"/>
                        </a:solidFill>
                        <a:latin typeface="Arial" panose="020B0604020202020204" pitchFamily="34" charset="0"/>
                        <a:ea typeface="宋体" panose="02010600030101010101" pitchFamily="2"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eaLnBrk="1" hangingPunct="1">
                        <a:buNone/>
                      </a:pPr>
                      <a:r>
                        <a:rPr lang="zh-CN" altLang="en-US" sz="1000" b="1">
                          <a:solidFill>
                            <a:srgbClr val="000000"/>
                          </a:solidFill>
                          <a:latin typeface="Arial" panose="020B0604020202020204" pitchFamily="34" charset="0"/>
                          <a:ea typeface="黑体" panose="02010609060101010101" pitchFamily="49" charset="-122"/>
                        </a:rPr>
                        <a:t>雷</a:t>
                      </a:r>
                      <a:r>
                        <a:rPr lang="en-US" altLang="zh-CN" sz="1000" b="1">
                          <a:solidFill>
                            <a:srgbClr val="000000"/>
                          </a:solidFill>
                          <a:latin typeface="Arial" panose="020B0604020202020204" pitchFamily="34" charset="0"/>
                          <a:ea typeface="宋体" panose="02010600030101010101" pitchFamily="2" charset="-122"/>
                        </a:rPr>
                        <a:t>(</a:t>
                      </a:r>
                      <a:r>
                        <a:rPr lang="zh-CN" altLang="en-US" sz="1000" b="1">
                          <a:solidFill>
                            <a:srgbClr val="000000"/>
                          </a:solidFill>
                          <a:latin typeface="Arial" panose="020B0604020202020204" pitchFamily="34" charset="0"/>
                          <a:ea typeface="黑体" panose="02010609060101010101" pitchFamily="49" charset="-122"/>
                        </a:rPr>
                        <a:t>酸</a:t>
                      </a:r>
                      <a:r>
                        <a:rPr lang="en-US" altLang="zh-CN" sz="1000" b="1">
                          <a:solidFill>
                            <a:srgbClr val="000000"/>
                          </a:solidFill>
                          <a:latin typeface="Arial" panose="020B0604020202020204" pitchFamily="34" charset="0"/>
                          <a:ea typeface="宋体" panose="02010600030101010101" pitchFamily="2" charset="-122"/>
                        </a:rPr>
                        <a:t>)</a:t>
                      </a:r>
                      <a:r>
                        <a:rPr lang="zh-CN" altLang="en-US" sz="1000" b="1">
                          <a:solidFill>
                            <a:srgbClr val="000000"/>
                          </a:solidFill>
                          <a:latin typeface="Arial" panose="020B0604020202020204" pitchFamily="34" charset="0"/>
                          <a:ea typeface="黑体" panose="02010609060101010101" pitchFamily="49" charset="-122"/>
                        </a:rPr>
                        <a:t>汞</a:t>
                      </a:r>
                      <a:endParaRPr lang="zh-CN" altLang="en-US" sz="1000" b="1">
                        <a:solidFill>
                          <a:srgbClr val="000000"/>
                        </a:solidFill>
                        <a:latin typeface="Arial" panose="020B0604020202020204" pitchFamily="34" charset="0"/>
                        <a:ea typeface="黑体" panose="02010609060101010101" pitchFamily="49" charset="-122"/>
                      </a:endParaRPr>
                    </a:p>
                  </a:txBody>
                  <a:tcPr marL="0" marR="0" marT="0" marB="1"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0.1</a:t>
                      </a:r>
                      <a:endParaRPr lang="en-US" altLang="zh-CN" sz="1000" b="1">
                        <a:solidFill>
                          <a:srgbClr val="000000"/>
                        </a:solidFill>
                        <a:latin typeface="Arial" panose="020B0604020202020204" pitchFamily="34" charset="0"/>
                        <a:ea typeface="宋体" panose="02010600030101010101" pitchFamily="2"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1</a:t>
                      </a:r>
                      <a:endParaRPr lang="en-US" altLang="zh-CN" sz="1000" b="1">
                        <a:solidFill>
                          <a:srgbClr val="000000"/>
                        </a:solidFill>
                        <a:latin typeface="Arial" panose="020B0604020202020204" pitchFamily="34" charset="0"/>
                        <a:ea typeface="宋体" panose="02010600030101010101" pitchFamily="2"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c vMerge="1">
                  <a:tcPr>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14</a:t>
                      </a:r>
                      <a:endParaRPr lang="en-US" altLang="zh-CN" sz="1000" b="1">
                        <a:solidFill>
                          <a:srgbClr val="000000"/>
                        </a:solidFill>
                        <a:latin typeface="Arial" panose="020B0604020202020204" pitchFamily="34" charset="0"/>
                        <a:ea typeface="宋体" panose="02010600030101010101" pitchFamily="2"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eaLnBrk="1" hangingPunct="1">
                        <a:buNone/>
                      </a:pPr>
                      <a:r>
                        <a:rPr lang="en-US" altLang="zh-CN" sz="1000" b="1">
                          <a:solidFill>
                            <a:srgbClr val="000000"/>
                          </a:solidFill>
                          <a:latin typeface="Arial" panose="020B0604020202020204" pitchFamily="34" charset="0"/>
                          <a:ea typeface="宋体" panose="02010600030101010101" pitchFamily="2" charset="-122"/>
                        </a:rPr>
                        <a:t>2</a:t>
                      </a:r>
                      <a:r>
                        <a:rPr lang="zh-CN" altLang="en-US" sz="1000" b="1">
                          <a:solidFill>
                            <a:srgbClr val="000000"/>
                          </a:solidFill>
                          <a:latin typeface="Arial" panose="020B0604020202020204" pitchFamily="34" charset="0"/>
                          <a:ea typeface="黑体" panose="02010609060101010101" pitchFamily="49" charset="-122"/>
                        </a:rPr>
                        <a:t>，</a:t>
                      </a:r>
                      <a:r>
                        <a:rPr lang="en-US" altLang="zh-CN" sz="1000" b="1">
                          <a:solidFill>
                            <a:srgbClr val="000000"/>
                          </a:solidFill>
                          <a:latin typeface="Arial" panose="020B0604020202020204" pitchFamily="34" charset="0"/>
                          <a:ea typeface="宋体" panose="02010600030101010101" pitchFamily="2" charset="-122"/>
                        </a:rPr>
                        <a:t>4</a:t>
                      </a:r>
                      <a:r>
                        <a:rPr lang="zh-CN" altLang="en-US" sz="1000" b="1">
                          <a:solidFill>
                            <a:srgbClr val="000000"/>
                          </a:solidFill>
                          <a:latin typeface="Arial" panose="020B0604020202020204" pitchFamily="34" charset="0"/>
                          <a:ea typeface="黑体" panose="02010609060101010101" pitchFamily="49" charset="-122"/>
                        </a:rPr>
                        <a:t>，</a:t>
                      </a:r>
                      <a:r>
                        <a:rPr lang="en-US" altLang="zh-CN" sz="1000" b="1">
                          <a:solidFill>
                            <a:srgbClr val="000000"/>
                          </a:solidFill>
                          <a:latin typeface="Arial" panose="020B0604020202020204" pitchFamily="34" charset="0"/>
                          <a:ea typeface="宋体" panose="02010600030101010101" pitchFamily="2" charset="-122"/>
                        </a:rPr>
                        <a:t>6</a:t>
                      </a:r>
                      <a:r>
                        <a:rPr lang="zh-CN" altLang="en-US" sz="1000" b="1">
                          <a:solidFill>
                            <a:srgbClr val="000000"/>
                          </a:solidFill>
                          <a:latin typeface="Arial" panose="020B0604020202020204" pitchFamily="34" charset="0"/>
                          <a:ea typeface="黑体" panose="02010609060101010101" pitchFamily="49" charset="-122"/>
                        </a:rPr>
                        <a:t>三硝基苯甲酸</a:t>
                      </a:r>
                      <a:endParaRPr lang="zh-CN" altLang="en-US" sz="1000" b="1">
                        <a:solidFill>
                          <a:srgbClr val="000000"/>
                        </a:solidFill>
                        <a:latin typeface="Arial" panose="020B0604020202020204" pitchFamily="34" charset="0"/>
                        <a:ea typeface="黑体" panose="02010609060101010101" pitchFamily="49" charset="-122"/>
                      </a:endParaRPr>
                    </a:p>
                  </a:txBody>
                  <a:tcPr marL="0" marR="0" marT="0" marB="1"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5</a:t>
                      </a:r>
                      <a:endParaRPr lang="en-US" altLang="zh-CN" sz="1000" b="1">
                        <a:solidFill>
                          <a:srgbClr val="000000"/>
                        </a:solidFill>
                        <a:latin typeface="Arial" panose="020B0604020202020204" pitchFamily="34" charset="0"/>
                        <a:ea typeface="宋体" panose="02010600030101010101" pitchFamily="2"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50</a:t>
                      </a:r>
                      <a:endParaRPr lang="en-US" altLang="zh-CN" sz="1000" b="1">
                        <a:solidFill>
                          <a:srgbClr val="000000"/>
                        </a:solidFill>
                        <a:latin typeface="Arial" panose="020B0604020202020204" pitchFamily="34" charset="0"/>
                        <a:ea typeface="宋体" panose="02010600030101010101" pitchFamily="2"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r>
              <a:tr h="190500">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2</a:t>
                      </a:r>
                      <a:endParaRPr lang="en-US" altLang="zh-CN" sz="1000" b="1">
                        <a:solidFill>
                          <a:srgbClr val="000000"/>
                        </a:solidFill>
                        <a:latin typeface="Arial" panose="020B0604020202020204" pitchFamily="34" charset="0"/>
                        <a:ea typeface="宋体" panose="02010600030101010101" pitchFamily="2"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eaLnBrk="1" hangingPunct="1">
                        <a:buNone/>
                      </a:pPr>
                      <a:r>
                        <a:rPr lang="zh-CN" altLang="en-US" sz="1000" b="1">
                          <a:solidFill>
                            <a:srgbClr val="000000"/>
                          </a:solidFill>
                          <a:latin typeface="Arial" panose="020B0604020202020204" pitchFamily="34" charset="0"/>
                          <a:ea typeface="黑体" panose="02010609060101010101" pitchFamily="49" charset="-122"/>
                        </a:rPr>
                        <a:t>硝化丙三醇</a:t>
                      </a:r>
                      <a:endParaRPr lang="zh-CN" altLang="en-US" sz="1000" b="1">
                        <a:solidFill>
                          <a:srgbClr val="000000"/>
                        </a:solidFill>
                        <a:latin typeface="Arial" panose="020B0604020202020204" pitchFamily="34" charset="0"/>
                        <a:ea typeface="黑体" panose="02010609060101010101" pitchFamily="49" charset="-122"/>
                      </a:endParaRPr>
                    </a:p>
                  </a:txBody>
                  <a:tcPr marL="0" marR="0" marT="0" marB="1"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0.1</a:t>
                      </a:r>
                      <a:endParaRPr lang="en-US" altLang="zh-CN" sz="1000" b="1">
                        <a:solidFill>
                          <a:srgbClr val="000000"/>
                        </a:solidFill>
                        <a:latin typeface="Arial" panose="020B0604020202020204" pitchFamily="34" charset="0"/>
                        <a:ea typeface="宋体" panose="02010600030101010101" pitchFamily="2"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1</a:t>
                      </a:r>
                      <a:endParaRPr lang="en-US" altLang="zh-CN" sz="1000" b="1">
                        <a:solidFill>
                          <a:srgbClr val="000000"/>
                        </a:solidFill>
                        <a:latin typeface="Arial" panose="020B0604020202020204" pitchFamily="34" charset="0"/>
                        <a:ea typeface="宋体" panose="02010600030101010101" pitchFamily="2"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c vMerge="1">
                  <a:tcPr>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15</a:t>
                      </a:r>
                      <a:endParaRPr lang="en-US" altLang="zh-CN" sz="1000" b="1">
                        <a:solidFill>
                          <a:srgbClr val="000000"/>
                        </a:solidFill>
                        <a:latin typeface="Arial" panose="020B0604020202020204" pitchFamily="34" charset="0"/>
                        <a:ea typeface="宋体" panose="02010600030101010101" pitchFamily="2"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eaLnBrk="1" hangingPunct="1">
                        <a:buNone/>
                      </a:pPr>
                      <a:r>
                        <a:rPr lang="zh-CN" altLang="en-US" sz="1000" b="1">
                          <a:solidFill>
                            <a:srgbClr val="000000"/>
                          </a:solidFill>
                          <a:latin typeface="Arial" panose="020B0604020202020204" pitchFamily="34" charset="0"/>
                          <a:ea typeface="黑体" panose="02010609060101010101" pitchFamily="49" charset="-122"/>
                        </a:rPr>
                        <a:t>二硝基</a:t>
                      </a:r>
                      <a:r>
                        <a:rPr lang="en-US" altLang="zh-CN" sz="1000" b="1">
                          <a:solidFill>
                            <a:srgbClr val="000000"/>
                          </a:solidFill>
                          <a:latin typeface="Arial" panose="020B0604020202020204" pitchFamily="34" charset="0"/>
                          <a:ea typeface="宋体" panose="02010600030101010101" pitchFamily="2" charset="-122"/>
                        </a:rPr>
                        <a:t>(</a:t>
                      </a:r>
                      <a:r>
                        <a:rPr lang="zh-CN" altLang="en-US" sz="1000" b="1">
                          <a:solidFill>
                            <a:srgbClr val="000000"/>
                          </a:solidFill>
                          <a:latin typeface="Arial" panose="020B0604020202020204" pitchFamily="34" charset="0"/>
                          <a:ea typeface="黑体" panose="02010609060101010101" pitchFamily="49" charset="-122"/>
                        </a:rPr>
                        <a:t>苯</a:t>
                      </a:r>
                      <a:r>
                        <a:rPr lang="en-US" altLang="zh-CN" sz="1000" b="1">
                          <a:solidFill>
                            <a:srgbClr val="000000"/>
                          </a:solidFill>
                          <a:latin typeface="Arial" panose="020B0604020202020204" pitchFamily="34" charset="0"/>
                          <a:ea typeface="宋体" panose="02010600030101010101" pitchFamily="2" charset="-122"/>
                        </a:rPr>
                        <a:t>)</a:t>
                      </a:r>
                      <a:r>
                        <a:rPr lang="zh-CN" altLang="en-US" sz="1000" b="1">
                          <a:solidFill>
                            <a:srgbClr val="000000"/>
                          </a:solidFill>
                          <a:latin typeface="Arial" panose="020B0604020202020204" pitchFamily="34" charset="0"/>
                          <a:ea typeface="黑体" panose="02010609060101010101" pitchFamily="49" charset="-122"/>
                        </a:rPr>
                        <a:t>酚</a:t>
                      </a:r>
                      <a:endParaRPr lang="zh-CN" altLang="en-US" sz="1000" b="1">
                        <a:solidFill>
                          <a:srgbClr val="000000"/>
                        </a:solidFill>
                        <a:latin typeface="Arial" panose="020B0604020202020204" pitchFamily="34" charset="0"/>
                        <a:ea typeface="黑体" panose="02010609060101010101" pitchFamily="49" charset="-122"/>
                      </a:endParaRPr>
                    </a:p>
                  </a:txBody>
                  <a:tcPr marL="0" marR="0" marT="0" marB="1"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5</a:t>
                      </a:r>
                      <a:endParaRPr lang="en-US" altLang="zh-CN" sz="1000" b="1">
                        <a:solidFill>
                          <a:srgbClr val="000000"/>
                        </a:solidFill>
                        <a:latin typeface="Arial" panose="020B0604020202020204" pitchFamily="34" charset="0"/>
                        <a:ea typeface="宋体" panose="02010600030101010101" pitchFamily="2"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50</a:t>
                      </a:r>
                      <a:endParaRPr lang="en-US" altLang="zh-CN" sz="1000" b="1">
                        <a:solidFill>
                          <a:srgbClr val="000000"/>
                        </a:solidFill>
                        <a:latin typeface="Arial" panose="020B0604020202020204" pitchFamily="34" charset="0"/>
                        <a:ea typeface="宋体" panose="02010600030101010101" pitchFamily="2"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r>
              <a:tr h="190500">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3</a:t>
                      </a:r>
                      <a:endParaRPr lang="en-US" altLang="zh-CN" sz="1000" b="1">
                        <a:solidFill>
                          <a:srgbClr val="000000"/>
                        </a:solidFill>
                        <a:latin typeface="Arial" panose="020B0604020202020204" pitchFamily="34" charset="0"/>
                        <a:ea typeface="宋体" panose="02010600030101010101" pitchFamily="2"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eaLnBrk="1" hangingPunct="1">
                        <a:buNone/>
                      </a:pPr>
                      <a:r>
                        <a:rPr lang="zh-CN" altLang="en-US" sz="1000" b="1">
                          <a:solidFill>
                            <a:srgbClr val="000000"/>
                          </a:solidFill>
                          <a:latin typeface="Arial" panose="020B0604020202020204" pitchFamily="34" charset="0"/>
                          <a:ea typeface="黑体" panose="02010609060101010101" pitchFamily="49" charset="-122"/>
                        </a:rPr>
                        <a:t>二硝基重氮酚</a:t>
                      </a:r>
                      <a:endParaRPr lang="zh-CN" altLang="en-US" sz="1000" b="1">
                        <a:solidFill>
                          <a:srgbClr val="000000"/>
                        </a:solidFill>
                        <a:latin typeface="Arial" panose="020B0604020202020204" pitchFamily="34" charset="0"/>
                        <a:ea typeface="黑体" panose="02010609060101010101" pitchFamily="49" charset="-122"/>
                      </a:endParaRPr>
                    </a:p>
                  </a:txBody>
                  <a:tcPr marL="0" marR="0" marT="0" marB="1"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0.1</a:t>
                      </a:r>
                      <a:endParaRPr lang="en-US" altLang="zh-CN" sz="1000" b="1">
                        <a:solidFill>
                          <a:srgbClr val="000000"/>
                        </a:solidFill>
                        <a:latin typeface="Arial" panose="020B0604020202020204" pitchFamily="34" charset="0"/>
                        <a:ea typeface="宋体" panose="02010600030101010101" pitchFamily="2"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1</a:t>
                      </a:r>
                      <a:endParaRPr lang="en-US" altLang="zh-CN" sz="1000" b="1">
                        <a:solidFill>
                          <a:srgbClr val="000000"/>
                        </a:solidFill>
                        <a:latin typeface="Arial" panose="020B0604020202020204" pitchFamily="34" charset="0"/>
                        <a:ea typeface="宋体" panose="02010600030101010101" pitchFamily="2"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c vMerge="1">
                  <a:tcPr>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16</a:t>
                      </a:r>
                      <a:endParaRPr lang="en-US" altLang="zh-CN" sz="1000" b="1">
                        <a:solidFill>
                          <a:srgbClr val="000000"/>
                        </a:solidFill>
                        <a:latin typeface="Arial" panose="020B0604020202020204" pitchFamily="34" charset="0"/>
                        <a:ea typeface="宋体" panose="02010600030101010101" pitchFamily="2"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eaLnBrk="1" hangingPunct="1">
                        <a:buNone/>
                      </a:pPr>
                      <a:r>
                        <a:rPr lang="zh-CN" altLang="en-US" sz="1000" b="1">
                          <a:solidFill>
                            <a:srgbClr val="000000"/>
                          </a:solidFill>
                          <a:latin typeface="Arial" panose="020B0604020202020204" pitchFamily="34" charset="0"/>
                          <a:ea typeface="黑体" panose="02010609060101010101" pitchFamily="49" charset="-122"/>
                        </a:rPr>
                        <a:t>环三次甲基三硝胺</a:t>
                      </a:r>
                      <a:endParaRPr lang="zh-CN" altLang="en-US" sz="1000" b="1">
                        <a:solidFill>
                          <a:srgbClr val="000000"/>
                        </a:solidFill>
                        <a:latin typeface="Arial" panose="020B0604020202020204" pitchFamily="34" charset="0"/>
                        <a:ea typeface="黑体" panose="02010609060101010101" pitchFamily="49" charset="-122"/>
                      </a:endParaRPr>
                    </a:p>
                  </a:txBody>
                  <a:tcPr marL="0" marR="0" marT="0" marB="1"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5</a:t>
                      </a:r>
                      <a:endParaRPr lang="en-US" altLang="zh-CN" sz="1000" b="1">
                        <a:solidFill>
                          <a:srgbClr val="000000"/>
                        </a:solidFill>
                        <a:latin typeface="Arial" panose="020B0604020202020204" pitchFamily="34" charset="0"/>
                        <a:ea typeface="宋体" panose="02010600030101010101" pitchFamily="2"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50</a:t>
                      </a:r>
                      <a:endParaRPr lang="en-US" altLang="zh-CN" sz="1000" b="1">
                        <a:solidFill>
                          <a:srgbClr val="000000"/>
                        </a:solidFill>
                        <a:latin typeface="Arial" panose="020B0604020202020204" pitchFamily="34" charset="0"/>
                        <a:ea typeface="宋体" panose="02010600030101010101" pitchFamily="2"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r>
              <a:tr h="192088">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4</a:t>
                      </a:r>
                      <a:endParaRPr lang="en-US" altLang="zh-CN" sz="1000" b="1">
                        <a:solidFill>
                          <a:srgbClr val="000000"/>
                        </a:solidFill>
                        <a:latin typeface="Arial" panose="020B0604020202020204" pitchFamily="34" charset="0"/>
                        <a:ea typeface="宋体" panose="02010600030101010101" pitchFamily="2"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eaLnBrk="1" hangingPunct="1">
                        <a:buNone/>
                      </a:pPr>
                      <a:r>
                        <a:rPr lang="zh-CN" altLang="en-US" sz="1000" b="1">
                          <a:solidFill>
                            <a:srgbClr val="000000"/>
                          </a:solidFill>
                          <a:latin typeface="Arial" panose="020B0604020202020204" pitchFamily="34" charset="0"/>
                          <a:ea typeface="黑体" panose="02010609060101010101" pitchFamily="49" charset="-122"/>
                        </a:rPr>
                        <a:t>二乙二醇二硝酸酯</a:t>
                      </a:r>
                      <a:endParaRPr lang="zh-CN" altLang="en-US" sz="1000" b="1">
                        <a:solidFill>
                          <a:srgbClr val="000000"/>
                        </a:solidFill>
                        <a:latin typeface="Arial" panose="020B0604020202020204" pitchFamily="34" charset="0"/>
                        <a:ea typeface="黑体" panose="02010609060101010101" pitchFamily="49" charset="-122"/>
                      </a:endParaRPr>
                    </a:p>
                  </a:txBody>
                  <a:tcPr marL="0" marR="0" marT="0" marB="1"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0.1</a:t>
                      </a:r>
                      <a:endParaRPr lang="en-US" altLang="zh-CN" sz="1000" b="1">
                        <a:solidFill>
                          <a:srgbClr val="000000"/>
                        </a:solidFill>
                        <a:latin typeface="Arial" panose="020B0604020202020204" pitchFamily="34" charset="0"/>
                        <a:ea typeface="宋体" panose="02010600030101010101" pitchFamily="2"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1</a:t>
                      </a:r>
                      <a:endParaRPr lang="en-US" altLang="zh-CN" sz="1000" b="1">
                        <a:solidFill>
                          <a:srgbClr val="000000"/>
                        </a:solidFill>
                        <a:latin typeface="Arial" panose="020B0604020202020204" pitchFamily="34" charset="0"/>
                        <a:ea typeface="宋体" panose="02010600030101010101" pitchFamily="2"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c vMerge="1">
                  <a:tcPr>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17</a:t>
                      </a:r>
                      <a:endParaRPr lang="en-US" altLang="zh-CN" sz="1000" b="1">
                        <a:solidFill>
                          <a:srgbClr val="000000"/>
                        </a:solidFill>
                        <a:latin typeface="Arial" panose="020B0604020202020204" pitchFamily="34" charset="0"/>
                        <a:ea typeface="宋体" panose="02010600030101010101" pitchFamily="2"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eaLnBrk="1" hangingPunct="1">
                        <a:buNone/>
                      </a:pPr>
                      <a:r>
                        <a:rPr lang="en-US" altLang="zh-CN" sz="1000" b="1">
                          <a:solidFill>
                            <a:srgbClr val="000000"/>
                          </a:solidFill>
                          <a:latin typeface="Arial" panose="020B0604020202020204" pitchFamily="34" charset="0"/>
                          <a:ea typeface="宋体" panose="02010600030101010101" pitchFamily="2" charset="-122"/>
                        </a:rPr>
                        <a:t>2</a:t>
                      </a:r>
                      <a:r>
                        <a:rPr lang="zh-CN" altLang="en-US" sz="1000" b="1">
                          <a:solidFill>
                            <a:srgbClr val="000000"/>
                          </a:solidFill>
                          <a:latin typeface="Arial" panose="020B0604020202020204" pitchFamily="34" charset="0"/>
                          <a:ea typeface="黑体" panose="02010609060101010101" pitchFamily="49" charset="-122"/>
                        </a:rPr>
                        <a:t>，</a:t>
                      </a:r>
                      <a:r>
                        <a:rPr lang="en-US" altLang="zh-CN" sz="1000" b="1">
                          <a:solidFill>
                            <a:srgbClr val="000000"/>
                          </a:solidFill>
                          <a:latin typeface="Arial" panose="020B0604020202020204" pitchFamily="34" charset="0"/>
                          <a:ea typeface="宋体" panose="02010600030101010101" pitchFamily="2" charset="-122"/>
                        </a:rPr>
                        <a:t>4</a:t>
                      </a:r>
                      <a:r>
                        <a:rPr lang="zh-CN" altLang="en-US" sz="1000" b="1">
                          <a:solidFill>
                            <a:srgbClr val="000000"/>
                          </a:solidFill>
                          <a:latin typeface="Arial" panose="020B0604020202020204" pitchFamily="34" charset="0"/>
                          <a:ea typeface="黑体" panose="02010609060101010101" pitchFamily="49" charset="-122"/>
                        </a:rPr>
                        <a:t>，</a:t>
                      </a:r>
                      <a:r>
                        <a:rPr lang="en-US" altLang="zh-CN" sz="1000" b="1">
                          <a:solidFill>
                            <a:srgbClr val="000000"/>
                          </a:solidFill>
                          <a:latin typeface="Arial" panose="020B0604020202020204" pitchFamily="34" charset="0"/>
                          <a:ea typeface="宋体" panose="02010600030101010101" pitchFamily="2" charset="-122"/>
                        </a:rPr>
                        <a:t>6</a:t>
                      </a:r>
                      <a:r>
                        <a:rPr lang="zh-CN" altLang="en-US" sz="1000" b="1">
                          <a:solidFill>
                            <a:srgbClr val="000000"/>
                          </a:solidFill>
                          <a:latin typeface="Arial" panose="020B0604020202020204" pitchFamily="34" charset="0"/>
                          <a:ea typeface="黑体" panose="02010609060101010101" pitchFamily="49" charset="-122"/>
                        </a:rPr>
                        <a:t>三硝基甲苯</a:t>
                      </a:r>
                      <a:endParaRPr lang="zh-CN" altLang="en-US" sz="1000" b="1">
                        <a:solidFill>
                          <a:srgbClr val="000000"/>
                        </a:solidFill>
                        <a:latin typeface="Arial" panose="020B0604020202020204" pitchFamily="34" charset="0"/>
                        <a:ea typeface="黑体" panose="02010609060101010101" pitchFamily="49" charset="-122"/>
                      </a:endParaRPr>
                    </a:p>
                  </a:txBody>
                  <a:tcPr marL="0" marR="0" marT="0" marB="1"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5</a:t>
                      </a:r>
                      <a:endParaRPr lang="en-US" altLang="zh-CN" sz="1000" b="1">
                        <a:solidFill>
                          <a:srgbClr val="000000"/>
                        </a:solidFill>
                        <a:latin typeface="Arial" panose="020B0604020202020204" pitchFamily="34" charset="0"/>
                        <a:ea typeface="宋体" panose="02010600030101010101" pitchFamily="2"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50</a:t>
                      </a:r>
                      <a:endParaRPr lang="en-US" altLang="zh-CN" sz="1000" b="1">
                        <a:solidFill>
                          <a:srgbClr val="000000"/>
                        </a:solidFill>
                        <a:latin typeface="Arial" panose="020B0604020202020204" pitchFamily="34" charset="0"/>
                        <a:ea typeface="宋体" panose="02010600030101010101" pitchFamily="2"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r>
              <a:tr h="382587">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5</a:t>
                      </a:r>
                      <a:endParaRPr lang="en-US" altLang="zh-CN" sz="1000" b="1">
                        <a:solidFill>
                          <a:srgbClr val="000000"/>
                        </a:solidFill>
                        <a:latin typeface="Arial" panose="020B0604020202020204" pitchFamily="34" charset="0"/>
                        <a:ea typeface="宋体" panose="02010600030101010101" pitchFamily="2"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eaLnBrk="1" hangingPunct="1">
                        <a:buNone/>
                      </a:pPr>
                      <a:r>
                        <a:rPr lang="zh-CN" altLang="en-US" sz="1000" b="1">
                          <a:solidFill>
                            <a:srgbClr val="000000"/>
                          </a:solidFill>
                          <a:latin typeface="Arial" panose="020B0604020202020204" pitchFamily="34" charset="0"/>
                          <a:ea typeface="黑体" panose="02010609060101010101" pitchFamily="49" charset="-122"/>
                        </a:rPr>
                        <a:t>脒基亚硝氨基脒基四氮烯</a:t>
                      </a:r>
                      <a:endParaRPr lang="zh-CN" altLang="en-US" sz="1000" b="1">
                        <a:solidFill>
                          <a:srgbClr val="000000"/>
                        </a:solidFill>
                        <a:latin typeface="Arial" panose="020B0604020202020204" pitchFamily="34" charset="0"/>
                        <a:ea typeface="黑体" panose="02010609060101010101" pitchFamily="49" charset="-122"/>
                      </a:endParaRPr>
                    </a:p>
                  </a:txBody>
                  <a:tcPr marL="0" marR="0" marT="0" marB="1"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0.1</a:t>
                      </a:r>
                      <a:endParaRPr lang="en-US" altLang="zh-CN" sz="1000" b="1">
                        <a:solidFill>
                          <a:srgbClr val="000000"/>
                        </a:solidFill>
                        <a:latin typeface="Arial" panose="020B0604020202020204" pitchFamily="34" charset="0"/>
                        <a:ea typeface="宋体" panose="02010600030101010101" pitchFamily="2"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1</a:t>
                      </a:r>
                      <a:endParaRPr lang="en-US" altLang="zh-CN" sz="1000" b="1">
                        <a:solidFill>
                          <a:srgbClr val="000000"/>
                        </a:solidFill>
                        <a:latin typeface="Arial" panose="020B0604020202020204" pitchFamily="34" charset="0"/>
                        <a:ea typeface="宋体" panose="02010600030101010101" pitchFamily="2"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c vMerge="1">
                  <a:tcPr>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18</a:t>
                      </a:r>
                      <a:endParaRPr lang="en-US" altLang="zh-CN" sz="1000" b="1">
                        <a:solidFill>
                          <a:srgbClr val="000000"/>
                        </a:solidFill>
                        <a:latin typeface="Arial" panose="020B0604020202020204" pitchFamily="34" charset="0"/>
                        <a:ea typeface="宋体" panose="02010600030101010101" pitchFamily="2"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eaLnBrk="1" hangingPunct="1">
                        <a:buNone/>
                      </a:pPr>
                      <a:r>
                        <a:rPr lang="zh-CN" altLang="en-US" sz="1000" b="1">
                          <a:solidFill>
                            <a:srgbClr val="000000"/>
                          </a:solidFill>
                          <a:latin typeface="Arial" panose="020B0604020202020204" pitchFamily="34" charset="0"/>
                          <a:ea typeface="黑体" panose="02010609060101010101" pitchFamily="49" charset="-122"/>
                        </a:rPr>
                        <a:t>季戊四醇四硝酸酯</a:t>
                      </a:r>
                      <a:endParaRPr lang="zh-CN" altLang="en-US" sz="1000" b="1">
                        <a:solidFill>
                          <a:srgbClr val="000000"/>
                        </a:solidFill>
                        <a:latin typeface="Arial" panose="020B0604020202020204" pitchFamily="34" charset="0"/>
                        <a:ea typeface="黑体" panose="02010609060101010101" pitchFamily="49" charset="-122"/>
                      </a:endParaRPr>
                    </a:p>
                  </a:txBody>
                  <a:tcPr marL="0" marR="0" marT="0" marB="1"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5</a:t>
                      </a:r>
                      <a:endParaRPr lang="en-US" altLang="zh-CN" sz="1000" b="1">
                        <a:solidFill>
                          <a:srgbClr val="000000"/>
                        </a:solidFill>
                        <a:latin typeface="Arial" panose="020B0604020202020204" pitchFamily="34" charset="0"/>
                        <a:ea typeface="宋体" panose="02010600030101010101" pitchFamily="2"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50</a:t>
                      </a:r>
                      <a:endParaRPr lang="en-US" altLang="zh-CN" sz="1000" b="1">
                        <a:solidFill>
                          <a:srgbClr val="000000"/>
                        </a:solidFill>
                        <a:latin typeface="Arial" panose="020B0604020202020204" pitchFamily="34" charset="0"/>
                        <a:ea typeface="宋体" panose="02010600030101010101" pitchFamily="2"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r>
              <a:tr h="192088">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6</a:t>
                      </a:r>
                      <a:endParaRPr lang="en-US" altLang="zh-CN" sz="1000" b="1">
                        <a:solidFill>
                          <a:srgbClr val="000000"/>
                        </a:solidFill>
                        <a:latin typeface="Arial" panose="020B0604020202020204" pitchFamily="34" charset="0"/>
                        <a:ea typeface="宋体" panose="02010600030101010101" pitchFamily="2"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eaLnBrk="1" hangingPunct="1">
                        <a:buNone/>
                      </a:pPr>
                      <a:r>
                        <a:rPr lang="zh-CN" altLang="en-US" sz="1000" b="1">
                          <a:solidFill>
                            <a:srgbClr val="000000"/>
                          </a:solidFill>
                          <a:latin typeface="Arial" panose="020B0604020202020204" pitchFamily="34" charset="0"/>
                          <a:ea typeface="黑体" panose="02010609060101010101" pitchFamily="49" charset="-122"/>
                        </a:rPr>
                        <a:t>迭氮</a:t>
                      </a:r>
                      <a:r>
                        <a:rPr lang="en-US" altLang="zh-CN" sz="1000" b="1">
                          <a:solidFill>
                            <a:srgbClr val="000000"/>
                          </a:solidFill>
                          <a:latin typeface="Arial" panose="020B0604020202020204" pitchFamily="34" charset="0"/>
                          <a:ea typeface="宋体" panose="02010600030101010101" pitchFamily="2" charset="-122"/>
                        </a:rPr>
                        <a:t>(</a:t>
                      </a:r>
                      <a:r>
                        <a:rPr lang="zh-CN" altLang="en-US" sz="1000" b="1">
                          <a:solidFill>
                            <a:srgbClr val="000000"/>
                          </a:solidFill>
                          <a:latin typeface="Arial" panose="020B0604020202020204" pitchFamily="34" charset="0"/>
                          <a:ea typeface="黑体" panose="02010609060101010101" pitchFamily="49" charset="-122"/>
                        </a:rPr>
                        <a:t>化</a:t>
                      </a:r>
                      <a:r>
                        <a:rPr lang="en-US" altLang="zh-CN" sz="1000" b="1">
                          <a:solidFill>
                            <a:srgbClr val="000000"/>
                          </a:solidFill>
                          <a:latin typeface="Arial" panose="020B0604020202020204" pitchFamily="34" charset="0"/>
                          <a:ea typeface="宋体" panose="02010600030101010101" pitchFamily="2" charset="-122"/>
                        </a:rPr>
                        <a:t>)</a:t>
                      </a:r>
                      <a:r>
                        <a:rPr lang="zh-CN" altLang="en-US" sz="1000" b="1">
                          <a:solidFill>
                            <a:srgbClr val="000000"/>
                          </a:solidFill>
                          <a:latin typeface="Arial" panose="020B0604020202020204" pitchFamily="34" charset="0"/>
                          <a:ea typeface="黑体" panose="02010609060101010101" pitchFamily="49" charset="-122"/>
                        </a:rPr>
                        <a:t>钡</a:t>
                      </a:r>
                      <a:endParaRPr lang="zh-CN" altLang="en-US" sz="1000" b="1">
                        <a:solidFill>
                          <a:srgbClr val="000000"/>
                        </a:solidFill>
                        <a:latin typeface="Arial" panose="020B0604020202020204" pitchFamily="34" charset="0"/>
                        <a:ea typeface="黑体" panose="02010609060101010101" pitchFamily="49" charset="-122"/>
                      </a:endParaRPr>
                    </a:p>
                  </a:txBody>
                  <a:tcPr marL="0" marR="0" marT="0" marB="1"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0.1</a:t>
                      </a:r>
                      <a:endParaRPr lang="en-US" altLang="zh-CN" sz="1000" b="1">
                        <a:solidFill>
                          <a:srgbClr val="000000"/>
                        </a:solidFill>
                        <a:latin typeface="Arial" panose="020B0604020202020204" pitchFamily="34" charset="0"/>
                        <a:ea typeface="宋体" panose="02010600030101010101" pitchFamily="2"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1</a:t>
                      </a:r>
                      <a:endParaRPr lang="en-US" altLang="zh-CN" sz="1000" b="1">
                        <a:solidFill>
                          <a:srgbClr val="000000"/>
                        </a:solidFill>
                        <a:latin typeface="Arial" panose="020B0604020202020204" pitchFamily="34" charset="0"/>
                        <a:ea typeface="宋体" panose="02010600030101010101" pitchFamily="2"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c vMerge="1">
                  <a:tcPr>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19</a:t>
                      </a:r>
                      <a:endParaRPr lang="en-US" altLang="zh-CN" sz="1000" b="1">
                        <a:solidFill>
                          <a:srgbClr val="000000"/>
                        </a:solidFill>
                        <a:latin typeface="Arial" panose="020B0604020202020204" pitchFamily="34" charset="0"/>
                        <a:ea typeface="宋体" panose="02010600030101010101" pitchFamily="2"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eaLnBrk="1" hangingPunct="1">
                        <a:buNone/>
                      </a:pPr>
                      <a:r>
                        <a:rPr lang="zh-CN" altLang="en-US" sz="1000" b="1">
                          <a:solidFill>
                            <a:srgbClr val="000000"/>
                          </a:solidFill>
                          <a:latin typeface="Arial" panose="020B0604020202020204" pitchFamily="34" charset="0"/>
                          <a:ea typeface="黑体" panose="02010609060101010101" pitchFamily="49" charset="-122"/>
                        </a:rPr>
                        <a:t>硝化纤维素</a:t>
                      </a:r>
                      <a:endParaRPr lang="zh-CN" altLang="en-US" sz="1000" b="1">
                        <a:solidFill>
                          <a:srgbClr val="000000"/>
                        </a:solidFill>
                        <a:latin typeface="Arial" panose="020B0604020202020204" pitchFamily="34" charset="0"/>
                        <a:ea typeface="黑体" panose="02010609060101010101" pitchFamily="49" charset="-122"/>
                      </a:endParaRPr>
                    </a:p>
                  </a:txBody>
                  <a:tcPr marL="0" marR="0" marT="0" marB="1"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10</a:t>
                      </a:r>
                      <a:endParaRPr lang="en-US" altLang="zh-CN" sz="1000" b="1">
                        <a:solidFill>
                          <a:srgbClr val="000000"/>
                        </a:solidFill>
                        <a:latin typeface="Arial" panose="020B0604020202020204" pitchFamily="34" charset="0"/>
                        <a:ea typeface="宋体" panose="02010600030101010101" pitchFamily="2"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100</a:t>
                      </a:r>
                      <a:endParaRPr lang="en-US" altLang="zh-CN" sz="1000" b="1">
                        <a:solidFill>
                          <a:srgbClr val="000000"/>
                        </a:solidFill>
                        <a:latin typeface="Arial" panose="020B0604020202020204" pitchFamily="34" charset="0"/>
                        <a:ea typeface="宋体" panose="02010600030101010101" pitchFamily="2"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r>
              <a:tr h="190500">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7</a:t>
                      </a:r>
                      <a:endParaRPr lang="en-US" altLang="zh-CN" sz="1000" b="1">
                        <a:solidFill>
                          <a:srgbClr val="000000"/>
                        </a:solidFill>
                        <a:latin typeface="Arial" panose="020B0604020202020204" pitchFamily="34" charset="0"/>
                        <a:ea typeface="宋体" panose="02010600030101010101" pitchFamily="2"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eaLnBrk="1" hangingPunct="1">
                        <a:buNone/>
                      </a:pPr>
                      <a:r>
                        <a:rPr lang="zh-CN" altLang="en-US" sz="1000" b="1">
                          <a:solidFill>
                            <a:srgbClr val="000000"/>
                          </a:solidFill>
                          <a:latin typeface="Arial" panose="020B0604020202020204" pitchFamily="34" charset="0"/>
                          <a:ea typeface="黑体" panose="02010609060101010101" pitchFamily="49" charset="-122"/>
                        </a:rPr>
                        <a:t>迭氮</a:t>
                      </a:r>
                      <a:r>
                        <a:rPr lang="en-US" altLang="zh-CN" sz="1000" b="1">
                          <a:solidFill>
                            <a:srgbClr val="000000"/>
                          </a:solidFill>
                          <a:latin typeface="Arial" panose="020B0604020202020204" pitchFamily="34" charset="0"/>
                          <a:ea typeface="宋体" panose="02010600030101010101" pitchFamily="2" charset="-122"/>
                        </a:rPr>
                        <a:t>(</a:t>
                      </a:r>
                      <a:r>
                        <a:rPr lang="zh-CN" altLang="en-US" sz="1000" b="1">
                          <a:solidFill>
                            <a:srgbClr val="000000"/>
                          </a:solidFill>
                          <a:latin typeface="Arial" panose="020B0604020202020204" pitchFamily="34" charset="0"/>
                          <a:ea typeface="黑体" panose="02010609060101010101" pitchFamily="49" charset="-122"/>
                        </a:rPr>
                        <a:t>化</a:t>
                      </a:r>
                      <a:r>
                        <a:rPr lang="en-US" altLang="zh-CN" sz="1000" b="1">
                          <a:solidFill>
                            <a:srgbClr val="000000"/>
                          </a:solidFill>
                          <a:latin typeface="Arial" panose="020B0604020202020204" pitchFamily="34" charset="0"/>
                          <a:ea typeface="宋体" panose="02010600030101010101" pitchFamily="2" charset="-122"/>
                        </a:rPr>
                        <a:t>)</a:t>
                      </a:r>
                      <a:r>
                        <a:rPr lang="zh-CN" altLang="en-US" sz="1000" b="1">
                          <a:solidFill>
                            <a:srgbClr val="000000"/>
                          </a:solidFill>
                          <a:latin typeface="Arial" panose="020B0604020202020204" pitchFamily="34" charset="0"/>
                          <a:ea typeface="黑体" panose="02010609060101010101" pitchFamily="49" charset="-122"/>
                        </a:rPr>
                        <a:t>铅</a:t>
                      </a:r>
                      <a:endParaRPr lang="zh-CN" altLang="en-US" sz="1000" b="1">
                        <a:solidFill>
                          <a:srgbClr val="000000"/>
                        </a:solidFill>
                        <a:latin typeface="Arial" panose="020B0604020202020204" pitchFamily="34" charset="0"/>
                        <a:ea typeface="黑体" panose="02010609060101010101" pitchFamily="49" charset="-122"/>
                      </a:endParaRPr>
                    </a:p>
                  </a:txBody>
                  <a:tcPr marL="0" marR="0" marT="0" marB="1"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0.1</a:t>
                      </a:r>
                      <a:endParaRPr lang="en-US" altLang="zh-CN" sz="1000" b="1">
                        <a:solidFill>
                          <a:srgbClr val="000000"/>
                        </a:solidFill>
                        <a:latin typeface="Arial" panose="020B0604020202020204" pitchFamily="34" charset="0"/>
                        <a:ea typeface="宋体" panose="02010600030101010101" pitchFamily="2"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1</a:t>
                      </a:r>
                      <a:endParaRPr lang="en-US" altLang="zh-CN" sz="1000" b="1">
                        <a:solidFill>
                          <a:srgbClr val="000000"/>
                        </a:solidFill>
                        <a:latin typeface="Arial" panose="020B0604020202020204" pitchFamily="34" charset="0"/>
                        <a:ea typeface="宋体" panose="02010600030101010101" pitchFamily="2"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c vMerge="1">
                  <a:tcPr>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20</a:t>
                      </a:r>
                      <a:endParaRPr lang="en-US" altLang="zh-CN" sz="1000" b="1">
                        <a:solidFill>
                          <a:srgbClr val="000000"/>
                        </a:solidFill>
                        <a:latin typeface="Arial" panose="020B0604020202020204" pitchFamily="34" charset="0"/>
                        <a:ea typeface="宋体" panose="02010600030101010101" pitchFamily="2"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eaLnBrk="1" hangingPunct="1">
                        <a:buNone/>
                      </a:pPr>
                      <a:r>
                        <a:rPr lang="zh-CN" altLang="en-US" sz="1000" b="1">
                          <a:solidFill>
                            <a:srgbClr val="000000"/>
                          </a:solidFill>
                          <a:latin typeface="Arial" panose="020B0604020202020204" pitchFamily="34" charset="0"/>
                          <a:ea typeface="黑体" panose="02010609060101010101" pitchFamily="49" charset="-122"/>
                        </a:rPr>
                        <a:t>硝酸铵</a:t>
                      </a:r>
                      <a:endParaRPr lang="zh-CN" altLang="en-US" sz="1000" b="1">
                        <a:solidFill>
                          <a:srgbClr val="000000"/>
                        </a:solidFill>
                        <a:latin typeface="Arial" panose="020B0604020202020204" pitchFamily="34" charset="0"/>
                        <a:ea typeface="黑体" panose="02010609060101010101" pitchFamily="49" charset="-122"/>
                      </a:endParaRPr>
                    </a:p>
                  </a:txBody>
                  <a:tcPr marL="0" marR="0" marT="0" marB="1"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25</a:t>
                      </a:r>
                      <a:endParaRPr lang="en-US" altLang="zh-CN" sz="1000" b="1">
                        <a:solidFill>
                          <a:srgbClr val="000000"/>
                        </a:solidFill>
                        <a:latin typeface="Arial" panose="020B0604020202020204" pitchFamily="34" charset="0"/>
                        <a:ea typeface="宋体" panose="02010600030101010101" pitchFamily="2"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250</a:t>
                      </a:r>
                      <a:endParaRPr lang="en-US" altLang="zh-CN" sz="1000" b="1">
                        <a:solidFill>
                          <a:srgbClr val="000000"/>
                        </a:solidFill>
                        <a:latin typeface="Arial" panose="020B0604020202020204" pitchFamily="34" charset="0"/>
                        <a:ea typeface="宋体" panose="02010600030101010101" pitchFamily="2"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r>
              <a:tr h="192087">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8</a:t>
                      </a:r>
                      <a:endParaRPr lang="en-US" altLang="zh-CN" sz="1000" b="1">
                        <a:solidFill>
                          <a:srgbClr val="000000"/>
                        </a:solidFill>
                        <a:latin typeface="Arial" panose="020B0604020202020204" pitchFamily="34" charset="0"/>
                        <a:ea typeface="宋体" panose="02010600030101010101" pitchFamily="2"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eaLnBrk="1" hangingPunct="1">
                        <a:buNone/>
                      </a:pPr>
                      <a:r>
                        <a:rPr lang="zh-CN" altLang="en-US" sz="1000" b="1">
                          <a:solidFill>
                            <a:srgbClr val="000000"/>
                          </a:solidFill>
                          <a:latin typeface="Arial" panose="020B0604020202020204" pitchFamily="34" charset="0"/>
                          <a:ea typeface="黑体" panose="02010609060101010101" pitchFamily="49" charset="-122"/>
                        </a:rPr>
                        <a:t>三硝基间苯二酚铅</a:t>
                      </a:r>
                      <a:endParaRPr lang="zh-CN" altLang="en-US" sz="1000" b="1">
                        <a:solidFill>
                          <a:srgbClr val="000000"/>
                        </a:solidFill>
                        <a:latin typeface="Arial" panose="020B0604020202020204" pitchFamily="34" charset="0"/>
                        <a:ea typeface="黑体" panose="02010609060101010101" pitchFamily="49" charset="-122"/>
                      </a:endParaRPr>
                    </a:p>
                  </a:txBody>
                  <a:tcPr marL="0" marR="0" marT="0" marB="1"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0.1</a:t>
                      </a:r>
                      <a:endParaRPr lang="en-US" altLang="zh-CN" sz="1000" b="1">
                        <a:solidFill>
                          <a:srgbClr val="000000"/>
                        </a:solidFill>
                        <a:latin typeface="Arial" panose="020B0604020202020204" pitchFamily="34" charset="0"/>
                        <a:ea typeface="宋体" panose="02010600030101010101" pitchFamily="2"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1</a:t>
                      </a:r>
                      <a:endParaRPr lang="en-US" altLang="zh-CN" sz="1000" b="1">
                        <a:solidFill>
                          <a:srgbClr val="000000"/>
                        </a:solidFill>
                        <a:latin typeface="Arial" panose="020B0604020202020204" pitchFamily="34" charset="0"/>
                        <a:ea typeface="宋体" panose="02010600030101010101" pitchFamily="2"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c vMerge="1">
                  <a:tcPr>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21</a:t>
                      </a:r>
                      <a:endParaRPr lang="en-US" altLang="zh-CN" sz="1000" b="1">
                        <a:solidFill>
                          <a:srgbClr val="000000"/>
                        </a:solidFill>
                        <a:latin typeface="Arial" panose="020B0604020202020204" pitchFamily="34" charset="0"/>
                        <a:ea typeface="宋体" panose="02010600030101010101" pitchFamily="2"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eaLnBrk="1" hangingPunct="1">
                        <a:buNone/>
                      </a:pPr>
                      <a:r>
                        <a:rPr lang="en-US" altLang="zh-CN" sz="1000" b="1">
                          <a:solidFill>
                            <a:srgbClr val="000000"/>
                          </a:solidFill>
                          <a:latin typeface="Arial" panose="020B0604020202020204" pitchFamily="34" charset="0"/>
                          <a:ea typeface="宋体" panose="02010600030101010101" pitchFamily="2" charset="-122"/>
                        </a:rPr>
                        <a:t>1</a:t>
                      </a:r>
                      <a:r>
                        <a:rPr lang="zh-CN" altLang="en-US" sz="1000" b="1">
                          <a:solidFill>
                            <a:srgbClr val="000000"/>
                          </a:solidFill>
                          <a:latin typeface="Arial" panose="020B0604020202020204" pitchFamily="34" charset="0"/>
                          <a:ea typeface="黑体" panose="02010609060101010101" pitchFamily="49" charset="-122"/>
                        </a:rPr>
                        <a:t>，</a:t>
                      </a:r>
                      <a:r>
                        <a:rPr lang="en-US" altLang="zh-CN" sz="1000" b="1">
                          <a:solidFill>
                            <a:srgbClr val="000000"/>
                          </a:solidFill>
                          <a:latin typeface="Arial" panose="020B0604020202020204" pitchFamily="34" charset="0"/>
                          <a:ea typeface="宋体" panose="02010600030101010101" pitchFamily="2" charset="-122"/>
                        </a:rPr>
                        <a:t>3</a:t>
                      </a:r>
                      <a:r>
                        <a:rPr lang="zh-CN" altLang="en-US" sz="1000" b="1">
                          <a:solidFill>
                            <a:srgbClr val="000000"/>
                          </a:solidFill>
                          <a:latin typeface="Arial" panose="020B0604020202020204" pitchFamily="34" charset="0"/>
                          <a:ea typeface="黑体" panose="02010609060101010101" pitchFamily="49" charset="-122"/>
                        </a:rPr>
                        <a:t>，</a:t>
                      </a:r>
                      <a:r>
                        <a:rPr lang="en-US" altLang="zh-CN" sz="1000" b="1">
                          <a:solidFill>
                            <a:srgbClr val="000000"/>
                          </a:solidFill>
                          <a:latin typeface="Arial" panose="020B0604020202020204" pitchFamily="34" charset="0"/>
                          <a:ea typeface="宋体" panose="02010600030101010101" pitchFamily="2" charset="-122"/>
                        </a:rPr>
                        <a:t>5</a:t>
                      </a:r>
                      <a:r>
                        <a:rPr lang="zh-CN" altLang="en-US" sz="1000" b="1">
                          <a:solidFill>
                            <a:srgbClr val="000000"/>
                          </a:solidFill>
                          <a:latin typeface="Arial" panose="020B0604020202020204" pitchFamily="34" charset="0"/>
                          <a:ea typeface="黑体" panose="02010609060101010101" pitchFamily="49" charset="-122"/>
                        </a:rPr>
                        <a:t>三硝基苯</a:t>
                      </a:r>
                      <a:endParaRPr lang="zh-CN" altLang="en-US" sz="1000" b="1">
                        <a:solidFill>
                          <a:srgbClr val="000000"/>
                        </a:solidFill>
                        <a:latin typeface="Arial" panose="020B0604020202020204" pitchFamily="34" charset="0"/>
                        <a:ea typeface="黑体" panose="02010609060101010101" pitchFamily="49" charset="-122"/>
                      </a:endParaRPr>
                    </a:p>
                  </a:txBody>
                  <a:tcPr marL="0" marR="0" marT="0" marB="1"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5</a:t>
                      </a:r>
                      <a:endParaRPr lang="en-US" altLang="zh-CN" sz="1000" b="1">
                        <a:solidFill>
                          <a:srgbClr val="000000"/>
                        </a:solidFill>
                        <a:latin typeface="Arial" panose="020B0604020202020204" pitchFamily="34" charset="0"/>
                        <a:ea typeface="宋体" panose="02010600030101010101" pitchFamily="2"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50</a:t>
                      </a:r>
                      <a:endParaRPr lang="en-US" altLang="zh-CN" sz="1000" b="1">
                        <a:solidFill>
                          <a:srgbClr val="000000"/>
                        </a:solidFill>
                        <a:latin typeface="Arial" panose="020B0604020202020204" pitchFamily="34" charset="0"/>
                        <a:ea typeface="宋体" panose="02010600030101010101" pitchFamily="2"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r>
              <a:tr h="192088">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9</a:t>
                      </a:r>
                      <a:endParaRPr lang="en-US" altLang="zh-CN" sz="1000" b="1">
                        <a:solidFill>
                          <a:srgbClr val="000000"/>
                        </a:solidFill>
                        <a:latin typeface="Arial" panose="020B0604020202020204" pitchFamily="34" charset="0"/>
                        <a:ea typeface="宋体" panose="02010600030101010101" pitchFamily="2"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eaLnBrk="1" hangingPunct="1">
                        <a:buNone/>
                      </a:pPr>
                      <a:r>
                        <a:rPr lang="zh-CN" altLang="en-US" sz="1000" b="1">
                          <a:solidFill>
                            <a:srgbClr val="000000"/>
                          </a:solidFill>
                          <a:latin typeface="Arial" panose="020B0604020202020204" pitchFamily="34" charset="0"/>
                          <a:ea typeface="黑体" panose="02010609060101010101" pitchFamily="49" charset="-122"/>
                        </a:rPr>
                        <a:t>六硝基二苯胺</a:t>
                      </a:r>
                      <a:endParaRPr lang="zh-CN" altLang="en-US" sz="1000" b="1">
                        <a:solidFill>
                          <a:srgbClr val="000000"/>
                        </a:solidFill>
                        <a:latin typeface="Arial" panose="020B0604020202020204" pitchFamily="34" charset="0"/>
                        <a:ea typeface="黑体" panose="02010609060101010101" pitchFamily="49"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5</a:t>
                      </a:r>
                      <a:endParaRPr lang="en-US" altLang="zh-CN" sz="1000" b="1">
                        <a:solidFill>
                          <a:srgbClr val="000000"/>
                        </a:solidFill>
                        <a:latin typeface="Arial" panose="020B0604020202020204" pitchFamily="34" charset="0"/>
                        <a:ea typeface="宋体" panose="02010600030101010101" pitchFamily="2"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50</a:t>
                      </a:r>
                      <a:endParaRPr lang="en-US" altLang="zh-CN" sz="1000" b="1">
                        <a:solidFill>
                          <a:srgbClr val="000000"/>
                        </a:solidFill>
                        <a:latin typeface="Arial" panose="020B0604020202020204" pitchFamily="34" charset="0"/>
                        <a:ea typeface="宋体" panose="02010600030101010101" pitchFamily="2"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c vMerge="1">
                  <a:tcPr>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22</a:t>
                      </a:r>
                      <a:endParaRPr lang="en-US" altLang="zh-CN" sz="1000" b="1">
                        <a:solidFill>
                          <a:srgbClr val="000000"/>
                        </a:solidFill>
                        <a:latin typeface="Arial" panose="020B0604020202020204" pitchFamily="34" charset="0"/>
                        <a:ea typeface="宋体" panose="02010600030101010101" pitchFamily="2"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eaLnBrk="1" hangingPunct="1">
                        <a:buNone/>
                      </a:pPr>
                      <a:r>
                        <a:rPr lang="en-US" altLang="zh-CN" sz="1000" b="1">
                          <a:solidFill>
                            <a:srgbClr val="000000"/>
                          </a:solidFill>
                          <a:latin typeface="Arial" panose="020B0604020202020204" pitchFamily="34" charset="0"/>
                          <a:ea typeface="宋体" panose="02010600030101010101" pitchFamily="2" charset="-122"/>
                        </a:rPr>
                        <a:t>2</a:t>
                      </a:r>
                      <a:r>
                        <a:rPr lang="zh-CN" altLang="en-US" sz="1000" b="1">
                          <a:solidFill>
                            <a:srgbClr val="000000"/>
                          </a:solidFill>
                          <a:latin typeface="Arial" panose="020B0604020202020204" pitchFamily="34" charset="0"/>
                          <a:ea typeface="黑体" panose="02010609060101010101" pitchFamily="49" charset="-122"/>
                        </a:rPr>
                        <a:t>，</a:t>
                      </a:r>
                      <a:r>
                        <a:rPr lang="en-US" altLang="zh-CN" sz="1000" b="1">
                          <a:solidFill>
                            <a:srgbClr val="000000"/>
                          </a:solidFill>
                          <a:latin typeface="Arial" panose="020B0604020202020204" pitchFamily="34" charset="0"/>
                          <a:ea typeface="宋体" panose="02010600030101010101" pitchFamily="2" charset="-122"/>
                        </a:rPr>
                        <a:t>4</a:t>
                      </a:r>
                      <a:r>
                        <a:rPr lang="zh-CN" altLang="en-US" sz="1000" b="1">
                          <a:solidFill>
                            <a:srgbClr val="000000"/>
                          </a:solidFill>
                          <a:latin typeface="Arial" panose="020B0604020202020204" pitchFamily="34" charset="0"/>
                          <a:ea typeface="黑体" panose="02010609060101010101" pitchFamily="49" charset="-122"/>
                        </a:rPr>
                        <a:t>，</a:t>
                      </a:r>
                      <a:r>
                        <a:rPr lang="en-US" altLang="zh-CN" sz="1000" b="1">
                          <a:solidFill>
                            <a:srgbClr val="000000"/>
                          </a:solidFill>
                          <a:latin typeface="Arial" panose="020B0604020202020204" pitchFamily="34" charset="0"/>
                          <a:ea typeface="宋体" panose="02010600030101010101" pitchFamily="2" charset="-122"/>
                        </a:rPr>
                        <a:t>6</a:t>
                      </a:r>
                      <a:r>
                        <a:rPr lang="zh-CN" altLang="en-US" sz="1000" b="1">
                          <a:solidFill>
                            <a:srgbClr val="000000"/>
                          </a:solidFill>
                          <a:latin typeface="Arial" panose="020B0604020202020204" pitchFamily="34" charset="0"/>
                          <a:ea typeface="黑体" panose="02010609060101010101" pitchFamily="49" charset="-122"/>
                        </a:rPr>
                        <a:t>三硝基氯</a:t>
                      </a:r>
                      <a:r>
                        <a:rPr lang="en-US" altLang="zh-CN" sz="1000" b="1">
                          <a:solidFill>
                            <a:srgbClr val="000000"/>
                          </a:solidFill>
                          <a:latin typeface="Arial" panose="020B0604020202020204" pitchFamily="34" charset="0"/>
                          <a:ea typeface="宋体" panose="02010600030101010101" pitchFamily="2" charset="-122"/>
                        </a:rPr>
                        <a:t>(</a:t>
                      </a:r>
                      <a:r>
                        <a:rPr lang="zh-CN" altLang="en-US" sz="1000" b="1">
                          <a:solidFill>
                            <a:srgbClr val="000000"/>
                          </a:solidFill>
                          <a:latin typeface="Arial" panose="020B0604020202020204" pitchFamily="34" charset="0"/>
                          <a:ea typeface="黑体" panose="02010609060101010101" pitchFamily="49" charset="-122"/>
                        </a:rPr>
                        <a:t>化</a:t>
                      </a:r>
                      <a:r>
                        <a:rPr lang="en-US" altLang="zh-CN" sz="1000" b="1">
                          <a:solidFill>
                            <a:srgbClr val="000000"/>
                          </a:solidFill>
                          <a:latin typeface="Arial" panose="020B0604020202020204" pitchFamily="34" charset="0"/>
                          <a:ea typeface="宋体" panose="02010600030101010101" pitchFamily="2" charset="-122"/>
                        </a:rPr>
                        <a:t>)</a:t>
                      </a:r>
                      <a:r>
                        <a:rPr lang="zh-CN" altLang="en-US" sz="1000" b="1">
                          <a:solidFill>
                            <a:srgbClr val="000000"/>
                          </a:solidFill>
                          <a:latin typeface="Arial" panose="020B0604020202020204" pitchFamily="34" charset="0"/>
                          <a:ea typeface="黑体" panose="02010609060101010101" pitchFamily="49" charset="-122"/>
                        </a:rPr>
                        <a:t>苯</a:t>
                      </a:r>
                      <a:endParaRPr lang="zh-CN" altLang="en-US" sz="1000" b="1">
                        <a:solidFill>
                          <a:srgbClr val="000000"/>
                        </a:solidFill>
                        <a:latin typeface="Arial" panose="020B0604020202020204" pitchFamily="34" charset="0"/>
                        <a:ea typeface="黑体" panose="02010609060101010101" pitchFamily="49" charset="-122"/>
                      </a:endParaRPr>
                    </a:p>
                  </a:txBody>
                  <a:tcPr marL="0" marR="0" marT="0" marB="1"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5</a:t>
                      </a:r>
                      <a:endParaRPr lang="en-US" altLang="zh-CN" sz="1000" b="1">
                        <a:solidFill>
                          <a:srgbClr val="000000"/>
                        </a:solidFill>
                        <a:latin typeface="Arial" panose="020B0604020202020204" pitchFamily="34" charset="0"/>
                        <a:ea typeface="宋体" panose="02010600030101010101" pitchFamily="2"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50</a:t>
                      </a:r>
                      <a:endParaRPr lang="en-US" altLang="zh-CN" sz="1000" b="1">
                        <a:solidFill>
                          <a:srgbClr val="000000"/>
                        </a:solidFill>
                        <a:latin typeface="Arial" panose="020B0604020202020204" pitchFamily="34" charset="0"/>
                        <a:ea typeface="宋体" panose="02010600030101010101" pitchFamily="2"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r>
              <a:tr h="382587">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10</a:t>
                      </a:r>
                      <a:endParaRPr lang="en-US" altLang="zh-CN" sz="1000" b="1">
                        <a:solidFill>
                          <a:srgbClr val="000000"/>
                        </a:solidFill>
                        <a:latin typeface="Arial" panose="020B0604020202020204" pitchFamily="34" charset="0"/>
                        <a:ea typeface="宋体" panose="02010600030101010101" pitchFamily="2"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eaLnBrk="1" hangingPunct="1">
                        <a:buNone/>
                      </a:pPr>
                      <a:r>
                        <a:rPr lang="en-US" altLang="zh-CN" sz="1000" b="1">
                          <a:solidFill>
                            <a:srgbClr val="000000"/>
                          </a:solidFill>
                          <a:latin typeface="Arial" panose="020B0604020202020204" pitchFamily="34" charset="0"/>
                          <a:ea typeface="宋体" panose="02010600030101010101" pitchFamily="2" charset="-122"/>
                        </a:rPr>
                        <a:t>2</a:t>
                      </a:r>
                      <a:r>
                        <a:rPr lang="zh-CN" altLang="en-US" sz="1000" b="1">
                          <a:solidFill>
                            <a:srgbClr val="000000"/>
                          </a:solidFill>
                          <a:latin typeface="Arial" panose="020B0604020202020204" pitchFamily="34" charset="0"/>
                          <a:ea typeface="黑体" panose="02010609060101010101" pitchFamily="49" charset="-122"/>
                        </a:rPr>
                        <a:t>，</a:t>
                      </a:r>
                      <a:r>
                        <a:rPr lang="en-US" altLang="zh-CN" sz="1000" b="1">
                          <a:solidFill>
                            <a:srgbClr val="000000"/>
                          </a:solidFill>
                          <a:latin typeface="Arial" panose="020B0604020202020204" pitchFamily="34" charset="0"/>
                          <a:ea typeface="宋体" panose="02010600030101010101" pitchFamily="2" charset="-122"/>
                        </a:rPr>
                        <a:t>4</a:t>
                      </a:r>
                      <a:r>
                        <a:rPr lang="zh-CN" altLang="en-US" sz="1000" b="1">
                          <a:solidFill>
                            <a:srgbClr val="000000"/>
                          </a:solidFill>
                          <a:latin typeface="Arial" panose="020B0604020202020204" pitchFamily="34" charset="0"/>
                          <a:ea typeface="黑体" panose="02010609060101010101" pitchFamily="49" charset="-122"/>
                        </a:rPr>
                        <a:t>，</a:t>
                      </a:r>
                      <a:r>
                        <a:rPr lang="en-US" altLang="zh-CN" sz="1000" b="1">
                          <a:solidFill>
                            <a:srgbClr val="000000"/>
                          </a:solidFill>
                          <a:latin typeface="Arial" panose="020B0604020202020204" pitchFamily="34" charset="0"/>
                          <a:ea typeface="宋体" panose="02010600030101010101" pitchFamily="2" charset="-122"/>
                        </a:rPr>
                        <a:t>6</a:t>
                      </a:r>
                      <a:r>
                        <a:rPr lang="zh-CN" altLang="en-US" sz="1000" b="1">
                          <a:solidFill>
                            <a:srgbClr val="000000"/>
                          </a:solidFill>
                          <a:latin typeface="Arial" panose="020B0604020202020204" pitchFamily="34" charset="0"/>
                          <a:ea typeface="黑体" panose="02010609060101010101" pitchFamily="49" charset="-122"/>
                        </a:rPr>
                        <a:t>三硝基苯酚</a:t>
                      </a:r>
                      <a:endParaRPr lang="zh-CN" altLang="en-US" sz="1000" b="1">
                        <a:solidFill>
                          <a:srgbClr val="000000"/>
                        </a:solidFill>
                        <a:latin typeface="Arial" panose="020B0604020202020204" pitchFamily="34" charset="0"/>
                        <a:ea typeface="黑体" panose="02010609060101010101" pitchFamily="49"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5</a:t>
                      </a:r>
                      <a:endParaRPr lang="en-US" altLang="zh-CN" sz="1000" b="1">
                        <a:solidFill>
                          <a:srgbClr val="000000"/>
                        </a:solidFill>
                        <a:latin typeface="Arial" panose="020B0604020202020204" pitchFamily="34" charset="0"/>
                        <a:ea typeface="宋体" panose="02010600030101010101" pitchFamily="2"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50</a:t>
                      </a:r>
                      <a:endParaRPr lang="en-US" altLang="zh-CN" sz="1000" b="1">
                        <a:solidFill>
                          <a:srgbClr val="000000"/>
                        </a:solidFill>
                        <a:latin typeface="Arial" panose="020B0604020202020204" pitchFamily="34" charset="0"/>
                        <a:ea typeface="宋体" panose="02010600030101010101" pitchFamily="2"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c vMerge="1">
                  <a:tcPr>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23</a:t>
                      </a:r>
                      <a:endParaRPr lang="en-US" altLang="zh-CN" sz="1000" b="1">
                        <a:solidFill>
                          <a:srgbClr val="000000"/>
                        </a:solidFill>
                        <a:latin typeface="Arial" panose="020B0604020202020204" pitchFamily="34" charset="0"/>
                        <a:ea typeface="宋体" panose="02010600030101010101" pitchFamily="2"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eaLnBrk="1" hangingPunct="1">
                        <a:buNone/>
                      </a:pPr>
                      <a:r>
                        <a:rPr lang="en-US" altLang="zh-CN" sz="1000" b="1">
                          <a:solidFill>
                            <a:srgbClr val="000000"/>
                          </a:solidFill>
                          <a:latin typeface="Arial" panose="020B0604020202020204" pitchFamily="34" charset="0"/>
                          <a:ea typeface="宋体" panose="02010600030101010101" pitchFamily="2" charset="-122"/>
                        </a:rPr>
                        <a:t>2</a:t>
                      </a:r>
                      <a:r>
                        <a:rPr lang="zh-CN" altLang="en-US" sz="1000" b="1">
                          <a:solidFill>
                            <a:srgbClr val="000000"/>
                          </a:solidFill>
                          <a:latin typeface="Arial" panose="020B0604020202020204" pitchFamily="34" charset="0"/>
                          <a:ea typeface="黑体" panose="02010609060101010101" pitchFamily="49" charset="-122"/>
                        </a:rPr>
                        <a:t>，</a:t>
                      </a:r>
                      <a:r>
                        <a:rPr lang="en-US" altLang="zh-CN" sz="1000" b="1">
                          <a:solidFill>
                            <a:srgbClr val="000000"/>
                          </a:solidFill>
                          <a:latin typeface="Arial" panose="020B0604020202020204" pitchFamily="34" charset="0"/>
                          <a:ea typeface="宋体" panose="02010600030101010101" pitchFamily="2" charset="-122"/>
                        </a:rPr>
                        <a:t>4</a:t>
                      </a:r>
                      <a:r>
                        <a:rPr lang="zh-CN" altLang="en-US" sz="1000" b="1">
                          <a:solidFill>
                            <a:srgbClr val="000000"/>
                          </a:solidFill>
                          <a:latin typeface="Arial" panose="020B0604020202020204" pitchFamily="34" charset="0"/>
                          <a:ea typeface="黑体" panose="02010609060101010101" pitchFamily="49" charset="-122"/>
                        </a:rPr>
                        <a:t>，</a:t>
                      </a:r>
                      <a:r>
                        <a:rPr lang="en-US" altLang="zh-CN" sz="1000" b="1">
                          <a:solidFill>
                            <a:srgbClr val="000000"/>
                          </a:solidFill>
                          <a:latin typeface="Arial" panose="020B0604020202020204" pitchFamily="34" charset="0"/>
                          <a:ea typeface="宋体" panose="02010600030101010101" pitchFamily="2" charset="-122"/>
                        </a:rPr>
                        <a:t>6</a:t>
                      </a:r>
                      <a:r>
                        <a:rPr lang="zh-CN" altLang="en-US" sz="1000" b="1">
                          <a:solidFill>
                            <a:srgbClr val="000000"/>
                          </a:solidFill>
                          <a:latin typeface="Arial" panose="020B0604020202020204" pitchFamily="34" charset="0"/>
                          <a:ea typeface="黑体" panose="02010609060101010101" pitchFamily="49" charset="-122"/>
                        </a:rPr>
                        <a:t>三硝基间苯二酚</a:t>
                      </a:r>
                      <a:endParaRPr lang="zh-CN" altLang="en-US" sz="1000" b="1">
                        <a:solidFill>
                          <a:srgbClr val="000000"/>
                        </a:solidFill>
                        <a:latin typeface="Arial" panose="020B0604020202020204" pitchFamily="34" charset="0"/>
                        <a:ea typeface="黑体" panose="02010609060101010101" pitchFamily="49" charset="-122"/>
                      </a:endParaRPr>
                    </a:p>
                  </a:txBody>
                  <a:tcPr marL="0" marR="0" marT="0" marB="1"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5</a:t>
                      </a:r>
                      <a:endParaRPr lang="en-US" altLang="zh-CN" sz="1000" b="1">
                        <a:solidFill>
                          <a:srgbClr val="000000"/>
                        </a:solidFill>
                        <a:latin typeface="Arial" panose="020B0604020202020204" pitchFamily="34" charset="0"/>
                        <a:ea typeface="宋体" panose="02010600030101010101" pitchFamily="2"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50</a:t>
                      </a:r>
                      <a:endParaRPr lang="en-US" altLang="zh-CN" sz="1000" b="1">
                        <a:solidFill>
                          <a:srgbClr val="000000"/>
                        </a:solidFill>
                        <a:latin typeface="Arial" panose="020B0604020202020204" pitchFamily="34" charset="0"/>
                        <a:ea typeface="宋体" panose="02010600030101010101" pitchFamily="2"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r>
              <a:tr h="381000">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11</a:t>
                      </a:r>
                      <a:endParaRPr lang="en-US" altLang="zh-CN" sz="1000" b="1">
                        <a:solidFill>
                          <a:srgbClr val="000000"/>
                        </a:solidFill>
                        <a:latin typeface="Arial" panose="020B0604020202020204" pitchFamily="34" charset="0"/>
                        <a:ea typeface="宋体" panose="02010600030101010101" pitchFamily="2"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eaLnBrk="1" hangingPunct="1">
                        <a:buNone/>
                      </a:pPr>
                      <a:r>
                        <a:rPr lang="en-US" altLang="zh-CN" sz="1000" b="1">
                          <a:solidFill>
                            <a:srgbClr val="000000"/>
                          </a:solidFill>
                          <a:latin typeface="Arial" panose="020B0604020202020204" pitchFamily="34" charset="0"/>
                          <a:ea typeface="宋体" panose="02010600030101010101" pitchFamily="2" charset="-122"/>
                        </a:rPr>
                        <a:t>2</a:t>
                      </a:r>
                      <a:r>
                        <a:rPr lang="zh-CN" altLang="en-US" sz="1000" b="1">
                          <a:solidFill>
                            <a:srgbClr val="000000"/>
                          </a:solidFill>
                          <a:latin typeface="Arial" panose="020B0604020202020204" pitchFamily="34" charset="0"/>
                          <a:ea typeface="黑体" panose="02010609060101010101" pitchFamily="49" charset="-122"/>
                        </a:rPr>
                        <a:t>，</a:t>
                      </a:r>
                      <a:r>
                        <a:rPr lang="en-US" altLang="zh-CN" sz="1000" b="1">
                          <a:solidFill>
                            <a:srgbClr val="000000"/>
                          </a:solidFill>
                          <a:latin typeface="Arial" panose="020B0604020202020204" pitchFamily="34" charset="0"/>
                          <a:ea typeface="宋体" panose="02010600030101010101" pitchFamily="2" charset="-122"/>
                        </a:rPr>
                        <a:t>4</a:t>
                      </a:r>
                      <a:r>
                        <a:rPr lang="zh-CN" altLang="en-US" sz="1000" b="1">
                          <a:solidFill>
                            <a:srgbClr val="000000"/>
                          </a:solidFill>
                          <a:latin typeface="Arial" panose="020B0604020202020204" pitchFamily="34" charset="0"/>
                          <a:ea typeface="黑体" panose="02010609060101010101" pitchFamily="49" charset="-122"/>
                        </a:rPr>
                        <a:t>，</a:t>
                      </a:r>
                      <a:r>
                        <a:rPr lang="en-US" altLang="zh-CN" sz="1000" b="1">
                          <a:solidFill>
                            <a:srgbClr val="000000"/>
                          </a:solidFill>
                          <a:latin typeface="Arial" panose="020B0604020202020204" pitchFamily="34" charset="0"/>
                          <a:ea typeface="宋体" panose="02010600030101010101" pitchFamily="2" charset="-122"/>
                        </a:rPr>
                        <a:t>6</a:t>
                      </a:r>
                      <a:r>
                        <a:rPr lang="zh-CN" altLang="en-US" sz="1000" b="1">
                          <a:solidFill>
                            <a:srgbClr val="000000"/>
                          </a:solidFill>
                          <a:latin typeface="Arial" panose="020B0604020202020204" pitchFamily="34" charset="0"/>
                          <a:ea typeface="黑体" panose="02010609060101010101" pitchFamily="49" charset="-122"/>
                        </a:rPr>
                        <a:t>三硝基苯甲硝胺</a:t>
                      </a:r>
                      <a:endParaRPr lang="zh-CN" altLang="en-US" sz="1000" b="1">
                        <a:solidFill>
                          <a:srgbClr val="000000"/>
                        </a:solidFill>
                        <a:latin typeface="Arial" panose="020B0604020202020204" pitchFamily="34" charset="0"/>
                        <a:ea typeface="黑体" panose="02010609060101010101" pitchFamily="49"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5</a:t>
                      </a:r>
                      <a:endParaRPr lang="en-US" altLang="zh-CN" sz="1000" b="1">
                        <a:solidFill>
                          <a:srgbClr val="000000"/>
                        </a:solidFill>
                        <a:latin typeface="Arial" panose="020B0604020202020204" pitchFamily="34" charset="0"/>
                        <a:ea typeface="宋体" panose="02010600030101010101" pitchFamily="2"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50</a:t>
                      </a:r>
                      <a:endParaRPr lang="en-US" altLang="zh-CN" sz="1000" b="1">
                        <a:solidFill>
                          <a:srgbClr val="000000"/>
                        </a:solidFill>
                        <a:latin typeface="Arial" panose="020B0604020202020204" pitchFamily="34" charset="0"/>
                        <a:ea typeface="宋体" panose="02010600030101010101" pitchFamily="2"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c vMerge="1">
                  <a:tcPr>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24</a:t>
                      </a:r>
                      <a:endParaRPr lang="en-US" altLang="zh-CN" sz="1000" b="1">
                        <a:solidFill>
                          <a:srgbClr val="000000"/>
                        </a:solidFill>
                        <a:latin typeface="Arial" panose="020B0604020202020204" pitchFamily="34" charset="0"/>
                        <a:ea typeface="宋体" panose="02010600030101010101" pitchFamily="2"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eaLnBrk="1" hangingPunct="1">
                        <a:buNone/>
                      </a:pPr>
                      <a:r>
                        <a:rPr lang="zh-CN" altLang="en-US" sz="1000" b="1">
                          <a:solidFill>
                            <a:srgbClr val="000000"/>
                          </a:solidFill>
                          <a:latin typeface="Arial" panose="020B0604020202020204" pitchFamily="34" charset="0"/>
                          <a:ea typeface="黑体" panose="02010609060101010101" pitchFamily="49" charset="-122"/>
                        </a:rPr>
                        <a:t>环四次甲基四硝胺</a:t>
                      </a:r>
                      <a:endParaRPr lang="zh-CN" altLang="en-US" sz="1000" b="1">
                        <a:solidFill>
                          <a:srgbClr val="000000"/>
                        </a:solidFill>
                        <a:latin typeface="Arial" panose="020B0604020202020204" pitchFamily="34" charset="0"/>
                        <a:ea typeface="黑体" panose="02010609060101010101" pitchFamily="49"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5</a:t>
                      </a:r>
                      <a:endParaRPr lang="en-US" altLang="zh-CN" sz="1000" b="1">
                        <a:solidFill>
                          <a:srgbClr val="000000"/>
                        </a:solidFill>
                        <a:latin typeface="Arial" panose="020B0604020202020204" pitchFamily="34" charset="0"/>
                        <a:ea typeface="宋体" panose="02010600030101010101" pitchFamily="2"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50</a:t>
                      </a:r>
                      <a:endParaRPr lang="en-US" altLang="zh-CN" sz="1000" b="1">
                        <a:solidFill>
                          <a:srgbClr val="000000"/>
                        </a:solidFill>
                        <a:latin typeface="Arial" panose="020B0604020202020204" pitchFamily="34" charset="0"/>
                        <a:ea typeface="宋体" panose="02010600030101010101" pitchFamily="2"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r>
              <a:tr h="384175">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12</a:t>
                      </a:r>
                      <a:endParaRPr lang="en-US" altLang="zh-CN" sz="1000" b="1">
                        <a:solidFill>
                          <a:srgbClr val="000000"/>
                        </a:solidFill>
                        <a:latin typeface="Arial" panose="020B0604020202020204" pitchFamily="34" charset="0"/>
                        <a:ea typeface="宋体" panose="02010600030101010101" pitchFamily="2"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eaLnBrk="1" hangingPunct="1">
                        <a:buNone/>
                      </a:pPr>
                      <a:r>
                        <a:rPr lang="en-US" altLang="zh-CN" sz="1000" b="1">
                          <a:solidFill>
                            <a:srgbClr val="000000"/>
                          </a:solidFill>
                          <a:latin typeface="Arial" panose="020B0604020202020204" pitchFamily="34" charset="0"/>
                          <a:ea typeface="宋体" panose="02010600030101010101" pitchFamily="2" charset="-122"/>
                        </a:rPr>
                        <a:t>2</a:t>
                      </a:r>
                      <a:r>
                        <a:rPr lang="zh-CN" altLang="en-US" sz="1000" b="1">
                          <a:solidFill>
                            <a:srgbClr val="000000"/>
                          </a:solidFill>
                          <a:latin typeface="Arial" panose="020B0604020202020204" pitchFamily="34" charset="0"/>
                          <a:ea typeface="黑体" panose="02010609060101010101" pitchFamily="49" charset="-122"/>
                        </a:rPr>
                        <a:t>，</a:t>
                      </a:r>
                      <a:r>
                        <a:rPr lang="en-US" altLang="zh-CN" sz="1000" b="1">
                          <a:solidFill>
                            <a:srgbClr val="000000"/>
                          </a:solidFill>
                          <a:latin typeface="Arial" panose="020B0604020202020204" pitchFamily="34" charset="0"/>
                          <a:ea typeface="宋体" panose="02010600030101010101" pitchFamily="2" charset="-122"/>
                        </a:rPr>
                        <a:t>4</a:t>
                      </a:r>
                      <a:r>
                        <a:rPr lang="zh-CN" altLang="en-US" sz="1000" b="1">
                          <a:solidFill>
                            <a:srgbClr val="000000"/>
                          </a:solidFill>
                          <a:latin typeface="Arial" panose="020B0604020202020204" pitchFamily="34" charset="0"/>
                          <a:ea typeface="黑体" panose="02010609060101010101" pitchFamily="49" charset="-122"/>
                        </a:rPr>
                        <a:t>，</a:t>
                      </a:r>
                      <a:r>
                        <a:rPr lang="en-US" altLang="zh-CN" sz="1000" b="1">
                          <a:solidFill>
                            <a:srgbClr val="000000"/>
                          </a:solidFill>
                          <a:latin typeface="Arial" panose="020B0604020202020204" pitchFamily="34" charset="0"/>
                          <a:ea typeface="宋体" panose="02010600030101010101" pitchFamily="2" charset="-122"/>
                        </a:rPr>
                        <a:t>6</a:t>
                      </a:r>
                      <a:r>
                        <a:rPr lang="zh-CN" altLang="en-US" sz="1000" b="1">
                          <a:solidFill>
                            <a:srgbClr val="000000"/>
                          </a:solidFill>
                          <a:latin typeface="Arial" panose="020B0604020202020204" pitchFamily="34" charset="0"/>
                          <a:ea typeface="黑体" panose="02010609060101010101" pitchFamily="49" charset="-122"/>
                        </a:rPr>
                        <a:t>三硝基苯胺</a:t>
                      </a:r>
                      <a:endParaRPr lang="zh-CN" altLang="en-US" sz="1000" b="1">
                        <a:solidFill>
                          <a:srgbClr val="000000"/>
                        </a:solidFill>
                        <a:latin typeface="Arial" panose="020B0604020202020204" pitchFamily="34" charset="0"/>
                        <a:ea typeface="黑体" panose="02010609060101010101" pitchFamily="49" charset="-122"/>
                      </a:endParaRPr>
                    </a:p>
                  </a:txBody>
                  <a:tcPr marL="0" marR="0" marT="0" marB="1"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5</a:t>
                      </a:r>
                      <a:endParaRPr lang="en-US" altLang="zh-CN" sz="1000" b="1">
                        <a:solidFill>
                          <a:srgbClr val="000000"/>
                        </a:solidFill>
                        <a:latin typeface="Arial" panose="020B0604020202020204" pitchFamily="34" charset="0"/>
                        <a:ea typeface="宋体" panose="02010600030101010101" pitchFamily="2"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50</a:t>
                      </a:r>
                      <a:endParaRPr lang="en-US" altLang="zh-CN" sz="1000" b="1">
                        <a:solidFill>
                          <a:srgbClr val="000000"/>
                        </a:solidFill>
                        <a:latin typeface="Arial" panose="020B0604020202020204" pitchFamily="34" charset="0"/>
                        <a:ea typeface="宋体" panose="02010600030101010101" pitchFamily="2"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c vMerge="1">
                  <a:tcPr>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25</a:t>
                      </a:r>
                      <a:endParaRPr lang="en-US" altLang="zh-CN" sz="1000" b="1">
                        <a:solidFill>
                          <a:srgbClr val="000000"/>
                        </a:solidFill>
                        <a:latin typeface="Arial" panose="020B0604020202020204" pitchFamily="34" charset="0"/>
                        <a:ea typeface="宋体" panose="02010600030101010101" pitchFamily="2"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eaLnBrk="1" hangingPunct="1">
                        <a:buNone/>
                      </a:pPr>
                      <a:r>
                        <a:rPr lang="zh-CN" altLang="en-US" sz="1000" b="1">
                          <a:solidFill>
                            <a:srgbClr val="000000"/>
                          </a:solidFill>
                          <a:latin typeface="Arial" panose="020B0604020202020204" pitchFamily="34" charset="0"/>
                          <a:ea typeface="黑体" panose="02010609060101010101" pitchFamily="49" charset="-122"/>
                        </a:rPr>
                        <a:t>六硝基</a:t>
                      </a:r>
                      <a:r>
                        <a:rPr lang="en-US" altLang="zh-CN" sz="1000" b="1">
                          <a:solidFill>
                            <a:srgbClr val="000000"/>
                          </a:solidFill>
                          <a:latin typeface="Arial" panose="020B0604020202020204" pitchFamily="34" charset="0"/>
                          <a:ea typeface="宋体" panose="02010600030101010101" pitchFamily="2" charset="-122"/>
                        </a:rPr>
                        <a:t>1</a:t>
                      </a:r>
                      <a:r>
                        <a:rPr lang="zh-CN" altLang="en-US" sz="1000" b="1">
                          <a:solidFill>
                            <a:srgbClr val="000000"/>
                          </a:solidFill>
                          <a:latin typeface="Arial" panose="020B0604020202020204" pitchFamily="34" charset="0"/>
                          <a:ea typeface="黑体" panose="02010609060101010101" pitchFamily="49" charset="-122"/>
                        </a:rPr>
                        <a:t>，</a:t>
                      </a:r>
                      <a:r>
                        <a:rPr lang="en-US" altLang="zh-CN" sz="1000" b="1">
                          <a:solidFill>
                            <a:srgbClr val="000000"/>
                          </a:solidFill>
                          <a:latin typeface="Arial" panose="020B0604020202020204" pitchFamily="34" charset="0"/>
                          <a:ea typeface="宋体" panose="02010600030101010101" pitchFamily="2" charset="-122"/>
                        </a:rPr>
                        <a:t>2</a:t>
                      </a:r>
                      <a:r>
                        <a:rPr lang="zh-CN" altLang="en-US" sz="1000" b="1">
                          <a:solidFill>
                            <a:srgbClr val="000000"/>
                          </a:solidFill>
                          <a:latin typeface="Arial" panose="020B0604020202020204" pitchFamily="34" charset="0"/>
                          <a:ea typeface="黑体" panose="02010609060101010101" pitchFamily="49" charset="-122"/>
                        </a:rPr>
                        <a:t>二苯乙烯</a:t>
                      </a:r>
                      <a:endParaRPr lang="zh-CN" altLang="en-US" sz="1000" b="1">
                        <a:solidFill>
                          <a:srgbClr val="000000"/>
                        </a:solidFill>
                        <a:latin typeface="Arial" panose="020B0604020202020204" pitchFamily="34" charset="0"/>
                        <a:ea typeface="黑体" panose="02010609060101010101" pitchFamily="49" charset="-122"/>
                      </a:endParaRPr>
                    </a:p>
                  </a:txBody>
                  <a:tcPr marL="0" marR="0" marT="0" marB="1"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5</a:t>
                      </a:r>
                      <a:endParaRPr lang="en-US" altLang="zh-CN" sz="1000" b="1">
                        <a:solidFill>
                          <a:srgbClr val="000000"/>
                        </a:solidFill>
                        <a:latin typeface="Arial" panose="020B0604020202020204" pitchFamily="34" charset="0"/>
                        <a:ea typeface="宋体" panose="02010600030101010101" pitchFamily="2"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50</a:t>
                      </a:r>
                      <a:endParaRPr lang="en-US" altLang="zh-CN" sz="1000" b="1">
                        <a:solidFill>
                          <a:srgbClr val="000000"/>
                        </a:solidFill>
                        <a:latin typeface="Arial" panose="020B0604020202020204" pitchFamily="34" charset="0"/>
                        <a:ea typeface="宋体" panose="02010600030101010101" pitchFamily="2"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r>
              <a:tr h="190500">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13</a:t>
                      </a:r>
                      <a:endParaRPr lang="en-US" altLang="zh-CN" sz="1000" b="1">
                        <a:solidFill>
                          <a:srgbClr val="000000"/>
                        </a:solidFill>
                        <a:latin typeface="Arial" panose="020B0604020202020204" pitchFamily="34" charset="0"/>
                        <a:ea typeface="宋体" panose="02010600030101010101" pitchFamily="2"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eaLnBrk="1" hangingPunct="1">
                        <a:buNone/>
                      </a:pPr>
                      <a:r>
                        <a:rPr lang="zh-CN" altLang="en-US" sz="1000" b="1">
                          <a:solidFill>
                            <a:srgbClr val="000000"/>
                          </a:solidFill>
                          <a:latin typeface="Arial" panose="020B0604020202020204" pitchFamily="34" charset="0"/>
                          <a:ea typeface="黑体" panose="02010609060101010101" pitchFamily="49" charset="-122"/>
                        </a:rPr>
                        <a:t>三硝基苯甲醚</a:t>
                      </a:r>
                      <a:endParaRPr lang="zh-CN" altLang="en-US" sz="1000" b="1">
                        <a:solidFill>
                          <a:srgbClr val="000000"/>
                        </a:solidFill>
                        <a:latin typeface="Arial" panose="020B0604020202020204" pitchFamily="34" charset="0"/>
                        <a:ea typeface="黑体" panose="02010609060101010101" pitchFamily="49" charset="-122"/>
                      </a:endParaRPr>
                    </a:p>
                  </a:txBody>
                  <a:tcPr marL="0" marR="0" marT="0" marB="1"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5</a:t>
                      </a:r>
                      <a:endParaRPr lang="en-US" altLang="zh-CN" sz="1000" b="1">
                        <a:solidFill>
                          <a:srgbClr val="000000"/>
                        </a:solidFill>
                        <a:latin typeface="Arial" panose="020B0604020202020204" pitchFamily="34" charset="0"/>
                        <a:ea typeface="宋体" panose="02010600030101010101" pitchFamily="2"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50</a:t>
                      </a:r>
                      <a:endParaRPr lang="en-US" altLang="zh-CN" sz="1000" b="1">
                        <a:solidFill>
                          <a:srgbClr val="000000"/>
                        </a:solidFill>
                        <a:latin typeface="Arial" panose="020B0604020202020204" pitchFamily="34" charset="0"/>
                        <a:ea typeface="宋体" panose="02010600030101010101" pitchFamily="2"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c vMerge="1">
                  <a:tcPr>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B w="12700" cap="flat" cmpd="sng">
                      <a:solidFill>
                        <a:srgbClr val="5F5F5F"/>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26</a:t>
                      </a:r>
                      <a:endParaRPr lang="en-US" altLang="zh-CN" sz="1000" b="1">
                        <a:solidFill>
                          <a:srgbClr val="000000"/>
                        </a:solidFill>
                        <a:latin typeface="Arial" panose="020B0604020202020204" pitchFamily="34" charset="0"/>
                        <a:ea typeface="宋体" panose="02010600030101010101" pitchFamily="2"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eaLnBrk="1" hangingPunct="1">
                        <a:buNone/>
                      </a:pPr>
                      <a:r>
                        <a:rPr lang="zh-CN" altLang="en-US" sz="1000" b="1">
                          <a:solidFill>
                            <a:srgbClr val="000000"/>
                          </a:solidFill>
                          <a:latin typeface="Arial" panose="020B0604020202020204" pitchFamily="34" charset="0"/>
                          <a:ea typeface="黑体" panose="02010609060101010101" pitchFamily="49" charset="-122"/>
                        </a:rPr>
                        <a:t>硝酸乙酯</a:t>
                      </a:r>
                      <a:endParaRPr lang="zh-CN" altLang="en-US" sz="1000" b="1">
                        <a:solidFill>
                          <a:srgbClr val="000000"/>
                        </a:solidFill>
                        <a:latin typeface="Arial" panose="020B0604020202020204" pitchFamily="34" charset="0"/>
                        <a:ea typeface="黑体" panose="02010609060101010101" pitchFamily="49" charset="-122"/>
                      </a:endParaRPr>
                    </a:p>
                  </a:txBody>
                  <a:tcPr marL="0" marR="0" marT="0" marB="1"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5</a:t>
                      </a:r>
                      <a:endParaRPr lang="en-US" altLang="zh-CN" sz="1000" b="1">
                        <a:solidFill>
                          <a:srgbClr val="000000"/>
                        </a:solidFill>
                        <a:latin typeface="Arial" panose="020B0604020202020204" pitchFamily="34" charset="0"/>
                        <a:ea typeface="宋体" panose="02010600030101010101" pitchFamily="2"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dirty="0">
                          <a:solidFill>
                            <a:srgbClr val="000000"/>
                          </a:solidFill>
                          <a:latin typeface="Arial" panose="020B0604020202020204" pitchFamily="34" charset="0"/>
                          <a:ea typeface="宋体" panose="02010600030101010101" pitchFamily="2" charset="-122"/>
                        </a:rPr>
                        <a:t>50</a:t>
                      </a:r>
                      <a:endParaRPr lang="en-US" altLang="zh-CN" sz="1000" b="1" dirty="0">
                        <a:solidFill>
                          <a:srgbClr val="000000"/>
                        </a:solidFill>
                        <a:latin typeface="Arial" panose="020B0604020202020204" pitchFamily="34" charset="0"/>
                        <a:ea typeface="宋体" panose="02010600030101010101" pitchFamily="2"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5">
                      <a:fgClr>
                        <a:srgbClr val="00B0F0"/>
                      </a:fgClr>
                      <a:bgClr>
                        <a:srgbClr val="91D3F1"/>
                      </a:bgClr>
                    </a:pattFill>
                  </a:tcPr>
                </a:tc>
              </a:tr>
            </a:tbl>
          </a:graphicData>
        </a:graphic>
      </p:graphicFrame>
      <p:sp>
        <p:nvSpPr>
          <p:cNvPr id="77985" name="文本框 9"/>
          <p:cNvSpPr txBox="1"/>
          <p:nvPr/>
        </p:nvSpPr>
        <p:spPr>
          <a:xfrm>
            <a:off x="3132138" y="2060575"/>
            <a:ext cx="2613025" cy="368300"/>
          </a:xfrm>
          <a:prstGeom prst="rect">
            <a:avLst/>
          </a:prstGeom>
          <a:noFill/>
          <a:ln w="9525">
            <a:noFill/>
          </a:ln>
        </p:spPr>
        <p:txBody>
          <a:bodyPr wrap="none" anchor="t" anchorCtr="0">
            <a:spAutoFit/>
          </a:bodyPr>
          <a:p>
            <a:pPr algn="ctr">
              <a:lnSpc>
                <a:spcPct val="130000"/>
              </a:lnSpc>
            </a:pPr>
            <a:r>
              <a:rPr lang="zh-CN" altLang="en-US" sz="1400" dirty="0">
                <a:solidFill>
                  <a:srgbClr val="FF0000"/>
                </a:solidFill>
                <a:latin typeface="Arial" panose="020B0604020202020204" pitchFamily="34" charset="0"/>
                <a:ea typeface="微软雅黑" panose="020B0503020204020204" charset="-122"/>
              </a:rPr>
              <a:t>表 1   爆炸性物质名称及临界量</a:t>
            </a:r>
            <a:endParaRPr lang="zh-CN" altLang="en-US" sz="1400" dirty="0">
              <a:solidFill>
                <a:srgbClr val="FF0000"/>
              </a:solidFill>
              <a:latin typeface="Arial" panose="020B0604020202020204" pitchFamily="34" charset="0"/>
              <a:ea typeface="微软雅黑" panose="020B0503020204020204" charset="-122"/>
            </a:endParaRPr>
          </a:p>
        </p:txBody>
      </p:sp>
      <p:sp>
        <p:nvSpPr>
          <p:cNvPr id="77986" name="矩形 49162"/>
          <p:cNvSpPr/>
          <p:nvPr/>
        </p:nvSpPr>
        <p:spPr>
          <a:xfrm>
            <a:off x="1042988" y="549275"/>
            <a:ext cx="7259637" cy="519113"/>
          </a:xfrm>
          <a:prstGeom prst="rect">
            <a:avLst/>
          </a:prstGeom>
          <a:noFill/>
          <a:ln w="9525">
            <a:noFill/>
          </a:ln>
        </p:spPr>
        <p:txBody>
          <a:bodyPr wrap="none" anchor="ctr" anchorCtr="0">
            <a:spAutoFit/>
          </a:bodyPr>
          <a:p>
            <a:r>
              <a:rPr lang="en-US" altLang="zh-CN" sz="2800" b="1" dirty="0">
                <a:latin typeface="Arial" panose="020B0604020202020204" pitchFamily="34" charset="0"/>
                <a:ea typeface="黑体" panose="02010609060101010101" pitchFamily="49" charset="-122"/>
              </a:rPr>
              <a:t>GB18218-2000</a:t>
            </a:r>
            <a:r>
              <a:rPr lang="zh-CN" altLang="en-US" sz="2800" b="1" dirty="0">
                <a:latin typeface="Arial" panose="020B0604020202020204" pitchFamily="34" charset="0"/>
                <a:ea typeface="黑体" panose="02010609060101010101" pitchFamily="49" charset="-122"/>
              </a:rPr>
              <a:t>各类危险物质的名称及临界量</a:t>
            </a:r>
            <a:endParaRPr lang="en-US" altLang="zh-CN" sz="2800" b="1" dirty="0">
              <a:latin typeface="Arial" panose="020B0604020202020204" pitchFamily="34" charset="0"/>
              <a:ea typeface="黑体" panose="02010609060101010101" pitchFamily="49" charset="-122"/>
            </a:endParaRPr>
          </a:p>
        </p:txBody>
      </p:sp>
      <p:sp>
        <p:nvSpPr>
          <p:cNvPr id="2" name="内容占位符 1"/>
          <p:cNvSpPr/>
          <p:nvPr>
            <p:ph idx="1"/>
          </p:nvPr>
        </p:nvSpPr>
        <p:spPr/>
        <p:txBody>
          <a:bodyPr/>
          <a:p>
            <a:endParaRPr lang="zh-CN" altLang="en-US"/>
          </a:p>
        </p:txBody>
      </p:sp>
    </p:spTree>
  </p:cSld>
  <p:clrMapOvr>
    <a:masterClrMapping/>
  </p:clrMapOvr>
  <p:transition>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标题 7"/>
          <p:cNvSpPr>
            <a:spLocks noGrp="1"/>
          </p:cNvSpPr>
          <p:nvPr/>
        </p:nvSpPr>
        <p:spPr>
          <a:xfrm>
            <a:off x="503238" y="1123950"/>
            <a:ext cx="8105775" cy="76200"/>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anchor="ctr"/>
          <a:lst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lt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r>
              <a:rPr kumimoji="0" lang="en-US" altLang="zh-CN" sz="4400" b="0" i="0" u="none" strike="noStrike" kern="1200" cap="none" spc="0" normalizeH="0" baseline="0" noProof="1">
                <a:ln>
                  <a:noFill/>
                </a:ln>
                <a:solidFill>
                  <a:schemeClr val="lt1"/>
                </a:solidFill>
                <a:effectLst/>
                <a:uLnTx/>
                <a:uFillTx/>
                <a:latin typeface="+mj-lt"/>
                <a:ea typeface="+mj-ea"/>
                <a:cs typeface="+mj-cs"/>
              </a:rPr>
              <a:t> </a:t>
            </a:r>
            <a:endParaRPr kumimoji="0" lang="en-US" altLang="zh-CN" sz="4400" b="0" i="0" u="none" strike="noStrike" kern="1200" cap="none" spc="0" normalizeH="0" baseline="0" noProof="1">
              <a:ln>
                <a:noFill/>
              </a:ln>
              <a:solidFill>
                <a:schemeClr val="lt1"/>
              </a:solidFill>
              <a:effectLst/>
              <a:uLnTx/>
              <a:uFillTx/>
              <a:latin typeface="+mj-lt"/>
              <a:ea typeface="+mj-ea"/>
              <a:cs typeface="+mj-cs"/>
            </a:endParaRPr>
          </a:p>
        </p:txBody>
      </p:sp>
      <p:pic>
        <p:nvPicPr>
          <p:cNvPr id="78851" name="图片 4" descr="t017ad25186a066ac2f"/>
          <p:cNvPicPr>
            <a:picLocks noChangeAspect="1"/>
          </p:cNvPicPr>
          <p:nvPr/>
        </p:nvPicPr>
        <p:blipFill>
          <a:blip r:embed="rId1"/>
          <a:stretch>
            <a:fillRect/>
          </a:stretch>
        </p:blipFill>
        <p:spPr>
          <a:xfrm>
            <a:off x="8316913" y="-100012"/>
            <a:ext cx="752475" cy="1382712"/>
          </a:xfrm>
          <a:prstGeom prst="rect">
            <a:avLst/>
          </a:prstGeom>
          <a:noFill/>
          <a:ln w="9525">
            <a:noFill/>
          </a:ln>
        </p:spPr>
      </p:pic>
      <p:sp>
        <p:nvSpPr>
          <p:cNvPr id="78852" name="文本框 1"/>
          <p:cNvSpPr txBox="1"/>
          <p:nvPr/>
        </p:nvSpPr>
        <p:spPr>
          <a:xfrm>
            <a:off x="400050" y="1485900"/>
            <a:ext cx="280988" cy="368300"/>
          </a:xfrm>
          <a:prstGeom prst="rect">
            <a:avLst/>
          </a:prstGeom>
          <a:noFill/>
          <a:ln w="9525">
            <a:noFill/>
          </a:ln>
        </p:spPr>
        <p:txBody>
          <a:bodyPr wrap="none" anchor="t" anchorCtr="0">
            <a:spAutoFit/>
          </a:bodyPr>
          <a:p>
            <a:pPr>
              <a:lnSpc>
                <a:spcPct val="130000"/>
              </a:lnSpc>
            </a:pPr>
            <a:r>
              <a:rPr lang="en-US" altLang="zh-CN" sz="1400" dirty="0">
                <a:latin typeface="Arial" panose="020B0604020202020204" pitchFamily="34" charset="0"/>
                <a:ea typeface="微软雅黑" panose="020B0503020204020204" charset="-122"/>
              </a:rPr>
              <a:t> </a:t>
            </a:r>
            <a:r>
              <a:rPr lang="zh-CN" altLang="en-US" sz="1400" dirty="0">
                <a:latin typeface="Arial" panose="020B0604020202020204" pitchFamily="34" charset="0"/>
                <a:ea typeface="微软雅黑" panose="020B0503020204020204" charset="-122"/>
              </a:rPr>
              <a:t> </a:t>
            </a:r>
            <a:endParaRPr lang="zh-CN" altLang="en-US" sz="1400" dirty="0">
              <a:latin typeface="Arial" panose="020B0604020202020204" pitchFamily="34" charset="0"/>
              <a:ea typeface="微软雅黑" panose="020B0503020204020204" charset="-122"/>
            </a:endParaRPr>
          </a:p>
        </p:txBody>
      </p:sp>
      <p:graphicFrame>
        <p:nvGraphicFramePr>
          <p:cNvPr id="78853" name="表格 78852"/>
          <p:cNvGraphicFramePr/>
          <p:nvPr/>
        </p:nvGraphicFramePr>
        <p:xfrm>
          <a:off x="1331913" y="2205038"/>
          <a:ext cx="6315075" cy="2590800"/>
        </p:xfrm>
        <a:graphic>
          <a:graphicData uri="http://schemas.openxmlformats.org/drawingml/2006/table">
            <a:tbl>
              <a:tblPr/>
              <a:tblGrid>
                <a:gridCol w="941388"/>
                <a:gridCol w="1023937"/>
                <a:gridCol w="1406525"/>
                <a:gridCol w="1408113"/>
                <a:gridCol w="1535112"/>
              </a:tblGrid>
              <a:tr h="152400">
                <a:tc rowSpan="2">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序号</a:t>
                      </a:r>
                      <a:endParaRPr lang="zh-CN" altLang="en-US" sz="1000" b="1">
                        <a:solidFill>
                          <a:srgbClr val="000000"/>
                        </a:solidFill>
                        <a:latin typeface="Arial" panose="020B0604020202020204" pitchFamily="34" charset="0"/>
                        <a:ea typeface="黑体" panose="02010609060101010101" pitchFamily="49"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20">
                      <a:fgClr>
                        <a:schemeClr val="accent1"/>
                      </a:fgClr>
                      <a:bgClr>
                        <a:schemeClr val="bg1"/>
                      </a:bgClr>
                    </a:pattFill>
                  </a:tcPr>
                </a:tc>
                <a:tc rowSpan="2">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类别</a:t>
                      </a:r>
                      <a:endParaRPr lang="zh-CN" altLang="en-US" sz="1000" b="1">
                        <a:solidFill>
                          <a:srgbClr val="000000"/>
                        </a:solidFill>
                        <a:latin typeface="Arial" panose="020B0604020202020204" pitchFamily="34" charset="0"/>
                        <a:ea typeface="黑体" panose="02010609060101010101" pitchFamily="49"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20">
                      <a:fgClr>
                        <a:schemeClr val="accent1"/>
                      </a:fgClr>
                      <a:bgClr>
                        <a:schemeClr val="bg1"/>
                      </a:bgClr>
                    </a:pattFill>
                  </a:tcPr>
                </a:tc>
                <a:tc rowSpan="2">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物质名称</a:t>
                      </a:r>
                      <a:endParaRPr lang="zh-CN" altLang="en-US" sz="1000" b="1">
                        <a:solidFill>
                          <a:srgbClr val="000000"/>
                        </a:solidFill>
                        <a:latin typeface="Arial" panose="020B0604020202020204" pitchFamily="34" charset="0"/>
                        <a:ea typeface="黑体" panose="02010609060101010101" pitchFamily="49"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20">
                      <a:fgClr>
                        <a:schemeClr val="accent1"/>
                      </a:fgClr>
                      <a:bgClr>
                        <a:schemeClr val="bg1"/>
                      </a:bgClr>
                    </a:pattFill>
                  </a:tcPr>
                </a:tc>
                <a:tc gridSpan="2">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临界量，</a:t>
                      </a:r>
                      <a:r>
                        <a:rPr lang="en-US" altLang="zh-CN" sz="1000" b="1">
                          <a:solidFill>
                            <a:srgbClr val="000000"/>
                          </a:solidFill>
                          <a:latin typeface="Arial" panose="020B0604020202020204" pitchFamily="34" charset="0"/>
                          <a:ea typeface="宋体" panose="02010600030101010101" pitchFamily="2" charset="-122"/>
                        </a:rPr>
                        <a:t>t</a:t>
                      </a:r>
                      <a:endParaRPr lang="en-US" altLang="zh-CN" sz="1000" b="1">
                        <a:solidFill>
                          <a:srgbClr val="000000"/>
                        </a:solidFill>
                        <a:latin typeface="Arial" panose="020B0604020202020204" pitchFamily="34" charset="0"/>
                        <a:ea typeface="宋体" panose="02010600030101010101" pitchFamily="2"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20">
                      <a:fgClr>
                        <a:schemeClr val="accent1"/>
                      </a:fgClr>
                      <a:bgClr>
                        <a:schemeClr val="bg1"/>
                      </a:bgClr>
                    </a:pattFill>
                  </a:tcPr>
                </a:tc>
                <a:tc hMerge="1">
                  <a:tcPr>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tcPr>
                </a:tc>
              </a:tr>
              <a:tr h="152400">
                <a:tc vMerge="1">
                  <a:tcPr>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B w="12700" cap="flat" cmpd="sng">
                      <a:solidFill>
                        <a:srgbClr val="5F5F5F"/>
                      </a:solidFill>
                      <a:prstDash val="solid"/>
                      <a:headEnd type="none" w="med" len="med"/>
                      <a:tailEnd type="none" w="med" len="med"/>
                    </a:lnB>
                  </a:tcPr>
                </a:tc>
                <a:tc vMerge="1">
                  <a:tcPr>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B w="12700" cap="flat" cmpd="sng">
                      <a:solidFill>
                        <a:srgbClr val="5F5F5F"/>
                      </a:solidFill>
                      <a:prstDash val="solid"/>
                      <a:headEnd type="none" w="med" len="med"/>
                      <a:tailEnd type="none" w="med" len="med"/>
                    </a:lnB>
                  </a:tcPr>
                </a:tc>
                <a:tc vMerge="1">
                  <a:tcPr>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B w="12700" cap="flat" cmpd="sng">
                      <a:solidFill>
                        <a:srgbClr val="5F5F5F"/>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生产场所</a:t>
                      </a:r>
                      <a:endParaRPr lang="zh-CN" altLang="en-US" sz="1000" b="1">
                        <a:solidFill>
                          <a:srgbClr val="000000"/>
                        </a:solidFill>
                        <a:latin typeface="Arial" panose="020B0604020202020204" pitchFamily="34" charset="0"/>
                        <a:ea typeface="黑体" panose="02010609060101010101" pitchFamily="49"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2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贮存区</a:t>
                      </a:r>
                      <a:endParaRPr lang="zh-CN" altLang="en-US" sz="1000" b="1">
                        <a:solidFill>
                          <a:srgbClr val="000000"/>
                        </a:solidFill>
                        <a:latin typeface="Arial" panose="020B0604020202020204" pitchFamily="34" charset="0"/>
                        <a:ea typeface="黑体" panose="02010609060101010101" pitchFamily="49"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20">
                      <a:fgClr>
                        <a:schemeClr val="accent1"/>
                      </a:fgClr>
                      <a:bgClr>
                        <a:schemeClr val="bg1"/>
                      </a:bgClr>
                    </a:pattFill>
                  </a:tcPr>
                </a:tc>
              </a:tr>
              <a:tr h="2286000">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1</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2</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3</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4</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5</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6</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7</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8</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9</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10</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11</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12</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13</a:t>
                      </a:r>
                      <a:endParaRPr lang="en-US" altLang="zh-CN" sz="1000" b="1">
                        <a:solidFill>
                          <a:srgbClr val="000000"/>
                        </a:solidFill>
                        <a:latin typeface="Arial" panose="020B0604020202020204" pitchFamily="34" charset="0"/>
                        <a:ea typeface="宋体" panose="02010600030101010101" pitchFamily="2"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2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000" b="1">
                          <a:solidFill>
                            <a:srgbClr val="000000"/>
                          </a:solidFill>
                          <a:latin typeface="Arial" panose="020B0604020202020204" pitchFamily="34" charset="0"/>
                          <a:ea typeface="黑体" panose="02010609060101010101" pitchFamily="49" charset="-122"/>
                        </a:rPr>
                        <a:t>闪点＜</a:t>
                      </a:r>
                      <a:r>
                        <a:rPr lang="en-US" altLang="zh-CN" sz="1000" b="1">
                          <a:solidFill>
                            <a:srgbClr val="000000"/>
                          </a:solidFill>
                          <a:latin typeface="Arial" panose="020B0604020202020204" pitchFamily="34" charset="0"/>
                          <a:ea typeface="宋体" panose="02010600030101010101" pitchFamily="2" charset="-122"/>
                        </a:rPr>
                        <a:t>28℃</a:t>
                      </a:r>
                      <a:r>
                        <a:rPr lang="zh-CN" altLang="en-US" sz="1000" b="1">
                          <a:solidFill>
                            <a:srgbClr val="000000"/>
                          </a:solidFill>
                          <a:latin typeface="Arial" panose="020B0604020202020204" pitchFamily="34" charset="0"/>
                          <a:ea typeface="黑体" panose="02010609060101010101" pitchFamily="49" charset="-122"/>
                        </a:rPr>
                        <a:t>的液体</a:t>
                      </a:r>
                      <a:endParaRPr lang="zh-CN" altLang="en-US" sz="1000" b="1">
                        <a:solidFill>
                          <a:srgbClr val="000000"/>
                        </a:solidFill>
                        <a:latin typeface="Arial" panose="020B0604020202020204" pitchFamily="34" charset="0"/>
                        <a:ea typeface="黑体" panose="02010609060101010101" pitchFamily="49"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2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eaLnBrk="1" hangingPunct="1">
                        <a:buNone/>
                      </a:pPr>
                      <a:endParaRPr lang="zh-CN" altLang="en-US" sz="1000" b="1">
                        <a:solidFill>
                          <a:srgbClr val="000000"/>
                        </a:solidFill>
                        <a:latin typeface="Arial" panose="020B0604020202020204" pitchFamily="34" charset="0"/>
                        <a:ea typeface="黑体" panose="02010609060101010101" pitchFamily="49" charset="-122"/>
                      </a:endParaRPr>
                    </a:p>
                    <a:p>
                      <a:pPr lvl="0" eaLnBrk="1" hangingPunct="1">
                        <a:buNone/>
                      </a:pPr>
                      <a:r>
                        <a:rPr lang="zh-CN" altLang="en-US" sz="1000" b="1">
                          <a:solidFill>
                            <a:srgbClr val="000000"/>
                          </a:solidFill>
                          <a:latin typeface="Arial" panose="020B0604020202020204" pitchFamily="34" charset="0"/>
                          <a:ea typeface="黑体" panose="02010609060101010101" pitchFamily="49" charset="-122"/>
                        </a:rPr>
                        <a:t>乙烷</a:t>
                      </a:r>
                      <a:endParaRPr lang="zh-CN" altLang="en-US" sz="1000" b="1">
                        <a:solidFill>
                          <a:srgbClr val="000000"/>
                        </a:solidFill>
                        <a:latin typeface="Arial" panose="020B0604020202020204" pitchFamily="34" charset="0"/>
                        <a:ea typeface="黑体" panose="02010609060101010101" pitchFamily="49" charset="-122"/>
                      </a:endParaRPr>
                    </a:p>
                    <a:p>
                      <a:pPr lvl="0" eaLnBrk="1" hangingPunct="1">
                        <a:buNone/>
                      </a:pPr>
                      <a:r>
                        <a:rPr lang="zh-CN" altLang="en-US" sz="1000" b="1">
                          <a:solidFill>
                            <a:srgbClr val="000000"/>
                          </a:solidFill>
                          <a:latin typeface="Arial" panose="020B0604020202020204" pitchFamily="34" charset="0"/>
                          <a:ea typeface="黑体" panose="02010609060101010101" pitchFamily="49" charset="-122"/>
                        </a:rPr>
                        <a:t>正戊烷</a:t>
                      </a:r>
                      <a:endParaRPr lang="zh-CN" altLang="en-US" sz="1000" b="1">
                        <a:solidFill>
                          <a:srgbClr val="000000"/>
                        </a:solidFill>
                        <a:latin typeface="Arial" panose="020B0604020202020204" pitchFamily="34" charset="0"/>
                        <a:ea typeface="黑体" panose="02010609060101010101" pitchFamily="49" charset="-122"/>
                      </a:endParaRPr>
                    </a:p>
                    <a:p>
                      <a:pPr lvl="0" eaLnBrk="1" hangingPunct="1">
                        <a:buNone/>
                      </a:pPr>
                      <a:r>
                        <a:rPr lang="zh-CN" altLang="en-US" sz="1000" b="1">
                          <a:solidFill>
                            <a:srgbClr val="000000"/>
                          </a:solidFill>
                          <a:latin typeface="Arial" panose="020B0604020202020204" pitchFamily="34" charset="0"/>
                          <a:ea typeface="黑体" panose="02010609060101010101" pitchFamily="49" charset="-122"/>
                        </a:rPr>
                        <a:t>石脑油</a:t>
                      </a:r>
                      <a:endParaRPr lang="zh-CN" altLang="en-US" sz="1000" b="1">
                        <a:solidFill>
                          <a:srgbClr val="000000"/>
                        </a:solidFill>
                        <a:latin typeface="Arial" panose="020B0604020202020204" pitchFamily="34" charset="0"/>
                        <a:ea typeface="黑体" panose="02010609060101010101" pitchFamily="49" charset="-122"/>
                      </a:endParaRPr>
                    </a:p>
                    <a:p>
                      <a:pPr lvl="0" eaLnBrk="1" hangingPunct="1">
                        <a:buNone/>
                      </a:pPr>
                      <a:r>
                        <a:rPr lang="zh-CN" altLang="en-US" sz="1000" b="1">
                          <a:solidFill>
                            <a:srgbClr val="000000"/>
                          </a:solidFill>
                          <a:latin typeface="Arial" panose="020B0604020202020204" pitchFamily="34" charset="0"/>
                          <a:ea typeface="黑体" panose="02010609060101010101" pitchFamily="49" charset="-122"/>
                        </a:rPr>
                        <a:t>环戊烷</a:t>
                      </a:r>
                      <a:endParaRPr lang="zh-CN" altLang="en-US" sz="1000" b="1">
                        <a:solidFill>
                          <a:srgbClr val="000000"/>
                        </a:solidFill>
                        <a:latin typeface="Arial" panose="020B0604020202020204" pitchFamily="34" charset="0"/>
                        <a:ea typeface="黑体" panose="02010609060101010101" pitchFamily="49" charset="-122"/>
                      </a:endParaRPr>
                    </a:p>
                    <a:p>
                      <a:pPr lvl="0" eaLnBrk="1" hangingPunct="1">
                        <a:buNone/>
                      </a:pPr>
                      <a:r>
                        <a:rPr lang="zh-CN" altLang="en-US" sz="1000" b="1">
                          <a:solidFill>
                            <a:srgbClr val="000000"/>
                          </a:solidFill>
                          <a:latin typeface="Arial" panose="020B0604020202020204" pitchFamily="34" charset="0"/>
                          <a:ea typeface="黑体" panose="02010609060101010101" pitchFamily="49" charset="-122"/>
                        </a:rPr>
                        <a:t>甲醇</a:t>
                      </a:r>
                      <a:endParaRPr lang="zh-CN" altLang="en-US" sz="1000" b="1">
                        <a:solidFill>
                          <a:srgbClr val="000000"/>
                        </a:solidFill>
                        <a:latin typeface="Arial" panose="020B0604020202020204" pitchFamily="34" charset="0"/>
                        <a:ea typeface="黑体" panose="02010609060101010101" pitchFamily="49" charset="-122"/>
                      </a:endParaRPr>
                    </a:p>
                    <a:p>
                      <a:pPr lvl="0" eaLnBrk="1" hangingPunct="1">
                        <a:buNone/>
                      </a:pPr>
                      <a:r>
                        <a:rPr lang="zh-CN" altLang="en-US" sz="1000" b="1">
                          <a:solidFill>
                            <a:srgbClr val="000000"/>
                          </a:solidFill>
                          <a:latin typeface="Arial" panose="020B0604020202020204" pitchFamily="34" charset="0"/>
                          <a:ea typeface="黑体" panose="02010609060101010101" pitchFamily="49" charset="-122"/>
                        </a:rPr>
                        <a:t>乙醇</a:t>
                      </a:r>
                      <a:endParaRPr lang="zh-CN" altLang="en-US" sz="1000" b="1">
                        <a:solidFill>
                          <a:srgbClr val="000000"/>
                        </a:solidFill>
                        <a:latin typeface="Arial" panose="020B0604020202020204" pitchFamily="34" charset="0"/>
                        <a:ea typeface="黑体" panose="02010609060101010101" pitchFamily="49" charset="-122"/>
                      </a:endParaRPr>
                    </a:p>
                    <a:p>
                      <a:pPr lvl="0" eaLnBrk="1" hangingPunct="1">
                        <a:buNone/>
                      </a:pPr>
                      <a:r>
                        <a:rPr lang="zh-CN" altLang="en-US" sz="1000" b="1">
                          <a:solidFill>
                            <a:srgbClr val="000000"/>
                          </a:solidFill>
                          <a:latin typeface="Arial" panose="020B0604020202020204" pitchFamily="34" charset="0"/>
                          <a:ea typeface="黑体" panose="02010609060101010101" pitchFamily="49" charset="-122"/>
                        </a:rPr>
                        <a:t>乙醚</a:t>
                      </a:r>
                      <a:endParaRPr lang="zh-CN" altLang="en-US" sz="1000" b="1">
                        <a:solidFill>
                          <a:srgbClr val="000000"/>
                        </a:solidFill>
                        <a:latin typeface="Arial" panose="020B0604020202020204" pitchFamily="34" charset="0"/>
                        <a:ea typeface="黑体" panose="02010609060101010101" pitchFamily="49" charset="-122"/>
                      </a:endParaRPr>
                    </a:p>
                    <a:p>
                      <a:pPr lvl="0" eaLnBrk="1" hangingPunct="1">
                        <a:buNone/>
                      </a:pPr>
                      <a:r>
                        <a:rPr lang="zh-CN" altLang="en-US" sz="1000" b="1">
                          <a:solidFill>
                            <a:srgbClr val="000000"/>
                          </a:solidFill>
                          <a:latin typeface="Arial" panose="020B0604020202020204" pitchFamily="34" charset="0"/>
                          <a:ea typeface="黑体" panose="02010609060101010101" pitchFamily="49" charset="-122"/>
                        </a:rPr>
                        <a:t>甲酸甲酯</a:t>
                      </a:r>
                      <a:endParaRPr lang="zh-CN" altLang="en-US" sz="1000" b="1">
                        <a:solidFill>
                          <a:srgbClr val="000000"/>
                        </a:solidFill>
                        <a:latin typeface="Arial" panose="020B0604020202020204" pitchFamily="34" charset="0"/>
                        <a:ea typeface="黑体" panose="02010609060101010101" pitchFamily="49" charset="-122"/>
                      </a:endParaRPr>
                    </a:p>
                    <a:p>
                      <a:pPr lvl="0" eaLnBrk="1" hangingPunct="1">
                        <a:buNone/>
                      </a:pPr>
                      <a:r>
                        <a:rPr lang="zh-CN" altLang="en-US" sz="1000" b="1">
                          <a:solidFill>
                            <a:srgbClr val="000000"/>
                          </a:solidFill>
                          <a:latin typeface="Arial" panose="020B0604020202020204" pitchFamily="34" charset="0"/>
                          <a:ea typeface="黑体" panose="02010609060101010101" pitchFamily="49" charset="-122"/>
                        </a:rPr>
                        <a:t>甲酸乙酯</a:t>
                      </a:r>
                      <a:endParaRPr lang="zh-CN" altLang="en-US" sz="1000" b="1">
                        <a:solidFill>
                          <a:srgbClr val="000000"/>
                        </a:solidFill>
                        <a:latin typeface="Arial" panose="020B0604020202020204" pitchFamily="34" charset="0"/>
                        <a:ea typeface="黑体" panose="02010609060101010101" pitchFamily="49" charset="-122"/>
                      </a:endParaRPr>
                    </a:p>
                    <a:p>
                      <a:pPr lvl="0" eaLnBrk="1" hangingPunct="1">
                        <a:buNone/>
                      </a:pPr>
                      <a:r>
                        <a:rPr lang="zh-CN" altLang="en-US" sz="1000" b="1">
                          <a:solidFill>
                            <a:srgbClr val="000000"/>
                          </a:solidFill>
                          <a:latin typeface="Arial" panose="020B0604020202020204" pitchFamily="34" charset="0"/>
                          <a:ea typeface="黑体" panose="02010609060101010101" pitchFamily="49" charset="-122"/>
                        </a:rPr>
                        <a:t>乙酸甲酯</a:t>
                      </a:r>
                      <a:endParaRPr lang="zh-CN" altLang="en-US" sz="1000" b="1">
                        <a:solidFill>
                          <a:srgbClr val="000000"/>
                        </a:solidFill>
                        <a:latin typeface="Arial" panose="020B0604020202020204" pitchFamily="34" charset="0"/>
                        <a:ea typeface="黑体" panose="02010609060101010101" pitchFamily="49" charset="-122"/>
                      </a:endParaRPr>
                    </a:p>
                    <a:p>
                      <a:pPr lvl="0" eaLnBrk="1" hangingPunct="1">
                        <a:buNone/>
                      </a:pPr>
                      <a:r>
                        <a:rPr lang="zh-CN" altLang="en-US" sz="1000" b="1">
                          <a:solidFill>
                            <a:srgbClr val="000000"/>
                          </a:solidFill>
                          <a:latin typeface="Arial" panose="020B0604020202020204" pitchFamily="34" charset="0"/>
                          <a:ea typeface="黑体" panose="02010609060101010101" pitchFamily="49" charset="-122"/>
                        </a:rPr>
                        <a:t>汽油</a:t>
                      </a:r>
                      <a:endParaRPr lang="zh-CN" altLang="en-US" sz="1000" b="1">
                        <a:solidFill>
                          <a:srgbClr val="000000"/>
                        </a:solidFill>
                        <a:latin typeface="Arial" panose="020B0604020202020204" pitchFamily="34" charset="0"/>
                        <a:ea typeface="黑体" panose="02010609060101010101" pitchFamily="49" charset="-122"/>
                      </a:endParaRPr>
                    </a:p>
                    <a:p>
                      <a:pPr lvl="0" eaLnBrk="1" hangingPunct="1">
                        <a:buNone/>
                      </a:pPr>
                      <a:r>
                        <a:rPr lang="zh-CN" altLang="en-US" sz="1000" b="1">
                          <a:solidFill>
                            <a:srgbClr val="000000"/>
                          </a:solidFill>
                          <a:latin typeface="Arial" panose="020B0604020202020204" pitchFamily="34" charset="0"/>
                          <a:ea typeface="黑体" panose="02010609060101010101" pitchFamily="49" charset="-122"/>
                        </a:rPr>
                        <a:t>丙酮</a:t>
                      </a:r>
                      <a:endParaRPr lang="zh-CN" altLang="en-US" sz="1000" b="1">
                        <a:solidFill>
                          <a:srgbClr val="000000"/>
                        </a:solidFill>
                        <a:latin typeface="Arial" panose="020B0604020202020204" pitchFamily="34" charset="0"/>
                        <a:ea typeface="黑体" panose="02010609060101010101" pitchFamily="49" charset="-122"/>
                      </a:endParaRPr>
                    </a:p>
                    <a:p>
                      <a:pPr lvl="0" eaLnBrk="1" hangingPunct="1">
                        <a:buNone/>
                      </a:pPr>
                      <a:r>
                        <a:rPr lang="zh-CN" altLang="en-US" sz="1000" b="1">
                          <a:solidFill>
                            <a:srgbClr val="000000"/>
                          </a:solidFill>
                          <a:latin typeface="Arial" panose="020B0604020202020204" pitchFamily="34" charset="0"/>
                          <a:ea typeface="黑体" panose="02010609060101010101" pitchFamily="49" charset="-122"/>
                        </a:rPr>
                        <a:t>丙烯</a:t>
                      </a:r>
                      <a:endParaRPr lang="zh-CN" altLang="en-US" sz="1000" b="1">
                        <a:solidFill>
                          <a:srgbClr val="000000"/>
                        </a:solidFill>
                        <a:latin typeface="Arial" panose="020B0604020202020204" pitchFamily="34" charset="0"/>
                        <a:ea typeface="黑体" panose="02010609060101010101" pitchFamily="49" charset="-122"/>
                      </a:endParaRPr>
                    </a:p>
                  </a:txBody>
                  <a:tcPr marL="0" marR="0" marT="0" marB="1"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2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2</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2</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2</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2</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2</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2</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2</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2</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2</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2</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2</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2</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2</a:t>
                      </a:r>
                      <a:endParaRPr lang="en-US" altLang="zh-CN" sz="1000" b="1">
                        <a:solidFill>
                          <a:srgbClr val="000000"/>
                        </a:solidFill>
                        <a:latin typeface="Arial" panose="020B0604020202020204" pitchFamily="34" charset="0"/>
                        <a:ea typeface="宋体" panose="02010600030101010101" pitchFamily="2"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2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dirty="0">
                          <a:solidFill>
                            <a:srgbClr val="000000"/>
                          </a:solidFill>
                          <a:latin typeface="Arial" panose="020B0604020202020204" pitchFamily="34" charset="0"/>
                          <a:ea typeface="宋体" panose="02010600030101010101" pitchFamily="2" charset="-122"/>
                        </a:rPr>
                        <a:t>20</a:t>
                      </a:r>
                      <a:endParaRPr lang="en-US" altLang="zh-CN" sz="1000" b="1" dirty="0">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dirty="0">
                          <a:solidFill>
                            <a:srgbClr val="000000"/>
                          </a:solidFill>
                          <a:latin typeface="Arial" panose="020B0604020202020204" pitchFamily="34" charset="0"/>
                          <a:ea typeface="宋体" panose="02010600030101010101" pitchFamily="2" charset="-122"/>
                        </a:rPr>
                        <a:t>20</a:t>
                      </a:r>
                      <a:endParaRPr lang="en-US" altLang="zh-CN" sz="1000" b="1" dirty="0">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dirty="0">
                          <a:solidFill>
                            <a:srgbClr val="000000"/>
                          </a:solidFill>
                          <a:latin typeface="Arial" panose="020B0604020202020204" pitchFamily="34" charset="0"/>
                          <a:ea typeface="宋体" panose="02010600030101010101" pitchFamily="2" charset="-122"/>
                        </a:rPr>
                        <a:t>20</a:t>
                      </a:r>
                      <a:endParaRPr lang="en-US" altLang="zh-CN" sz="1000" b="1" dirty="0">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dirty="0">
                          <a:solidFill>
                            <a:srgbClr val="000000"/>
                          </a:solidFill>
                          <a:latin typeface="Arial" panose="020B0604020202020204" pitchFamily="34" charset="0"/>
                          <a:ea typeface="宋体" panose="02010600030101010101" pitchFamily="2" charset="-122"/>
                        </a:rPr>
                        <a:t>20</a:t>
                      </a:r>
                      <a:endParaRPr lang="en-US" altLang="zh-CN" sz="1000" b="1" dirty="0">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dirty="0">
                          <a:solidFill>
                            <a:srgbClr val="000000"/>
                          </a:solidFill>
                          <a:latin typeface="Arial" panose="020B0604020202020204" pitchFamily="34" charset="0"/>
                          <a:ea typeface="宋体" panose="02010600030101010101" pitchFamily="2" charset="-122"/>
                        </a:rPr>
                        <a:t>20</a:t>
                      </a:r>
                      <a:endParaRPr lang="en-US" altLang="zh-CN" sz="1000" b="1" dirty="0">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dirty="0">
                          <a:solidFill>
                            <a:srgbClr val="000000"/>
                          </a:solidFill>
                          <a:latin typeface="Arial" panose="020B0604020202020204" pitchFamily="34" charset="0"/>
                          <a:ea typeface="宋体" panose="02010600030101010101" pitchFamily="2" charset="-122"/>
                        </a:rPr>
                        <a:t>20</a:t>
                      </a:r>
                      <a:endParaRPr lang="en-US" altLang="zh-CN" sz="1000" b="1" dirty="0">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dirty="0">
                          <a:solidFill>
                            <a:srgbClr val="000000"/>
                          </a:solidFill>
                          <a:latin typeface="Arial" panose="020B0604020202020204" pitchFamily="34" charset="0"/>
                          <a:ea typeface="宋体" panose="02010600030101010101" pitchFamily="2" charset="-122"/>
                        </a:rPr>
                        <a:t>20</a:t>
                      </a:r>
                      <a:endParaRPr lang="en-US" altLang="zh-CN" sz="1000" b="1" dirty="0">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dirty="0">
                          <a:solidFill>
                            <a:srgbClr val="000000"/>
                          </a:solidFill>
                          <a:latin typeface="Arial" panose="020B0604020202020204" pitchFamily="34" charset="0"/>
                          <a:ea typeface="宋体" panose="02010600030101010101" pitchFamily="2" charset="-122"/>
                        </a:rPr>
                        <a:t>20</a:t>
                      </a:r>
                      <a:endParaRPr lang="en-US" altLang="zh-CN" sz="1000" b="1" dirty="0">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dirty="0">
                          <a:solidFill>
                            <a:srgbClr val="000000"/>
                          </a:solidFill>
                          <a:latin typeface="Arial" panose="020B0604020202020204" pitchFamily="34" charset="0"/>
                          <a:ea typeface="宋体" panose="02010600030101010101" pitchFamily="2" charset="-122"/>
                        </a:rPr>
                        <a:t>20</a:t>
                      </a:r>
                      <a:endParaRPr lang="en-US" altLang="zh-CN" sz="1000" b="1" dirty="0">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dirty="0">
                          <a:solidFill>
                            <a:srgbClr val="000000"/>
                          </a:solidFill>
                          <a:latin typeface="Arial" panose="020B0604020202020204" pitchFamily="34" charset="0"/>
                          <a:ea typeface="宋体" panose="02010600030101010101" pitchFamily="2" charset="-122"/>
                        </a:rPr>
                        <a:t>20</a:t>
                      </a:r>
                      <a:endParaRPr lang="en-US" altLang="zh-CN" sz="1000" b="1" dirty="0">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dirty="0">
                          <a:solidFill>
                            <a:srgbClr val="000000"/>
                          </a:solidFill>
                          <a:latin typeface="Arial" panose="020B0604020202020204" pitchFamily="34" charset="0"/>
                          <a:ea typeface="宋体" panose="02010600030101010101" pitchFamily="2" charset="-122"/>
                        </a:rPr>
                        <a:t>20</a:t>
                      </a:r>
                      <a:endParaRPr lang="en-US" altLang="zh-CN" sz="1000" b="1" dirty="0">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dirty="0">
                          <a:solidFill>
                            <a:srgbClr val="000000"/>
                          </a:solidFill>
                          <a:latin typeface="Arial" panose="020B0604020202020204" pitchFamily="34" charset="0"/>
                          <a:ea typeface="宋体" panose="02010600030101010101" pitchFamily="2" charset="-122"/>
                        </a:rPr>
                        <a:t>20</a:t>
                      </a:r>
                      <a:endParaRPr lang="en-US" altLang="zh-CN" sz="1000" b="1" dirty="0">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dirty="0">
                          <a:solidFill>
                            <a:srgbClr val="000000"/>
                          </a:solidFill>
                          <a:latin typeface="Arial" panose="020B0604020202020204" pitchFamily="34" charset="0"/>
                          <a:ea typeface="宋体" panose="02010600030101010101" pitchFamily="2" charset="-122"/>
                        </a:rPr>
                        <a:t>20</a:t>
                      </a:r>
                      <a:endParaRPr lang="en-US" altLang="zh-CN" sz="1000" b="1" dirty="0">
                        <a:solidFill>
                          <a:srgbClr val="000000"/>
                        </a:solidFill>
                        <a:latin typeface="Arial" panose="020B0604020202020204" pitchFamily="34" charset="0"/>
                        <a:ea typeface="宋体" panose="02010600030101010101" pitchFamily="2"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20">
                      <a:fgClr>
                        <a:schemeClr val="accent1"/>
                      </a:fgClr>
                      <a:bgClr>
                        <a:schemeClr val="bg1"/>
                      </a:bgClr>
                    </a:pattFill>
                  </a:tcPr>
                </a:tc>
              </a:tr>
            </a:tbl>
          </a:graphicData>
        </a:graphic>
      </p:graphicFrame>
      <p:sp>
        <p:nvSpPr>
          <p:cNvPr id="78875" name="文本框 10"/>
          <p:cNvSpPr txBox="1"/>
          <p:nvPr/>
        </p:nvSpPr>
        <p:spPr>
          <a:xfrm>
            <a:off x="490538" y="1338263"/>
            <a:ext cx="4629150" cy="566737"/>
          </a:xfrm>
          <a:prstGeom prst="rect">
            <a:avLst/>
          </a:prstGeom>
          <a:noFill/>
          <a:ln w="9525">
            <a:noFill/>
          </a:ln>
        </p:spPr>
        <p:txBody>
          <a:bodyPr wrap="none" anchor="t" anchorCtr="0">
            <a:spAutoFit/>
          </a:bodyPr>
          <a:p>
            <a:pPr>
              <a:lnSpc>
                <a:spcPct val="130000"/>
              </a:lnSpc>
            </a:pPr>
            <a:r>
              <a:rPr lang="zh-CN" altLang="en-US" sz="2400" b="1" dirty="0">
                <a:solidFill>
                  <a:srgbClr val="000000"/>
                </a:solidFill>
                <a:latin typeface="宋体" panose="02010600030101010101" pitchFamily="2" charset="-122"/>
                <a:ea typeface="宋体" panose="02010600030101010101" pitchFamily="2" charset="-122"/>
              </a:rPr>
              <a:t>b)易燃物质名称及临界量见表2。</a:t>
            </a:r>
            <a:endParaRPr lang="zh-CN" altLang="en-US" sz="2400" b="1" dirty="0">
              <a:solidFill>
                <a:srgbClr val="000000"/>
              </a:solidFill>
              <a:latin typeface="宋体" panose="02010600030101010101" pitchFamily="2" charset="-122"/>
              <a:ea typeface="宋体" panose="02010600030101010101" pitchFamily="2" charset="-122"/>
            </a:endParaRPr>
          </a:p>
        </p:txBody>
      </p:sp>
      <p:sp>
        <p:nvSpPr>
          <p:cNvPr id="78876" name="文本框 11"/>
          <p:cNvSpPr txBox="1"/>
          <p:nvPr/>
        </p:nvSpPr>
        <p:spPr>
          <a:xfrm>
            <a:off x="3059113" y="1844675"/>
            <a:ext cx="2435225" cy="368300"/>
          </a:xfrm>
          <a:prstGeom prst="rect">
            <a:avLst/>
          </a:prstGeom>
          <a:noFill/>
          <a:ln w="9525">
            <a:noFill/>
          </a:ln>
        </p:spPr>
        <p:txBody>
          <a:bodyPr wrap="none" anchor="t" anchorCtr="0">
            <a:spAutoFit/>
          </a:bodyPr>
          <a:p>
            <a:pPr>
              <a:lnSpc>
                <a:spcPct val="130000"/>
              </a:lnSpc>
            </a:pPr>
            <a:r>
              <a:rPr lang="zh-CN" altLang="en-US" sz="1400" dirty="0">
                <a:solidFill>
                  <a:srgbClr val="FF0000"/>
                </a:solidFill>
                <a:latin typeface="Arial" panose="020B0604020202020204" pitchFamily="34" charset="0"/>
                <a:ea typeface="微软雅黑" panose="020B0503020204020204" charset="-122"/>
              </a:rPr>
              <a:t>表 2   易燃物质名称及临界量</a:t>
            </a:r>
            <a:endParaRPr lang="zh-CN" altLang="en-US" sz="1400" dirty="0">
              <a:solidFill>
                <a:srgbClr val="FF0000"/>
              </a:solidFill>
              <a:latin typeface="Arial" panose="020B0604020202020204" pitchFamily="34" charset="0"/>
              <a:ea typeface="微软雅黑" panose="020B0503020204020204" charset="-122"/>
            </a:endParaRPr>
          </a:p>
        </p:txBody>
      </p:sp>
      <p:graphicFrame>
        <p:nvGraphicFramePr>
          <p:cNvPr id="78877" name="表格 78876"/>
          <p:cNvGraphicFramePr/>
          <p:nvPr/>
        </p:nvGraphicFramePr>
        <p:xfrm>
          <a:off x="1331913" y="4797425"/>
          <a:ext cx="6340475" cy="1828800"/>
        </p:xfrm>
        <a:graphic>
          <a:graphicData uri="http://schemas.openxmlformats.org/drawingml/2006/table">
            <a:tbl>
              <a:tblPr/>
              <a:tblGrid>
                <a:gridCol w="952500"/>
                <a:gridCol w="1016000"/>
                <a:gridCol w="1412875"/>
                <a:gridCol w="1414463"/>
                <a:gridCol w="1544637"/>
              </a:tblGrid>
              <a:tr h="1828800">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14</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15</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16</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17</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18</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19</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20</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21</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22</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23</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24</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25</a:t>
                      </a:r>
                      <a:endParaRPr lang="en-US" altLang="zh-CN" sz="1000" b="1">
                        <a:solidFill>
                          <a:srgbClr val="000000"/>
                        </a:solidFill>
                        <a:latin typeface="Arial" panose="020B0604020202020204" pitchFamily="34" charset="0"/>
                        <a:ea typeface="宋体" panose="02010600030101010101" pitchFamily="2"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28℃≤</a:t>
                      </a:r>
                      <a:r>
                        <a:rPr lang="zh-CN" altLang="en-US" sz="1000" b="1">
                          <a:solidFill>
                            <a:srgbClr val="000000"/>
                          </a:solidFill>
                          <a:latin typeface="Arial" panose="020B0604020202020204" pitchFamily="34" charset="0"/>
                          <a:ea typeface="黑体" panose="02010609060101010101" pitchFamily="49" charset="-122"/>
                        </a:rPr>
                        <a:t>闪点＜</a:t>
                      </a:r>
                      <a:r>
                        <a:rPr lang="en-US" altLang="zh-CN" sz="1000" b="1">
                          <a:solidFill>
                            <a:srgbClr val="000000"/>
                          </a:solidFill>
                          <a:latin typeface="Arial" panose="020B0604020202020204" pitchFamily="34" charset="0"/>
                          <a:ea typeface="宋体" panose="02010600030101010101" pitchFamily="2" charset="-122"/>
                        </a:rPr>
                        <a:t>60℃</a:t>
                      </a:r>
                      <a:r>
                        <a:rPr lang="zh-CN" altLang="en-US" sz="1000" b="1">
                          <a:solidFill>
                            <a:srgbClr val="000000"/>
                          </a:solidFill>
                          <a:latin typeface="Arial" panose="020B0604020202020204" pitchFamily="34" charset="0"/>
                          <a:ea typeface="黑体" panose="02010609060101010101" pitchFamily="49" charset="-122"/>
                        </a:rPr>
                        <a:t>的液体</a:t>
                      </a:r>
                      <a:endParaRPr lang="zh-CN" altLang="en-US" sz="1000" b="1">
                        <a:solidFill>
                          <a:srgbClr val="000000"/>
                        </a:solidFill>
                        <a:latin typeface="Arial" panose="020B0604020202020204" pitchFamily="34" charset="0"/>
                        <a:ea typeface="黑体" panose="02010609060101010101" pitchFamily="49"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eaLnBrk="1" hangingPunct="1">
                        <a:buNone/>
                      </a:pPr>
                      <a:r>
                        <a:rPr lang="zh-CN" altLang="en-US" sz="1000" b="1">
                          <a:solidFill>
                            <a:srgbClr val="000000"/>
                          </a:solidFill>
                          <a:latin typeface="Arial" panose="020B0604020202020204" pitchFamily="34" charset="0"/>
                          <a:ea typeface="黑体" panose="02010609060101010101" pitchFamily="49" charset="-122"/>
                        </a:rPr>
                        <a:t>煤油</a:t>
                      </a:r>
                      <a:endParaRPr lang="zh-CN" altLang="en-US" sz="1000" b="1">
                        <a:solidFill>
                          <a:srgbClr val="000000"/>
                        </a:solidFill>
                        <a:latin typeface="Arial" panose="020B0604020202020204" pitchFamily="34" charset="0"/>
                        <a:ea typeface="黑体" panose="02010609060101010101" pitchFamily="49" charset="-122"/>
                      </a:endParaRPr>
                    </a:p>
                    <a:p>
                      <a:pPr lvl="0" eaLnBrk="1" hangingPunct="1">
                        <a:buNone/>
                      </a:pPr>
                      <a:r>
                        <a:rPr lang="zh-CN" altLang="en-US" sz="1000" b="1">
                          <a:solidFill>
                            <a:srgbClr val="000000"/>
                          </a:solidFill>
                          <a:latin typeface="Arial" panose="020B0604020202020204" pitchFamily="34" charset="0"/>
                          <a:ea typeface="黑体" panose="02010609060101010101" pitchFamily="49" charset="-122"/>
                        </a:rPr>
                        <a:t>松节油</a:t>
                      </a:r>
                      <a:endParaRPr lang="zh-CN" altLang="en-US" sz="1000" b="1">
                        <a:solidFill>
                          <a:srgbClr val="000000"/>
                        </a:solidFill>
                        <a:latin typeface="Arial" panose="020B0604020202020204" pitchFamily="34" charset="0"/>
                        <a:ea typeface="黑体" panose="02010609060101010101" pitchFamily="49" charset="-122"/>
                      </a:endParaRPr>
                    </a:p>
                    <a:p>
                      <a:pPr lvl="0" eaLnBrk="1" hangingPunct="1">
                        <a:buNone/>
                      </a:pPr>
                      <a:r>
                        <a:rPr lang="en-US" altLang="zh-CN" sz="1000" b="1">
                          <a:solidFill>
                            <a:srgbClr val="000000"/>
                          </a:solidFill>
                          <a:latin typeface="Arial" panose="020B0604020202020204" pitchFamily="34" charset="0"/>
                          <a:ea typeface="宋体" panose="02010600030101010101" pitchFamily="2" charset="-122"/>
                        </a:rPr>
                        <a:t>2</a:t>
                      </a:r>
                      <a:r>
                        <a:rPr lang="zh-CN" altLang="en-US" sz="1000" b="1">
                          <a:solidFill>
                            <a:srgbClr val="000000"/>
                          </a:solidFill>
                          <a:latin typeface="Arial" panose="020B0604020202020204" pitchFamily="34" charset="0"/>
                          <a:ea typeface="黑体" panose="02010609060101010101" pitchFamily="49" charset="-122"/>
                        </a:rPr>
                        <a:t>丁烯</a:t>
                      </a:r>
                      <a:r>
                        <a:rPr lang="en-US" altLang="zh-CN" sz="1000" b="1">
                          <a:solidFill>
                            <a:srgbClr val="000000"/>
                          </a:solidFill>
                          <a:latin typeface="Arial" panose="020B0604020202020204" pitchFamily="34" charset="0"/>
                          <a:ea typeface="宋体" panose="02010600030101010101" pitchFamily="2" charset="-122"/>
                        </a:rPr>
                        <a:t>1</a:t>
                      </a:r>
                      <a:r>
                        <a:rPr lang="zh-CN" altLang="en-US" sz="1000" b="1">
                          <a:solidFill>
                            <a:srgbClr val="000000"/>
                          </a:solidFill>
                          <a:latin typeface="Arial" panose="020B0604020202020204" pitchFamily="34" charset="0"/>
                          <a:ea typeface="黑体" panose="02010609060101010101" pitchFamily="49" charset="-122"/>
                        </a:rPr>
                        <a:t>醇</a:t>
                      </a:r>
                      <a:endParaRPr lang="zh-CN" altLang="en-US" sz="1000" b="1">
                        <a:solidFill>
                          <a:srgbClr val="000000"/>
                        </a:solidFill>
                        <a:latin typeface="Arial" panose="020B0604020202020204" pitchFamily="34" charset="0"/>
                        <a:ea typeface="黑体" panose="02010609060101010101" pitchFamily="49" charset="-122"/>
                      </a:endParaRPr>
                    </a:p>
                    <a:p>
                      <a:pPr lvl="0" eaLnBrk="1" hangingPunct="1">
                        <a:buNone/>
                      </a:pPr>
                      <a:r>
                        <a:rPr lang="en-US" altLang="zh-CN" sz="1000" b="1">
                          <a:solidFill>
                            <a:srgbClr val="000000"/>
                          </a:solidFill>
                          <a:latin typeface="Arial" panose="020B0604020202020204" pitchFamily="34" charset="0"/>
                          <a:ea typeface="宋体" panose="02010600030101010101" pitchFamily="2" charset="-122"/>
                        </a:rPr>
                        <a:t>3</a:t>
                      </a:r>
                      <a:r>
                        <a:rPr lang="zh-CN" altLang="en-US" sz="1000" b="1">
                          <a:solidFill>
                            <a:srgbClr val="000000"/>
                          </a:solidFill>
                          <a:latin typeface="Arial" panose="020B0604020202020204" pitchFamily="34" charset="0"/>
                          <a:ea typeface="黑体" panose="02010609060101010101" pitchFamily="49" charset="-122"/>
                        </a:rPr>
                        <a:t>甲基</a:t>
                      </a:r>
                      <a:r>
                        <a:rPr lang="en-US" altLang="zh-CN" sz="1000" b="1">
                          <a:solidFill>
                            <a:srgbClr val="000000"/>
                          </a:solidFill>
                          <a:latin typeface="Arial" panose="020B0604020202020204" pitchFamily="34" charset="0"/>
                          <a:ea typeface="宋体" panose="02010600030101010101" pitchFamily="2" charset="-122"/>
                        </a:rPr>
                        <a:t>1</a:t>
                      </a:r>
                      <a:r>
                        <a:rPr lang="zh-CN" altLang="en-US" sz="1000" b="1">
                          <a:solidFill>
                            <a:srgbClr val="000000"/>
                          </a:solidFill>
                          <a:latin typeface="Arial" panose="020B0604020202020204" pitchFamily="34" charset="0"/>
                          <a:ea typeface="黑体" panose="02010609060101010101" pitchFamily="49" charset="-122"/>
                        </a:rPr>
                        <a:t>丁醇</a:t>
                      </a:r>
                      <a:endParaRPr lang="zh-CN" altLang="en-US" sz="1000" b="1">
                        <a:solidFill>
                          <a:srgbClr val="000000"/>
                        </a:solidFill>
                        <a:latin typeface="Arial" panose="020B0604020202020204" pitchFamily="34" charset="0"/>
                        <a:ea typeface="黑体" panose="02010609060101010101" pitchFamily="49" charset="-122"/>
                      </a:endParaRPr>
                    </a:p>
                    <a:p>
                      <a:pPr lvl="0" eaLnBrk="1" hangingPunct="1">
                        <a:buNone/>
                      </a:pPr>
                      <a:r>
                        <a:rPr lang="zh-CN" altLang="en-US" sz="1000" b="1">
                          <a:solidFill>
                            <a:srgbClr val="000000"/>
                          </a:solidFill>
                          <a:latin typeface="Arial" panose="020B0604020202020204" pitchFamily="34" charset="0"/>
                          <a:ea typeface="黑体" panose="02010609060101010101" pitchFamily="49" charset="-122"/>
                        </a:rPr>
                        <a:t>二</a:t>
                      </a:r>
                      <a:r>
                        <a:rPr lang="en-US" altLang="zh-CN" sz="1000" b="1">
                          <a:solidFill>
                            <a:srgbClr val="000000"/>
                          </a:solidFill>
                          <a:latin typeface="Arial" panose="020B0604020202020204" pitchFamily="34" charset="0"/>
                          <a:ea typeface="宋体" panose="02010600030101010101" pitchFamily="2" charset="-122"/>
                        </a:rPr>
                        <a:t>(</a:t>
                      </a:r>
                      <a:r>
                        <a:rPr lang="zh-CN" altLang="en-US" sz="1000" b="1">
                          <a:solidFill>
                            <a:srgbClr val="000000"/>
                          </a:solidFill>
                          <a:latin typeface="Arial" panose="020B0604020202020204" pitchFamily="34" charset="0"/>
                          <a:ea typeface="黑体" panose="02010609060101010101" pitchFamily="49" charset="-122"/>
                        </a:rPr>
                        <a:t>正</a:t>
                      </a:r>
                      <a:r>
                        <a:rPr lang="en-US" altLang="zh-CN" sz="1000" b="1">
                          <a:solidFill>
                            <a:srgbClr val="000000"/>
                          </a:solidFill>
                          <a:latin typeface="Arial" panose="020B0604020202020204" pitchFamily="34" charset="0"/>
                          <a:ea typeface="宋体" panose="02010600030101010101" pitchFamily="2" charset="-122"/>
                        </a:rPr>
                        <a:t>)</a:t>
                      </a:r>
                      <a:r>
                        <a:rPr lang="zh-CN" altLang="en-US" sz="1000" b="1">
                          <a:solidFill>
                            <a:srgbClr val="000000"/>
                          </a:solidFill>
                          <a:latin typeface="Arial" panose="020B0604020202020204" pitchFamily="34" charset="0"/>
                          <a:ea typeface="黑体" panose="02010609060101010101" pitchFamily="49" charset="-122"/>
                        </a:rPr>
                        <a:t>丁醚</a:t>
                      </a:r>
                      <a:endParaRPr lang="zh-CN" altLang="en-US" sz="1000" b="1">
                        <a:solidFill>
                          <a:srgbClr val="000000"/>
                        </a:solidFill>
                        <a:latin typeface="Arial" panose="020B0604020202020204" pitchFamily="34" charset="0"/>
                        <a:ea typeface="黑体" panose="02010609060101010101" pitchFamily="49" charset="-122"/>
                      </a:endParaRPr>
                    </a:p>
                    <a:p>
                      <a:pPr lvl="0" eaLnBrk="1" hangingPunct="1">
                        <a:buNone/>
                      </a:pPr>
                      <a:r>
                        <a:rPr lang="zh-CN" altLang="en-US" sz="1000" b="1">
                          <a:solidFill>
                            <a:srgbClr val="000000"/>
                          </a:solidFill>
                          <a:latin typeface="Arial" panose="020B0604020202020204" pitchFamily="34" charset="0"/>
                          <a:ea typeface="黑体" panose="02010609060101010101" pitchFamily="49" charset="-122"/>
                        </a:rPr>
                        <a:t>乙酸正丁酯</a:t>
                      </a:r>
                      <a:endParaRPr lang="zh-CN" altLang="en-US" sz="1000" b="1">
                        <a:solidFill>
                          <a:srgbClr val="000000"/>
                        </a:solidFill>
                        <a:latin typeface="Arial" panose="020B0604020202020204" pitchFamily="34" charset="0"/>
                        <a:ea typeface="黑体" panose="02010609060101010101" pitchFamily="49" charset="-122"/>
                      </a:endParaRPr>
                    </a:p>
                    <a:p>
                      <a:pPr lvl="0" eaLnBrk="1" hangingPunct="1">
                        <a:buNone/>
                      </a:pPr>
                      <a:r>
                        <a:rPr lang="zh-CN" altLang="en-US" sz="1000" b="1">
                          <a:solidFill>
                            <a:srgbClr val="000000"/>
                          </a:solidFill>
                          <a:latin typeface="Arial" panose="020B0604020202020204" pitchFamily="34" charset="0"/>
                          <a:ea typeface="黑体" panose="02010609060101010101" pitchFamily="49" charset="-122"/>
                        </a:rPr>
                        <a:t>硝酸正戊酯</a:t>
                      </a:r>
                      <a:endParaRPr lang="zh-CN" altLang="en-US" sz="1000" b="1">
                        <a:solidFill>
                          <a:srgbClr val="000000"/>
                        </a:solidFill>
                        <a:latin typeface="Arial" panose="020B0604020202020204" pitchFamily="34" charset="0"/>
                        <a:ea typeface="黑体" panose="02010609060101010101" pitchFamily="49" charset="-122"/>
                      </a:endParaRPr>
                    </a:p>
                    <a:p>
                      <a:pPr lvl="0" eaLnBrk="1" hangingPunct="1">
                        <a:buNone/>
                      </a:pPr>
                      <a:r>
                        <a:rPr lang="en-US" altLang="zh-CN" sz="1000" b="1">
                          <a:solidFill>
                            <a:srgbClr val="000000"/>
                          </a:solidFill>
                          <a:latin typeface="Arial" panose="020B0604020202020204" pitchFamily="34" charset="0"/>
                          <a:ea typeface="宋体" panose="02010600030101010101" pitchFamily="2" charset="-122"/>
                        </a:rPr>
                        <a:t>2</a:t>
                      </a:r>
                      <a:r>
                        <a:rPr lang="zh-CN" altLang="en-US" sz="1000" b="1">
                          <a:solidFill>
                            <a:srgbClr val="000000"/>
                          </a:solidFill>
                          <a:latin typeface="Arial" panose="020B0604020202020204" pitchFamily="34" charset="0"/>
                          <a:ea typeface="黑体" panose="02010609060101010101" pitchFamily="49" charset="-122"/>
                        </a:rPr>
                        <a:t>，</a:t>
                      </a:r>
                      <a:r>
                        <a:rPr lang="en-US" altLang="zh-CN" sz="1000" b="1">
                          <a:solidFill>
                            <a:srgbClr val="000000"/>
                          </a:solidFill>
                          <a:latin typeface="Arial" panose="020B0604020202020204" pitchFamily="34" charset="0"/>
                          <a:ea typeface="宋体" panose="02010600030101010101" pitchFamily="2" charset="-122"/>
                        </a:rPr>
                        <a:t>4</a:t>
                      </a:r>
                      <a:r>
                        <a:rPr lang="zh-CN" altLang="en-US" sz="1000" b="1">
                          <a:solidFill>
                            <a:srgbClr val="000000"/>
                          </a:solidFill>
                          <a:latin typeface="Arial" panose="020B0604020202020204" pitchFamily="34" charset="0"/>
                          <a:ea typeface="黑体" panose="02010609060101010101" pitchFamily="49" charset="-122"/>
                        </a:rPr>
                        <a:t>戊二酮</a:t>
                      </a:r>
                      <a:endParaRPr lang="zh-CN" altLang="en-US" sz="1000" b="1">
                        <a:solidFill>
                          <a:srgbClr val="000000"/>
                        </a:solidFill>
                        <a:latin typeface="Arial" panose="020B0604020202020204" pitchFamily="34" charset="0"/>
                        <a:ea typeface="黑体" panose="02010609060101010101" pitchFamily="49" charset="-122"/>
                      </a:endParaRPr>
                    </a:p>
                    <a:p>
                      <a:pPr lvl="0" eaLnBrk="1" hangingPunct="1">
                        <a:buNone/>
                      </a:pPr>
                      <a:r>
                        <a:rPr lang="zh-CN" altLang="en-US" sz="1000" b="1">
                          <a:solidFill>
                            <a:srgbClr val="000000"/>
                          </a:solidFill>
                          <a:latin typeface="Arial" panose="020B0604020202020204" pitchFamily="34" charset="0"/>
                          <a:ea typeface="黑体" panose="02010609060101010101" pitchFamily="49" charset="-122"/>
                        </a:rPr>
                        <a:t>环己胺</a:t>
                      </a:r>
                      <a:endParaRPr lang="zh-CN" altLang="en-US" sz="1000" b="1">
                        <a:solidFill>
                          <a:srgbClr val="000000"/>
                        </a:solidFill>
                        <a:latin typeface="Arial" panose="020B0604020202020204" pitchFamily="34" charset="0"/>
                        <a:ea typeface="黑体" panose="02010609060101010101" pitchFamily="49" charset="-122"/>
                      </a:endParaRPr>
                    </a:p>
                    <a:p>
                      <a:pPr lvl="0" eaLnBrk="1" hangingPunct="1">
                        <a:buNone/>
                      </a:pPr>
                      <a:r>
                        <a:rPr lang="zh-CN" altLang="en-US" sz="1000" b="1">
                          <a:solidFill>
                            <a:srgbClr val="000000"/>
                          </a:solidFill>
                          <a:latin typeface="Arial" panose="020B0604020202020204" pitchFamily="34" charset="0"/>
                          <a:ea typeface="黑体" panose="02010609060101010101" pitchFamily="49" charset="-122"/>
                        </a:rPr>
                        <a:t>乙酸</a:t>
                      </a:r>
                      <a:endParaRPr lang="zh-CN" altLang="en-US" sz="1000" b="1">
                        <a:solidFill>
                          <a:srgbClr val="000000"/>
                        </a:solidFill>
                        <a:latin typeface="Arial" panose="020B0604020202020204" pitchFamily="34" charset="0"/>
                        <a:ea typeface="黑体" panose="02010609060101010101" pitchFamily="49" charset="-122"/>
                      </a:endParaRPr>
                    </a:p>
                    <a:p>
                      <a:pPr lvl="0" eaLnBrk="1" hangingPunct="1">
                        <a:buNone/>
                      </a:pPr>
                      <a:r>
                        <a:rPr lang="zh-CN" altLang="en-US" sz="1000" b="1">
                          <a:solidFill>
                            <a:srgbClr val="000000"/>
                          </a:solidFill>
                          <a:latin typeface="Arial" panose="020B0604020202020204" pitchFamily="34" charset="0"/>
                          <a:ea typeface="黑体" panose="02010609060101010101" pitchFamily="49" charset="-122"/>
                        </a:rPr>
                        <a:t>樟脑油</a:t>
                      </a:r>
                      <a:endParaRPr lang="zh-CN" altLang="en-US" sz="1000" b="1">
                        <a:solidFill>
                          <a:srgbClr val="000000"/>
                        </a:solidFill>
                        <a:latin typeface="Arial" panose="020B0604020202020204" pitchFamily="34" charset="0"/>
                        <a:ea typeface="黑体" panose="02010609060101010101" pitchFamily="49" charset="-122"/>
                      </a:endParaRPr>
                    </a:p>
                    <a:p>
                      <a:pPr lvl="0" eaLnBrk="1" hangingPunct="1">
                        <a:buNone/>
                      </a:pPr>
                      <a:r>
                        <a:rPr lang="zh-CN" altLang="en-US" sz="1000" b="1">
                          <a:solidFill>
                            <a:srgbClr val="000000"/>
                          </a:solidFill>
                          <a:latin typeface="Arial" panose="020B0604020202020204" pitchFamily="34" charset="0"/>
                          <a:ea typeface="黑体" panose="02010609060101010101" pitchFamily="49" charset="-122"/>
                        </a:rPr>
                        <a:t>甲酸</a:t>
                      </a:r>
                      <a:endParaRPr lang="zh-CN" altLang="en-US" sz="1000" b="1">
                        <a:solidFill>
                          <a:srgbClr val="000000"/>
                        </a:solidFill>
                        <a:latin typeface="Arial" panose="020B0604020202020204" pitchFamily="34" charset="0"/>
                        <a:ea typeface="黑体" panose="02010609060101010101" pitchFamily="49" charset="-122"/>
                      </a:endParaRPr>
                    </a:p>
                  </a:txBody>
                  <a:tcPr marL="0" marR="0" marT="0" marB="1"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10</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10</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10</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10</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10</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10</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10</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10</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10</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10</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10</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a:solidFill>
                            <a:srgbClr val="000000"/>
                          </a:solidFill>
                          <a:latin typeface="Arial" panose="020B0604020202020204" pitchFamily="34" charset="0"/>
                          <a:ea typeface="宋体" panose="02010600030101010101" pitchFamily="2" charset="-122"/>
                        </a:rPr>
                        <a:t>10</a:t>
                      </a:r>
                      <a:endParaRPr lang="en-US" altLang="zh-CN" sz="1000" b="1">
                        <a:solidFill>
                          <a:srgbClr val="000000"/>
                        </a:solidFill>
                        <a:latin typeface="Arial" panose="020B0604020202020204" pitchFamily="34" charset="0"/>
                        <a:ea typeface="宋体" panose="02010600030101010101" pitchFamily="2"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000" b="1" dirty="0">
                          <a:solidFill>
                            <a:srgbClr val="000000"/>
                          </a:solidFill>
                          <a:latin typeface="Arial" panose="020B0604020202020204" pitchFamily="34" charset="0"/>
                          <a:ea typeface="宋体" panose="02010600030101010101" pitchFamily="2" charset="-122"/>
                        </a:rPr>
                        <a:t>100</a:t>
                      </a:r>
                      <a:endParaRPr lang="en-US" altLang="zh-CN" sz="1000" b="1" dirty="0">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dirty="0">
                          <a:solidFill>
                            <a:srgbClr val="000000"/>
                          </a:solidFill>
                          <a:latin typeface="Arial" panose="020B0604020202020204" pitchFamily="34" charset="0"/>
                          <a:ea typeface="宋体" panose="02010600030101010101" pitchFamily="2" charset="-122"/>
                        </a:rPr>
                        <a:t>100</a:t>
                      </a:r>
                      <a:endParaRPr lang="en-US" altLang="zh-CN" sz="1000" b="1" dirty="0">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dirty="0">
                          <a:solidFill>
                            <a:srgbClr val="000000"/>
                          </a:solidFill>
                          <a:latin typeface="Arial" panose="020B0604020202020204" pitchFamily="34" charset="0"/>
                          <a:ea typeface="宋体" panose="02010600030101010101" pitchFamily="2" charset="-122"/>
                        </a:rPr>
                        <a:t>100</a:t>
                      </a:r>
                      <a:endParaRPr lang="en-US" altLang="zh-CN" sz="1000" b="1" dirty="0">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dirty="0">
                          <a:solidFill>
                            <a:srgbClr val="000000"/>
                          </a:solidFill>
                          <a:latin typeface="Arial" panose="020B0604020202020204" pitchFamily="34" charset="0"/>
                          <a:ea typeface="宋体" panose="02010600030101010101" pitchFamily="2" charset="-122"/>
                        </a:rPr>
                        <a:t>100</a:t>
                      </a:r>
                      <a:endParaRPr lang="en-US" altLang="zh-CN" sz="1000" b="1" dirty="0">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dirty="0">
                          <a:solidFill>
                            <a:srgbClr val="000000"/>
                          </a:solidFill>
                          <a:latin typeface="Arial" panose="020B0604020202020204" pitchFamily="34" charset="0"/>
                          <a:ea typeface="宋体" panose="02010600030101010101" pitchFamily="2" charset="-122"/>
                        </a:rPr>
                        <a:t>100</a:t>
                      </a:r>
                      <a:endParaRPr lang="en-US" altLang="zh-CN" sz="1000" b="1" dirty="0">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dirty="0">
                          <a:solidFill>
                            <a:srgbClr val="000000"/>
                          </a:solidFill>
                          <a:latin typeface="Arial" panose="020B0604020202020204" pitchFamily="34" charset="0"/>
                          <a:ea typeface="宋体" panose="02010600030101010101" pitchFamily="2" charset="-122"/>
                        </a:rPr>
                        <a:t>100</a:t>
                      </a:r>
                      <a:endParaRPr lang="en-US" altLang="zh-CN" sz="1000" b="1" dirty="0">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dirty="0">
                          <a:solidFill>
                            <a:srgbClr val="000000"/>
                          </a:solidFill>
                          <a:latin typeface="Arial" panose="020B0604020202020204" pitchFamily="34" charset="0"/>
                          <a:ea typeface="宋体" panose="02010600030101010101" pitchFamily="2" charset="-122"/>
                        </a:rPr>
                        <a:t>100</a:t>
                      </a:r>
                      <a:endParaRPr lang="en-US" altLang="zh-CN" sz="1000" b="1" dirty="0">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dirty="0">
                          <a:solidFill>
                            <a:srgbClr val="000000"/>
                          </a:solidFill>
                          <a:latin typeface="Arial" panose="020B0604020202020204" pitchFamily="34" charset="0"/>
                          <a:ea typeface="宋体" panose="02010600030101010101" pitchFamily="2" charset="-122"/>
                        </a:rPr>
                        <a:t>100</a:t>
                      </a:r>
                      <a:endParaRPr lang="en-US" altLang="zh-CN" sz="1000" b="1" dirty="0">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dirty="0">
                          <a:solidFill>
                            <a:srgbClr val="000000"/>
                          </a:solidFill>
                          <a:latin typeface="Arial" panose="020B0604020202020204" pitchFamily="34" charset="0"/>
                          <a:ea typeface="宋体" panose="02010600030101010101" pitchFamily="2" charset="-122"/>
                        </a:rPr>
                        <a:t>100</a:t>
                      </a:r>
                      <a:endParaRPr lang="en-US" altLang="zh-CN" sz="1000" b="1" dirty="0">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dirty="0">
                          <a:solidFill>
                            <a:srgbClr val="000000"/>
                          </a:solidFill>
                          <a:latin typeface="Arial" panose="020B0604020202020204" pitchFamily="34" charset="0"/>
                          <a:ea typeface="宋体" panose="02010600030101010101" pitchFamily="2" charset="-122"/>
                        </a:rPr>
                        <a:t>100</a:t>
                      </a:r>
                      <a:endParaRPr lang="en-US" altLang="zh-CN" sz="1000" b="1" dirty="0">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dirty="0">
                          <a:solidFill>
                            <a:srgbClr val="000000"/>
                          </a:solidFill>
                          <a:latin typeface="Arial" panose="020B0604020202020204" pitchFamily="34" charset="0"/>
                          <a:ea typeface="宋体" panose="02010600030101010101" pitchFamily="2" charset="-122"/>
                        </a:rPr>
                        <a:t>100</a:t>
                      </a:r>
                      <a:endParaRPr lang="en-US" altLang="zh-CN" sz="1000" b="1" dirty="0">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000" b="1" dirty="0">
                          <a:solidFill>
                            <a:srgbClr val="000000"/>
                          </a:solidFill>
                          <a:latin typeface="Arial" panose="020B0604020202020204" pitchFamily="34" charset="0"/>
                          <a:ea typeface="宋体" panose="02010600030101010101" pitchFamily="2" charset="-122"/>
                        </a:rPr>
                        <a:t>100</a:t>
                      </a:r>
                      <a:endParaRPr lang="en-US" altLang="zh-CN" sz="1000" b="1" dirty="0">
                        <a:solidFill>
                          <a:srgbClr val="000000"/>
                        </a:solidFill>
                        <a:latin typeface="Arial" panose="020B0604020202020204" pitchFamily="34" charset="0"/>
                        <a:ea typeface="宋体" panose="02010600030101010101" pitchFamily="2"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30">
                      <a:fgClr>
                        <a:schemeClr val="accent1"/>
                      </a:fgClr>
                      <a:bgClr>
                        <a:schemeClr val="bg1"/>
                      </a:bgClr>
                    </a:pattFill>
                  </a:tcPr>
                </a:tc>
              </a:tr>
            </a:tbl>
          </a:graphicData>
        </a:graphic>
      </p:graphicFrame>
      <p:sp>
        <p:nvSpPr>
          <p:cNvPr id="78891" name="矩形 1"/>
          <p:cNvSpPr/>
          <p:nvPr/>
        </p:nvSpPr>
        <p:spPr>
          <a:xfrm>
            <a:off x="1042988" y="549275"/>
            <a:ext cx="7259637" cy="519113"/>
          </a:xfrm>
          <a:prstGeom prst="rect">
            <a:avLst/>
          </a:prstGeom>
          <a:noFill/>
          <a:ln w="9525">
            <a:noFill/>
          </a:ln>
        </p:spPr>
        <p:txBody>
          <a:bodyPr wrap="none" anchor="ctr" anchorCtr="0">
            <a:spAutoFit/>
          </a:bodyPr>
          <a:p>
            <a:r>
              <a:rPr lang="en-US" altLang="zh-CN" sz="2800" b="1" dirty="0">
                <a:latin typeface="Arial" panose="020B0604020202020204" pitchFamily="34" charset="0"/>
                <a:ea typeface="黑体" panose="02010609060101010101" pitchFamily="49" charset="-122"/>
              </a:rPr>
              <a:t>GB18218-2000</a:t>
            </a:r>
            <a:r>
              <a:rPr lang="zh-CN" altLang="en-US" sz="2800" b="1" dirty="0">
                <a:latin typeface="Arial" panose="020B0604020202020204" pitchFamily="34" charset="0"/>
                <a:ea typeface="黑体" panose="02010609060101010101" pitchFamily="49" charset="-122"/>
              </a:rPr>
              <a:t>各类危险物质的名称及临界量</a:t>
            </a:r>
            <a:endParaRPr lang="en-US" altLang="zh-CN" sz="2800" b="1" dirty="0">
              <a:latin typeface="Arial" panose="020B0604020202020204" pitchFamily="34" charset="0"/>
              <a:ea typeface="黑体" panose="02010609060101010101" pitchFamily="49" charset="-122"/>
            </a:endParaRPr>
          </a:p>
        </p:txBody>
      </p:sp>
      <p:sp>
        <p:nvSpPr>
          <p:cNvPr id="2" name="内容占位符 1"/>
          <p:cNvSpPr/>
          <p:nvPr>
            <p:ph idx="1"/>
          </p:nvPr>
        </p:nvSpPr>
        <p:spPr/>
        <p:txBody>
          <a:bodyPr/>
          <a:p>
            <a:endParaRPr lang="zh-CN" altLang="en-US"/>
          </a:p>
        </p:txBody>
      </p:sp>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标题 7"/>
          <p:cNvSpPr>
            <a:spLocks noGrp="1"/>
          </p:cNvSpPr>
          <p:nvPr/>
        </p:nvSpPr>
        <p:spPr>
          <a:xfrm>
            <a:off x="503238" y="1123950"/>
            <a:ext cx="8105775" cy="76200"/>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anchor="ctr"/>
          <a:lst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lt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r>
              <a:rPr kumimoji="0" lang="en-US" altLang="zh-CN" sz="4400" b="0" i="0" u="none" strike="noStrike" kern="1200" cap="none" spc="0" normalizeH="0" baseline="0" noProof="1">
                <a:ln>
                  <a:noFill/>
                </a:ln>
                <a:solidFill>
                  <a:schemeClr val="lt1"/>
                </a:solidFill>
                <a:effectLst/>
                <a:uLnTx/>
                <a:uFillTx/>
                <a:latin typeface="+mj-lt"/>
                <a:ea typeface="+mj-ea"/>
                <a:cs typeface="+mj-cs"/>
              </a:rPr>
              <a:t> </a:t>
            </a:r>
            <a:endParaRPr kumimoji="0" lang="en-US" altLang="zh-CN" sz="4400" b="0" i="0" u="none" strike="noStrike" kern="1200" cap="none" spc="0" normalizeH="0" baseline="0" noProof="1">
              <a:ln>
                <a:noFill/>
              </a:ln>
              <a:solidFill>
                <a:schemeClr val="lt1"/>
              </a:solidFill>
              <a:effectLst/>
              <a:uLnTx/>
              <a:uFillTx/>
              <a:latin typeface="+mj-lt"/>
              <a:ea typeface="+mj-ea"/>
              <a:cs typeface="+mj-cs"/>
            </a:endParaRPr>
          </a:p>
        </p:txBody>
      </p:sp>
      <p:sp>
        <p:nvSpPr>
          <p:cNvPr id="4" name="文本框 3"/>
          <p:cNvSpPr txBox="1"/>
          <p:nvPr/>
        </p:nvSpPr>
        <p:spPr>
          <a:xfrm>
            <a:off x="5868035" y="620394"/>
            <a:ext cx="2468880" cy="487681"/>
          </a:xfrm>
          <a:prstGeom prst="rect">
            <a:avLst/>
          </a:prstGeom>
          <a:noFill/>
        </p:spPr>
        <p:txBody>
          <a:bodyPr wrap="none">
            <a:spAutoFit/>
            <a:scene3d>
              <a:camera prst="orthographicFront"/>
              <a:lightRig rig="threePt" dir="t"/>
            </a:scene3d>
          </a:bodyPr>
          <a:lstStyle/>
          <a:p>
            <a:pPr marR="0" defTabSz="914400">
              <a:lnSpc>
                <a:spcPct val="130000"/>
              </a:lnSpc>
              <a:buClrTx/>
              <a:buSzTx/>
              <a:buFont typeface="Arial" panose="020B0604020202020204" pitchFamily="34" charset="0"/>
              <a:buNone/>
              <a:defRPr/>
            </a:pPr>
            <a:r>
              <a:rPr kumimoji="0" lang="zh-CN" altLang="en-US" sz="2000" kern="1200" cap="none" spc="0" normalizeH="0" baseline="0" noProof="1">
                <a:effectLst>
                  <a:outerShdw blurRad="38100" dist="19050" dir="2700000" algn="tl" rotWithShape="0">
                    <a:schemeClr val="dk1">
                      <a:alpha val="40000"/>
                    </a:schemeClr>
                  </a:outerShdw>
                </a:effectLst>
                <a:latin typeface="+mj-ea"/>
                <a:ea typeface="+mj-ea"/>
                <a:cs typeface="+mn-ea"/>
              </a:rPr>
              <a:t>重大危险源辨识标准</a:t>
            </a:r>
            <a:endParaRPr kumimoji="0" lang="zh-CN" altLang="en-US" sz="2000" kern="1200" cap="none" spc="0" normalizeH="0" baseline="0" noProof="1">
              <a:effectLst>
                <a:outerShdw blurRad="38100" dist="19050" dir="2700000" algn="tl" rotWithShape="0">
                  <a:schemeClr val="dk1">
                    <a:alpha val="40000"/>
                  </a:schemeClr>
                </a:outerShdw>
              </a:effectLst>
              <a:latin typeface="+mj-ea"/>
              <a:ea typeface="+mj-ea"/>
              <a:cs typeface="+mn-cs"/>
            </a:endParaRPr>
          </a:p>
        </p:txBody>
      </p:sp>
      <p:pic>
        <p:nvPicPr>
          <p:cNvPr id="39939" name="图片 4" descr="t017ad25186a066ac2f"/>
          <p:cNvPicPr>
            <a:picLocks noChangeAspect="1"/>
          </p:cNvPicPr>
          <p:nvPr/>
        </p:nvPicPr>
        <p:blipFill>
          <a:blip r:embed="rId1"/>
          <a:stretch>
            <a:fillRect/>
          </a:stretch>
        </p:blipFill>
        <p:spPr>
          <a:xfrm>
            <a:off x="8316913" y="-100012"/>
            <a:ext cx="752475" cy="1382712"/>
          </a:xfrm>
          <a:prstGeom prst="rect">
            <a:avLst/>
          </a:prstGeom>
          <a:noFill/>
          <a:ln w="9525">
            <a:noFill/>
          </a:ln>
        </p:spPr>
      </p:pic>
      <p:sp>
        <p:nvSpPr>
          <p:cNvPr id="39940" name="矩形 7"/>
          <p:cNvSpPr/>
          <p:nvPr/>
        </p:nvSpPr>
        <p:spPr>
          <a:xfrm>
            <a:off x="715963" y="2782888"/>
            <a:ext cx="6348412" cy="549275"/>
          </a:xfrm>
          <a:prstGeom prst="rect">
            <a:avLst/>
          </a:prstGeom>
          <a:noFill/>
          <a:ln w="9525">
            <a:noFill/>
          </a:ln>
        </p:spPr>
        <p:txBody>
          <a:bodyPr anchor="t" anchorCtr="0">
            <a:spAutoFit/>
          </a:bodyPr>
          <a:p>
            <a:r>
              <a:rPr lang="en-US" altLang="zh-CN" sz="2800" b="1" dirty="0">
                <a:solidFill>
                  <a:srgbClr val="404040"/>
                </a:solidFill>
                <a:latin typeface="华文隶书" panose="02010800040101010101" pitchFamily="2" charset="-122"/>
                <a:ea typeface="华文隶书" panose="02010800040101010101" pitchFamily="2" charset="-122"/>
              </a:rPr>
              <a:t> </a:t>
            </a:r>
            <a:endParaRPr lang="zh-CN" altLang="zh-CN" sz="2800" b="1" dirty="0">
              <a:solidFill>
                <a:srgbClr val="404040"/>
              </a:solidFill>
              <a:latin typeface="华文隶书" panose="02010800040101010101" pitchFamily="2" charset="-122"/>
              <a:ea typeface="华文隶书" panose="02010800040101010101" pitchFamily="2" charset="-122"/>
            </a:endParaRPr>
          </a:p>
        </p:txBody>
      </p:sp>
      <p:sp>
        <p:nvSpPr>
          <p:cNvPr id="39941" name="矩形 9"/>
          <p:cNvSpPr/>
          <p:nvPr/>
        </p:nvSpPr>
        <p:spPr>
          <a:xfrm>
            <a:off x="684213" y="2349500"/>
            <a:ext cx="8169275" cy="1096963"/>
          </a:xfrm>
          <a:prstGeom prst="rect">
            <a:avLst/>
          </a:prstGeom>
          <a:noFill/>
          <a:ln w="9525">
            <a:noFill/>
          </a:ln>
        </p:spPr>
        <p:txBody>
          <a:bodyPr anchor="t" anchorCtr="0">
            <a:spAutoFit/>
          </a:bodyPr>
          <a:p>
            <a:r>
              <a:rPr lang="en-US" altLang="zh-CN" sz="2800" b="1" dirty="0">
                <a:solidFill>
                  <a:srgbClr val="404040"/>
                </a:solidFill>
                <a:latin typeface="华文隶书" panose="02010800040101010101" pitchFamily="2" charset="-122"/>
                <a:ea typeface="华文隶书" panose="02010800040101010101" pitchFamily="2" charset="-122"/>
              </a:rPr>
              <a:t> </a:t>
            </a:r>
            <a:endParaRPr lang="zh-CN" altLang="zh-CN" sz="3600" b="1" dirty="0">
              <a:solidFill>
                <a:srgbClr val="404040"/>
              </a:solidFill>
              <a:latin typeface="华文隶书" panose="02010800040101010101" pitchFamily="2" charset="-122"/>
              <a:ea typeface="华文隶书" panose="02010800040101010101" pitchFamily="2" charset="-122"/>
            </a:endParaRPr>
          </a:p>
          <a:p>
            <a:endParaRPr lang="zh-CN" altLang="zh-CN" sz="3600" b="1" dirty="0">
              <a:solidFill>
                <a:srgbClr val="404040"/>
              </a:solidFill>
              <a:latin typeface="华文隶书" panose="02010800040101010101" pitchFamily="2" charset="-122"/>
              <a:ea typeface="华文隶书" panose="02010800040101010101" pitchFamily="2" charset="-122"/>
            </a:endParaRPr>
          </a:p>
        </p:txBody>
      </p:sp>
      <p:sp>
        <p:nvSpPr>
          <p:cNvPr id="7" name="矩形 6"/>
          <p:cNvSpPr/>
          <p:nvPr/>
        </p:nvSpPr>
        <p:spPr>
          <a:xfrm>
            <a:off x="5468938" y="2911475"/>
            <a:ext cx="2032000" cy="536575"/>
          </a:xfrm>
          <a:prstGeom prst="rect">
            <a:avLst/>
          </a:prstGeom>
        </p:spPr>
        <p:txBody>
          <a:bodyPr>
            <a:spAutoFit/>
          </a:bodyPr>
          <a:lstStyle/>
          <a:p>
            <a:pPr marL="0" marR="0" lvl="0" indent="0" algn="just" defTabSz="914400" rtl="0" eaLnBrk="1" fontAlgn="base" latinLnBrk="0" hangingPunct="1">
              <a:lnSpc>
                <a:spcPts val="2800"/>
              </a:lnSpc>
              <a:spcBef>
                <a:spcPct val="0"/>
              </a:spcBef>
              <a:spcAft>
                <a:spcPts val="0"/>
              </a:spcAft>
              <a:buClrTx/>
              <a:buSzTx/>
              <a:buFontTx/>
              <a:buNone/>
              <a:defRPr/>
            </a:pPr>
            <a:r>
              <a:rPr kumimoji="0" lang="zh-CN" altLang="zh-CN" sz="2800" b="1" i="0" u="none" strike="noStrike" kern="1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一、背  景</a:t>
            </a:r>
            <a:endParaRPr kumimoji="0" lang="zh-CN" altLang="zh-CN" sz="2800" b="1" i="0" u="none" strike="noStrike" kern="1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pic>
        <p:nvPicPr>
          <p:cNvPr id="39943" name="图片 2" descr="office6\wpsassist\cache\A000220150322J38PPIC"/>
          <p:cNvPicPr>
            <a:picLocks noChangeAspect="1"/>
          </p:cNvPicPr>
          <p:nvPr/>
        </p:nvPicPr>
        <p:blipFill>
          <a:blip r:embed="rId2"/>
          <a:stretch>
            <a:fillRect/>
          </a:stretch>
        </p:blipFill>
        <p:spPr>
          <a:xfrm>
            <a:off x="468313" y="2924175"/>
            <a:ext cx="4284662" cy="3114675"/>
          </a:xfrm>
          <a:prstGeom prst="rect">
            <a:avLst/>
          </a:prstGeom>
          <a:noFill/>
          <a:ln w="9525">
            <a:noFill/>
          </a:ln>
        </p:spPr>
      </p:pic>
      <p:sp>
        <p:nvSpPr>
          <p:cNvPr id="9" name="矩形 8"/>
          <p:cNvSpPr/>
          <p:nvPr/>
        </p:nvSpPr>
        <p:spPr>
          <a:xfrm>
            <a:off x="5468938" y="3432175"/>
            <a:ext cx="2959100" cy="536575"/>
          </a:xfrm>
          <a:prstGeom prst="rect">
            <a:avLst/>
          </a:prstGeom>
        </p:spPr>
        <p:txBody>
          <a:bodyPr>
            <a:spAutoFit/>
          </a:bodyPr>
          <a:lstStyle/>
          <a:p>
            <a:pPr marL="0" marR="0" lvl="0" indent="0" algn="just" defTabSz="914400" rtl="0" eaLnBrk="1" fontAlgn="base" latinLnBrk="0" hangingPunct="1">
              <a:lnSpc>
                <a:spcPts val="2800"/>
              </a:lnSpc>
              <a:spcBef>
                <a:spcPct val="0"/>
              </a:spcBef>
              <a:spcAft>
                <a:spcPts val="0"/>
              </a:spcAft>
              <a:buClrTx/>
              <a:buSzTx/>
              <a:buFontTx/>
              <a:buNone/>
              <a:defRPr/>
            </a:pPr>
            <a:r>
              <a:rPr kumimoji="0" lang="zh-CN" altLang="zh-CN" sz="2800" b="1" i="0" u="none" strike="noStrike" kern="1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二、术语及定义</a:t>
            </a:r>
            <a:endParaRPr kumimoji="0" lang="zh-CN" altLang="zh-CN" sz="2800" b="1" i="0" u="none" strike="noStrike" kern="1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grpSp>
        <p:nvGrpSpPr>
          <p:cNvPr id="39945" name="组合 37"/>
          <p:cNvGrpSpPr/>
          <p:nvPr/>
        </p:nvGrpSpPr>
        <p:grpSpPr>
          <a:xfrm>
            <a:off x="5362575" y="2409825"/>
            <a:ext cx="2578100" cy="357188"/>
            <a:chOff x="7150100" y="4803775"/>
            <a:chExt cx="2317750" cy="668338"/>
          </a:xfrm>
        </p:grpSpPr>
        <p:sp>
          <p:nvSpPr>
            <p:cNvPr id="39946" name="Freeform 31"/>
            <p:cNvSpPr/>
            <p:nvPr/>
          </p:nvSpPr>
          <p:spPr>
            <a:xfrm>
              <a:off x="8074025" y="4803775"/>
              <a:ext cx="466725" cy="533400"/>
            </a:xfrm>
            <a:custGeom>
              <a:avLst/>
              <a:gdLst/>
              <a:ahLst/>
              <a:cxnLst>
                <a:cxn ang="0">
                  <a:pos x="225835" y="361950"/>
                </a:cxn>
                <a:cxn ang="0">
                  <a:pos x="154320" y="160020"/>
                </a:cxn>
                <a:cxn ang="0">
                  <a:pos x="316169" y="160020"/>
                </a:cxn>
                <a:cxn ang="0">
                  <a:pos x="244654" y="361950"/>
                </a:cxn>
                <a:cxn ang="0">
                  <a:pos x="466725" y="533400"/>
                </a:cxn>
                <a:cxn ang="0">
                  <a:pos x="233363" y="373380"/>
                </a:cxn>
                <a:cxn ang="0">
                  <a:pos x="0" y="533400"/>
                </a:cxn>
                <a:cxn ang="0">
                  <a:pos x="225835" y="361950"/>
                </a:cxn>
              </a:cxnLst>
              <a:pathLst>
                <a:path w="124" h="140">
                  <a:moveTo>
                    <a:pt x="60" y="95"/>
                  </a:moveTo>
                  <a:cubicBezTo>
                    <a:pt x="49" y="80"/>
                    <a:pt x="40" y="61"/>
                    <a:pt x="41" y="42"/>
                  </a:cubicBezTo>
                  <a:cubicBezTo>
                    <a:pt x="44" y="0"/>
                    <a:pt x="81" y="0"/>
                    <a:pt x="84" y="42"/>
                  </a:cubicBezTo>
                  <a:cubicBezTo>
                    <a:pt x="85" y="61"/>
                    <a:pt x="76" y="80"/>
                    <a:pt x="65" y="95"/>
                  </a:cubicBezTo>
                  <a:cubicBezTo>
                    <a:pt x="80" y="114"/>
                    <a:pt x="100" y="135"/>
                    <a:pt x="124" y="140"/>
                  </a:cubicBezTo>
                  <a:cubicBezTo>
                    <a:pt x="102" y="139"/>
                    <a:pt x="77" y="117"/>
                    <a:pt x="62" y="98"/>
                  </a:cubicBezTo>
                  <a:cubicBezTo>
                    <a:pt x="48" y="117"/>
                    <a:pt x="23" y="139"/>
                    <a:pt x="0" y="140"/>
                  </a:cubicBezTo>
                  <a:cubicBezTo>
                    <a:pt x="24" y="135"/>
                    <a:pt x="45" y="114"/>
                    <a:pt x="60" y="95"/>
                  </a:cubicBezTo>
                  <a:close/>
                </a:path>
              </a:pathLst>
            </a:custGeom>
            <a:solidFill>
              <a:schemeClr val="tx1">
                <a:alpha val="83920"/>
              </a:schemeClr>
            </a:solidFill>
            <a:ln w="9525">
              <a:noFill/>
            </a:ln>
          </p:spPr>
          <p:txBody>
            <a:bodyPr/>
            <a:p>
              <a:endParaRPr lang="zh-CN" altLang="en-US"/>
            </a:p>
          </p:txBody>
        </p:sp>
        <p:sp>
          <p:nvSpPr>
            <p:cNvPr id="39947" name="Freeform 32"/>
            <p:cNvSpPr/>
            <p:nvPr/>
          </p:nvSpPr>
          <p:spPr>
            <a:xfrm>
              <a:off x="8702675" y="5368925"/>
              <a:ext cx="765175" cy="22225"/>
            </a:xfrm>
            <a:custGeom>
              <a:avLst/>
              <a:gdLst/>
              <a:ahLst/>
              <a:cxnLst>
                <a:cxn ang="0">
                  <a:pos x="380703" y="22225"/>
                </a:cxn>
                <a:cxn ang="0">
                  <a:pos x="0" y="11113"/>
                </a:cxn>
                <a:cxn ang="0">
                  <a:pos x="380703" y="0"/>
                </a:cxn>
                <a:cxn ang="0">
                  <a:pos x="765175" y="14817"/>
                </a:cxn>
                <a:cxn ang="0">
                  <a:pos x="380703" y="22225"/>
                </a:cxn>
              </a:cxnLst>
              <a:pathLst>
                <a:path w="203" h="6">
                  <a:moveTo>
                    <a:pt x="101" y="6"/>
                  </a:moveTo>
                  <a:cubicBezTo>
                    <a:pt x="68" y="6"/>
                    <a:pt x="34" y="6"/>
                    <a:pt x="0" y="3"/>
                  </a:cubicBezTo>
                  <a:cubicBezTo>
                    <a:pt x="35" y="0"/>
                    <a:pt x="68" y="0"/>
                    <a:pt x="101" y="0"/>
                  </a:cubicBezTo>
                  <a:cubicBezTo>
                    <a:pt x="134" y="0"/>
                    <a:pt x="168" y="1"/>
                    <a:pt x="203" y="4"/>
                  </a:cubicBezTo>
                  <a:cubicBezTo>
                    <a:pt x="166" y="6"/>
                    <a:pt x="101" y="6"/>
                    <a:pt x="101" y="6"/>
                  </a:cubicBezTo>
                  <a:close/>
                </a:path>
              </a:pathLst>
            </a:custGeom>
            <a:solidFill>
              <a:schemeClr val="tx1">
                <a:alpha val="83920"/>
              </a:schemeClr>
            </a:solidFill>
            <a:ln w="9525">
              <a:noFill/>
            </a:ln>
          </p:spPr>
          <p:txBody>
            <a:bodyPr/>
            <a:p>
              <a:endParaRPr lang="zh-CN" altLang="en-US"/>
            </a:p>
          </p:txBody>
        </p:sp>
        <p:sp>
          <p:nvSpPr>
            <p:cNvPr id="39948" name="Freeform 33"/>
            <p:cNvSpPr/>
            <p:nvPr/>
          </p:nvSpPr>
          <p:spPr>
            <a:xfrm>
              <a:off x="7150100" y="5368925"/>
              <a:ext cx="765175" cy="22225"/>
            </a:xfrm>
            <a:custGeom>
              <a:avLst/>
              <a:gdLst/>
              <a:ahLst/>
              <a:cxnLst>
                <a:cxn ang="0">
                  <a:pos x="384472" y="22225"/>
                </a:cxn>
                <a:cxn ang="0">
                  <a:pos x="765175" y="11113"/>
                </a:cxn>
                <a:cxn ang="0">
                  <a:pos x="384472" y="0"/>
                </a:cxn>
                <a:cxn ang="0">
                  <a:pos x="0" y="14817"/>
                </a:cxn>
                <a:cxn ang="0">
                  <a:pos x="384472" y="22225"/>
                </a:cxn>
              </a:cxnLst>
              <a:pathLst>
                <a:path w="203" h="6">
                  <a:moveTo>
                    <a:pt x="102" y="6"/>
                  </a:moveTo>
                  <a:cubicBezTo>
                    <a:pt x="135" y="6"/>
                    <a:pt x="169" y="6"/>
                    <a:pt x="203" y="3"/>
                  </a:cubicBezTo>
                  <a:cubicBezTo>
                    <a:pt x="168" y="0"/>
                    <a:pt x="135" y="0"/>
                    <a:pt x="102" y="0"/>
                  </a:cubicBezTo>
                  <a:cubicBezTo>
                    <a:pt x="68" y="0"/>
                    <a:pt x="35" y="1"/>
                    <a:pt x="0" y="4"/>
                  </a:cubicBezTo>
                  <a:cubicBezTo>
                    <a:pt x="36" y="6"/>
                    <a:pt x="102" y="6"/>
                    <a:pt x="102" y="6"/>
                  </a:cubicBezTo>
                  <a:close/>
                </a:path>
              </a:pathLst>
            </a:custGeom>
            <a:solidFill>
              <a:schemeClr val="tx1">
                <a:alpha val="83920"/>
              </a:schemeClr>
            </a:solidFill>
            <a:ln w="9525">
              <a:noFill/>
            </a:ln>
          </p:spPr>
          <p:txBody>
            <a:bodyPr/>
            <a:p>
              <a:endParaRPr lang="zh-CN" altLang="en-US"/>
            </a:p>
          </p:txBody>
        </p:sp>
        <p:sp>
          <p:nvSpPr>
            <p:cNvPr id="39949" name="Freeform 34"/>
            <p:cNvSpPr/>
            <p:nvPr/>
          </p:nvSpPr>
          <p:spPr>
            <a:xfrm>
              <a:off x="7862888" y="5092700"/>
              <a:ext cx="893763" cy="379413"/>
            </a:xfrm>
            <a:custGeom>
              <a:avLst/>
              <a:gdLst/>
              <a:ahLst/>
              <a:cxnLst>
                <a:cxn ang="0">
                  <a:pos x="444996" y="233780"/>
                </a:cxn>
                <a:cxn ang="0">
                  <a:pos x="603384" y="329591"/>
                </a:cxn>
                <a:cxn ang="0">
                  <a:pos x="852280" y="107309"/>
                </a:cxn>
                <a:cxn ang="0">
                  <a:pos x="671265" y="38325"/>
                </a:cxn>
                <a:cxn ang="0">
                  <a:pos x="693892" y="245277"/>
                </a:cxn>
                <a:cxn ang="0">
                  <a:pos x="803255" y="199288"/>
                </a:cxn>
                <a:cxn ang="0">
                  <a:pos x="750459" y="111141"/>
                </a:cxn>
                <a:cxn ang="0">
                  <a:pos x="690121" y="168628"/>
                </a:cxn>
                <a:cxn ang="0">
                  <a:pos x="727832" y="122639"/>
                </a:cxn>
                <a:cxn ang="0">
                  <a:pos x="791942" y="195455"/>
                </a:cxn>
                <a:cxn ang="0">
                  <a:pos x="697663" y="233780"/>
                </a:cxn>
                <a:cxn ang="0">
                  <a:pos x="678807" y="49822"/>
                </a:cxn>
                <a:cxn ang="0">
                  <a:pos x="844738" y="126471"/>
                </a:cxn>
                <a:cxn ang="0">
                  <a:pos x="610927" y="321926"/>
                </a:cxn>
                <a:cxn ang="0">
                  <a:pos x="448767" y="206953"/>
                </a:cxn>
                <a:cxn ang="0">
                  <a:pos x="279065" y="321926"/>
                </a:cxn>
                <a:cxn ang="0">
                  <a:pos x="49025" y="126471"/>
                </a:cxn>
                <a:cxn ang="0">
                  <a:pos x="214956" y="49822"/>
                </a:cxn>
                <a:cxn ang="0">
                  <a:pos x="196100" y="233780"/>
                </a:cxn>
                <a:cxn ang="0">
                  <a:pos x="101821" y="195455"/>
                </a:cxn>
                <a:cxn ang="0">
                  <a:pos x="165931" y="122639"/>
                </a:cxn>
                <a:cxn ang="0">
                  <a:pos x="203642" y="168628"/>
                </a:cxn>
                <a:cxn ang="0">
                  <a:pos x="139533" y="111141"/>
                </a:cxn>
                <a:cxn ang="0">
                  <a:pos x="90508" y="199288"/>
                </a:cxn>
                <a:cxn ang="0">
                  <a:pos x="199871" y="245277"/>
                </a:cxn>
                <a:cxn ang="0">
                  <a:pos x="222498" y="38325"/>
                </a:cxn>
                <a:cxn ang="0">
                  <a:pos x="41483" y="107309"/>
                </a:cxn>
                <a:cxn ang="0">
                  <a:pos x="286608" y="329591"/>
                </a:cxn>
                <a:cxn ang="0">
                  <a:pos x="444996" y="233780"/>
                </a:cxn>
              </a:cxnLst>
              <a:pathLst>
                <a:path w="237" h="99">
                  <a:moveTo>
                    <a:pt x="118" y="61"/>
                  </a:moveTo>
                  <a:cubicBezTo>
                    <a:pt x="129" y="73"/>
                    <a:pt x="144" y="82"/>
                    <a:pt x="160" y="86"/>
                  </a:cubicBezTo>
                  <a:cubicBezTo>
                    <a:pt x="216" y="99"/>
                    <a:pt x="237" y="56"/>
                    <a:pt x="226" y="28"/>
                  </a:cubicBezTo>
                  <a:cubicBezTo>
                    <a:pt x="219" y="8"/>
                    <a:pt x="196" y="0"/>
                    <a:pt x="178" y="10"/>
                  </a:cubicBezTo>
                  <a:cubicBezTo>
                    <a:pt x="157" y="22"/>
                    <a:pt x="160" y="56"/>
                    <a:pt x="184" y="64"/>
                  </a:cubicBezTo>
                  <a:cubicBezTo>
                    <a:pt x="194" y="68"/>
                    <a:pt x="208" y="65"/>
                    <a:pt x="213" y="52"/>
                  </a:cubicBezTo>
                  <a:cubicBezTo>
                    <a:pt x="216" y="42"/>
                    <a:pt x="209" y="31"/>
                    <a:pt x="199" y="29"/>
                  </a:cubicBezTo>
                  <a:cubicBezTo>
                    <a:pt x="190" y="27"/>
                    <a:pt x="181" y="34"/>
                    <a:pt x="183" y="44"/>
                  </a:cubicBezTo>
                  <a:cubicBezTo>
                    <a:pt x="183" y="41"/>
                    <a:pt x="185" y="33"/>
                    <a:pt x="193" y="32"/>
                  </a:cubicBezTo>
                  <a:cubicBezTo>
                    <a:pt x="204" y="30"/>
                    <a:pt x="213" y="42"/>
                    <a:pt x="210" y="51"/>
                  </a:cubicBezTo>
                  <a:cubicBezTo>
                    <a:pt x="207" y="63"/>
                    <a:pt x="194" y="64"/>
                    <a:pt x="185" y="61"/>
                  </a:cubicBezTo>
                  <a:cubicBezTo>
                    <a:pt x="164" y="53"/>
                    <a:pt x="161" y="24"/>
                    <a:pt x="180" y="13"/>
                  </a:cubicBezTo>
                  <a:cubicBezTo>
                    <a:pt x="197" y="3"/>
                    <a:pt x="219" y="13"/>
                    <a:pt x="224" y="33"/>
                  </a:cubicBezTo>
                  <a:cubicBezTo>
                    <a:pt x="231" y="59"/>
                    <a:pt x="212" y="96"/>
                    <a:pt x="162" y="84"/>
                  </a:cubicBezTo>
                  <a:cubicBezTo>
                    <a:pt x="146" y="80"/>
                    <a:pt x="127" y="69"/>
                    <a:pt x="119" y="54"/>
                  </a:cubicBezTo>
                  <a:cubicBezTo>
                    <a:pt x="109" y="69"/>
                    <a:pt x="92" y="80"/>
                    <a:pt x="74" y="84"/>
                  </a:cubicBezTo>
                  <a:cubicBezTo>
                    <a:pt x="25" y="96"/>
                    <a:pt x="6" y="59"/>
                    <a:pt x="13" y="33"/>
                  </a:cubicBezTo>
                  <a:cubicBezTo>
                    <a:pt x="18" y="13"/>
                    <a:pt x="40" y="3"/>
                    <a:pt x="57" y="13"/>
                  </a:cubicBezTo>
                  <a:cubicBezTo>
                    <a:pt x="75" y="24"/>
                    <a:pt x="73" y="53"/>
                    <a:pt x="52" y="61"/>
                  </a:cubicBezTo>
                  <a:cubicBezTo>
                    <a:pt x="43" y="64"/>
                    <a:pt x="30" y="63"/>
                    <a:pt x="27" y="51"/>
                  </a:cubicBezTo>
                  <a:cubicBezTo>
                    <a:pt x="24" y="42"/>
                    <a:pt x="33" y="30"/>
                    <a:pt x="44" y="32"/>
                  </a:cubicBezTo>
                  <a:cubicBezTo>
                    <a:pt x="52" y="33"/>
                    <a:pt x="54" y="41"/>
                    <a:pt x="54" y="44"/>
                  </a:cubicBezTo>
                  <a:cubicBezTo>
                    <a:pt x="56" y="34"/>
                    <a:pt x="47" y="27"/>
                    <a:pt x="37" y="29"/>
                  </a:cubicBezTo>
                  <a:cubicBezTo>
                    <a:pt x="28" y="31"/>
                    <a:pt x="21" y="42"/>
                    <a:pt x="24" y="52"/>
                  </a:cubicBezTo>
                  <a:cubicBezTo>
                    <a:pt x="29" y="65"/>
                    <a:pt x="43" y="68"/>
                    <a:pt x="53" y="64"/>
                  </a:cubicBezTo>
                  <a:cubicBezTo>
                    <a:pt x="77" y="56"/>
                    <a:pt x="80" y="22"/>
                    <a:pt x="59" y="10"/>
                  </a:cubicBezTo>
                  <a:cubicBezTo>
                    <a:pt x="41" y="0"/>
                    <a:pt x="18" y="8"/>
                    <a:pt x="11" y="28"/>
                  </a:cubicBezTo>
                  <a:cubicBezTo>
                    <a:pt x="0" y="56"/>
                    <a:pt x="21" y="99"/>
                    <a:pt x="76" y="86"/>
                  </a:cubicBezTo>
                  <a:cubicBezTo>
                    <a:pt x="92" y="82"/>
                    <a:pt x="108" y="73"/>
                    <a:pt x="118" y="61"/>
                  </a:cubicBezTo>
                  <a:close/>
                </a:path>
              </a:pathLst>
            </a:custGeom>
            <a:solidFill>
              <a:schemeClr val="tx1">
                <a:alpha val="83920"/>
              </a:schemeClr>
            </a:solidFill>
            <a:ln w="9525">
              <a:noFill/>
            </a:ln>
          </p:spPr>
          <p:txBody>
            <a:bodyPr/>
            <a:p>
              <a:endParaRPr lang="zh-CN" altLang="en-US"/>
            </a:p>
          </p:txBody>
        </p:sp>
      </p:grpSp>
      <p:sp>
        <p:nvSpPr>
          <p:cNvPr id="21519" name="文本框 16"/>
          <p:cNvSpPr txBox="1"/>
          <p:nvPr/>
        </p:nvSpPr>
        <p:spPr>
          <a:xfrm>
            <a:off x="467359" y="1628775"/>
            <a:ext cx="8164510" cy="678815"/>
          </a:xfrm>
          <a:prstGeom prst="rect">
            <a:avLst/>
          </a:prstGeom>
          <a:noFill/>
          <a:ln w="9525">
            <a:noFill/>
            <a:miter/>
          </a:ln>
        </p:spPr>
        <p:txBody>
          <a:bodyPr>
            <a:spAutoFit/>
          </a:bodyPr>
          <a:lstStyle/>
          <a:p>
            <a:pPr marR="0" defTabSz="914400">
              <a:buClrTx/>
              <a:buSzTx/>
              <a:buFont typeface="Arial" panose="020B0604020202020204" pitchFamily="34" charset="0"/>
              <a:buNone/>
              <a:defRPr/>
            </a:pPr>
            <a:r>
              <a:rPr kumimoji="0" lang="zh-CN" altLang="zh-CN" sz="3600" b="1" kern="1200" cap="none" spc="0" normalizeH="0" baseline="0" noProof="1">
                <a:solidFill>
                  <a:srgbClr val="404040"/>
                </a:solidFill>
                <a:latin typeface="华文隶书" panose="02010800040101010101" pitchFamily="2" charset="-122"/>
                <a:ea typeface="华文隶书" panose="02010800040101010101" pitchFamily="2" charset="-122"/>
                <a:cs typeface="+mn-ea"/>
                <a:sym typeface="黑体" panose="02010609060101010101" pitchFamily="49" charset="-122"/>
              </a:rPr>
              <a:t>第 </a:t>
            </a:r>
            <a:r>
              <a:rPr kumimoji="0" lang="zh-CN" altLang="zh-CN" sz="3600" b="1" i="1"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latin typeface="华文隶书" panose="02010800040101010101" pitchFamily="2" charset="-122"/>
                <a:ea typeface="华文隶书" panose="02010800040101010101" pitchFamily="2" charset="-122"/>
                <a:cs typeface="+mn-ea"/>
                <a:sym typeface="黑体" panose="02010609060101010101" pitchFamily="49" charset="-122"/>
              </a:rPr>
              <a:t>壹</a:t>
            </a:r>
            <a:r>
              <a:rPr kumimoji="0" lang="zh-CN" altLang="zh-CN" sz="3600" b="1"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latin typeface="华文隶书" panose="02010800040101010101" pitchFamily="2" charset="-122"/>
                <a:ea typeface="华文隶书" panose="02010800040101010101" pitchFamily="2" charset="-122"/>
                <a:cs typeface="+mn-ea"/>
                <a:sym typeface="黑体" panose="02010609060101010101" pitchFamily="49" charset="-122"/>
              </a:rPr>
              <a:t> </a:t>
            </a:r>
            <a:r>
              <a:rPr kumimoji="0" lang="zh-CN" altLang="zh-CN" sz="3600" b="1" kern="1200" cap="none" spc="0" normalizeH="0" baseline="0" noProof="1">
                <a:solidFill>
                  <a:srgbClr val="404040"/>
                </a:solidFill>
                <a:latin typeface="华文隶书" panose="02010800040101010101" pitchFamily="2" charset="-122"/>
                <a:ea typeface="华文隶书" panose="02010800040101010101" pitchFamily="2" charset="-122"/>
                <a:cs typeface="+mn-ea"/>
                <a:sym typeface="黑体" panose="02010609060101010101" pitchFamily="49" charset="-122"/>
              </a:rPr>
              <a:t>部分：前   言</a:t>
            </a:r>
            <a:endParaRPr kumimoji="0" lang="zh-CN" altLang="en-US" sz="3600" kern="1200" cap="none" spc="0" normalizeH="0" baseline="0" noProof="1">
              <a:latin typeface="Arial" panose="020B0604020202020204" pitchFamily="34" charset="0"/>
              <a:ea typeface="微软雅黑" panose="020B0503020204020204" charset="-122"/>
              <a:cs typeface="+mn-cs"/>
            </a:endParaRPr>
          </a:p>
        </p:txBody>
      </p:sp>
      <p:pic>
        <p:nvPicPr>
          <p:cNvPr id="39951" name="图片 5" descr="Face"/>
          <p:cNvPicPr>
            <a:picLocks noChangeAspect="1"/>
          </p:cNvPicPr>
          <p:nvPr/>
        </p:nvPicPr>
        <p:blipFill>
          <a:blip r:embed="rId3"/>
          <a:stretch>
            <a:fillRect/>
          </a:stretch>
        </p:blipFill>
        <p:spPr>
          <a:xfrm>
            <a:off x="4716463" y="1412875"/>
            <a:ext cx="1038225" cy="1066800"/>
          </a:xfrm>
          <a:prstGeom prst="rect">
            <a:avLst/>
          </a:prstGeom>
          <a:noFill/>
          <a:ln w="9525">
            <a:noFill/>
          </a:ln>
        </p:spPr>
      </p:pic>
    </p:spTree>
  </p:cSld>
  <p:clrMapOvr>
    <a:masterClrMapping/>
  </p:clrMapOvr>
  <p:transition>
    <p:rand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标题 7"/>
          <p:cNvSpPr>
            <a:spLocks noGrp="1"/>
          </p:cNvSpPr>
          <p:nvPr/>
        </p:nvSpPr>
        <p:spPr>
          <a:xfrm>
            <a:off x="503238" y="1123950"/>
            <a:ext cx="8105775" cy="76200"/>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anchor="ctr"/>
          <a:lst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lt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r>
              <a:rPr kumimoji="0" lang="en-US" altLang="zh-CN" sz="4400" b="0" i="0" u="none" strike="noStrike" kern="1200" cap="none" spc="0" normalizeH="0" baseline="0" noProof="1">
                <a:ln>
                  <a:noFill/>
                </a:ln>
                <a:solidFill>
                  <a:schemeClr val="lt1"/>
                </a:solidFill>
                <a:effectLst/>
                <a:uLnTx/>
                <a:uFillTx/>
                <a:latin typeface="+mj-lt"/>
                <a:ea typeface="+mj-ea"/>
                <a:cs typeface="+mj-cs"/>
              </a:rPr>
              <a:t> </a:t>
            </a:r>
            <a:endParaRPr kumimoji="0" lang="en-US" altLang="zh-CN" sz="4400" b="0" i="0" u="none" strike="noStrike" kern="1200" cap="none" spc="0" normalizeH="0" baseline="0" noProof="1">
              <a:ln>
                <a:noFill/>
              </a:ln>
              <a:solidFill>
                <a:schemeClr val="lt1"/>
              </a:solidFill>
              <a:effectLst/>
              <a:uLnTx/>
              <a:uFillTx/>
              <a:latin typeface="+mj-lt"/>
              <a:ea typeface="+mj-ea"/>
              <a:cs typeface="+mj-cs"/>
            </a:endParaRPr>
          </a:p>
        </p:txBody>
      </p:sp>
      <p:pic>
        <p:nvPicPr>
          <p:cNvPr id="79875" name="图片 4" descr="t017ad25186a066ac2f"/>
          <p:cNvPicPr>
            <a:picLocks noChangeAspect="1"/>
          </p:cNvPicPr>
          <p:nvPr/>
        </p:nvPicPr>
        <p:blipFill>
          <a:blip r:embed="rId1"/>
          <a:stretch>
            <a:fillRect/>
          </a:stretch>
        </p:blipFill>
        <p:spPr>
          <a:xfrm>
            <a:off x="8316913" y="-100012"/>
            <a:ext cx="752475" cy="1382712"/>
          </a:xfrm>
          <a:prstGeom prst="rect">
            <a:avLst/>
          </a:prstGeom>
          <a:noFill/>
          <a:ln w="9525">
            <a:noFill/>
          </a:ln>
        </p:spPr>
      </p:pic>
      <p:sp>
        <p:nvSpPr>
          <p:cNvPr id="79876" name="文本框 1"/>
          <p:cNvSpPr txBox="1"/>
          <p:nvPr/>
        </p:nvSpPr>
        <p:spPr>
          <a:xfrm>
            <a:off x="400050" y="1485900"/>
            <a:ext cx="280988" cy="368300"/>
          </a:xfrm>
          <a:prstGeom prst="rect">
            <a:avLst/>
          </a:prstGeom>
          <a:noFill/>
          <a:ln w="9525">
            <a:noFill/>
          </a:ln>
        </p:spPr>
        <p:txBody>
          <a:bodyPr wrap="none" anchor="t" anchorCtr="0">
            <a:spAutoFit/>
          </a:bodyPr>
          <a:p>
            <a:pPr>
              <a:lnSpc>
                <a:spcPct val="130000"/>
              </a:lnSpc>
            </a:pPr>
            <a:r>
              <a:rPr lang="en-US" altLang="zh-CN" sz="1400" dirty="0">
                <a:latin typeface="Arial" panose="020B0604020202020204" pitchFamily="34" charset="0"/>
                <a:ea typeface="微软雅黑" panose="020B0503020204020204" charset="-122"/>
              </a:rPr>
              <a:t> </a:t>
            </a:r>
            <a:r>
              <a:rPr lang="zh-CN" altLang="en-US" sz="1400" dirty="0">
                <a:latin typeface="Arial" panose="020B0604020202020204" pitchFamily="34" charset="0"/>
                <a:ea typeface="微软雅黑" panose="020B0503020204020204" charset="-122"/>
              </a:rPr>
              <a:t> </a:t>
            </a:r>
            <a:endParaRPr lang="zh-CN" altLang="en-US" sz="1400" dirty="0">
              <a:latin typeface="Arial" panose="020B0604020202020204" pitchFamily="34" charset="0"/>
              <a:ea typeface="微软雅黑" panose="020B0503020204020204" charset="-122"/>
            </a:endParaRPr>
          </a:p>
        </p:txBody>
      </p:sp>
      <p:graphicFrame>
        <p:nvGraphicFramePr>
          <p:cNvPr id="79877" name="表格 79876"/>
          <p:cNvGraphicFramePr/>
          <p:nvPr/>
        </p:nvGraphicFramePr>
        <p:xfrm>
          <a:off x="1333500" y="1725613"/>
          <a:ext cx="6391275" cy="3752850"/>
        </p:xfrm>
        <a:graphic>
          <a:graphicData uri="http://schemas.openxmlformats.org/drawingml/2006/table">
            <a:tbl>
              <a:tblPr/>
              <a:tblGrid>
                <a:gridCol w="990600"/>
                <a:gridCol w="1084263"/>
                <a:gridCol w="1538287"/>
                <a:gridCol w="1412875"/>
                <a:gridCol w="1365250"/>
              </a:tblGrid>
              <a:tr h="3752850">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SzPct val="90000"/>
                        <a:buNone/>
                      </a:pPr>
                      <a:r>
                        <a:rPr lang="en-US" altLang="zh-CN" sz="1000" b="1">
                          <a:solidFill>
                            <a:srgbClr val="000000"/>
                          </a:solidFill>
                          <a:latin typeface="Arial" panose="020B0604020202020204" pitchFamily="34" charset="0"/>
                          <a:ea typeface="宋体" panose="02010600030101010101" pitchFamily="2" charset="-122"/>
                        </a:rPr>
                        <a:t>26</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SzPct val="90000"/>
                        <a:buNone/>
                      </a:pPr>
                      <a:r>
                        <a:rPr lang="en-US" altLang="zh-CN" sz="1000" b="1">
                          <a:solidFill>
                            <a:srgbClr val="000000"/>
                          </a:solidFill>
                          <a:latin typeface="Arial" panose="020B0604020202020204" pitchFamily="34" charset="0"/>
                          <a:ea typeface="宋体" panose="02010600030101010101" pitchFamily="2" charset="-122"/>
                        </a:rPr>
                        <a:t>27</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SzPct val="90000"/>
                        <a:buNone/>
                      </a:pPr>
                      <a:r>
                        <a:rPr lang="en-US" altLang="zh-CN" sz="1000" b="1">
                          <a:solidFill>
                            <a:srgbClr val="000000"/>
                          </a:solidFill>
                          <a:latin typeface="Arial" panose="020B0604020202020204" pitchFamily="34" charset="0"/>
                          <a:ea typeface="宋体" panose="02010600030101010101" pitchFamily="2" charset="-122"/>
                        </a:rPr>
                        <a:t>28</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SzPct val="90000"/>
                        <a:buNone/>
                      </a:pPr>
                      <a:r>
                        <a:rPr lang="en-US" altLang="zh-CN" sz="1000" b="1">
                          <a:solidFill>
                            <a:srgbClr val="000000"/>
                          </a:solidFill>
                          <a:latin typeface="Arial" panose="020B0604020202020204" pitchFamily="34" charset="0"/>
                          <a:ea typeface="宋体" panose="02010600030101010101" pitchFamily="2" charset="-122"/>
                        </a:rPr>
                        <a:t>29</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SzPct val="90000"/>
                        <a:buNone/>
                      </a:pPr>
                      <a:r>
                        <a:rPr lang="en-US" altLang="zh-CN" sz="1000" b="1">
                          <a:solidFill>
                            <a:srgbClr val="000000"/>
                          </a:solidFill>
                          <a:latin typeface="Arial" panose="020B0604020202020204" pitchFamily="34" charset="0"/>
                          <a:ea typeface="宋体" panose="02010600030101010101" pitchFamily="2" charset="-122"/>
                        </a:rPr>
                        <a:t>30</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SzPct val="90000"/>
                        <a:buNone/>
                      </a:pPr>
                      <a:r>
                        <a:rPr lang="en-US" altLang="zh-CN" sz="1000" b="1">
                          <a:solidFill>
                            <a:srgbClr val="000000"/>
                          </a:solidFill>
                          <a:latin typeface="Arial" panose="020B0604020202020204" pitchFamily="34" charset="0"/>
                          <a:ea typeface="宋体" panose="02010600030101010101" pitchFamily="2" charset="-122"/>
                        </a:rPr>
                        <a:t>31</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SzPct val="90000"/>
                        <a:buNone/>
                      </a:pPr>
                      <a:r>
                        <a:rPr lang="en-US" altLang="zh-CN" sz="1000" b="1">
                          <a:solidFill>
                            <a:srgbClr val="000000"/>
                          </a:solidFill>
                          <a:latin typeface="Arial" panose="020B0604020202020204" pitchFamily="34" charset="0"/>
                          <a:ea typeface="宋体" panose="02010600030101010101" pitchFamily="2" charset="-122"/>
                        </a:rPr>
                        <a:t>32</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SzPct val="90000"/>
                        <a:buNone/>
                      </a:pPr>
                      <a:r>
                        <a:rPr lang="en-US" altLang="zh-CN" sz="1000" b="1">
                          <a:solidFill>
                            <a:srgbClr val="000000"/>
                          </a:solidFill>
                          <a:latin typeface="Arial" panose="020B0604020202020204" pitchFamily="34" charset="0"/>
                          <a:ea typeface="宋体" panose="02010600030101010101" pitchFamily="2" charset="-122"/>
                        </a:rPr>
                        <a:t>33</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SzPct val="90000"/>
                        <a:buNone/>
                      </a:pPr>
                      <a:r>
                        <a:rPr lang="en-US" altLang="zh-CN" sz="1000" b="1">
                          <a:solidFill>
                            <a:srgbClr val="000000"/>
                          </a:solidFill>
                          <a:latin typeface="Arial" panose="020B0604020202020204" pitchFamily="34" charset="0"/>
                          <a:ea typeface="宋体" panose="02010600030101010101" pitchFamily="2" charset="-122"/>
                        </a:rPr>
                        <a:t>34</a:t>
                      </a:r>
                      <a:endParaRPr lang="en-US" altLang="zh-CN" sz="1000" b="1">
                        <a:solidFill>
                          <a:srgbClr val="000000"/>
                        </a:solidFill>
                        <a:latin typeface="Arial" panose="020B0604020202020204" pitchFamily="34" charset="0"/>
                        <a:ea typeface="宋体" panose="02010600030101010101" pitchFamily="2"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blipFill rotWithShape="0">
                      <a:blip r:embed="rId2"/>
                    </a:blip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SzPct val="90000"/>
                        <a:buNone/>
                      </a:pPr>
                      <a:r>
                        <a:rPr lang="zh-CN" altLang="en-US" sz="1000" b="1">
                          <a:solidFill>
                            <a:srgbClr val="000000"/>
                          </a:solidFill>
                          <a:latin typeface="Arial" panose="020B0604020202020204" pitchFamily="34" charset="0"/>
                          <a:ea typeface="黑体" panose="02010609060101010101" pitchFamily="49" charset="-122"/>
                        </a:rPr>
                        <a:t>爆炸下限</a:t>
                      </a:r>
                      <a:r>
                        <a:rPr lang="en-US" altLang="zh-CN" sz="1000" b="1">
                          <a:solidFill>
                            <a:srgbClr val="000000"/>
                          </a:solidFill>
                          <a:latin typeface="Arial" panose="020B0604020202020204" pitchFamily="34" charset="0"/>
                          <a:ea typeface="宋体" panose="02010600030101010101" pitchFamily="2" charset="-122"/>
                        </a:rPr>
                        <a:t>≤10%</a:t>
                      </a:r>
                      <a:r>
                        <a:rPr lang="zh-CN" altLang="en-US" sz="1000" b="1">
                          <a:solidFill>
                            <a:srgbClr val="000000"/>
                          </a:solidFill>
                          <a:latin typeface="Arial" panose="020B0604020202020204" pitchFamily="34" charset="0"/>
                          <a:ea typeface="黑体" panose="02010609060101010101" pitchFamily="49" charset="-122"/>
                        </a:rPr>
                        <a:t>气体</a:t>
                      </a:r>
                      <a:endParaRPr lang="zh-CN" altLang="en-US" sz="1000" b="1">
                        <a:solidFill>
                          <a:srgbClr val="000000"/>
                        </a:solidFill>
                        <a:latin typeface="Arial" panose="020B0604020202020204" pitchFamily="34" charset="0"/>
                        <a:ea typeface="黑体" panose="02010609060101010101" pitchFamily="49"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blipFill rotWithShape="0">
                      <a:blip r:embed="rId2"/>
                    </a:blip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eaLnBrk="1" hangingPunct="1">
                        <a:buSzPct val="90000"/>
                        <a:buNone/>
                      </a:pPr>
                      <a:endParaRPr lang="zh-CN" altLang="en-US" sz="1000" b="1">
                        <a:solidFill>
                          <a:srgbClr val="000000"/>
                        </a:solidFill>
                        <a:latin typeface="Arial" panose="020B0604020202020204" pitchFamily="34" charset="0"/>
                        <a:ea typeface="黑体" panose="02010609060101010101" pitchFamily="49" charset="-122"/>
                      </a:endParaRPr>
                    </a:p>
                    <a:p>
                      <a:pPr lvl="0" eaLnBrk="1" hangingPunct="1">
                        <a:buSzPct val="90000"/>
                        <a:buNone/>
                      </a:pPr>
                      <a:endParaRPr lang="zh-CN" altLang="en-US" sz="1000" b="1">
                        <a:solidFill>
                          <a:srgbClr val="000000"/>
                        </a:solidFill>
                        <a:latin typeface="Arial" panose="020B0604020202020204" pitchFamily="34" charset="0"/>
                        <a:ea typeface="黑体" panose="02010609060101010101" pitchFamily="49" charset="-122"/>
                      </a:endParaRPr>
                    </a:p>
                    <a:p>
                      <a:pPr lvl="0" eaLnBrk="1" hangingPunct="1">
                        <a:buSzPct val="90000"/>
                        <a:buNone/>
                      </a:pPr>
                      <a:endParaRPr lang="zh-CN" altLang="en-US" sz="1000" b="1">
                        <a:solidFill>
                          <a:srgbClr val="000000"/>
                        </a:solidFill>
                        <a:latin typeface="Arial" panose="020B0604020202020204" pitchFamily="34" charset="0"/>
                        <a:ea typeface="黑体" panose="02010609060101010101" pitchFamily="49" charset="-122"/>
                      </a:endParaRPr>
                    </a:p>
                    <a:p>
                      <a:pPr lvl="0" eaLnBrk="1" hangingPunct="1">
                        <a:buSzPct val="90000"/>
                        <a:buNone/>
                      </a:pPr>
                      <a:endParaRPr lang="zh-CN" altLang="en-US" sz="1000" b="1">
                        <a:solidFill>
                          <a:srgbClr val="000000"/>
                        </a:solidFill>
                        <a:latin typeface="Arial" panose="020B0604020202020204" pitchFamily="34" charset="0"/>
                        <a:ea typeface="黑体" panose="02010609060101010101" pitchFamily="49" charset="-122"/>
                      </a:endParaRPr>
                    </a:p>
                    <a:p>
                      <a:pPr lvl="0" eaLnBrk="1" hangingPunct="1">
                        <a:buSzPct val="90000"/>
                        <a:buNone/>
                      </a:pPr>
                      <a:endParaRPr lang="zh-CN" altLang="en-US" sz="1000" b="1">
                        <a:solidFill>
                          <a:srgbClr val="000000"/>
                        </a:solidFill>
                        <a:latin typeface="Arial" panose="020B0604020202020204" pitchFamily="34" charset="0"/>
                        <a:ea typeface="黑体" panose="02010609060101010101" pitchFamily="49" charset="-122"/>
                      </a:endParaRPr>
                    </a:p>
                    <a:p>
                      <a:pPr lvl="0" eaLnBrk="1" hangingPunct="1">
                        <a:buSzPct val="90000"/>
                        <a:buNone/>
                      </a:pPr>
                      <a:endParaRPr lang="zh-CN" altLang="en-US" sz="1000" b="1">
                        <a:solidFill>
                          <a:srgbClr val="000000"/>
                        </a:solidFill>
                        <a:latin typeface="Arial" panose="020B0604020202020204" pitchFamily="34" charset="0"/>
                        <a:ea typeface="黑体" panose="02010609060101010101" pitchFamily="49" charset="-122"/>
                      </a:endParaRPr>
                    </a:p>
                    <a:p>
                      <a:pPr lvl="0" eaLnBrk="1" hangingPunct="1">
                        <a:buSzPct val="90000"/>
                        <a:buNone/>
                      </a:pPr>
                      <a:endParaRPr lang="zh-CN" altLang="en-US" sz="1000" b="1">
                        <a:solidFill>
                          <a:srgbClr val="000000"/>
                        </a:solidFill>
                        <a:latin typeface="Arial" panose="020B0604020202020204" pitchFamily="34" charset="0"/>
                        <a:ea typeface="黑体" panose="02010609060101010101" pitchFamily="49" charset="-122"/>
                      </a:endParaRPr>
                    </a:p>
                    <a:p>
                      <a:pPr lvl="0" eaLnBrk="1" hangingPunct="1">
                        <a:buSzPct val="90000"/>
                        <a:buNone/>
                      </a:pPr>
                      <a:endParaRPr lang="zh-CN" altLang="en-US" sz="1000" b="1">
                        <a:solidFill>
                          <a:srgbClr val="000000"/>
                        </a:solidFill>
                        <a:latin typeface="Arial" panose="020B0604020202020204" pitchFamily="34" charset="0"/>
                        <a:ea typeface="黑体" panose="02010609060101010101" pitchFamily="49" charset="-122"/>
                      </a:endParaRPr>
                    </a:p>
                    <a:p>
                      <a:pPr lvl="0" eaLnBrk="1" hangingPunct="1">
                        <a:buSzPct val="90000"/>
                        <a:buNone/>
                      </a:pPr>
                      <a:r>
                        <a:rPr lang="zh-CN" altLang="en-US" sz="1000" b="1">
                          <a:solidFill>
                            <a:srgbClr val="000000"/>
                          </a:solidFill>
                          <a:latin typeface="Arial" panose="020B0604020202020204" pitchFamily="34" charset="0"/>
                          <a:ea typeface="黑体" panose="02010609060101010101" pitchFamily="49" charset="-122"/>
                        </a:rPr>
                        <a:t>乙炔</a:t>
                      </a:r>
                      <a:endParaRPr lang="zh-CN" altLang="en-US" sz="1000" b="1">
                        <a:solidFill>
                          <a:srgbClr val="000000"/>
                        </a:solidFill>
                        <a:latin typeface="Arial" panose="020B0604020202020204" pitchFamily="34" charset="0"/>
                        <a:ea typeface="黑体" panose="02010609060101010101" pitchFamily="49" charset="-122"/>
                      </a:endParaRPr>
                    </a:p>
                    <a:p>
                      <a:pPr lvl="0" eaLnBrk="1" hangingPunct="1">
                        <a:buSzPct val="90000"/>
                        <a:buNone/>
                      </a:pPr>
                      <a:r>
                        <a:rPr lang="zh-CN" altLang="en-US" sz="1000" b="1">
                          <a:solidFill>
                            <a:srgbClr val="000000"/>
                          </a:solidFill>
                          <a:latin typeface="Arial" panose="020B0604020202020204" pitchFamily="34" charset="0"/>
                          <a:ea typeface="黑体" panose="02010609060101010101" pitchFamily="49" charset="-122"/>
                        </a:rPr>
                        <a:t>氢</a:t>
                      </a:r>
                      <a:endParaRPr lang="zh-CN" altLang="en-US" sz="1000" b="1">
                        <a:solidFill>
                          <a:srgbClr val="000000"/>
                        </a:solidFill>
                        <a:latin typeface="Arial" panose="020B0604020202020204" pitchFamily="34" charset="0"/>
                        <a:ea typeface="黑体" panose="02010609060101010101" pitchFamily="49" charset="-122"/>
                      </a:endParaRPr>
                    </a:p>
                    <a:p>
                      <a:pPr lvl="0" eaLnBrk="1" hangingPunct="1">
                        <a:buSzPct val="90000"/>
                        <a:buNone/>
                      </a:pPr>
                      <a:r>
                        <a:rPr lang="zh-CN" altLang="en-US" sz="1000" b="1">
                          <a:solidFill>
                            <a:srgbClr val="000000"/>
                          </a:solidFill>
                          <a:latin typeface="Arial" panose="020B0604020202020204" pitchFamily="34" charset="0"/>
                          <a:ea typeface="黑体" panose="02010609060101010101" pitchFamily="49" charset="-122"/>
                        </a:rPr>
                        <a:t>甲烷</a:t>
                      </a:r>
                      <a:endParaRPr lang="zh-CN" altLang="en-US" sz="1000" b="1">
                        <a:solidFill>
                          <a:srgbClr val="000000"/>
                        </a:solidFill>
                        <a:latin typeface="Arial" panose="020B0604020202020204" pitchFamily="34" charset="0"/>
                        <a:ea typeface="黑体" panose="02010609060101010101" pitchFamily="49" charset="-122"/>
                      </a:endParaRPr>
                    </a:p>
                    <a:p>
                      <a:pPr lvl="0" eaLnBrk="1" hangingPunct="1">
                        <a:buSzPct val="90000"/>
                        <a:buNone/>
                      </a:pPr>
                      <a:r>
                        <a:rPr lang="zh-CN" altLang="en-US" sz="1000" b="1">
                          <a:solidFill>
                            <a:srgbClr val="000000"/>
                          </a:solidFill>
                          <a:latin typeface="Arial" panose="020B0604020202020204" pitchFamily="34" charset="0"/>
                          <a:ea typeface="黑体" panose="02010609060101010101" pitchFamily="49" charset="-122"/>
                        </a:rPr>
                        <a:t>乙烯</a:t>
                      </a:r>
                      <a:endParaRPr lang="zh-CN" altLang="en-US" sz="1000" b="1">
                        <a:solidFill>
                          <a:srgbClr val="000000"/>
                        </a:solidFill>
                        <a:latin typeface="Arial" panose="020B0604020202020204" pitchFamily="34" charset="0"/>
                        <a:ea typeface="黑体" panose="02010609060101010101" pitchFamily="49" charset="-122"/>
                      </a:endParaRPr>
                    </a:p>
                    <a:p>
                      <a:pPr lvl="0" eaLnBrk="1" hangingPunct="1">
                        <a:buSzPct val="90000"/>
                        <a:buNone/>
                      </a:pPr>
                      <a:r>
                        <a:rPr lang="en-US" altLang="zh-CN" sz="1000" b="1">
                          <a:solidFill>
                            <a:srgbClr val="000000"/>
                          </a:solidFill>
                          <a:latin typeface="Arial" panose="020B0604020202020204" pitchFamily="34" charset="0"/>
                          <a:ea typeface="宋体" panose="02010600030101010101" pitchFamily="2" charset="-122"/>
                        </a:rPr>
                        <a:t>1</a:t>
                      </a:r>
                      <a:r>
                        <a:rPr lang="zh-CN" altLang="en-US" sz="1000" b="1">
                          <a:solidFill>
                            <a:srgbClr val="000000"/>
                          </a:solidFill>
                          <a:latin typeface="Arial" panose="020B0604020202020204" pitchFamily="34" charset="0"/>
                          <a:ea typeface="黑体" panose="02010609060101010101" pitchFamily="49" charset="-122"/>
                        </a:rPr>
                        <a:t>，</a:t>
                      </a:r>
                      <a:r>
                        <a:rPr lang="en-US" altLang="zh-CN" sz="1000" b="1">
                          <a:solidFill>
                            <a:srgbClr val="000000"/>
                          </a:solidFill>
                          <a:latin typeface="Arial" panose="020B0604020202020204" pitchFamily="34" charset="0"/>
                          <a:ea typeface="宋体" panose="02010600030101010101" pitchFamily="2" charset="-122"/>
                        </a:rPr>
                        <a:t>3</a:t>
                      </a:r>
                      <a:r>
                        <a:rPr lang="zh-CN" altLang="en-US" sz="1000" b="1">
                          <a:solidFill>
                            <a:srgbClr val="000000"/>
                          </a:solidFill>
                          <a:latin typeface="Arial" panose="020B0604020202020204" pitchFamily="34" charset="0"/>
                          <a:ea typeface="黑体" panose="02010609060101010101" pitchFamily="49" charset="-122"/>
                        </a:rPr>
                        <a:t>丁二烯</a:t>
                      </a:r>
                      <a:endParaRPr lang="zh-CN" altLang="en-US" sz="1000" b="1">
                        <a:solidFill>
                          <a:srgbClr val="000000"/>
                        </a:solidFill>
                        <a:latin typeface="Arial" panose="020B0604020202020204" pitchFamily="34" charset="0"/>
                        <a:ea typeface="黑体" panose="02010609060101010101" pitchFamily="49" charset="-122"/>
                      </a:endParaRPr>
                    </a:p>
                    <a:p>
                      <a:pPr lvl="0" eaLnBrk="1" hangingPunct="1">
                        <a:buSzPct val="90000"/>
                        <a:buNone/>
                      </a:pPr>
                      <a:r>
                        <a:rPr lang="zh-CN" altLang="en-US" sz="1000" b="1">
                          <a:solidFill>
                            <a:srgbClr val="000000"/>
                          </a:solidFill>
                          <a:latin typeface="Arial" panose="020B0604020202020204" pitchFamily="34" charset="0"/>
                          <a:ea typeface="黑体" panose="02010609060101010101" pitchFamily="49" charset="-122"/>
                        </a:rPr>
                        <a:t>环氧乙烷</a:t>
                      </a:r>
                      <a:endParaRPr lang="zh-CN" altLang="en-US" sz="1000" b="1">
                        <a:solidFill>
                          <a:srgbClr val="000000"/>
                        </a:solidFill>
                        <a:latin typeface="Arial" panose="020B0604020202020204" pitchFamily="34" charset="0"/>
                        <a:ea typeface="黑体" panose="02010609060101010101" pitchFamily="49" charset="-122"/>
                      </a:endParaRPr>
                    </a:p>
                    <a:p>
                      <a:pPr lvl="0" eaLnBrk="1" hangingPunct="1">
                        <a:buSzPct val="90000"/>
                        <a:buNone/>
                      </a:pPr>
                      <a:r>
                        <a:rPr lang="zh-CN" altLang="en-US" sz="1000" b="1">
                          <a:solidFill>
                            <a:srgbClr val="000000"/>
                          </a:solidFill>
                          <a:latin typeface="Arial" panose="020B0604020202020204" pitchFamily="34" charset="0"/>
                          <a:ea typeface="黑体" panose="02010609060101010101" pitchFamily="49" charset="-122"/>
                        </a:rPr>
                        <a:t>一氧化碳和氢气混合物</a:t>
                      </a:r>
                      <a:endParaRPr lang="zh-CN" altLang="en-US" sz="1000" b="1">
                        <a:solidFill>
                          <a:srgbClr val="000000"/>
                        </a:solidFill>
                        <a:latin typeface="Arial" panose="020B0604020202020204" pitchFamily="34" charset="0"/>
                        <a:ea typeface="黑体" panose="02010609060101010101" pitchFamily="49" charset="-122"/>
                      </a:endParaRPr>
                    </a:p>
                    <a:p>
                      <a:pPr lvl="0" eaLnBrk="1" hangingPunct="1">
                        <a:buSzPct val="90000"/>
                        <a:buNone/>
                      </a:pPr>
                      <a:r>
                        <a:rPr lang="zh-CN" altLang="en-US" sz="1000" b="1">
                          <a:solidFill>
                            <a:srgbClr val="000000"/>
                          </a:solidFill>
                          <a:latin typeface="Arial" panose="020B0604020202020204" pitchFamily="34" charset="0"/>
                          <a:ea typeface="黑体" panose="02010609060101010101" pitchFamily="49" charset="-122"/>
                        </a:rPr>
                        <a:t>石油气</a:t>
                      </a:r>
                      <a:endParaRPr lang="zh-CN" altLang="en-US" sz="1000" b="1">
                        <a:solidFill>
                          <a:srgbClr val="000000"/>
                        </a:solidFill>
                        <a:latin typeface="Arial" panose="020B0604020202020204" pitchFamily="34" charset="0"/>
                        <a:ea typeface="黑体" panose="02010609060101010101" pitchFamily="49" charset="-122"/>
                      </a:endParaRPr>
                    </a:p>
                    <a:p>
                      <a:pPr lvl="0" eaLnBrk="1" hangingPunct="1">
                        <a:buSzPct val="90000"/>
                        <a:buNone/>
                      </a:pPr>
                      <a:r>
                        <a:rPr lang="zh-CN" altLang="en-US" sz="1000" b="1">
                          <a:solidFill>
                            <a:srgbClr val="000000"/>
                          </a:solidFill>
                          <a:latin typeface="Arial" panose="020B0604020202020204" pitchFamily="34" charset="0"/>
                          <a:ea typeface="黑体" panose="02010609060101010101" pitchFamily="49" charset="-122"/>
                        </a:rPr>
                        <a:t>天然气</a:t>
                      </a:r>
                      <a:endParaRPr lang="zh-CN" altLang="en-US" sz="1000" b="1">
                        <a:solidFill>
                          <a:srgbClr val="000000"/>
                        </a:solidFill>
                        <a:latin typeface="Arial" panose="020B0604020202020204" pitchFamily="34" charset="0"/>
                        <a:ea typeface="黑体" panose="02010609060101010101" pitchFamily="49" charset="-122"/>
                      </a:endParaRPr>
                    </a:p>
                  </a:txBody>
                  <a:tcPr marL="0" marR="0" marT="0" marB="1"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blipFill rotWithShape="0">
                      <a:blip r:embed="rId2"/>
                    </a:blip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SzPct val="90000"/>
                        <a:buNone/>
                      </a:pPr>
                      <a:r>
                        <a:rPr lang="en-US" altLang="zh-CN" sz="1000" b="1">
                          <a:solidFill>
                            <a:srgbClr val="000000"/>
                          </a:solidFill>
                          <a:latin typeface="Arial" panose="020B0604020202020204" pitchFamily="34" charset="0"/>
                          <a:ea typeface="宋体" panose="02010600030101010101" pitchFamily="2" charset="-122"/>
                        </a:rPr>
                        <a:t>1</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SzPct val="90000"/>
                        <a:buNone/>
                      </a:pPr>
                      <a:r>
                        <a:rPr lang="en-US" altLang="zh-CN" sz="1000" b="1">
                          <a:solidFill>
                            <a:srgbClr val="000000"/>
                          </a:solidFill>
                          <a:latin typeface="Arial" panose="020B0604020202020204" pitchFamily="34" charset="0"/>
                          <a:ea typeface="宋体" panose="02010600030101010101" pitchFamily="2" charset="-122"/>
                        </a:rPr>
                        <a:t>1</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SzPct val="90000"/>
                        <a:buNone/>
                      </a:pPr>
                      <a:r>
                        <a:rPr lang="en-US" altLang="zh-CN" sz="1000" b="1">
                          <a:solidFill>
                            <a:srgbClr val="000000"/>
                          </a:solidFill>
                          <a:latin typeface="Arial" panose="020B0604020202020204" pitchFamily="34" charset="0"/>
                          <a:ea typeface="宋体" panose="02010600030101010101" pitchFamily="2" charset="-122"/>
                        </a:rPr>
                        <a:t>1</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SzPct val="90000"/>
                        <a:buNone/>
                      </a:pPr>
                      <a:r>
                        <a:rPr lang="en-US" altLang="zh-CN" sz="1000" b="1">
                          <a:solidFill>
                            <a:srgbClr val="000000"/>
                          </a:solidFill>
                          <a:latin typeface="Arial" panose="020B0604020202020204" pitchFamily="34" charset="0"/>
                          <a:ea typeface="宋体" panose="02010600030101010101" pitchFamily="2" charset="-122"/>
                        </a:rPr>
                        <a:t>1</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SzPct val="90000"/>
                        <a:buNone/>
                      </a:pPr>
                      <a:r>
                        <a:rPr lang="en-US" altLang="zh-CN" sz="1000" b="1">
                          <a:solidFill>
                            <a:srgbClr val="000000"/>
                          </a:solidFill>
                          <a:latin typeface="Arial" panose="020B0604020202020204" pitchFamily="34" charset="0"/>
                          <a:ea typeface="宋体" panose="02010600030101010101" pitchFamily="2" charset="-122"/>
                        </a:rPr>
                        <a:t>1</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SzPct val="90000"/>
                        <a:buNone/>
                      </a:pPr>
                      <a:r>
                        <a:rPr lang="en-US" altLang="zh-CN" sz="1000" b="1">
                          <a:solidFill>
                            <a:srgbClr val="000000"/>
                          </a:solidFill>
                          <a:latin typeface="Arial" panose="020B0604020202020204" pitchFamily="34" charset="0"/>
                          <a:ea typeface="宋体" panose="02010600030101010101" pitchFamily="2" charset="-122"/>
                        </a:rPr>
                        <a:t>1</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SzPct val="90000"/>
                        <a:buNone/>
                      </a:pPr>
                      <a:r>
                        <a:rPr lang="en-US" altLang="zh-CN" sz="1000" b="1">
                          <a:solidFill>
                            <a:srgbClr val="000000"/>
                          </a:solidFill>
                          <a:latin typeface="Arial" panose="020B0604020202020204" pitchFamily="34" charset="0"/>
                          <a:ea typeface="宋体" panose="02010600030101010101" pitchFamily="2" charset="-122"/>
                        </a:rPr>
                        <a:t>1</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SzPct val="90000"/>
                        <a:buNone/>
                      </a:pPr>
                      <a:r>
                        <a:rPr lang="en-US" altLang="zh-CN" sz="1000" b="1">
                          <a:solidFill>
                            <a:srgbClr val="000000"/>
                          </a:solidFill>
                          <a:latin typeface="Arial" panose="020B0604020202020204" pitchFamily="34" charset="0"/>
                          <a:ea typeface="宋体" panose="02010600030101010101" pitchFamily="2" charset="-122"/>
                        </a:rPr>
                        <a:t>1</a:t>
                      </a:r>
                      <a:endParaRPr lang="en-US" altLang="zh-CN" sz="1000" b="1">
                        <a:solidFill>
                          <a:srgbClr val="000000"/>
                        </a:solidFill>
                        <a:latin typeface="Arial" panose="020B0604020202020204" pitchFamily="34" charset="0"/>
                        <a:ea typeface="宋体" panose="02010600030101010101" pitchFamily="2" charset="-122"/>
                      </a:endParaRPr>
                    </a:p>
                    <a:p>
                      <a:pPr lvl="0" algn="ctr" eaLnBrk="1" hangingPunct="1">
                        <a:buSzPct val="90000"/>
                        <a:buNone/>
                      </a:pPr>
                      <a:r>
                        <a:rPr lang="en-US" altLang="zh-CN" sz="1000" b="1">
                          <a:solidFill>
                            <a:srgbClr val="000000"/>
                          </a:solidFill>
                          <a:latin typeface="Arial" panose="020B0604020202020204" pitchFamily="34" charset="0"/>
                          <a:ea typeface="宋体" panose="02010600030101010101" pitchFamily="2" charset="-122"/>
                        </a:rPr>
                        <a:t>1</a:t>
                      </a:r>
                      <a:endParaRPr lang="en-US" altLang="zh-CN" sz="1000" b="1">
                        <a:solidFill>
                          <a:srgbClr val="000000"/>
                        </a:solidFill>
                        <a:latin typeface="Arial" panose="020B0604020202020204" pitchFamily="34" charset="0"/>
                        <a:ea typeface="宋体" panose="02010600030101010101" pitchFamily="2"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blipFill rotWithShape="0">
                      <a:blip r:embed="rId2"/>
                    </a:blip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SzPct val="90000"/>
                        <a:buNone/>
                      </a:pPr>
                      <a:r>
                        <a:rPr lang="en-US" altLang="zh-CN" sz="1000" b="1" dirty="0">
                          <a:solidFill>
                            <a:srgbClr val="000000"/>
                          </a:solidFill>
                          <a:latin typeface="Arial" panose="020B0604020202020204" pitchFamily="34" charset="0"/>
                          <a:ea typeface="宋体" panose="02010600030101010101" pitchFamily="2" charset="-122"/>
                        </a:rPr>
                        <a:t>10</a:t>
                      </a:r>
                      <a:endParaRPr lang="en-US" altLang="zh-CN" sz="1000" b="1" dirty="0">
                        <a:solidFill>
                          <a:srgbClr val="000000"/>
                        </a:solidFill>
                        <a:latin typeface="Arial" panose="020B0604020202020204" pitchFamily="34" charset="0"/>
                        <a:ea typeface="宋体" panose="02010600030101010101" pitchFamily="2" charset="-122"/>
                      </a:endParaRPr>
                    </a:p>
                    <a:p>
                      <a:pPr lvl="0" algn="ctr" eaLnBrk="1" hangingPunct="1">
                        <a:buSzPct val="90000"/>
                        <a:buNone/>
                      </a:pPr>
                      <a:r>
                        <a:rPr lang="en-US" altLang="zh-CN" sz="1000" b="1" dirty="0">
                          <a:solidFill>
                            <a:srgbClr val="000000"/>
                          </a:solidFill>
                          <a:latin typeface="Arial" panose="020B0604020202020204" pitchFamily="34" charset="0"/>
                          <a:ea typeface="宋体" panose="02010600030101010101" pitchFamily="2" charset="-122"/>
                        </a:rPr>
                        <a:t>10</a:t>
                      </a:r>
                      <a:endParaRPr lang="en-US" altLang="zh-CN" sz="1000" b="1" dirty="0">
                        <a:solidFill>
                          <a:srgbClr val="000000"/>
                        </a:solidFill>
                        <a:latin typeface="Arial" panose="020B0604020202020204" pitchFamily="34" charset="0"/>
                        <a:ea typeface="宋体" panose="02010600030101010101" pitchFamily="2" charset="-122"/>
                      </a:endParaRPr>
                    </a:p>
                    <a:p>
                      <a:pPr lvl="0" algn="ctr" eaLnBrk="1" hangingPunct="1">
                        <a:buSzPct val="90000"/>
                        <a:buNone/>
                      </a:pPr>
                      <a:r>
                        <a:rPr lang="en-US" altLang="zh-CN" sz="1000" b="1" dirty="0">
                          <a:solidFill>
                            <a:srgbClr val="000000"/>
                          </a:solidFill>
                          <a:latin typeface="Arial" panose="020B0604020202020204" pitchFamily="34" charset="0"/>
                          <a:ea typeface="宋体" panose="02010600030101010101" pitchFamily="2" charset="-122"/>
                        </a:rPr>
                        <a:t>10</a:t>
                      </a:r>
                      <a:endParaRPr lang="en-US" altLang="zh-CN" sz="1000" b="1" dirty="0">
                        <a:solidFill>
                          <a:srgbClr val="000000"/>
                        </a:solidFill>
                        <a:latin typeface="Arial" panose="020B0604020202020204" pitchFamily="34" charset="0"/>
                        <a:ea typeface="宋体" panose="02010600030101010101" pitchFamily="2" charset="-122"/>
                      </a:endParaRPr>
                    </a:p>
                    <a:p>
                      <a:pPr lvl="0" algn="ctr" eaLnBrk="1" hangingPunct="1">
                        <a:buSzPct val="90000"/>
                        <a:buNone/>
                      </a:pPr>
                      <a:r>
                        <a:rPr lang="en-US" altLang="zh-CN" sz="1000" b="1" dirty="0">
                          <a:solidFill>
                            <a:srgbClr val="000000"/>
                          </a:solidFill>
                          <a:latin typeface="Arial" panose="020B0604020202020204" pitchFamily="34" charset="0"/>
                          <a:ea typeface="宋体" panose="02010600030101010101" pitchFamily="2" charset="-122"/>
                        </a:rPr>
                        <a:t>10</a:t>
                      </a:r>
                      <a:endParaRPr lang="en-US" altLang="zh-CN" sz="1000" b="1" dirty="0">
                        <a:solidFill>
                          <a:srgbClr val="000000"/>
                        </a:solidFill>
                        <a:latin typeface="Arial" panose="020B0604020202020204" pitchFamily="34" charset="0"/>
                        <a:ea typeface="宋体" panose="02010600030101010101" pitchFamily="2" charset="-122"/>
                      </a:endParaRPr>
                    </a:p>
                    <a:p>
                      <a:pPr lvl="0" algn="ctr" eaLnBrk="1" hangingPunct="1">
                        <a:buSzPct val="90000"/>
                        <a:buNone/>
                      </a:pPr>
                      <a:r>
                        <a:rPr lang="en-US" altLang="zh-CN" sz="1000" b="1" dirty="0">
                          <a:solidFill>
                            <a:srgbClr val="000000"/>
                          </a:solidFill>
                          <a:latin typeface="Arial" panose="020B0604020202020204" pitchFamily="34" charset="0"/>
                          <a:ea typeface="宋体" panose="02010600030101010101" pitchFamily="2" charset="-122"/>
                        </a:rPr>
                        <a:t>10</a:t>
                      </a:r>
                      <a:endParaRPr lang="en-US" altLang="zh-CN" sz="1000" b="1" dirty="0">
                        <a:solidFill>
                          <a:srgbClr val="000000"/>
                        </a:solidFill>
                        <a:latin typeface="Arial" panose="020B0604020202020204" pitchFamily="34" charset="0"/>
                        <a:ea typeface="宋体" panose="02010600030101010101" pitchFamily="2" charset="-122"/>
                      </a:endParaRPr>
                    </a:p>
                    <a:p>
                      <a:pPr lvl="0" algn="ctr" eaLnBrk="1" hangingPunct="1">
                        <a:buSzPct val="90000"/>
                        <a:buNone/>
                      </a:pPr>
                      <a:r>
                        <a:rPr lang="en-US" altLang="zh-CN" sz="1000" b="1" dirty="0">
                          <a:solidFill>
                            <a:srgbClr val="000000"/>
                          </a:solidFill>
                          <a:latin typeface="Arial" panose="020B0604020202020204" pitchFamily="34" charset="0"/>
                          <a:ea typeface="宋体" panose="02010600030101010101" pitchFamily="2" charset="-122"/>
                        </a:rPr>
                        <a:t>10</a:t>
                      </a:r>
                      <a:endParaRPr lang="en-US" altLang="zh-CN" sz="1000" b="1" dirty="0">
                        <a:solidFill>
                          <a:srgbClr val="000000"/>
                        </a:solidFill>
                        <a:latin typeface="Arial" panose="020B0604020202020204" pitchFamily="34" charset="0"/>
                        <a:ea typeface="宋体" panose="02010600030101010101" pitchFamily="2" charset="-122"/>
                      </a:endParaRPr>
                    </a:p>
                    <a:p>
                      <a:pPr lvl="0" algn="ctr" eaLnBrk="1" hangingPunct="1">
                        <a:buSzPct val="90000"/>
                        <a:buNone/>
                      </a:pPr>
                      <a:r>
                        <a:rPr lang="en-US" altLang="zh-CN" sz="1000" b="1" dirty="0">
                          <a:solidFill>
                            <a:srgbClr val="000000"/>
                          </a:solidFill>
                          <a:latin typeface="Arial" panose="020B0604020202020204" pitchFamily="34" charset="0"/>
                          <a:ea typeface="宋体" panose="02010600030101010101" pitchFamily="2" charset="-122"/>
                        </a:rPr>
                        <a:t>10</a:t>
                      </a:r>
                      <a:endParaRPr lang="en-US" altLang="zh-CN" sz="1000" b="1" dirty="0">
                        <a:solidFill>
                          <a:srgbClr val="000000"/>
                        </a:solidFill>
                        <a:latin typeface="Arial" panose="020B0604020202020204" pitchFamily="34" charset="0"/>
                        <a:ea typeface="宋体" panose="02010600030101010101" pitchFamily="2" charset="-122"/>
                      </a:endParaRPr>
                    </a:p>
                    <a:p>
                      <a:pPr lvl="0" algn="ctr" eaLnBrk="1" hangingPunct="1">
                        <a:buSzPct val="90000"/>
                        <a:buNone/>
                      </a:pPr>
                      <a:r>
                        <a:rPr lang="en-US" altLang="zh-CN" sz="1000" b="1" dirty="0">
                          <a:solidFill>
                            <a:srgbClr val="000000"/>
                          </a:solidFill>
                          <a:latin typeface="Arial" panose="020B0604020202020204" pitchFamily="34" charset="0"/>
                          <a:ea typeface="宋体" panose="02010600030101010101" pitchFamily="2" charset="-122"/>
                        </a:rPr>
                        <a:t>10</a:t>
                      </a:r>
                      <a:endParaRPr lang="en-US" altLang="zh-CN" sz="1000" b="1" dirty="0">
                        <a:solidFill>
                          <a:srgbClr val="000000"/>
                        </a:solidFill>
                        <a:latin typeface="Arial" panose="020B0604020202020204" pitchFamily="34" charset="0"/>
                        <a:ea typeface="宋体" panose="02010600030101010101" pitchFamily="2" charset="-122"/>
                      </a:endParaRPr>
                    </a:p>
                    <a:p>
                      <a:pPr lvl="0" algn="ctr" eaLnBrk="1" hangingPunct="1">
                        <a:buSzPct val="90000"/>
                        <a:buNone/>
                      </a:pPr>
                      <a:r>
                        <a:rPr lang="en-US" altLang="zh-CN" sz="1000" b="1" dirty="0">
                          <a:solidFill>
                            <a:srgbClr val="000000"/>
                          </a:solidFill>
                          <a:latin typeface="Arial" panose="020B0604020202020204" pitchFamily="34" charset="0"/>
                          <a:ea typeface="宋体" panose="02010600030101010101" pitchFamily="2" charset="-122"/>
                        </a:rPr>
                        <a:t>10</a:t>
                      </a:r>
                      <a:endParaRPr lang="en-US" altLang="zh-CN" sz="1000" b="1" dirty="0">
                        <a:solidFill>
                          <a:srgbClr val="000000"/>
                        </a:solidFill>
                        <a:latin typeface="Arial" panose="020B0604020202020204" pitchFamily="34" charset="0"/>
                        <a:ea typeface="宋体" panose="02010600030101010101" pitchFamily="2" charset="-122"/>
                      </a:endParaRPr>
                    </a:p>
                  </a:txBody>
                  <a:tcPr marL="0" marR="0" marT="0" marB="1" anchor="ctr"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blipFill rotWithShape="0">
                      <a:blip r:embed="rId2"/>
                    </a:blipFill>
                  </a:tcPr>
                </a:tc>
              </a:tr>
            </a:tbl>
          </a:graphicData>
        </a:graphic>
      </p:graphicFrame>
      <p:sp>
        <p:nvSpPr>
          <p:cNvPr id="79891" name="文本框 11"/>
          <p:cNvSpPr txBox="1"/>
          <p:nvPr/>
        </p:nvSpPr>
        <p:spPr>
          <a:xfrm>
            <a:off x="3132138" y="1341438"/>
            <a:ext cx="2817812" cy="368300"/>
          </a:xfrm>
          <a:prstGeom prst="rect">
            <a:avLst/>
          </a:prstGeom>
          <a:noFill/>
          <a:ln w="9525">
            <a:noFill/>
          </a:ln>
        </p:spPr>
        <p:txBody>
          <a:bodyPr anchor="t" anchorCtr="0">
            <a:spAutoFit/>
          </a:bodyPr>
          <a:p>
            <a:pPr>
              <a:lnSpc>
                <a:spcPct val="130000"/>
              </a:lnSpc>
            </a:pPr>
            <a:r>
              <a:rPr lang="zh-CN" altLang="en-US" sz="1400" dirty="0">
                <a:solidFill>
                  <a:srgbClr val="FF0000"/>
                </a:solidFill>
                <a:latin typeface="Arial" panose="020B0604020202020204" pitchFamily="34" charset="0"/>
                <a:ea typeface="微软雅黑" panose="020B0503020204020204" charset="-122"/>
              </a:rPr>
              <a:t>表 2   易燃物质名称及临界量</a:t>
            </a:r>
            <a:endParaRPr lang="zh-CN" altLang="en-US" sz="1400" dirty="0">
              <a:solidFill>
                <a:srgbClr val="FF0000"/>
              </a:solidFill>
              <a:latin typeface="Arial" panose="020B0604020202020204" pitchFamily="34" charset="0"/>
              <a:ea typeface="微软雅黑" panose="020B0503020204020204" charset="-122"/>
            </a:endParaRPr>
          </a:p>
        </p:txBody>
      </p:sp>
      <p:sp>
        <p:nvSpPr>
          <p:cNvPr id="79892" name="矩形 1"/>
          <p:cNvSpPr/>
          <p:nvPr/>
        </p:nvSpPr>
        <p:spPr>
          <a:xfrm>
            <a:off x="1042988" y="549275"/>
            <a:ext cx="7259637" cy="519113"/>
          </a:xfrm>
          <a:prstGeom prst="rect">
            <a:avLst/>
          </a:prstGeom>
          <a:noFill/>
          <a:ln w="9525">
            <a:noFill/>
          </a:ln>
        </p:spPr>
        <p:txBody>
          <a:bodyPr wrap="none" anchor="ctr" anchorCtr="0">
            <a:spAutoFit/>
          </a:bodyPr>
          <a:p>
            <a:r>
              <a:rPr lang="en-US" altLang="zh-CN" sz="2800" b="1" dirty="0">
                <a:latin typeface="Arial" panose="020B0604020202020204" pitchFamily="34" charset="0"/>
                <a:ea typeface="黑体" panose="02010609060101010101" pitchFamily="49" charset="-122"/>
              </a:rPr>
              <a:t>GB18218-2000</a:t>
            </a:r>
            <a:r>
              <a:rPr lang="zh-CN" altLang="en-US" sz="2800" b="1" dirty="0">
                <a:latin typeface="Arial" panose="020B0604020202020204" pitchFamily="34" charset="0"/>
                <a:ea typeface="黑体" panose="02010609060101010101" pitchFamily="49" charset="-122"/>
              </a:rPr>
              <a:t>各类危险物质的名称及临界量</a:t>
            </a:r>
            <a:endParaRPr lang="en-US" altLang="zh-CN" sz="2800" b="1" dirty="0">
              <a:latin typeface="Arial" panose="020B0604020202020204" pitchFamily="34" charset="0"/>
              <a:ea typeface="黑体" panose="02010609060101010101" pitchFamily="49" charset="-122"/>
            </a:endParaRPr>
          </a:p>
        </p:txBody>
      </p:sp>
      <p:sp>
        <p:nvSpPr>
          <p:cNvPr id="2" name="内容占位符 1"/>
          <p:cNvSpPr/>
          <p:nvPr>
            <p:ph idx="1"/>
          </p:nvPr>
        </p:nvSpPr>
        <p:spPr/>
        <p:txBody>
          <a:bodyPr/>
          <a:p>
            <a:endParaRPr lang="zh-CN" altLang="en-US"/>
          </a:p>
        </p:txBody>
      </p:sp>
    </p:spTree>
  </p:cSld>
  <p:clrMapOvr>
    <a:masterClrMapping/>
  </p:clrMapOvr>
  <p:transition>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标题 7"/>
          <p:cNvSpPr>
            <a:spLocks noGrp="1"/>
          </p:cNvSpPr>
          <p:nvPr/>
        </p:nvSpPr>
        <p:spPr>
          <a:xfrm>
            <a:off x="503238" y="1123950"/>
            <a:ext cx="8105775" cy="76200"/>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anchor="ctr"/>
          <a:lst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lt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r>
              <a:rPr kumimoji="0" lang="en-US" altLang="zh-CN" sz="4400" b="0" i="0" u="none" strike="noStrike" kern="1200" cap="none" spc="0" normalizeH="0" baseline="0" noProof="1">
                <a:ln>
                  <a:noFill/>
                </a:ln>
                <a:solidFill>
                  <a:schemeClr val="lt1"/>
                </a:solidFill>
                <a:effectLst/>
                <a:uLnTx/>
                <a:uFillTx/>
                <a:latin typeface="+mj-lt"/>
                <a:ea typeface="+mj-ea"/>
                <a:cs typeface="+mj-cs"/>
              </a:rPr>
              <a:t> </a:t>
            </a:r>
            <a:endParaRPr kumimoji="0" lang="en-US" altLang="zh-CN" sz="4400" b="0" i="0" u="none" strike="noStrike" kern="1200" cap="none" spc="0" normalizeH="0" baseline="0" noProof="1">
              <a:ln>
                <a:noFill/>
              </a:ln>
              <a:solidFill>
                <a:schemeClr val="lt1"/>
              </a:solidFill>
              <a:effectLst/>
              <a:uLnTx/>
              <a:uFillTx/>
              <a:latin typeface="+mj-lt"/>
              <a:ea typeface="+mj-ea"/>
              <a:cs typeface="+mj-cs"/>
            </a:endParaRPr>
          </a:p>
        </p:txBody>
      </p:sp>
      <p:pic>
        <p:nvPicPr>
          <p:cNvPr id="80899" name="图片 4" descr="t017ad25186a066ac2f"/>
          <p:cNvPicPr>
            <a:picLocks noChangeAspect="1"/>
          </p:cNvPicPr>
          <p:nvPr/>
        </p:nvPicPr>
        <p:blipFill>
          <a:blip r:embed="rId1"/>
          <a:stretch>
            <a:fillRect/>
          </a:stretch>
        </p:blipFill>
        <p:spPr>
          <a:xfrm>
            <a:off x="8316913" y="-100012"/>
            <a:ext cx="752475" cy="1382712"/>
          </a:xfrm>
          <a:prstGeom prst="rect">
            <a:avLst/>
          </a:prstGeom>
          <a:noFill/>
          <a:ln w="9525">
            <a:noFill/>
          </a:ln>
        </p:spPr>
      </p:pic>
      <p:sp>
        <p:nvSpPr>
          <p:cNvPr id="80900" name="文本框 1"/>
          <p:cNvSpPr txBox="1"/>
          <p:nvPr/>
        </p:nvSpPr>
        <p:spPr>
          <a:xfrm>
            <a:off x="400050" y="1485900"/>
            <a:ext cx="280988" cy="368300"/>
          </a:xfrm>
          <a:prstGeom prst="rect">
            <a:avLst/>
          </a:prstGeom>
          <a:noFill/>
          <a:ln w="9525">
            <a:noFill/>
          </a:ln>
        </p:spPr>
        <p:txBody>
          <a:bodyPr wrap="none" anchor="t" anchorCtr="0">
            <a:spAutoFit/>
          </a:bodyPr>
          <a:p>
            <a:pPr>
              <a:lnSpc>
                <a:spcPct val="130000"/>
              </a:lnSpc>
            </a:pPr>
            <a:r>
              <a:rPr lang="en-US" altLang="zh-CN" sz="1400" dirty="0">
                <a:latin typeface="Arial" panose="020B0604020202020204" pitchFamily="34" charset="0"/>
                <a:ea typeface="微软雅黑" panose="020B0503020204020204" charset="-122"/>
              </a:rPr>
              <a:t> </a:t>
            </a:r>
            <a:r>
              <a:rPr lang="zh-CN" altLang="en-US" sz="1400" dirty="0">
                <a:latin typeface="Arial" panose="020B0604020202020204" pitchFamily="34" charset="0"/>
                <a:ea typeface="微软雅黑" panose="020B0503020204020204" charset="-122"/>
              </a:rPr>
              <a:t> </a:t>
            </a:r>
            <a:endParaRPr lang="zh-CN" altLang="en-US" sz="1400" dirty="0">
              <a:latin typeface="Arial" panose="020B0604020202020204" pitchFamily="34" charset="0"/>
              <a:ea typeface="微软雅黑" panose="020B0503020204020204" charset="-122"/>
            </a:endParaRPr>
          </a:p>
        </p:txBody>
      </p:sp>
      <p:sp>
        <p:nvSpPr>
          <p:cNvPr id="80901" name="矩形 43015"/>
          <p:cNvSpPr/>
          <p:nvPr/>
        </p:nvSpPr>
        <p:spPr>
          <a:xfrm>
            <a:off x="323850" y="1412875"/>
            <a:ext cx="5543550" cy="457200"/>
          </a:xfrm>
          <a:prstGeom prst="rect">
            <a:avLst/>
          </a:prstGeom>
          <a:noFill/>
          <a:ln w="9525">
            <a:noFill/>
          </a:ln>
        </p:spPr>
        <p:txBody>
          <a:bodyPr anchor="t" anchorCtr="0">
            <a:spAutoFit/>
          </a:bodyPr>
          <a:p>
            <a:r>
              <a:rPr lang="zh-CN" altLang="en-US" sz="2400" b="1" dirty="0">
                <a:latin typeface="Arial" panose="020B0604020202020204" pitchFamily="34" charset="0"/>
                <a:ea typeface="黑体" panose="02010609060101010101" pitchFamily="49" charset="-122"/>
              </a:rPr>
              <a:t> </a:t>
            </a:r>
            <a:r>
              <a:rPr lang="en-US" altLang="zh-CN" sz="2400" b="1" dirty="0">
                <a:latin typeface="Arial" panose="020B0604020202020204" pitchFamily="34" charset="0"/>
                <a:ea typeface="黑体" panose="02010609060101010101" pitchFamily="49" charset="-122"/>
              </a:rPr>
              <a:t>c) </a:t>
            </a:r>
            <a:r>
              <a:rPr lang="zh-CN" altLang="en-US" sz="2400" b="1" dirty="0">
                <a:latin typeface="Arial" panose="020B0604020202020204" pitchFamily="34" charset="0"/>
                <a:ea typeface="黑体" panose="02010609060101010101" pitchFamily="49" charset="-122"/>
              </a:rPr>
              <a:t>活性化学物质名称及临界量见表</a:t>
            </a:r>
            <a:r>
              <a:rPr lang="en-US" altLang="zh-CN" sz="2400" b="1" dirty="0">
                <a:latin typeface="Arial" panose="020B0604020202020204" pitchFamily="34" charset="0"/>
                <a:ea typeface="黑体" panose="02010609060101010101" pitchFamily="49" charset="-122"/>
              </a:rPr>
              <a:t>3</a:t>
            </a:r>
            <a:r>
              <a:rPr lang="zh-CN" altLang="en-US" sz="2400" b="1" dirty="0">
                <a:latin typeface="Arial" panose="020B0604020202020204" pitchFamily="34" charset="0"/>
                <a:ea typeface="黑体" panose="02010609060101010101" pitchFamily="49" charset="-122"/>
              </a:rPr>
              <a:t>。 </a:t>
            </a:r>
            <a:endParaRPr lang="zh-CN" altLang="en-US" sz="2400" b="1" dirty="0">
              <a:latin typeface="Arial" panose="020B0604020202020204" pitchFamily="34" charset="0"/>
              <a:ea typeface="黑体" panose="02010609060101010101" pitchFamily="49" charset="-122"/>
            </a:endParaRPr>
          </a:p>
        </p:txBody>
      </p:sp>
      <p:sp>
        <p:nvSpPr>
          <p:cNvPr id="80902" name="矩形 43017"/>
          <p:cNvSpPr/>
          <p:nvPr/>
        </p:nvSpPr>
        <p:spPr>
          <a:xfrm>
            <a:off x="5356225" y="285750"/>
            <a:ext cx="2003425" cy="244475"/>
          </a:xfrm>
          <a:prstGeom prst="rect">
            <a:avLst/>
          </a:prstGeom>
          <a:solidFill>
            <a:srgbClr val="F3F3F3"/>
          </a:solidFill>
          <a:ln w="9525">
            <a:noFill/>
          </a:ln>
        </p:spPr>
        <p:txBody>
          <a:bodyPr wrap="none" anchor="ctr" anchorCtr="0">
            <a:spAutoFit/>
          </a:bodyPr>
          <a:p>
            <a:pPr algn="ctr"/>
            <a:r>
              <a:rPr lang="zh-CN" altLang="en-US" sz="1000" b="1" dirty="0">
                <a:solidFill>
                  <a:srgbClr val="000000"/>
                </a:solidFill>
                <a:latin typeface="Verdana" panose="020B0604030504040204" pitchFamily="34" charset="0"/>
                <a:ea typeface="宋体" panose="02010600030101010101" pitchFamily="2" charset="-122"/>
              </a:rPr>
              <a:t>表</a:t>
            </a:r>
            <a:r>
              <a:rPr lang="en-US" altLang="zh-CN" sz="1000" b="1" dirty="0">
                <a:solidFill>
                  <a:srgbClr val="000000"/>
                </a:solidFill>
                <a:latin typeface="Verdana" panose="020B0604030504040204" pitchFamily="34" charset="0"/>
                <a:ea typeface="宋体" panose="02010600030101010101" pitchFamily="2" charset="-122"/>
              </a:rPr>
              <a:t>3  </a:t>
            </a:r>
            <a:r>
              <a:rPr lang="zh-CN" altLang="en-US" sz="1000" b="1" dirty="0">
                <a:solidFill>
                  <a:srgbClr val="000000"/>
                </a:solidFill>
                <a:latin typeface="Verdana" panose="020B0604030504040204" pitchFamily="34" charset="0"/>
                <a:ea typeface="宋体" panose="02010600030101010101" pitchFamily="2" charset="-122"/>
              </a:rPr>
              <a:t>活性化学物质名称及临界量</a:t>
            </a:r>
            <a:endParaRPr lang="zh-CN" altLang="en-US" dirty="0">
              <a:latin typeface="Arial" panose="020B0604020202020204" pitchFamily="34" charset="0"/>
              <a:ea typeface="宋体" panose="02010600030101010101" pitchFamily="2" charset="-122"/>
            </a:endParaRPr>
          </a:p>
        </p:txBody>
      </p:sp>
      <p:graphicFrame>
        <p:nvGraphicFramePr>
          <p:cNvPr id="43728" name="表格 43727"/>
          <p:cNvGraphicFramePr/>
          <p:nvPr/>
        </p:nvGraphicFramePr>
        <p:xfrm>
          <a:off x="539750" y="2420938"/>
          <a:ext cx="3889375" cy="3902075"/>
        </p:xfrm>
        <a:graphic>
          <a:graphicData uri="http://schemas.openxmlformats.org/drawingml/2006/table">
            <a:tbl>
              <a:tblPr/>
              <a:tblGrid>
                <a:gridCol w="430213"/>
                <a:gridCol w="2112962"/>
                <a:gridCol w="644525"/>
                <a:gridCol w="701675"/>
              </a:tblGrid>
              <a:tr h="228637">
                <a:tc rowSpan="2">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endParaRPr lang="zh-CN" altLang="en-US" sz="900" b="1" dirty="0">
                        <a:solidFill>
                          <a:srgbClr val="000000"/>
                        </a:solidFill>
                        <a:latin typeface="Verdana" panose="020B0604030504040204" pitchFamily="34" charset="0"/>
                        <a:ea typeface="宋体" panose="02010600030101010101" pitchFamily="2" charset="-122"/>
                      </a:endParaRPr>
                    </a:p>
                    <a:p>
                      <a:pPr marL="0" lvl="0" indent="0" algn="ctr" eaLnBrk="0" hangingPunct="0">
                        <a:lnSpc>
                          <a:spcPct val="100000"/>
                        </a:lnSpc>
                        <a:spcBef>
                          <a:spcPct val="0"/>
                        </a:spcBef>
                        <a:buClr>
                          <a:srgbClr val="000000"/>
                        </a:buClr>
                        <a:buNone/>
                      </a:pPr>
                      <a:r>
                        <a:rPr lang="zh-CN" altLang="en-US" sz="900" b="1" dirty="0">
                          <a:solidFill>
                            <a:srgbClr val="000000"/>
                          </a:solidFill>
                          <a:latin typeface="Verdana" panose="020B0604030504040204" pitchFamily="34" charset="0"/>
                          <a:ea typeface="宋体" panose="02010600030101010101" pitchFamily="2" charset="-122"/>
                        </a:rPr>
                        <a:t>序号</a:t>
                      </a:r>
                      <a:endParaRPr lang="zh-CN" altLang="en-US" sz="900" b="1" dirty="0">
                        <a:solidFill>
                          <a:schemeClr val="tx1"/>
                        </a:solidFill>
                        <a:ea typeface="宋体" panose="02010600030101010101" pitchFamily="2" charset="-122"/>
                      </a:endParaRPr>
                    </a:p>
                  </a:txBody>
                  <a:tcPr marT="45727" marB="45727"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rowSpan="2">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zh-CN" altLang="en-US" sz="900" b="1" dirty="0">
                          <a:solidFill>
                            <a:srgbClr val="000000"/>
                          </a:solidFill>
                          <a:latin typeface="Verdana" panose="020B0604030504040204" pitchFamily="34" charset="0"/>
                          <a:ea typeface="宋体" panose="02010600030101010101" pitchFamily="2" charset="-122"/>
                        </a:rPr>
                        <a:t>物 质 名 称</a:t>
                      </a:r>
                      <a:endParaRPr lang="zh-CN" altLang="en-US" sz="900" b="1" dirty="0">
                        <a:solidFill>
                          <a:srgbClr val="000000"/>
                        </a:solidFill>
                        <a:latin typeface="Verdana" panose="020B0604030504040204" pitchFamily="34" charset="0"/>
                        <a:ea typeface="宋体" panose="02010600030101010101" pitchFamily="2" charset="-122"/>
                      </a:endParaRPr>
                    </a:p>
                  </a:txBody>
                  <a:tcPr marT="45727" marB="45727"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gridSpan="2">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zh-CN" altLang="en-US" sz="900" b="1" dirty="0">
                          <a:solidFill>
                            <a:srgbClr val="000000"/>
                          </a:solidFill>
                          <a:latin typeface="Verdana" panose="020B0604030504040204" pitchFamily="34" charset="0"/>
                          <a:ea typeface="宋体" panose="02010600030101010101" pitchFamily="2" charset="-122"/>
                        </a:rPr>
                        <a:t>临界量</a:t>
                      </a:r>
                      <a:r>
                        <a:rPr lang="en-US" altLang="zh-CN" sz="900" b="1">
                          <a:solidFill>
                            <a:srgbClr val="000000"/>
                          </a:solidFill>
                          <a:latin typeface="Verdana" panose="020B0604030504040204" pitchFamily="34" charset="0"/>
                          <a:ea typeface="宋体" panose="02010600030101010101" pitchFamily="2" charset="-122"/>
                        </a:rPr>
                        <a:t>,t</a:t>
                      </a:r>
                      <a:endParaRPr lang="en-US" altLang="zh-CN" sz="900" b="1">
                        <a:solidFill>
                          <a:schemeClr val="tx1"/>
                        </a:solidFill>
                        <a:ea typeface="宋体" panose="02010600030101010101" pitchFamily="2" charset="-122"/>
                      </a:endParaRPr>
                    </a:p>
                  </a:txBody>
                  <a:tcPr marT="45727" marB="45727">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hMerge="1">
                  <a:tcPr>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r>
              <a:tr h="228637">
                <a:tc vMerge="1">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B w="9525" cap="flat" cmpd="sng">
                      <a:solidFill>
                        <a:srgbClr val="000000"/>
                      </a:solidFill>
                      <a:prstDash val="solid"/>
                      <a:headEnd type="none" w="med" len="med"/>
                      <a:tailEnd type="none" w="med" len="med"/>
                    </a:lnB>
                  </a:tcPr>
                </a:tc>
                <a:tc vMerge="1">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B w="9525" cap="flat" cmpd="sng">
                      <a:solidFill>
                        <a:srgbClr val="000000"/>
                      </a:solidFill>
                      <a:prstDash val="solid"/>
                      <a:headEnd type="none" w="med" len="med"/>
                      <a:tailEnd type="none" w="med" len="med"/>
                    </a:lnB>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zh-CN" altLang="en-US" sz="900" b="1" dirty="0">
                          <a:solidFill>
                            <a:srgbClr val="000000"/>
                          </a:solidFill>
                          <a:latin typeface="Verdana" panose="020B0604030504040204" pitchFamily="34" charset="0"/>
                          <a:ea typeface="宋体" panose="02010600030101010101" pitchFamily="2" charset="-122"/>
                        </a:rPr>
                        <a:t>生产场所</a:t>
                      </a:r>
                      <a:endParaRPr lang="zh-CN" altLang="en-US" sz="900" b="1" dirty="0">
                        <a:solidFill>
                          <a:srgbClr val="000000"/>
                        </a:solidFill>
                        <a:latin typeface="Verdana" panose="020B0604030504040204" pitchFamily="34" charset="0"/>
                        <a:ea typeface="宋体" panose="02010600030101010101" pitchFamily="2" charset="-122"/>
                      </a:endParaRPr>
                    </a:p>
                  </a:txBody>
                  <a:tcPr marT="45727" marB="45727">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zh-CN" altLang="en-US" sz="900" b="1" dirty="0">
                          <a:solidFill>
                            <a:srgbClr val="000000"/>
                          </a:solidFill>
                          <a:latin typeface="Verdana" panose="020B0604030504040204" pitchFamily="34" charset="0"/>
                          <a:ea typeface="宋体" panose="02010600030101010101" pitchFamily="2" charset="-122"/>
                        </a:rPr>
                        <a:t>贮存区</a:t>
                      </a:r>
                      <a:endParaRPr lang="zh-CN" altLang="en-US" sz="900" b="1" dirty="0">
                        <a:solidFill>
                          <a:srgbClr val="000000"/>
                        </a:solidFill>
                        <a:latin typeface="Verdana" panose="020B0604030504040204" pitchFamily="34" charset="0"/>
                        <a:ea typeface="宋体" panose="02010600030101010101" pitchFamily="2" charset="-122"/>
                      </a:endParaRPr>
                    </a:p>
                  </a:txBody>
                  <a:tcPr marT="45727" marB="45727">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r>
              <a:tr h="243880">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1000" b="1">
                          <a:solidFill>
                            <a:srgbClr val="000000"/>
                          </a:solidFill>
                          <a:latin typeface="Verdana" panose="020B0604030504040204" pitchFamily="34" charset="0"/>
                          <a:ea typeface="宋体" panose="02010600030101010101" pitchFamily="2" charset="-122"/>
                        </a:rPr>
                        <a:t>1</a:t>
                      </a:r>
                      <a:endParaRPr lang="en-US" altLang="zh-CN" sz="1000" b="1">
                        <a:solidFill>
                          <a:srgbClr val="000000"/>
                        </a:solidFill>
                        <a:latin typeface="Verdana" panose="020B0604030504040204" pitchFamily="34" charset="0"/>
                        <a:ea typeface="宋体" panose="02010600030101010101" pitchFamily="2" charset="-122"/>
                      </a:endParaRPr>
                    </a:p>
                  </a:txBody>
                  <a:tcPr marT="45727" marB="45727">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0"/>
                        </a:spcBef>
                        <a:buClr>
                          <a:srgbClr val="000000"/>
                        </a:buClr>
                        <a:buNone/>
                      </a:pPr>
                      <a:r>
                        <a:rPr lang="zh-CN" altLang="en-US" sz="1000" b="1" dirty="0">
                          <a:solidFill>
                            <a:srgbClr val="000000"/>
                          </a:solidFill>
                          <a:latin typeface="Verdana" panose="020B0604030504040204" pitchFamily="34" charset="0"/>
                          <a:ea typeface="宋体" panose="02010600030101010101" pitchFamily="2" charset="-122"/>
                        </a:rPr>
                        <a:t>氯酸钾</a:t>
                      </a:r>
                      <a:endParaRPr lang="zh-CN" altLang="en-US" sz="1000" b="1" dirty="0">
                        <a:solidFill>
                          <a:srgbClr val="000000"/>
                        </a:solidFill>
                        <a:latin typeface="Verdana" panose="020B0604030504040204" pitchFamily="34" charset="0"/>
                        <a:ea typeface="宋体" panose="02010600030101010101" pitchFamily="2" charset="-122"/>
                      </a:endParaRPr>
                    </a:p>
                  </a:txBody>
                  <a:tcPr marT="45727" marB="45727">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1000" b="1">
                          <a:solidFill>
                            <a:srgbClr val="000000"/>
                          </a:solidFill>
                          <a:latin typeface="Verdana" panose="020B0604030504040204" pitchFamily="34" charset="0"/>
                          <a:ea typeface="宋体" panose="02010600030101010101" pitchFamily="2" charset="-122"/>
                        </a:rPr>
                        <a:t>2</a:t>
                      </a:r>
                      <a:endParaRPr lang="en-US" altLang="zh-CN" sz="1000" b="1">
                        <a:solidFill>
                          <a:srgbClr val="000000"/>
                        </a:solidFill>
                        <a:latin typeface="Verdana" panose="020B0604030504040204" pitchFamily="34" charset="0"/>
                        <a:ea typeface="宋体" panose="02010600030101010101" pitchFamily="2" charset="-122"/>
                      </a:endParaRPr>
                    </a:p>
                  </a:txBody>
                  <a:tcPr marT="45727" marB="45727">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1000" b="1">
                          <a:solidFill>
                            <a:srgbClr val="000000"/>
                          </a:solidFill>
                          <a:latin typeface="Verdana" panose="020B0604030504040204" pitchFamily="34" charset="0"/>
                          <a:ea typeface="宋体" panose="02010600030101010101" pitchFamily="2" charset="-122"/>
                        </a:rPr>
                        <a:t>20</a:t>
                      </a:r>
                      <a:endParaRPr lang="en-US" altLang="zh-CN" sz="1000" b="1">
                        <a:solidFill>
                          <a:srgbClr val="000000"/>
                        </a:solidFill>
                        <a:latin typeface="Verdana" panose="020B0604030504040204" pitchFamily="34" charset="0"/>
                        <a:ea typeface="宋体" panose="02010600030101010101" pitchFamily="2" charset="-122"/>
                      </a:endParaRPr>
                    </a:p>
                  </a:txBody>
                  <a:tcPr marT="45727" marB="45727">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r>
              <a:tr h="243880">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1000" b="1">
                          <a:solidFill>
                            <a:srgbClr val="000000"/>
                          </a:solidFill>
                          <a:latin typeface="Verdana" panose="020B0604030504040204" pitchFamily="34" charset="0"/>
                          <a:ea typeface="宋体" panose="02010600030101010101" pitchFamily="2" charset="-122"/>
                        </a:rPr>
                        <a:t>2</a:t>
                      </a:r>
                      <a:endParaRPr lang="en-US" altLang="zh-CN" sz="1000" b="1">
                        <a:solidFill>
                          <a:srgbClr val="000000"/>
                        </a:solidFill>
                        <a:latin typeface="Verdana" panose="020B0604030504040204" pitchFamily="34" charset="0"/>
                        <a:ea typeface="宋体" panose="02010600030101010101" pitchFamily="2" charset="-122"/>
                      </a:endParaRPr>
                    </a:p>
                  </a:txBody>
                  <a:tcPr marT="45727" marB="45727">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0"/>
                        </a:spcBef>
                        <a:buClr>
                          <a:srgbClr val="000000"/>
                        </a:buClr>
                        <a:buNone/>
                      </a:pPr>
                      <a:r>
                        <a:rPr lang="zh-CN" altLang="en-US" sz="1000" b="1" dirty="0">
                          <a:solidFill>
                            <a:srgbClr val="000000"/>
                          </a:solidFill>
                          <a:latin typeface="Verdana" panose="020B0604030504040204" pitchFamily="34" charset="0"/>
                          <a:ea typeface="宋体" panose="02010600030101010101" pitchFamily="2" charset="-122"/>
                        </a:rPr>
                        <a:t>氯酸钠</a:t>
                      </a:r>
                      <a:endParaRPr lang="zh-CN" altLang="en-US" sz="1000" b="1" dirty="0">
                        <a:solidFill>
                          <a:srgbClr val="000000"/>
                        </a:solidFill>
                        <a:latin typeface="Verdana" panose="020B0604030504040204" pitchFamily="34" charset="0"/>
                        <a:ea typeface="宋体" panose="02010600030101010101" pitchFamily="2" charset="-122"/>
                      </a:endParaRPr>
                    </a:p>
                  </a:txBody>
                  <a:tcPr marT="45727" marB="45727">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1000" b="1">
                          <a:solidFill>
                            <a:srgbClr val="000000"/>
                          </a:solidFill>
                          <a:latin typeface="Verdana" panose="020B0604030504040204" pitchFamily="34" charset="0"/>
                          <a:ea typeface="宋体" panose="02010600030101010101" pitchFamily="2" charset="-122"/>
                        </a:rPr>
                        <a:t>2</a:t>
                      </a:r>
                      <a:endParaRPr lang="en-US" altLang="zh-CN" sz="1000" b="1">
                        <a:solidFill>
                          <a:srgbClr val="000000"/>
                        </a:solidFill>
                        <a:latin typeface="Verdana" panose="020B0604030504040204" pitchFamily="34" charset="0"/>
                        <a:ea typeface="宋体" panose="02010600030101010101" pitchFamily="2" charset="-122"/>
                      </a:endParaRPr>
                    </a:p>
                  </a:txBody>
                  <a:tcPr marT="45727" marB="45727">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1000" b="1">
                          <a:solidFill>
                            <a:srgbClr val="000000"/>
                          </a:solidFill>
                          <a:latin typeface="Verdana" panose="020B0604030504040204" pitchFamily="34" charset="0"/>
                          <a:ea typeface="宋体" panose="02010600030101010101" pitchFamily="2" charset="-122"/>
                        </a:rPr>
                        <a:t>20</a:t>
                      </a:r>
                      <a:endParaRPr lang="en-US" altLang="zh-CN" sz="1000" b="1">
                        <a:solidFill>
                          <a:srgbClr val="000000"/>
                        </a:solidFill>
                        <a:latin typeface="Verdana" panose="020B0604030504040204" pitchFamily="34" charset="0"/>
                        <a:ea typeface="宋体" panose="02010600030101010101" pitchFamily="2" charset="-122"/>
                      </a:endParaRPr>
                    </a:p>
                  </a:txBody>
                  <a:tcPr marT="45727" marB="45727">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r>
              <a:tr h="243880">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1000" b="1">
                          <a:solidFill>
                            <a:srgbClr val="000000"/>
                          </a:solidFill>
                          <a:latin typeface="Verdana" panose="020B0604030504040204" pitchFamily="34" charset="0"/>
                          <a:ea typeface="宋体" panose="02010600030101010101" pitchFamily="2" charset="-122"/>
                        </a:rPr>
                        <a:t>3</a:t>
                      </a:r>
                      <a:endParaRPr lang="en-US" altLang="zh-CN" sz="1000" b="1">
                        <a:solidFill>
                          <a:srgbClr val="000000"/>
                        </a:solidFill>
                        <a:latin typeface="Verdana" panose="020B0604030504040204" pitchFamily="34" charset="0"/>
                        <a:ea typeface="宋体" panose="02010600030101010101" pitchFamily="2" charset="-122"/>
                      </a:endParaRPr>
                    </a:p>
                  </a:txBody>
                  <a:tcPr marT="45727" marB="45727">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0"/>
                        </a:spcBef>
                        <a:buClr>
                          <a:srgbClr val="000000"/>
                        </a:buClr>
                        <a:buNone/>
                      </a:pPr>
                      <a:r>
                        <a:rPr lang="zh-CN" altLang="en-US" sz="1000" b="1" dirty="0">
                          <a:solidFill>
                            <a:srgbClr val="000000"/>
                          </a:solidFill>
                          <a:latin typeface="Verdana" panose="020B0604030504040204" pitchFamily="34" charset="0"/>
                          <a:ea typeface="宋体" panose="02010600030101010101" pitchFamily="2" charset="-122"/>
                        </a:rPr>
                        <a:t>过氧化钾</a:t>
                      </a:r>
                      <a:endParaRPr lang="zh-CN" altLang="en-US" sz="1000" b="1" dirty="0">
                        <a:solidFill>
                          <a:srgbClr val="000000"/>
                        </a:solidFill>
                        <a:latin typeface="Verdana" panose="020B0604030504040204" pitchFamily="34" charset="0"/>
                        <a:ea typeface="宋体" panose="02010600030101010101" pitchFamily="2" charset="-122"/>
                      </a:endParaRPr>
                    </a:p>
                  </a:txBody>
                  <a:tcPr marT="45727" marB="45727">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1000" b="1">
                          <a:solidFill>
                            <a:srgbClr val="000000"/>
                          </a:solidFill>
                          <a:latin typeface="Verdana" panose="020B0604030504040204" pitchFamily="34" charset="0"/>
                          <a:ea typeface="宋体" panose="02010600030101010101" pitchFamily="2" charset="-122"/>
                        </a:rPr>
                        <a:t>2</a:t>
                      </a:r>
                      <a:endParaRPr lang="en-US" altLang="zh-CN" sz="1000" b="1">
                        <a:solidFill>
                          <a:srgbClr val="000000"/>
                        </a:solidFill>
                        <a:latin typeface="Verdana" panose="020B0604030504040204" pitchFamily="34" charset="0"/>
                        <a:ea typeface="宋体" panose="02010600030101010101" pitchFamily="2" charset="-122"/>
                      </a:endParaRPr>
                    </a:p>
                  </a:txBody>
                  <a:tcPr marT="45727" marB="45727">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1000" b="1">
                          <a:solidFill>
                            <a:srgbClr val="000000"/>
                          </a:solidFill>
                          <a:latin typeface="Verdana" panose="020B0604030504040204" pitchFamily="34" charset="0"/>
                          <a:ea typeface="宋体" panose="02010600030101010101" pitchFamily="2" charset="-122"/>
                        </a:rPr>
                        <a:t>20</a:t>
                      </a:r>
                      <a:endParaRPr lang="en-US" altLang="zh-CN" sz="1000" b="1">
                        <a:solidFill>
                          <a:srgbClr val="000000"/>
                        </a:solidFill>
                        <a:latin typeface="Verdana" panose="020B0604030504040204" pitchFamily="34" charset="0"/>
                        <a:ea typeface="宋体" panose="02010600030101010101" pitchFamily="2" charset="-122"/>
                      </a:endParaRPr>
                    </a:p>
                  </a:txBody>
                  <a:tcPr marT="45727" marB="45727">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r>
              <a:tr h="243880">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1000" b="1">
                          <a:solidFill>
                            <a:srgbClr val="000000"/>
                          </a:solidFill>
                          <a:latin typeface="Verdana" panose="020B0604030504040204" pitchFamily="34" charset="0"/>
                          <a:ea typeface="宋体" panose="02010600030101010101" pitchFamily="2" charset="-122"/>
                        </a:rPr>
                        <a:t>4</a:t>
                      </a:r>
                      <a:endParaRPr lang="en-US" altLang="zh-CN" sz="1000" b="1">
                        <a:solidFill>
                          <a:srgbClr val="000000"/>
                        </a:solidFill>
                        <a:latin typeface="Verdana" panose="020B0604030504040204" pitchFamily="34" charset="0"/>
                        <a:ea typeface="宋体" panose="02010600030101010101" pitchFamily="2" charset="-122"/>
                      </a:endParaRPr>
                    </a:p>
                  </a:txBody>
                  <a:tcPr marT="45727" marB="45727">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0"/>
                        </a:spcBef>
                        <a:buClr>
                          <a:srgbClr val="000000"/>
                        </a:buClr>
                        <a:buNone/>
                      </a:pPr>
                      <a:r>
                        <a:rPr lang="zh-CN" altLang="en-US" sz="1000" b="1" dirty="0">
                          <a:solidFill>
                            <a:srgbClr val="000000"/>
                          </a:solidFill>
                          <a:latin typeface="Verdana" panose="020B0604030504040204" pitchFamily="34" charset="0"/>
                          <a:ea typeface="宋体" panose="02010600030101010101" pitchFamily="2" charset="-122"/>
                        </a:rPr>
                        <a:t>过氧化钠</a:t>
                      </a:r>
                      <a:endParaRPr lang="zh-CN" altLang="en-US" sz="1000" b="1" dirty="0">
                        <a:solidFill>
                          <a:srgbClr val="000000"/>
                        </a:solidFill>
                        <a:latin typeface="Verdana" panose="020B0604030504040204" pitchFamily="34" charset="0"/>
                        <a:ea typeface="宋体" panose="02010600030101010101" pitchFamily="2" charset="-122"/>
                      </a:endParaRPr>
                    </a:p>
                  </a:txBody>
                  <a:tcPr marT="45727" marB="45727">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1000" b="1">
                          <a:solidFill>
                            <a:srgbClr val="000000"/>
                          </a:solidFill>
                          <a:latin typeface="Verdana" panose="020B0604030504040204" pitchFamily="34" charset="0"/>
                          <a:ea typeface="宋体" panose="02010600030101010101" pitchFamily="2" charset="-122"/>
                        </a:rPr>
                        <a:t>2</a:t>
                      </a:r>
                      <a:endParaRPr lang="en-US" altLang="zh-CN" sz="1000" b="1">
                        <a:solidFill>
                          <a:srgbClr val="000000"/>
                        </a:solidFill>
                        <a:latin typeface="Verdana" panose="020B0604030504040204" pitchFamily="34" charset="0"/>
                        <a:ea typeface="宋体" panose="02010600030101010101" pitchFamily="2" charset="-122"/>
                      </a:endParaRPr>
                    </a:p>
                  </a:txBody>
                  <a:tcPr marT="45727" marB="45727">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1000" b="1">
                          <a:solidFill>
                            <a:srgbClr val="000000"/>
                          </a:solidFill>
                          <a:latin typeface="Verdana" panose="020B0604030504040204" pitchFamily="34" charset="0"/>
                          <a:ea typeface="宋体" panose="02010600030101010101" pitchFamily="2" charset="-122"/>
                        </a:rPr>
                        <a:t>20</a:t>
                      </a:r>
                      <a:endParaRPr lang="en-US" altLang="zh-CN" sz="1000" b="1">
                        <a:solidFill>
                          <a:srgbClr val="000000"/>
                        </a:solidFill>
                        <a:latin typeface="Verdana" panose="020B0604030504040204" pitchFamily="34" charset="0"/>
                        <a:ea typeface="宋体" panose="02010600030101010101" pitchFamily="2" charset="-122"/>
                      </a:endParaRPr>
                    </a:p>
                  </a:txBody>
                  <a:tcPr marT="45727" marB="45727">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r>
              <a:tr h="243880">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1000" b="1">
                          <a:solidFill>
                            <a:srgbClr val="000000"/>
                          </a:solidFill>
                          <a:latin typeface="Verdana" panose="020B0604030504040204" pitchFamily="34" charset="0"/>
                          <a:ea typeface="宋体" panose="02010600030101010101" pitchFamily="2" charset="-122"/>
                        </a:rPr>
                        <a:t>5</a:t>
                      </a:r>
                      <a:endParaRPr lang="en-US" altLang="zh-CN" sz="1000" b="1">
                        <a:solidFill>
                          <a:srgbClr val="000000"/>
                        </a:solidFill>
                        <a:latin typeface="Verdana" panose="020B0604030504040204" pitchFamily="34" charset="0"/>
                        <a:ea typeface="宋体" panose="02010600030101010101" pitchFamily="2" charset="-122"/>
                      </a:endParaRPr>
                    </a:p>
                  </a:txBody>
                  <a:tcPr marT="45727" marB="45727">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0"/>
                        </a:spcBef>
                        <a:buClr>
                          <a:srgbClr val="000000"/>
                        </a:buClr>
                        <a:buNone/>
                      </a:pPr>
                      <a:r>
                        <a:rPr lang="zh-CN" altLang="en-US" sz="1000" b="1" dirty="0">
                          <a:solidFill>
                            <a:srgbClr val="000000"/>
                          </a:solidFill>
                          <a:latin typeface="Verdana" panose="020B0604030504040204" pitchFamily="34" charset="0"/>
                          <a:ea typeface="宋体" panose="02010600030101010101" pitchFamily="2" charset="-122"/>
                        </a:rPr>
                        <a:t>过氧化乙酸叔丁酯</a:t>
                      </a:r>
                      <a:r>
                        <a:rPr lang="en-US" altLang="zh-CN" sz="1000" b="1">
                          <a:solidFill>
                            <a:srgbClr val="000000"/>
                          </a:solidFill>
                          <a:latin typeface="Verdana" panose="020B0604030504040204" pitchFamily="34" charset="0"/>
                          <a:ea typeface="宋体" panose="02010600030101010101" pitchFamily="2" charset="-122"/>
                        </a:rPr>
                        <a:t>(</a:t>
                      </a:r>
                      <a:r>
                        <a:rPr lang="zh-CN" altLang="en-US" sz="1000" b="1" dirty="0">
                          <a:solidFill>
                            <a:srgbClr val="000000"/>
                          </a:solidFill>
                          <a:latin typeface="Verdana" panose="020B0604030504040204" pitchFamily="34" charset="0"/>
                          <a:ea typeface="宋体" panose="02010600030101010101" pitchFamily="2" charset="-122"/>
                        </a:rPr>
                        <a:t>浓度≥</a:t>
                      </a:r>
                      <a:r>
                        <a:rPr lang="en-US" altLang="zh-CN" sz="1000" b="1">
                          <a:solidFill>
                            <a:srgbClr val="000000"/>
                          </a:solidFill>
                          <a:latin typeface="Verdana" panose="020B0604030504040204" pitchFamily="34" charset="0"/>
                          <a:ea typeface="宋体" panose="02010600030101010101" pitchFamily="2" charset="-122"/>
                        </a:rPr>
                        <a:t>70%)</a:t>
                      </a:r>
                      <a:endParaRPr lang="en-US" altLang="zh-CN" sz="1000" b="1">
                        <a:solidFill>
                          <a:schemeClr val="tx1"/>
                        </a:solidFill>
                        <a:ea typeface="宋体" panose="02010600030101010101" pitchFamily="2" charset="-122"/>
                      </a:endParaRPr>
                    </a:p>
                  </a:txBody>
                  <a:tcPr marT="45727" marB="45727">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1000" b="1">
                          <a:solidFill>
                            <a:srgbClr val="000000"/>
                          </a:solidFill>
                          <a:latin typeface="Verdana" panose="020B0604030504040204" pitchFamily="34" charset="0"/>
                          <a:ea typeface="宋体" panose="02010600030101010101" pitchFamily="2" charset="-122"/>
                        </a:rPr>
                        <a:t>1</a:t>
                      </a:r>
                      <a:endParaRPr lang="en-US" altLang="zh-CN" sz="1000" b="1">
                        <a:solidFill>
                          <a:srgbClr val="000000"/>
                        </a:solidFill>
                        <a:latin typeface="Verdana" panose="020B0604030504040204" pitchFamily="34" charset="0"/>
                        <a:ea typeface="宋体" panose="02010600030101010101" pitchFamily="2" charset="-122"/>
                      </a:endParaRPr>
                    </a:p>
                  </a:txBody>
                  <a:tcPr marT="45727" marB="45727">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1000" b="1">
                          <a:solidFill>
                            <a:srgbClr val="000000"/>
                          </a:solidFill>
                          <a:latin typeface="Verdana" panose="020B0604030504040204" pitchFamily="34" charset="0"/>
                          <a:ea typeface="宋体" panose="02010600030101010101" pitchFamily="2" charset="-122"/>
                        </a:rPr>
                        <a:t>10</a:t>
                      </a:r>
                      <a:endParaRPr lang="en-US" altLang="zh-CN" sz="1000" b="1">
                        <a:solidFill>
                          <a:srgbClr val="000000"/>
                        </a:solidFill>
                        <a:latin typeface="Verdana" panose="020B0604030504040204" pitchFamily="34" charset="0"/>
                        <a:ea typeface="宋体" panose="02010600030101010101" pitchFamily="2" charset="-122"/>
                      </a:endParaRPr>
                    </a:p>
                  </a:txBody>
                  <a:tcPr marT="45727" marB="45727">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r>
              <a:tr h="243880">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1000" b="1">
                          <a:solidFill>
                            <a:srgbClr val="000000"/>
                          </a:solidFill>
                          <a:latin typeface="Verdana" panose="020B0604030504040204" pitchFamily="34" charset="0"/>
                          <a:ea typeface="宋体" panose="02010600030101010101" pitchFamily="2" charset="-122"/>
                        </a:rPr>
                        <a:t>6</a:t>
                      </a:r>
                      <a:endParaRPr lang="en-US" altLang="zh-CN" sz="1000" b="1">
                        <a:solidFill>
                          <a:srgbClr val="000000"/>
                        </a:solidFill>
                        <a:latin typeface="Verdana" panose="020B0604030504040204" pitchFamily="34" charset="0"/>
                        <a:ea typeface="宋体" panose="02010600030101010101" pitchFamily="2" charset="-122"/>
                      </a:endParaRPr>
                    </a:p>
                  </a:txBody>
                  <a:tcPr marT="45727" marB="45727">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0"/>
                        </a:spcBef>
                        <a:buClr>
                          <a:srgbClr val="000000"/>
                        </a:buClr>
                        <a:buNone/>
                      </a:pPr>
                      <a:r>
                        <a:rPr lang="zh-CN" altLang="en-US" sz="1000" b="1" dirty="0">
                          <a:solidFill>
                            <a:srgbClr val="000000"/>
                          </a:solidFill>
                          <a:latin typeface="Verdana" panose="020B0604030504040204" pitchFamily="34" charset="0"/>
                          <a:ea typeface="宋体" panose="02010600030101010101" pitchFamily="2" charset="-122"/>
                        </a:rPr>
                        <a:t>过氧化异丁酸叔丁酯</a:t>
                      </a:r>
                      <a:r>
                        <a:rPr lang="en-US" altLang="zh-CN" sz="1000" b="1">
                          <a:solidFill>
                            <a:srgbClr val="000000"/>
                          </a:solidFill>
                          <a:latin typeface="Verdana" panose="020B0604030504040204" pitchFamily="34" charset="0"/>
                          <a:ea typeface="宋体" panose="02010600030101010101" pitchFamily="2" charset="-122"/>
                        </a:rPr>
                        <a:t>(</a:t>
                      </a:r>
                      <a:r>
                        <a:rPr lang="zh-CN" altLang="en-US" sz="1000" b="1" dirty="0">
                          <a:solidFill>
                            <a:srgbClr val="000000"/>
                          </a:solidFill>
                          <a:latin typeface="Verdana" panose="020B0604030504040204" pitchFamily="34" charset="0"/>
                          <a:ea typeface="宋体" panose="02010600030101010101" pitchFamily="2" charset="-122"/>
                        </a:rPr>
                        <a:t>浓度≥</a:t>
                      </a:r>
                      <a:r>
                        <a:rPr lang="en-US" altLang="zh-CN" sz="1000" b="1">
                          <a:solidFill>
                            <a:srgbClr val="000000"/>
                          </a:solidFill>
                          <a:latin typeface="Verdana" panose="020B0604030504040204" pitchFamily="34" charset="0"/>
                          <a:ea typeface="宋体" panose="02010600030101010101" pitchFamily="2" charset="-122"/>
                        </a:rPr>
                        <a:t>80%)</a:t>
                      </a:r>
                      <a:endParaRPr lang="en-US" altLang="zh-CN" sz="1000" b="1">
                        <a:solidFill>
                          <a:schemeClr val="tx1"/>
                        </a:solidFill>
                        <a:ea typeface="宋体" panose="02010600030101010101" pitchFamily="2" charset="-122"/>
                      </a:endParaRPr>
                    </a:p>
                  </a:txBody>
                  <a:tcPr marT="45727" marB="45727">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1000" b="1">
                          <a:solidFill>
                            <a:srgbClr val="000000"/>
                          </a:solidFill>
                          <a:latin typeface="Verdana" panose="020B0604030504040204" pitchFamily="34" charset="0"/>
                          <a:ea typeface="宋体" panose="02010600030101010101" pitchFamily="2" charset="-122"/>
                        </a:rPr>
                        <a:t>1</a:t>
                      </a:r>
                      <a:endParaRPr lang="en-US" altLang="zh-CN" sz="1000" b="1">
                        <a:solidFill>
                          <a:srgbClr val="000000"/>
                        </a:solidFill>
                        <a:latin typeface="Verdana" panose="020B0604030504040204" pitchFamily="34" charset="0"/>
                        <a:ea typeface="宋体" panose="02010600030101010101" pitchFamily="2" charset="-122"/>
                      </a:endParaRPr>
                    </a:p>
                  </a:txBody>
                  <a:tcPr marT="45727" marB="45727">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1000" b="1">
                          <a:solidFill>
                            <a:srgbClr val="000000"/>
                          </a:solidFill>
                          <a:latin typeface="Verdana" panose="020B0604030504040204" pitchFamily="34" charset="0"/>
                          <a:ea typeface="宋体" panose="02010600030101010101" pitchFamily="2" charset="-122"/>
                        </a:rPr>
                        <a:t>10</a:t>
                      </a:r>
                      <a:endParaRPr lang="en-US" altLang="zh-CN" sz="1000" b="1">
                        <a:solidFill>
                          <a:srgbClr val="000000"/>
                        </a:solidFill>
                        <a:latin typeface="Verdana" panose="020B0604030504040204" pitchFamily="34" charset="0"/>
                        <a:ea typeface="宋体" panose="02010600030101010101" pitchFamily="2" charset="-122"/>
                      </a:endParaRPr>
                    </a:p>
                  </a:txBody>
                  <a:tcPr marT="45727" marB="45727">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r>
              <a:tr h="396304">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1000" b="1">
                          <a:solidFill>
                            <a:srgbClr val="000000"/>
                          </a:solidFill>
                          <a:latin typeface="Verdana" panose="020B0604030504040204" pitchFamily="34" charset="0"/>
                          <a:ea typeface="宋体" panose="02010600030101010101" pitchFamily="2" charset="-122"/>
                        </a:rPr>
                        <a:t>7</a:t>
                      </a:r>
                      <a:endParaRPr lang="en-US" altLang="zh-CN" sz="1000" b="1">
                        <a:solidFill>
                          <a:srgbClr val="000000"/>
                        </a:solidFill>
                        <a:latin typeface="Verdana" panose="020B0604030504040204" pitchFamily="34" charset="0"/>
                        <a:ea typeface="宋体" panose="02010600030101010101" pitchFamily="2" charset="-122"/>
                      </a:endParaRPr>
                    </a:p>
                  </a:txBody>
                  <a:tcPr marT="45727" marB="45727">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0"/>
                        </a:spcBef>
                        <a:buClr>
                          <a:srgbClr val="000000"/>
                        </a:buClr>
                        <a:buNone/>
                      </a:pPr>
                      <a:r>
                        <a:rPr lang="zh-CN" altLang="en-US" sz="1000" b="1" dirty="0">
                          <a:solidFill>
                            <a:srgbClr val="000000"/>
                          </a:solidFill>
                          <a:latin typeface="Verdana" panose="020B0604030504040204" pitchFamily="34" charset="0"/>
                          <a:ea typeface="宋体" panose="02010600030101010101" pitchFamily="2" charset="-122"/>
                        </a:rPr>
                        <a:t>过氧化顺式丁烯二酸叔丁酯</a:t>
                      </a:r>
                      <a:r>
                        <a:rPr lang="en-US" altLang="zh-CN" sz="1000" b="1">
                          <a:solidFill>
                            <a:srgbClr val="000000"/>
                          </a:solidFill>
                          <a:latin typeface="Verdana" panose="020B0604030504040204" pitchFamily="34" charset="0"/>
                          <a:ea typeface="宋体" panose="02010600030101010101" pitchFamily="2" charset="-122"/>
                        </a:rPr>
                        <a:t>(</a:t>
                      </a:r>
                      <a:r>
                        <a:rPr lang="zh-CN" altLang="en-US" sz="1000" b="1" dirty="0">
                          <a:solidFill>
                            <a:srgbClr val="000000"/>
                          </a:solidFill>
                          <a:latin typeface="Verdana" panose="020B0604030504040204" pitchFamily="34" charset="0"/>
                          <a:ea typeface="宋体" panose="02010600030101010101" pitchFamily="2" charset="-122"/>
                        </a:rPr>
                        <a:t>浓度≥</a:t>
                      </a:r>
                      <a:r>
                        <a:rPr lang="en-US" altLang="zh-CN" sz="1000" b="1">
                          <a:solidFill>
                            <a:srgbClr val="000000"/>
                          </a:solidFill>
                          <a:latin typeface="Verdana" panose="020B0604030504040204" pitchFamily="34" charset="0"/>
                          <a:ea typeface="宋体" panose="02010600030101010101" pitchFamily="2" charset="-122"/>
                        </a:rPr>
                        <a:t>80%)</a:t>
                      </a:r>
                      <a:endParaRPr lang="en-US" altLang="zh-CN" sz="1000" b="1">
                        <a:solidFill>
                          <a:schemeClr val="tx1"/>
                        </a:solidFill>
                        <a:ea typeface="宋体" panose="02010600030101010101" pitchFamily="2" charset="-122"/>
                      </a:endParaRPr>
                    </a:p>
                  </a:txBody>
                  <a:tcPr marT="45727" marB="45727">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1000" b="1">
                          <a:solidFill>
                            <a:srgbClr val="000000"/>
                          </a:solidFill>
                          <a:latin typeface="Verdana" panose="020B0604030504040204" pitchFamily="34" charset="0"/>
                          <a:ea typeface="宋体" panose="02010600030101010101" pitchFamily="2" charset="-122"/>
                        </a:rPr>
                        <a:t>1</a:t>
                      </a:r>
                      <a:endParaRPr lang="en-US" altLang="zh-CN" sz="1000" b="1">
                        <a:solidFill>
                          <a:srgbClr val="000000"/>
                        </a:solidFill>
                        <a:latin typeface="Verdana" panose="020B0604030504040204" pitchFamily="34" charset="0"/>
                        <a:ea typeface="宋体" panose="02010600030101010101" pitchFamily="2" charset="-122"/>
                      </a:endParaRPr>
                    </a:p>
                  </a:txBody>
                  <a:tcPr marT="45727" marB="45727">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1000" b="1">
                          <a:solidFill>
                            <a:srgbClr val="000000"/>
                          </a:solidFill>
                          <a:latin typeface="Verdana" panose="020B0604030504040204" pitchFamily="34" charset="0"/>
                          <a:ea typeface="宋体" panose="02010600030101010101" pitchFamily="2" charset="-122"/>
                        </a:rPr>
                        <a:t>10</a:t>
                      </a:r>
                      <a:endParaRPr lang="en-US" altLang="zh-CN" sz="1000" b="1">
                        <a:solidFill>
                          <a:srgbClr val="000000"/>
                        </a:solidFill>
                        <a:latin typeface="Verdana" panose="020B0604030504040204" pitchFamily="34" charset="0"/>
                        <a:ea typeface="宋体" panose="02010600030101010101" pitchFamily="2" charset="-122"/>
                      </a:endParaRPr>
                    </a:p>
                  </a:txBody>
                  <a:tcPr marT="45727" marB="45727">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r>
              <a:tr h="396304">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1000" b="1">
                          <a:solidFill>
                            <a:srgbClr val="000000"/>
                          </a:solidFill>
                          <a:latin typeface="Verdana" panose="020B0604030504040204" pitchFamily="34" charset="0"/>
                          <a:ea typeface="宋体" panose="02010600030101010101" pitchFamily="2" charset="-122"/>
                        </a:rPr>
                        <a:t>8</a:t>
                      </a:r>
                      <a:endParaRPr lang="en-US" altLang="zh-CN" sz="1000" b="1">
                        <a:solidFill>
                          <a:srgbClr val="000000"/>
                        </a:solidFill>
                        <a:latin typeface="Verdana" panose="020B0604030504040204" pitchFamily="34" charset="0"/>
                        <a:ea typeface="宋体" panose="02010600030101010101" pitchFamily="2" charset="-122"/>
                      </a:endParaRPr>
                    </a:p>
                  </a:txBody>
                  <a:tcPr marT="45727" marB="45727">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0"/>
                        </a:spcBef>
                        <a:buClr>
                          <a:srgbClr val="000000"/>
                        </a:buClr>
                        <a:buNone/>
                      </a:pPr>
                      <a:r>
                        <a:rPr lang="zh-CN" altLang="en-US" sz="1000" b="1" dirty="0">
                          <a:solidFill>
                            <a:srgbClr val="000000"/>
                          </a:solidFill>
                          <a:latin typeface="Verdana" panose="020B0604030504040204" pitchFamily="34" charset="0"/>
                          <a:ea typeface="宋体" panose="02010600030101010101" pitchFamily="2" charset="-122"/>
                        </a:rPr>
                        <a:t>过氧化异丙基碳酸叔丁酯</a:t>
                      </a:r>
                      <a:r>
                        <a:rPr lang="en-US" altLang="zh-CN" sz="1000" b="1">
                          <a:solidFill>
                            <a:srgbClr val="000000"/>
                          </a:solidFill>
                          <a:latin typeface="Verdana" panose="020B0604030504040204" pitchFamily="34" charset="0"/>
                          <a:ea typeface="宋体" panose="02010600030101010101" pitchFamily="2" charset="-122"/>
                        </a:rPr>
                        <a:t>(</a:t>
                      </a:r>
                      <a:r>
                        <a:rPr lang="zh-CN" altLang="en-US" sz="1000" b="1" dirty="0">
                          <a:solidFill>
                            <a:srgbClr val="000000"/>
                          </a:solidFill>
                          <a:latin typeface="Verdana" panose="020B0604030504040204" pitchFamily="34" charset="0"/>
                          <a:ea typeface="宋体" panose="02010600030101010101" pitchFamily="2" charset="-122"/>
                        </a:rPr>
                        <a:t>浓度≥</a:t>
                      </a:r>
                      <a:r>
                        <a:rPr lang="en-US" altLang="zh-CN" sz="1000" b="1">
                          <a:solidFill>
                            <a:srgbClr val="000000"/>
                          </a:solidFill>
                          <a:latin typeface="Verdana" panose="020B0604030504040204" pitchFamily="34" charset="0"/>
                          <a:ea typeface="宋体" panose="02010600030101010101" pitchFamily="2" charset="-122"/>
                        </a:rPr>
                        <a:t>80%)</a:t>
                      </a:r>
                      <a:endParaRPr lang="en-US" altLang="zh-CN" sz="1000" b="1">
                        <a:solidFill>
                          <a:schemeClr val="tx1"/>
                        </a:solidFill>
                        <a:ea typeface="宋体" panose="02010600030101010101" pitchFamily="2" charset="-122"/>
                      </a:endParaRPr>
                    </a:p>
                  </a:txBody>
                  <a:tcPr marT="45727" marB="45727">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1000" b="1">
                          <a:solidFill>
                            <a:srgbClr val="000000"/>
                          </a:solidFill>
                          <a:latin typeface="Verdana" panose="020B0604030504040204" pitchFamily="34" charset="0"/>
                          <a:ea typeface="宋体" panose="02010600030101010101" pitchFamily="2" charset="-122"/>
                        </a:rPr>
                        <a:t>1</a:t>
                      </a:r>
                      <a:endParaRPr lang="en-US" altLang="zh-CN" sz="1000" b="1">
                        <a:solidFill>
                          <a:srgbClr val="000000"/>
                        </a:solidFill>
                        <a:latin typeface="Verdana" panose="020B0604030504040204" pitchFamily="34" charset="0"/>
                        <a:ea typeface="宋体" panose="02010600030101010101" pitchFamily="2" charset="-122"/>
                      </a:endParaRPr>
                    </a:p>
                  </a:txBody>
                  <a:tcPr marT="45727" marB="45727">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1000" b="1">
                          <a:solidFill>
                            <a:srgbClr val="000000"/>
                          </a:solidFill>
                          <a:latin typeface="Verdana" panose="020B0604030504040204" pitchFamily="34" charset="0"/>
                          <a:ea typeface="宋体" panose="02010600030101010101" pitchFamily="2" charset="-122"/>
                        </a:rPr>
                        <a:t>10</a:t>
                      </a:r>
                      <a:endParaRPr lang="en-US" altLang="zh-CN" sz="1000" b="1">
                        <a:solidFill>
                          <a:srgbClr val="000000"/>
                        </a:solidFill>
                        <a:latin typeface="Verdana" panose="020B0604030504040204" pitchFamily="34" charset="0"/>
                        <a:ea typeface="宋体" panose="02010600030101010101" pitchFamily="2" charset="-122"/>
                      </a:endParaRPr>
                    </a:p>
                  </a:txBody>
                  <a:tcPr marT="45727" marB="45727">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r>
              <a:tr h="396304">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1000" b="1">
                          <a:solidFill>
                            <a:srgbClr val="000000"/>
                          </a:solidFill>
                          <a:latin typeface="Verdana" panose="020B0604030504040204" pitchFamily="34" charset="0"/>
                          <a:ea typeface="宋体" panose="02010600030101010101" pitchFamily="2" charset="-122"/>
                        </a:rPr>
                        <a:t>9</a:t>
                      </a:r>
                      <a:endParaRPr lang="en-US" altLang="zh-CN" sz="1000" b="1">
                        <a:solidFill>
                          <a:srgbClr val="000000"/>
                        </a:solidFill>
                        <a:latin typeface="Verdana" panose="020B0604030504040204" pitchFamily="34" charset="0"/>
                        <a:ea typeface="宋体" panose="02010600030101010101" pitchFamily="2" charset="-122"/>
                      </a:endParaRPr>
                    </a:p>
                  </a:txBody>
                  <a:tcPr marT="45727" marB="45727">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0"/>
                        </a:spcBef>
                        <a:buClr>
                          <a:srgbClr val="000000"/>
                        </a:buClr>
                        <a:buNone/>
                      </a:pPr>
                      <a:r>
                        <a:rPr lang="zh-CN" altLang="en-US" sz="1000" b="1" dirty="0">
                          <a:solidFill>
                            <a:srgbClr val="000000"/>
                          </a:solidFill>
                          <a:latin typeface="Verdana" panose="020B0604030504040204" pitchFamily="34" charset="0"/>
                          <a:ea typeface="宋体" panose="02010600030101010101" pitchFamily="2" charset="-122"/>
                        </a:rPr>
                        <a:t>过氧化二碳酸二苯甲酯</a:t>
                      </a:r>
                      <a:r>
                        <a:rPr lang="en-US" altLang="zh-CN" sz="1000" b="1">
                          <a:solidFill>
                            <a:srgbClr val="000000"/>
                          </a:solidFill>
                          <a:latin typeface="Verdana" panose="020B0604030504040204" pitchFamily="34" charset="0"/>
                          <a:ea typeface="宋体" panose="02010600030101010101" pitchFamily="2" charset="-122"/>
                        </a:rPr>
                        <a:t>(</a:t>
                      </a:r>
                      <a:r>
                        <a:rPr lang="zh-CN" altLang="en-US" sz="1000" b="1" dirty="0">
                          <a:solidFill>
                            <a:srgbClr val="000000"/>
                          </a:solidFill>
                          <a:latin typeface="Verdana" panose="020B0604030504040204" pitchFamily="34" charset="0"/>
                          <a:ea typeface="宋体" panose="02010600030101010101" pitchFamily="2" charset="-122"/>
                        </a:rPr>
                        <a:t>盐度≥</a:t>
                      </a:r>
                      <a:r>
                        <a:rPr lang="en-US" altLang="zh-CN" sz="1000" b="1">
                          <a:solidFill>
                            <a:srgbClr val="000000"/>
                          </a:solidFill>
                          <a:latin typeface="Verdana" panose="020B0604030504040204" pitchFamily="34" charset="0"/>
                          <a:ea typeface="宋体" panose="02010600030101010101" pitchFamily="2" charset="-122"/>
                        </a:rPr>
                        <a:t>90%)</a:t>
                      </a:r>
                      <a:endParaRPr lang="en-US" altLang="zh-CN" sz="1000" b="1">
                        <a:solidFill>
                          <a:schemeClr val="tx1"/>
                        </a:solidFill>
                        <a:ea typeface="宋体" panose="02010600030101010101" pitchFamily="2" charset="-122"/>
                      </a:endParaRPr>
                    </a:p>
                  </a:txBody>
                  <a:tcPr marT="45727" marB="45727">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1000" b="1">
                          <a:solidFill>
                            <a:srgbClr val="000000"/>
                          </a:solidFill>
                          <a:latin typeface="Verdana" panose="020B0604030504040204" pitchFamily="34" charset="0"/>
                          <a:ea typeface="宋体" panose="02010600030101010101" pitchFamily="2" charset="-122"/>
                        </a:rPr>
                        <a:t>1</a:t>
                      </a:r>
                      <a:endParaRPr lang="en-US" altLang="zh-CN" sz="1000" b="1">
                        <a:solidFill>
                          <a:srgbClr val="000000"/>
                        </a:solidFill>
                        <a:latin typeface="Verdana" panose="020B0604030504040204" pitchFamily="34" charset="0"/>
                        <a:ea typeface="宋体" panose="02010600030101010101" pitchFamily="2" charset="-122"/>
                      </a:endParaRPr>
                    </a:p>
                  </a:txBody>
                  <a:tcPr marT="45727" marB="45727">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1000" b="1">
                          <a:solidFill>
                            <a:srgbClr val="000000"/>
                          </a:solidFill>
                          <a:latin typeface="Verdana" panose="020B0604030504040204" pitchFamily="34" charset="0"/>
                          <a:ea typeface="宋体" panose="02010600030101010101" pitchFamily="2" charset="-122"/>
                        </a:rPr>
                        <a:t>10</a:t>
                      </a:r>
                      <a:endParaRPr lang="en-US" altLang="zh-CN" sz="1000" b="1">
                        <a:solidFill>
                          <a:srgbClr val="000000"/>
                        </a:solidFill>
                        <a:latin typeface="Verdana" panose="020B0604030504040204" pitchFamily="34" charset="0"/>
                        <a:ea typeface="宋体" panose="02010600030101010101" pitchFamily="2" charset="-122"/>
                      </a:endParaRPr>
                    </a:p>
                  </a:txBody>
                  <a:tcPr marT="45727" marB="45727">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r>
              <a:tr h="396304">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1000" b="1">
                          <a:solidFill>
                            <a:srgbClr val="000000"/>
                          </a:solidFill>
                          <a:latin typeface="Verdana" panose="020B0604030504040204" pitchFamily="34" charset="0"/>
                          <a:ea typeface="宋体" panose="02010600030101010101" pitchFamily="2" charset="-122"/>
                        </a:rPr>
                        <a:t>10</a:t>
                      </a:r>
                      <a:endParaRPr lang="en-US" altLang="zh-CN" sz="1000" b="1">
                        <a:solidFill>
                          <a:srgbClr val="000000"/>
                        </a:solidFill>
                        <a:latin typeface="Verdana" panose="020B0604030504040204" pitchFamily="34" charset="0"/>
                        <a:ea typeface="宋体" panose="02010600030101010101" pitchFamily="2" charset="-122"/>
                      </a:endParaRPr>
                    </a:p>
                  </a:txBody>
                  <a:tcPr marT="45727" marB="45727">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0"/>
                        </a:spcBef>
                        <a:buClr>
                          <a:srgbClr val="000000"/>
                        </a:buClr>
                        <a:buNone/>
                      </a:pPr>
                      <a:r>
                        <a:rPr lang="en-US" altLang="zh-CN" sz="1000" b="1">
                          <a:solidFill>
                            <a:srgbClr val="000000"/>
                          </a:solidFill>
                          <a:latin typeface="Verdana" panose="020B0604030504040204" pitchFamily="34" charset="0"/>
                          <a:ea typeface="宋体" panose="02010600030101010101" pitchFamily="2" charset="-122"/>
                        </a:rPr>
                        <a:t>2,2-</a:t>
                      </a:r>
                      <a:r>
                        <a:rPr lang="zh-CN" altLang="en-US" sz="1000" b="1" dirty="0">
                          <a:solidFill>
                            <a:srgbClr val="000000"/>
                          </a:solidFill>
                          <a:latin typeface="Verdana" panose="020B0604030504040204" pitchFamily="34" charset="0"/>
                          <a:ea typeface="宋体" panose="02010600030101010101" pitchFamily="2" charset="-122"/>
                        </a:rPr>
                        <a:t>双</a:t>
                      </a:r>
                      <a:r>
                        <a:rPr lang="en-US" altLang="zh-CN" sz="1000" b="1">
                          <a:solidFill>
                            <a:srgbClr val="000000"/>
                          </a:solidFill>
                          <a:latin typeface="Verdana" panose="020B0604030504040204" pitchFamily="34" charset="0"/>
                          <a:ea typeface="宋体" panose="02010600030101010101" pitchFamily="2" charset="-122"/>
                        </a:rPr>
                        <a:t>-(</a:t>
                      </a:r>
                      <a:r>
                        <a:rPr lang="zh-CN" altLang="en-US" sz="1000" b="1" dirty="0">
                          <a:solidFill>
                            <a:srgbClr val="000000"/>
                          </a:solidFill>
                          <a:latin typeface="Verdana" panose="020B0604030504040204" pitchFamily="34" charset="0"/>
                          <a:ea typeface="宋体" panose="02010600030101010101" pitchFamily="2" charset="-122"/>
                        </a:rPr>
                        <a:t>过氧化叔丁基</a:t>
                      </a:r>
                      <a:r>
                        <a:rPr lang="en-US" altLang="zh-CN" sz="1000" b="1">
                          <a:solidFill>
                            <a:srgbClr val="000000"/>
                          </a:solidFill>
                          <a:latin typeface="Verdana" panose="020B0604030504040204" pitchFamily="34" charset="0"/>
                          <a:ea typeface="宋体" panose="02010600030101010101" pitchFamily="2" charset="-122"/>
                        </a:rPr>
                        <a:t>)</a:t>
                      </a:r>
                      <a:r>
                        <a:rPr lang="zh-CN" altLang="en-US" sz="1000" b="1" dirty="0">
                          <a:solidFill>
                            <a:srgbClr val="000000"/>
                          </a:solidFill>
                          <a:latin typeface="Verdana" panose="020B0604030504040204" pitchFamily="34" charset="0"/>
                          <a:ea typeface="宋体" panose="02010600030101010101" pitchFamily="2" charset="-122"/>
                        </a:rPr>
                        <a:t>丁烷</a:t>
                      </a:r>
                      <a:r>
                        <a:rPr lang="en-US" altLang="zh-CN" sz="1000" b="1">
                          <a:solidFill>
                            <a:srgbClr val="000000"/>
                          </a:solidFill>
                          <a:latin typeface="Verdana" panose="020B0604030504040204" pitchFamily="34" charset="0"/>
                          <a:ea typeface="宋体" panose="02010600030101010101" pitchFamily="2" charset="-122"/>
                        </a:rPr>
                        <a:t>(</a:t>
                      </a:r>
                      <a:r>
                        <a:rPr lang="zh-CN" altLang="en-US" sz="1000" b="1" dirty="0">
                          <a:solidFill>
                            <a:srgbClr val="000000"/>
                          </a:solidFill>
                          <a:latin typeface="Verdana" panose="020B0604030504040204" pitchFamily="34" charset="0"/>
                          <a:ea typeface="宋体" panose="02010600030101010101" pitchFamily="2" charset="-122"/>
                        </a:rPr>
                        <a:t>浓度≥</a:t>
                      </a:r>
                      <a:r>
                        <a:rPr lang="en-US" altLang="zh-CN" sz="1000" b="1">
                          <a:solidFill>
                            <a:srgbClr val="000000"/>
                          </a:solidFill>
                          <a:latin typeface="Verdana" panose="020B0604030504040204" pitchFamily="34" charset="0"/>
                          <a:ea typeface="宋体" panose="02010600030101010101" pitchFamily="2" charset="-122"/>
                        </a:rPr>
                        <a:t>70%)</a:t>
                      </a:r>
                      <a:endParaRPr lang="en-US" altLang="zh-CN" sz="1000" b="1">
                        <a:solidFill>
                          <a:schemeClr val="tx1"/>
                        </a:solidFill>
                        <a:ea typeface="宋体" panose="02010600030101010101" pitchFamily="2" charset="-122"/>
                      </a:endParaRPr>
                    </a:p>
                  </a:txBody>
                  <a:tcPr marT="45727" marB="45727">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1000" b="1">
                          <a:solidFill>
                            <a:srgbClr val="000000"/>
                          </a:solidFill>
                          <a:latin typeface="Verdana" panose="020B0604030504040204" pitchFamily="34" charset="0"/>
                          <a:ea typeface="宋体" panose="02010600030101010101" pitchFamily="2" charset="-122"/>
                        </a:rPr>
                        <a:t>1</a:t>
                      </a:r>
                      <a:endParaRPr lang="en-US" altLang="zh-CN" sz="1000" b="1">
                        <a:solidFill>
                          <a:srgbClr val="000000"/>
                        </a:solidFill>
                        <a:latin typeface="Verdana" panose="020B0604030504040204" pitchFamily="34" charset="0"/>
                        <a:ea typeface="宋体" panose="02010600030101010101" pitchFamily="2" charset="-122"/>
                      </a:endParaRPr>
                    </a:p>
                  </a:txBody>
                  <a:tcPr marT="45727" marB="45727">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1000" b="1">
                          <a:solidFill>
                            <a:srgbClr val="000000"/>
                          </a:solidFill>
                          <a:latin typeface="Verdana" panose="020B0604030504040204" pitchFamily="34" charset="0"/>
                          <a:ea typeface="宋体" panose="02010600030101010101" pitchFamily="2" charset="-122"/>
                        </a:rPr>
                        <a:t>10</a:t>
                      </a:r>
                      <a:endParaRPr lang="en-US" altLang="zh-CN" sz="1000" b="1">
                        <a:solidFill>
                          <a:srgbClr val="000000"/>
                        </a:solidFill>
                        <a:latin typeface="Verdana" panose="020B0604030504040204" pitchFamily="34" charset="0"/>
                        <a:ea typeface="宋体" panose="02010600030101010101" pitchFamily="2" charset="-122"/>
                      </a:endParaRPr>
                    </a:p>
                  </a:txBody>
                  <a:tcPr marT="45727" marB="45727">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r>
              <a:tr h="396304">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1000" b="1">
                          <a:solidFill>
                            <a:srgbClr val="000000"/>
                          </a:solidFill>
                          <a:latin typeface="Verdana" panose="020B0604030504040204" pitchFamily="34" charset="0"/>
                          <a:ea typeface="宋体" panose="02010600030101010101" pitchFamily="2" charset="-122"/>
                        </a:rPr>
                        <a:t>11</a:t>
                      </a:r>
                      <a:endParaRPr lang="en-US" altLang="zh-CN" sz="1000" b="1">
                        <a:solidFill>
                          <a:srgbClr val="000000"/>
                        </a:solidFill>
                        <a:latin typeface="Verdana" panose="020B0604030504040204" pitchFamily="34" charset="0"/>
                        <a:ea typeface="宋体" panose="02010600030101010101" pitchFamily="2" charset="-122"/>
                      </a:endParaRPr>
                    </a:p>
                  </a:txBody>
                  <a:tcPr marT="45727" marB="45727">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0"/>
                        </a:spcBef>
                        <a:buClr>
                          <a:srgbClr val="000000"/>
                        </a:buClr>
                        <a:buNone/>
                      </a:pPr>
                      <a:r>
                        <a:rPr lang="en-US" altLang="zh-CN" sz="1000" b="1">
                          <a:solidFill>
                            <a:srgbClr val="000000"/>
                          </a:solidFill>
                          <a:latin typeface="Verdana" panose="020B0604030504040204" pitchFamily="34" charset="0"/>
                          <a:ea typeface="宋体" panose="02010600030101010101" pitchFamily="2" charset="-122"/>
                        </a:rPr>
                        <a:t>1,1-</a:t>
                      </a:r>
                      <a:r>
                        <a:rPr lang="zh-CN" altLang="en-US" sz="1000" b="1" dirty="0">
                          <a:solidFill>
                            <a:srgbClr val="000000"/>
                          </a:solidFill>
                          <a:latin typeface="Verdana" panose="020B0604030504040204" pitchFamily="34" charset="0"/>
                          <a:ea typeface="宋体" panose="02010600030101010101" pitchFamily="2" charset="-122"/>
                        </a:rPr>
                        <a:t>双</a:t>
                      </a:r>
                      <a:r>
                        <a:rPr lang="en-US" altLang="zh-CN" sz="1000" b="1">
                          <a:solidFill>
                            <a:srgbClr val="000000"/>
                          </a:solidFill>
                          <a:latin typeface="Verdana" panose="020B0604030504040204" pitchFamily="34" charset="0"/>
                          <a:ea typeface="宋体" panose="02010600030101010101" pitchFamily="2" charset="-122"/>
                        </a:rPr>
                        <a:t>-(</a:t>
                      </a:r>
                      <a:r>
                        <a:rPr lang="zh-CN" altLang="en-US" sz="1000" b="1" dirty="0">
                          <a:solidFill>
                            <a:srgbClr val="000000"/>
                          </a:solidFill>
                          <a:latin typeface="Verdana" panose="020B0604030504040204" pitchFamily="34" charset="0"/>
                          <a:ea typeface="宋体" panose="02010600030101010101" pitchFamily="2" charset="-122"/>
                        </a:rPr>
                        <a:t>过氧化叔丁基</a:t>
                      </a:r>
                      <a:r>
                        <a:rPr lang="en-US" altLang="zh-CN" sz="1000" b="1">
                          <a:solidFill>
                            <a:srgbClr val="000000"/>
                          </a:solidFill>
                          <a:latin typeface="Verdana" panose="020B0604030504040204" pitchFamily="34" charset="0"/>
                          <a:ea typeface="宋体" panose="02010600030101010101" pitchFamily="2" charset="-122"/>
                        </a:rPr>
                        <a:t>)</a:t>
                      </a:r>
                      <a:r>
                        <a:rPr lang="zh-CN" altLang="en-US" sz="1000" b="1" dirty="0">
                          <a:solidFill>
                            <a:srgbClr val="000000"/>
                          </a:solidFill>
                          <a:latin typeface="Verdana" panose="020B0604030504040204" pitchFamily="34" charset="0"/>
                          <a:ea typeface="宋体" panose="02010600030101010101" pitchFamily="2" charset="-122"/>
                        </a:rPr>
                        <a:t>环己烷</a:t>
                      </a:r>
                      <a:r>
                        <a:rPr lang="en-US" altLang="zh-CN" sz="1000" b="1">
                          <a:solidFill>
                            <a:srgbClr val="000000"/>
                          </a:solidFill>
                          <a:latin typeface="Verdana" panose="020B0604030504040204" pitchFamily="34" charset="0"/>
                          <a:ea typeface="宋体" panose="02010600030101010101" pitchFamily="2" charset="-122"/>
                        </a:rPr>
                        <a:t>(</a:t>
                      </a:r>
                      <a:r>
                        <a:rPr lang="zh-CN" altLang="en-US" sz="1000" b="1" dirty="0">
                          <a:solidFill>
                            <a:srgbClr val="000000"/>
                          </a:solidFill>
                          <a:latin typeface="Verdana" panose="020B0604030504040204" pitchFamily="34" charset="0"/>
                          <a:ea typeface="宋体" panose="02010600030101010101" pitchFamily="2" charset="-122"/>
                        </a:rPr>
                        <a:t>浓度≥</a:t>
                      </a:r>
                      <a:r>
                        <a:rPr lang="en-US" altLang="zh-CN" sz="1000" b="1">
                          <a:solidFill>
                            <a:srgbClr val="000000"/>
                          </a:solidFill>
                          <a:latin typeface="Verdana" panose="020B0604030504040204" pitchFamily="34" charset="0"/>
                          <a:ea typeface="宋体" panose="02010600030101010101" pitchFamily="2" charset="-122"/>
                        </a:rPr>
                        <a:t>80%)</a:t>
                      </a:r>
                      <a:endParaRPr lang="en-US" altLang="zh-CN" sz="1000" b="1">
                        <a:solidFill>
                          <a:schemeClr val="tx1"/>
                        </a:solidFill>
                        <a:ea typeface="宋体" panose="02010600030101010101" pitchFamily="2" charset="-122"/>
                      </a:endParaRPr>
                    </a:p>
                  </a:txBody>
                  <a:tcPr marT="45727" marB="45727">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1000" b="1">
                          <a:solidFill>
                            <a:srgbClr val="000000"/>
                          </a:solidFill>
                          <a:latin typeface="Verdana" panose="020B0604030504040204" pitchFamily="34" charset="0"/>
                          <a:ea typeface="宋体" panose="02010600030101010101" pitchFamily="2" charset="-122"/>
                        </a:rPr>
                        <a:t>1</a:t>
                      </a:r>
                      <a:endParaRPr lang="en-US" altLang="zh-CN" sz="1000" b="1">
                        <a:solidFill>
                          <a:srgbClr val="000000"/>
                        </a:solidFill>
                        <a:latin typeface="Verdana" panose="020B0604030504040204" pitchFamily="34" charset="0"/>
                        <a:ea typeface="宋体" panose="02010600030101010101" pitchFamily="2" charset="-122"/>
                      </a:endParaRPr>
                    </a:p>
                  </a:txBody>
                  <a:tcPr marT="45727" marB="45727">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1000" b="1" dirty="0">
                          <a:solidFill>
                            <a:srgbClr val="000000"/>
                          </a:solidFill>
                          <a:latin typeface="Verdana" panose="020B0604030504040204" pitchFamily="34" charset="0"/>
                          <a:ea typeface="宋体" panose="02010600030101010101" pitchFamily="2" charset="-122"/>
                        </a:rPr>
                        <a:t>10</a:t>
                      </a:r>
                      <a:endParaRPr lang="en-US" altLang="zh-CN" sz="1000" b="1" dirty="0">
                        <a:solidFill>
                          <a:srgbClr val="000000"/>
                        </a:solidFill>
                        <a:latin typeface="Verdana" panose="020B0604030504040204" pitchFamily="34" charset="0"/>
                        <a:ea typeface="宋体" panose="02010600030101010101" pitchFamily="2" charset="-122"/>
                      </a:endParaRPr>
                    </a:p>
                  </a:txBody>
                  <a:tcPr marT="45727" marB="45727">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r>
            </a:tbl>
          </a:graphicData>
        </a:graphic>
      </p:graphicFrame>
      <p:sp>
        <p:nvSpPr>
          <p:cNvPr id="80972" name="文本框 43647"/>
          <p:cNvSpPr txBox="1"/>
          <p:nvPr/>
        </p:nvSpPr>
        <p:spPr>
          <a:xfrm>
            <a:off x="3203575" y="2060575"/>
            <a:ext cx="3671888" cy="274638"/>
          </a:xfrm>
          <a:prstGeom prst="rect">
            <a:avLst/>
          </a:prstGeom>
          <a:noFill/>
          <a:ln w="9525">
            <a:noFill/>
          </a:ln>
        </p:spPr>
        <p:txBody>
          <a:bodyPr anchor="t" anchorCtr="0">
            <a:spAutoFit/>
          </a:bodyPr>
          <a:p>
            <a:pPr>
              <a:spcBef>
                <a:spcPct val="50000"/>
              </a:spcBef>
            </a:pPr>
            <a:r>
              <a:rPr lang="zh-CN" altLang="en-US" sz="1200" b="1" dirty="0">
                <a:solidFill>
                  <a:srgbClr val="FF3300"/>
                </a:solidFill>
                <a:latin typeface="Arial" panose="020B0604020202020204" pitchFamily="34" charset="0"/>
                <a:ea typeface="黑体" panose="02010609060101010101" pitchFamily="49" charset="-122"/>
              </a:rPr>
              <a:t>表</a:t>
            </a:r>
            <a:r>
              <a:rPr lang="en-US" altLang="zh-CN" sz="1200" b="1" dirty="0">
                <a:solidFill>
                  <a:srgbClr val="FF3300"/>
                </a:solidFill>
                <a:latin typeface="Arial" panose="020B0604020202020204" pitchFamily="34" charset="0"/>
                <a:ea typeface="黑体" panose="02010609060101010101" pitchFamily="49" charset="-122"/>
              </a:rPr>
              <a:t>3  </a:t>
            </a:r>
            <a:r>
              <a:rPr lang="zh-CN" altLang="en-US" sz="1200" b="1" dirty="0">
                <a:solidFill>
                  <a:srgbClr val="FF3300"/>
                </a:solidFill>
                <a:latin typeface="Arial" panose="020B0604020202020204" pitchFamily="34" charset="0"/>
                <a:ea typeface="黑体" panose="02010609060101010101" pitchFamily="49" charset="-122"/>
              </a:rPr>
              <a:t>活性化学物质名称及临界量</a:t>
            </a:r>
            <a:r>
              <a:rPr lang="zh-CN" altLang="en-US" sz="1200" dirty="0">
                <a:solidFill>
                  <a:srgbClr val="FF3300"/>
                </a:solidFill>
                <a:latin typeface="Arial" panose="020B0604020202020204" pitchFamily="34" charset="0"/>
                <a:ea typeface="黑体" panose="02010609060101010101" pitchFamily="49" charset="-122"/>
              </a:rPr>
              <a:t> </a:t>
            </a:r>
            <a:endParaRPr lang="zh-CN" altLang="en-US" sz="1200" dirty="0">
              <a:solidFill>
                <a:srgbClr val="FF3300"/>
              </a:solidFill>
              <a:latin typeface="Arial" panose="020B0604020202020204" pitchFamily="34" charset="0"/>
              <a:ea typeface="黑体" panose="02010609060101010101" pitchFamily="49" charset="-122"/>
            </a:endParaRPr>
          </a:p>
        </p:txBody>
      </p:sp>
      <p:graphicFrame>
        <p:nvGraphicFramePr>
          <p:cNvPr id="43725" name="表格 43724"/>
          <p:cNvGraphicFramePr/>
          <p:nvPr/>
        </p:nvGraphicFramePr>
        <p:xfrm>
          <a:off x="4427538" y="2420938"/>
          <a:ext cx="4103688" cy="3919538"/>
        </p:xfrm>
        <a:graphic>
          <a:graphicData uri="http://schemas.openxmlformats.org/drawingml/2006/table">
            <a:tbl>
              <a:tblPr/>
              <a:tblGrid>
                <a:gridCol w="401924"/>
                <a:gridCol w="2334714"/>
                <a:gridCol w="682572"/>
                <a:gridCol w="684477"/>
              </a:tblGrid>
              <a:tr h="414621">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11</a:t>
                      </a:r>
                      <a:endParaRPr lang="en-US" altLang="zh-CN" sz="900" b="1">
                        <a:solidFill>
                          <a:srgbClr val="000000"/>
                        </a:solidFill>
                        <a:latin typeface="Verdana" panose="020B0604030504040204" pitchFamily="34" charset="0"/>
                        <a:ea typeface="宋体" panose="02010600030101010101" pitchFamily="2" charset="-122"/>
                      </a:endParaRPr>
                    </a:p>
                  </a:txBody>
                  <a:tcPr marL="91433" marR="91433"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1,1-</a:t>
                      </a:r>
                      <a:r>
                        <a:rPr lang="zh-CN" altLang="en-US" sz="900" b="1" dirty="0">
                          <a:solidFill>
                            <a:srgbClr val="000000"/>
                          </a:solidFill>
                          <a:latin typeface="Verdana" panose="020B0604030504040204" pitchFamily="34" charset="0"/>
                          <a:ea typeface="宋体" panose="02010600030101010101" pitchFamily="2" charset="-122"/>
                        </a:rPr>
                        <a:t>双</a:t>
                      </a:r>
                      <a:r>
                        <a:rPr lang="en-US" altLang="zh-CN" sz="900" b="1">
                          <a:solidFill>
                            <a:srgbClr val="000000"/>
                          </a:solidFill>
                          <a:latin typeface="Verdana" panose="020B0604030504040204" pitchFamily="34" charset="0"/>
                          <a:ea typeface="宋体" panose="02010600030101010101" pitchFamily="2" charset="-122"/>
                        </a:rPr>
                        <a:t>-(</a:t>
                      </a:r>
                      <a:r>
                        <a:rPr lang="zh-CN" altLang="en-US" sz="900" b="1" dirty="0">
                          <a:solidFill>
                            <a:srgbClr val="000000"/>
                          </a:solidFill>
                          <a:latin typeface="Verdana" panose="020B0604030504040204" pitchFamily="34" charset="0"/>
                          <a:ea typeface="宋体" panose="02010600030101010101" pitchFamily="2" charset="-122"/>
                        </a:rPr>
                        <a:t>过氧化叔丁基</a:t>
                      </a:r>
                      <a:r>
                        <a:rPr lang="en-US" altLang="zh-CN" sz="900" b="1">
                          <a:solidFill>
                            <a:srgbClr val="000000"/>
                          </a:solidFill>
                          <a:latin typeface="Verdana" panose="020B0604030504040204" pitchFamily="34" charset="0"/>
                          <a:ea typeface="宋体" panose="02010600030101010101" pitchFamily="2" charset="-122"/>
                        </a:rPr>
                        <a:t>)</a:t>
                      </a:r>
                      <a:r>
                        <a:rPr lang="zh-CN" altLang="en-US" sz="900" b="1" dirty="0">
                          <a:solidFill>
                            <a:srgbClr val="000000"/>
                          </a:solidFill>
                          <a:latin typeface="Verdana" panose="020B0604030504040204" pitchFamily="34" charset="0"/>
                          <a:ea typeface="宋体" panose="02010600030101010101" pitchFamily="2" charset="-122"/>
                        </a:rPr>
                        <a:t>环己烷</a:t>
                      </a:r>
                      <a:r>
                        <a:rPr lang="en-US" altLang="zh-CN" sz="900" b="1">
                          <a:solidFill>
                            <a:srgbClr val="000000"/>
                          </a:solidFill>
                          <a:latin typeface="Verdana" panose="020B0604030504040204" pitchFamily="34" charset="0"/>
                          <a:ea typeface="宋体" panose="02010600030101010101" pitchFamily="2" charset="-122"/>
                        </a:rPr>
                        <a:t>(</a:t>
                      </a:r>
                      <a:r>
                        <a:rPr lang="zh-CN" altLang="en-US" sz="900" b="1" dirty="0">
                          <a:solidFill>
                            <a:srgbClr val="000000"/>
                          </a:solidFill>
                          <a:latin typeface="Verdana" panose="020B0604030504040204" pitchFamily="34" charset="0"/>
                          <a:ea typeface="宋体" panose="02010600030101010101" pitchFamily="2" charset="-122"/>
                        </a:rPr>
                        <a:t>浓度≥</a:t>
                      </a:r>
                      <a:r>
                        <a:rPr lang="en-US" altLang="zh-CN" sz="900" b="1">
                          <a:solidFill>
                            <a:srgbClr val="000000"/>
                          </a:solidFill>
                          <a:latin typeface="Verdana" panose="020B0604030504040204" pitchFamily="34" charset="0"/>
                          <a:ea typeface="宋体" panose="02010600030101010101" pitchFamily="2" charset="-122"/>
                        </a:rPr>
                        <a:t>80%)</a:t>
                      </a:r>
                      <a:endParaRPr lang="en-US" altLang="zh-CN" sz="1800" b="1">
                        <a:solidFill>
                          <a:schemeClr val="tx1"/>
                        </a:solidFill>
                        <a:ea typeface="宋体" panose="02010600030101010101" pitchFamily="2" charset="-122"/>
                      </a:endParaRPr>
                    </a:p>
                  </a:txBody>
                  <a:tcPr marL="91433" marR="91433"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1</a:t>
                      </a:r>
                      <a:endParaRPr lang="en-US" altLang="zh-CN" sz="900" b="1">
                        <a:solidFill>
                          <a:srgbClr val="000000"/>
                        </a:solidFill>
                        <a:latin typeface="Verdana" panose="020B0604030504040204" pitchFamily="34" charset="0"/>
                        <a:ea typeface="宋体" panose="02010600030101010101" pitchFamily="2" charset="-122"/>
                      </a:endParaRPr>
                    </a:p>
                  </a:txBody>
                  <a:tcPr marL="91433" marR="91433"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10</a:t>
                      </a:r>
                      <a:endParaRPr lang="en-US" altLang="zh-CN" sz="900" b="1">
                        <a:solidFill>
                          <a:srgbClr val="000000"/>
                        </a:solidFill>
                        <a:latin typeface="Verdana" panose="020B0604030504040204" pitchFamily="34" charset="0"/>
                        <a:ea typeface="宋体" panose="02010600030101010101" pitchFamily="2" charset="-122"/>
                      </a:endParaRPr>
                    </a:p>
                  </a:txBody>
                  <a:tcPr marL="91433" marR="91433"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r>
              <a:tr h="400018">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12</a:t>
                      </a:r>
                      <a:endParaRPr lang="en-US" altLang="zh-CN" sz="900" b="1">
                        <a:solidFill>
                          <a:srgbClr val="000000"/>
                        </a:solidFill>
                        <a:latin typeface="Verdana" panose="020B0604030504040204" pitchFamily="34" charset="0"/>
                        <a:ea typeface="宋体" panose="02010600030101010101" pitchFamily="2" charset="-122"/>
                      </a:endParaRPr>
                    </a:p>
                  </a:txBody>
                  <a:tcPr marL="91433" marR="91433"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0"/>
                        </a:spcBef>
                        <a:buClr>
                          <a:srgbClr val="000000"/>
                        </a:buClr>
                        <a:buNone/>
                      </a:pPr>
                      <a:r>
                        <a:rPr lang="zh-CN" altLang="en-US" sz="900" b="1" dirty="0">
                          <a:solidFill>
                            <a:srgbClr val="000000"/>
                          </a:solidFill>
                          <a:latin typeface="Verdana" panose="020B0604030504040204" pitchFamily="34" charset="0"/>
                          <a:ea typeface="宋体" panose="02010600030101010101" pitchFamily="2" charset="-122"/>
                        </a:rPr>
                        <a:t>过氧化二碳酸二仲丁酯</a:t>
                      </a:r>
                      <a:r>
                        <a:rPr lang="en-US" altLang="zh-CN" sz="900" b="1">
                          <a:solidFill>
                            <a:srgbClr val="000000"/>
                          </a:solidFill>
                          <a:latin typeface="Verdana" panose="020B0604030504040204" pitchFamily="34" charset="0"/>
                          <a:ea typeface="宋体" panose="02010600030101010101" pitchFamily="2" charset="-122"/>
                        </a:rPr>
                        <a:t>(</a:t>
                      </a:r>
                      <a:r>
                        <a:rPr lang="zh-CN" altLang="en-US" sz="900" b="1" dirty="0">
                          <a:solidFill>
                            <a:srgbClr val="000000"/>
                          </a:solidFill>
                          <a:latin typeface="Verdana" panose="020B0604030504040204" pitchFamily="34" charset="0"/>
                          <a:ea typeface="宋体" panose="02010600030101010101" pitchFamily="2" charset="-122"/>
                        </a:rPr>
                        <a:t>浓度≥</a:t>
                      </a:r>
                      <a:r>
                        <a:rPr lang="en-US" altLang="zh-CN" sz="900" b="1">
                          <a:solidFill>
                            <a:srgbClr val="000000"/>
                          </a:solidFill>
                          <a:latin typeface="Verdana" panose="020B0604030504040204" pitchFamily="34" charset="0"/>
                          <a:ea typeface="宋体" panose="02010600030101010101" pitchFamily="2" charset="-122"/>
                        </a:rPr>
                        <a:t>80%)</a:t>
                      </a:r>
                      <a:endParaRPr lang="en-US" altLang="zh-CN" sz="1800" b="1">
                        <a:solidFill>
                          <a:schemeClr val="tx1"/>
                        </a:solidFill>
                        <a:ea typeface="宋体" panose="02010600030101010101" pitchFamily="2" charset="-122"/>
                      </a:endParaRPr>
                    </a:p>
                  </a:txBody>
                  <a:tcPr marL="91433" marR="91433"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1</a:t>
                      </a:r>
                      <a:endParaRPr lang="en-US" altLang="zh-CN" sz="900" b="1">
                        <a:solidFill>
                          <a:srgbClr val="000000"/>
                        </a:solidFill>
                        <a:latin typeface="Verdana" panose="020B0604030504040204" pitchFamily="34" charset="0"/>
                        <a:ea typeface="宋体" panose="02010600030101010101" pitchFamily="2" charset="-122"/>
                      </a:endParaRPr>
                    </a:p>
                  </a:txBody>
                  <a:tcPr marL="91433" marR="91433"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10</a:t>
                      </a:r>
                      <a:endParaRPr lang="en-US" altLang="zh-CN" sz="900" b="1">
                        <a:solidFill>
                          <a:srgbClr val="000000"/>
                        </a:solidFill>
                        <a:latin typeface="Verdana" panose="020B0604030504040204" pitchFamily="34" charset="0"/>
                        <a:ea typeface="宋体" panose="02010600030101010101" pitchFamily="2" charset="-122"/>
                      </a:endParaRPr>
                    </a:p>
                  </a:txBody>
                  <a:tcPr marL="91433" marR="91433"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r>
              <a:tr h="335253">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13</a:t>
                      </a:r>
                      <a:endParaRPr lang="en-US" altLang="zh-CN" sz="900" b="1">
                        <a:solidFill>
                          <a:srgbClr val="000000"/>
                        </a:solidFill>
                        <a:latin typeface="Verdana" panose="020B0604030504040204" pitchFamily="34" charset="0"/>
                        <a:ea typeface="宋体" panose="02010600030101010101" pitchFamily="2" charset="-122"/>
                      </a:endParaRPr>
                    </a:p>
                  </a:txBody>
                  <a:tcPr marL="91433" marR="91433"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2,2-</a:t>
                      </a:r>
                      <a:r>
                        <a:rPr lang="zh-CN" altLang="en-US" sz="900" b="1" dirty="0">
                          <a:solidFill>
                            <a:srgbClr val="000000"/>
                          </a:solidFill>
                          <a:latin typeface="Verdana" panose="020B0604030504040204" pitchFamily="34" charset="0"/>
                          <a:ea typeface="宋体" panose="02010600030101010101" pitchFamily="2" charset="-122"/>
                        </a:rPr>
                        <a:t>过氧化二氢丙烷</a:t>
                      </a:r>
                      <a:r>
                        <a:rPr lang="en-US" altLang="zh-CN" sz="900" b="1">
                          <a:solidFill>
                            <a:srgbClr val="000000"/>
                          </a:solidFill>
                          <a:latin typeface="Verdana" panose="020B0604030504040204" pitchFamily="34" charset="0"/>
                          <a:ea typeface="宋体" panose="02010600030101010101" pitchFamily="2" charset="-122"/>
                        </a:rPr>
                        <a:t>(</a:t>
                      </a:r>
                      <a:r>
                        <a:rPr lang="zh-CN" altLang="en-US" sz="900" b="1" dirty="0">
                          <a:solidFill>
                            <a:srgbClr val="000000"/>
                          </a:solidFill>
                          <a:latin typeface="Verdana" panose="020B0604030504040204" pitchFamily="34" charset="0"/>
                          <a:ea typeface="宋体" panose="02010600030101010101" pitchFamily="2" charset="-122"/>
                        </a:rPr>
                        <a:t>浓度≥</a:t>
                      </a:r>
                      <a:r>
                        <a:rPr lang="en-US" altLang="zh-CN" sz="900" b="1">
                          <a:solidFill>
                            <a:srgbClr val="000000"/>
                          </a:solidFill>
                          <a:latin typeface="Verdana" panose="020B0604030504040204" pitchFamily="34" charset="0"/>
                          <a:ea typeface="宋体" panose="02010600030101010101" pitchFamily="2" charset="-122"/>
                        </a:rPr>
                        <a:t>30%)</a:t>
                      </a:r>
                      <a:endParaRPr lang="en-US" altLang="zh-CN" sz="1800" b="1">
                        <a:solidFill>
                          <a:schemeClr val="tx1"/>
                        </a:solidFill>
                        <a:ea typeface="宋体" panose="02010600030101010101" pitchFamily="2" charset="-122"/>
                      </a:endParaRPr>
                    </a:p>
                  </a:txBody>
                  <a:tcPr marL="91433" marR="91433"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1</a:t>
                      </a:r>
                      <a:endParaRPr lang="en-US" altLang="zh-CN" sz="900" b="1">
                        <a:solidFill>
                          <a:srgbClr val="000000"/>
                        </a:solidFill>
                        <a:latin typeface="Verdana" panose="020B0604030504040204" pitchFamily="34" charset="0"/>
                        <a:ea typeface="宋体" panose="02010600030101010101" pitchFamily="2" charset="-122"/>
                      </a:endParaRPr>
                    </a:p>
                  </a:txBody>
                  <a:tcPr marL="91433" marR="91433"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10</a:t>
                      </a:r>
                      <a:endParaRPr lang="en-US" altLang="zh-CN" sz="900" b="1">
                        <a:solidFill>
                          <a:srgbClr val="000000"/>
                        </a:solidFill>
                        <a:latin typeface="Verdana" panose="020B0604030504040204" pitchFamily="34" charset="0"/>
                        <a:ea typeface="宋体" panose="02010600030101010101" pitchFamily="2" charset="-122"/>
                      </a:endParaRPr>
                    </a:p>
                  </a:txBody>
                  <a:tcPr marL="91433" marR="91433"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r>
              <a:tr h="399383">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14</a:t>
                      </a:r>
                      <a:endParaRPr lang="en-US" altLang="zh-CN" sz="900" b="1">
                        <a:solidFill>
                          <a:srgbClr val="000000"/>
                        </a:solidFill>
                        <a:latin typeface="Verdana" panose="020B0604030504040204" pitchFamily="34" charset="0"/>
                        <a:ea typeface="宋体" panose="02010600030101010101" pitchFamily="2" charset="-122"/>
                      </a:endParaRPr>
                    </a:p>
                  </a:txBody>
                  <a:tcPr marL="91433" marR="91433"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0"/>
                        </a:spcBef>
                        <a:buClr>
                          <a:srgbClr val="000000"/>
                        </a:buClr>
                        <a:buNone/>
                      </a:pPr>
                      <a:r>
                        <a:rPr lang="zh-CN" altLang="en-US" sz="900" b="1" dirty="0">
                          <a:solidFill>
                            <a:srgbClr val="000000"/>
                          </a:solidFill>
                          <a:latin typeface="Verdana" panose="020B0604030504040204" pitchFamily="34" charset="0"/>
                          <a:ea typeface="宋体" panose="02010600030101010101" pitchFamily="2" charset="-122"/>
                        </a:rPr>
                        <a:t>过氧化二碳酸二正丙酯</a:t>
                      </a:r>
                      <a:r>
                        <a:rPr lang="en-US" altLang="zh-CN" sz="900" b="1">
                          <a:solidFill>
                            <a:srgbClr val="000000"/>
                          </a:solidFill>
                          <a:latin typeface="Verdana" panose="020B0604030504040204" pitchFamily="34" charset="0"/>
                          <a:ea typeface="宋体" panose="02010600030101010101" pitchFamily="2" charset="-122"/>
                        </a:rPr>
                        <a:t>(</a:t>
                      </a:r>
                      <a:r>
                        <a:rPr lang="zh-CN" altLang="en-US" sz="900" b="1" dirty="0">
                          <a:solidFill>
                            <a:srgbClr val="000000"/>
                          </a:solidFill>
                          <a:latin typeface="Verdana" panose="020B0604030504040204" pitchFamily="34" charset="0"/>
                          <a:ea typeface="宋体" panose="02010600030101010101" pitchFamily="2" charset="-122"/>
                        </a:rPr>
                        <a:t>浓度≥</a:t>
                      </a:r>
                      <a:r>
                        <a:rPr lang="en-US" altLang="zh-CN" sz="900" b="1">
                          <a:solidFill>
                            <a:srgbClr val="000000"/>
                          </a:solidFill>
                          <a:latin typeface="Verdana" panose="020B0604030504040204" pitchFamily="34" charset="0"/>
                          <a:ea typeface="宋体" panose="02010600030101010101" pitchFamily="2" charset="-122"/>
                        </a:rPr>
                        <a:t>80%)</a:t>
                      </a:r>
                      <a:endParaRPr lang="en-US" altLang="zh-CN" sz="1800" b="1">
                        <a:solidFill>
                          <a:schemeClr val="tx1"/>
                        </a:solidFill>
                        <a:ea typeface="宋体" panose="02010600030101010101" pitchFamily="2" charset="-122"/>
                      </a:endParaRPr>
                    </a:p>
                  </a:txBody>
                  <a:tcPr marL="91433" marR="91433"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1</a:t>
                      </a:r>
                      <a:endParaRPr lang="en-US" altLang="zh-CN" sz="900" b="1">
                        <a:solidFill>
                          <a:srgbClr val="000000"/>
                        </a:solidFill>
                        <a:latin typeface="Verdana" panose="020B0604030504040204" pitchFamily="34" charset="0"/>
                        <a:ea typeface="宋体" panose="02010600030101010101" pitchFamily="2" charset="-122"/>
                      </a:endParaRPr>
                    </a:p>
                  </a:txBody>
                  <a:tcPr marL="91433" marR="91433"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10</a:t>
                      </a:r>
                      <a:endParaRPr lang="en-US" altLang="zh-CN" sz="900" b="1">
                        <a:solidFill>
                          <a:srgbClr val="000000"/>
                        </a:solidFill>
                        <a:latin typeface="Verdana" panose="020B0604030504040204" pitchFamily="34" charset="0"/>
                        <a:ea typeface="宋体" panose="02010600030101010101" pitchFamily="2" charset="-122"/>
                      </a:endParaRPr>
                    </a:p>
                  </a:txBody>
                  <a:tcPr marL="91433" marR="91433"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r>
              <a:tr h="399383">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15</a:t>
                      </a:r>
                      <a:endParaRPr lang="en-US" altLang="zh-CN" sz="900" b="1">
                        <a:solidFill>
                          <a:srgbClr val="000000"/>
                        </a:solidFill>
                        <a:latin typeface="Verdana" panose="020B0604030504040204" pitchFamily="34" charset="0"/>
                        <a:ea typeface="宋体" panose="02010600030101010101" pitchFamily="2" charset="-122"/>
                      </a:endParaRPr>
                    </a:p>
                  </a:txBody>
                  <a:tcPr marL="91433" marR="91433"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3,3,6,6,9,9-</a:t>
                      </a:r>
                      <a:r>
                        <a:rPr lang="zh-CN" altLang="en-US" sz="900" b="1" dirty="0">
                          <a:solidFill>
                            <a:srgbClr val="000000"/>
                          </a:solidFill>
                          <a:latin typeface="Verdana" panose="020B0604030504040204" pitchFamily="34" charset="0"/>
                          <a:ea typeface="宋体" panose="02010600030101010101" pitchFamily="2" charset="-122"/>
                        </a:rPr>
                        <a:t>六甲基</a:t>
                      </a:r>
                      <a:r>
                        <a:rPr lang="en-US" altLang="zh-CN" sz="900" b="1">
                          <a:solidFill>
                            <a:srgbClr val="000000"/>
                          </a:solidFill>
                          <a:latin typeface="Verdana" panose="020B0604030504040204" pitchFamily="34" charset="0"/>
                          <a:ea typeface="宋体" panose="02010600030101010101" pitchFamily="2" charset="-122"/>
                        </a:rPr>
                        <a:t>-1,2,4,5-</a:t>
                      </a:r>
                      <a:r>
                        <a:rPr lang="zh-CN" altLang="en-US" sz="900" b="1" dirty="0">
                          <a:solidFill>
                            <a:srgbClr val="000000"/>
                          </a:solidFill>
                          <a:latin typeface="Verdana" panose="020B0604030504040204" pitchFamily="34" charset="0"/>
                          <a:ea typeface="宋体" panose="02010600030101010101" pitchFamily="2" charset="-122"/>
                        </a:rPr>
                        <a:t>四氧环壬烷</a:t>
                      </a:r>
                      <a:endParaRPr lang="zh-CN" altLang="en-US" sz="1800" b="1" dirty="0">
                        <a:solidFill>
                          <a:schemeClr val="tx1"/>
                        </a:solidFill>
                        <a:ea typeface="宋体" panose="02010600030101010101" pitchFamily="2" charset="-122"/>
                      </a:endParaRPr>
                    </a:p>
                  </a:txBody>
                  <a:tcPr marL="91433" marR="91433"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1</a:t>
                      </a:r>
                      <a:endParaRPr lang="en-US" altLang="zh-CN" sz="900" b="1">
                        <a:solidFill>
                          <a:srgbClr val="000000"/>
                        </a:solidFill>
                        <a:latin typeface="Verdana" panose="020B0604030504040204" pitchFamily="34" charset="0"/>
                        <a:ea typeface="宋体" panose="02010600030101010101" pitchFamily="2" charset="-122"/>
                      </a:endParaRPr>
                    </a:p>
                  </a:txBody>
                  <a:tcPr marL="91433" marR="91433"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10</a:t>
                      </a:r>
                      <a:endParaRPr lang="en-US" altLang="zh-CN" sz="900" b="1">
                        <a:solidFill>
                          <a:srgbClr val="000000"/>
                        </a:solidFill>
                        <a:latin typeface="Verdana" panose="020B0604030504040204" pitchFamily="34" charset="0"/>
                        <a:ea typeface="宋体" panose="02010600030101010101" pitchFamily="2" charset="-122"/>
                      </a:endParaRPr>
                    </a:p>
                  </a:txBody>
                  <a:tcPr marL="91433" marR="91433"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r>
              <a:tr h="332713">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16</a:t>
                      </a:r>
                      <a:endParaRPr lang="en-US" altLang="zh-CN" sz="900" b="1">
                        <a:solidFill>
                          <a:srgbClr val="000000"/>
                        </a:solidFill>
                        <a:latin typeface="Verdana" panose="020B0604030504040204" pitchFamily="34" charset="0"/>
                        <a:ea typeface="宋体" panose="02010600030101010101" pitchFamily="2" charset="-122"/>
                      </a:endParaRPr>
                    </a:p>
                  </a:txBody>
                  <a:tcPr marL="91433" marR="91433"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0"/>
                        </a:spcBef>
                        <a:buClr>
                          <a:srgbClr val="000000"/>
                        </a:buClr>
                        <a:buNone/>
                      </a:pPr>
                      <a:r>
                        <a:rPr lang="zh-CN" altLang="en-US" sz="900" b="1" dirty="0">
                          <a:solidFill>
                            <a:srgbClr val="000000"/>
                          </a:solidFill>
                          <a:latin typeface="Verdana" panose="020B0604030504040204" pitchFamily="34" charset="0"/>
                          <a:ea typeface="宋体" panose="02010600030101010101" pitchFamily="2" charset="-122"/>
                        </a:rPr>
                        <a:t>过氧化甲乙酮</a:t>
                      </a:r>
                      <a:r>
                        <a:rPr lang="en-US" altLang="zh-CN" sz="900" b="1">
                          <a:solidFill>
                            <a:srgbClr val="000000"/>
                          </a:solidFill>
                          <a:latin typeface="Verdana" panose="020B0604030504040204" pitchFamily="34" charset="0"/>
                          <a:ea typeface="宋体" panose="02010600030101010101" pitchFamily="2" charset="-122"/>
                        </a:rPr>
                        <a:t>(</a:t>
                      </a:r>
                      <a:r>
                        <a:rPr lang="zh-CN" altLang="en-US" sz="900" b="1" dirty="0">
                          <a:solidFill>
                            <a:srgbClr val="000000"/>
                          </a:solidFill>
                          <a:latin typeface="Verdana" panose="020B0604030504040204" pitchFamily="34" charset="0"/>
                          <a:ea typeface="宋体" panose="02010600030101010101" pitchFamily="2" charset="-122"/>
                        </a:rPr>
                        <a:t>浓度≥</a:t>
                      </a:r>
                      <a:r>
                        <a:rPr lang="en-US" altLang="zh-CN" sz="900" b="1">
                          <a:solidFill>
                            <a:srgbClr val="000000"/>
                          </a:solidFill>
                          <a:latin typeface="Verdana" panose="020B0604030504040204" pitchFamily="34" charset="0"/>
                          <a:ea typeface="宋体" panose="02010600030101010101" pitchFamily="2" charset="-122"/>
                        </a:rPr>
                        <a:t>60%)</a:t>
                      </a:r>
                      <a:endParaRPr lang="en-US" altLang="zh-CN" sz="1800" b="1">
                        <a:solidFill>
                          <a:schemeClr val="tx1"/>
                        </a:solidFill>
                        <a:ea typeface="宋体" panose="02010600030101010101" pitchFamily="2" charset="-122"/>
                      </a:endParaRPr>
                    </a:p>
                  </a:txBody>
                  <a:tcPr marL="91433" marR="91433"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1</a:t>
                      </a:r>
                      <a:endParaRPr lang="en-US" altLang="zh-CN" sz="900" b="1">
                        <a:solidFill>
                          <a:srgbClr val="000000"/>
                        </a:solidFill>
                        <a:latin typeface="Verdana" panose="020B0604030504040204" pitchFamily="34" charset="0"/>
                        <a:ea typeface="宋体" panose="02010600030101010101" pitchFamily="2" charset="-122"/>
                      </a:endParaRPr>
                    </a:p>
                  </a:txBody>
                  <a:tcPr marL="91433" marR="91433"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10</a:t>
                      </a:r>
                      <a:endParaRPr lang="en-US" altLang="zh-CN" sz="900" b="1">
                        <a:solidFill>
                          <a:srgbClr val="000000"/>
                        </a:solidFill>
                        <a:latin typeface="Verdana" panose="020B0604030504040204" pitchFamily="34" charset="0"/>
                        <a:ea typeface="宋体" panose="02010600030101010101" pitchFamily="2" charset="-122"/>
                      </a:endParaRPr>
                    </a:p>
                  </a:txBody>
                  <a:tcPr marL="91433" marR="91433"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r>
              <a:tr h="399383">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17</a:t>
                      </a:r>
                      <a:endParaRPr lang="en-US" altLang="zh-CN" sz="900" b="1">
                        <a:solidFill>
                          <a:srgbClr val="000000"/>
                        </a:solidFill>
                        <a:latin typeface="Verdana" panose="020B0604030504040204" pitchFamily="34" charset="0"/>
                        <a:ea typeface="宋体" panose="02010600030101010101" pitchFamily="2" charset="-122"/>
                      </a:endParaRPr>
                    </a:p>
                  </a:txBody>
                  <a:tcPr marL="91433" marR="91433"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0"/>
                        </a:spcBef>
                        <a:buClr>
                          <a:srgbClr val="000000"/>
                        </a:buClr>
                        <a:buNone/>
                      </a:pPr>
                      <a:r>
                        <a:rPr lang="zh-CN" altLang="en-US" sz="900" b="1" dirty="0">
                          <a:solidFill>
                            <a:srgbClr val="000000"/>
                          </a:solidFill>
                          <a:latin typeface="Verdana" panose="020B0604030504040204" pitchFamily="34" charset="0"/>
                          <a:ea typeface="宋体" panose="02010600030101010101" pitchFamily="2" charset="-122"/>
                        </a:rPr>
                        <a:t>过氧化异丁基甲基甲酮</a:t>
                      </a:r>
                      <a:r>
                        <a:rPr lang="en-US" altLang="zh-CN" sz="900" b="1">
                          <a:solidFill>
                            <a:srgbClr val="000000"/>
                          </a:solidFill>
                          <a:latin typeface="Verdana" panose="020B0604030504040204" pitchFamily="34" charset="0"/>
                          <a:ea typeface="宋体" panose="02010600030101010101" pitchFamily="2" charset="-122"/>
                        </a:rPr>
                        <a:t>(</a:t>
                      </a:r>
                      <a:r>
                        <a:rPr lang="zh-CN" altLang="en-US" sz="900" b="1" dirty="0">
                          <a:solidFill>
                            <a:srgbClr val="000000"/>
                          </a:solidFill>
                          <a:latin typeface="Verdana" panose="020B0604030504040204" pitchFamily="34" charset="0"/>
                          <a:ea typeface="宋体" panose="02010600030101010101" pitchFamily="2" charset="-122"/>
                        </a:rPr>
                        <a:t>浓度≥</a:t>
                      </a:r>
                      <a:r>
                        <a:rPr lang="en-US" altLang="zh-CN" sz="900" b="1">
                          <a:solidFill>
                            <a:srgbClr val="000000"/>
                          </a:solidFill>
                          <a:latin typeface="Verdana" panose="020B0604030504040204" pitchFamily="34" charset="0"/>
                          <a:ea typeface="宋体" panose="02010600030101010101" pitchFamily="2" charset="-122"/>
                        </a:rPr>
                        <a:t>60%)</a:t>
                      </a:r>
                      <a:endParaRPr lang="en-US" altLang="zh-CN" sz="1800" b="1">
                        <a:solidFill>
                          <a:schemeClr val="tx1"/>
                        </a:solidFill>
                        <a:ea typeface="宋体" panose="02010600030101010101" pitchFamily="2" charset="-122"/>
                      </a:endParaRPr>
                    </a:p>
                  </a:txBody>
                  <a:tcPr marL="91433" marR="91433"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1</a:t>
                      </a:r>
                      <a:endParaRPr lang="en-US" altLang="zh-CN" sz="900" b="1">
                        <a:solidFill>
                          <a:srgbClr val="000000"/>
                        </a:solidFill>
                        <a:latin typeface="Verdana" panose="020B0604030504040204" pitchFamily="34" charset="0"/>
                        <a:ea typeface="宋体" panose="02010600030101010101" pitchFamily="2" charset="-122"/>
                      </a:endParaRPr>
                    </a:p>
                  </a:txBody>
                  <a:tcPr marL="91433" marR="91433"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10</a:t>
                      </a:r>
                      <a:endParaRPr lang="en-US" altLang="zh-CN" sz="900" b="1">
                        <a:solidFill>
                          <a:srgbClr val="000000"/>
                        </a:solidFill>
                        <a:latin typeface="Verdana" panose="020B0604030504040204" pitchFamily="34" charset="0"/>
                        <a:ea typeface="宋体" panose="02010600030101010101" pitchFamily="2" charset="-122"/>
                      </a:endParaRPr>
                    </a:p>
                  </a:txBody>
                  <a:tcPr marL="91433" marR="91433"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r>
              <a:tr h="332713">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18</a:t>
                      </a:r>
                      <a:endParaRPr lang="en-US" altLang="zh-CN" sz="900" b="1">
                        <a:solidFill>
                          <a:srgbClr val="000000"/>
                        </a:solidFill>
                        <a:latin typeface="Verdana" panose="020B0604030504040204" pitchFamily="34" charset="0"/>
                        <a:ea typeface="宋体" panose="02010600030101010101" pitchFamily="2" charset="-122"/>
                      </a:endParaRPr>
                    </a:p>
                  </a:txBody>
                  <a:tcPr marL="91433" marR="91433"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0"/>
                        </a:spcBef>
                        <a:buClr>
                          <a:srgbClr val="000000"/>
                        </a:buClr>
                        <a:buNone/>
                      </a:pPr>
                      <a:r>
                        <a:rPr lang="zh-CN" altLang="en-US" sz="900" b="1" dirty="0">
                          <a:solidFill>
                            <a:srgbClr val="000000"/>
                          </a:solidFill>
                          <a:latin typeface="Verdana" panose="020B0604030504040204" pitchFamily="34" charset="0"/>
                          <a:ea typeface="宋体" panose="02010600030101010101" pitchFamily="2" charset="-122"/>
                        </a:rPr>
                        <a:t>过乙酸</a:t>
                      </a:r>
                      <a:r>
                        <a:rPr lang="en-US" altLang="zh-CN" sz="900" b="1">
                          <a:solidFill>
                            <a:srgbClr val="000000"/>
                          </a:solidFill>
                          <a:latin typeface="Verdana" panose="020B0604030504040204" pitchFamily="34" charset="0"/>
                          <a:ea typeface="宋体" panose="02010600030101010101" pitchFamily="2" charset="-122"/>
                        </a:rPr>
                        <a:t>(</a:t>
                      </a:r>
                      <a:r>
                        <a:rPr lang="zh-CN" altLang="en-US" sz="900" b="1" dirty="0">
                          <a:solidFill>
                            <a:srgbClr val="000000"/>
                          </a:solidFill>
                          <a:latin typeface="Verdana" panose="020B0604030504040204" pitchFamily="34" charset="0"/>
                          <a:ea typeface="宋体" panose="02010600030101010101" pitchFamily="2" charset="-122"/>
                        </a:rPr>
                        <a:t>浓度≥</a:t>
                      </a:r>
                      <a:r>
                        <a:rPr lang="en-US" altLang="zh-CN" sz="900" b="1">
                          <a:solidFill>
                            <a:srgbClr val="000000"/>
                          </a:solidFill>
                          <a:latin typeface="Verdana" panose="020B0604030504040204" pitchFamily="34" charset="0"/>
                          <a:ea typeface="宋体" panose="02010600030101010101" pitchFamily="2" charset="-122"/>
                        </a:rPr>
                        <a:t>60%)</a:t>
                      </a:r>
                      <a:endParaRPr lang="en-US" altLang="zh-CN" sz="1800" b="1">
                        <a:solidFill>
                          <a:schemeClr val="tx1"/>
                        </a:solidFill>
                        <a:ea typeface="宋体" panose="02010600030101010101" pitchFamily="2" charset="-122"/>
                      </a:endParaRPr>
                    </a:p>
                  </a:txBody>
                  <a:tcPr marL="91433" marR="91433"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1</a:t>
                      </a:r>
                      <a:endParaRPr lang="en-US" altLang="zh-CN" sz="900" b="1">
                        <a:solidFill>
                          <a:srgbClr val="000000"/>
                        </a:solidFill>
                        <a:latin typeface="Verdana" panose="020B0604030504040204" pitchFamily="34" charset="0"/>
                        <a:ea typeface="宋体" panose="02010600030101010101" pitchFamily="2" charset="-122"/>
                      </a:endParaRPr>
                    </a:p>
                  </a:txBody>
                  <a:tcPr marL="91433" marR="91433"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10</a:t>
                      </a:r>
                      <a:endParaRPr lang="en-US" altLang="zh-CN" sz="900" b="1">
                        <a:solidFill>
                          <a:srgbClr val="000000"/>
                        </a:solidFill>
                        <a:latin typeface="Verdana" panose="020B0604030504040204" pitchFamily="34" charset="0"/>
                        <a:ea typeface="宋体" panose="02010600030101010101" pitchFamily="2" charset="-122"/>
                      </a:endParaRPr>
                    </a:p>
                  </a:txBody>
                  <a:tcPr marL="91433" marR="91433"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r>
              <a:tr h="334618">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19</a:t>
                      </a:r>
                      <a:endParaRPr lang="en-US" altLang="zh-CN" sz="900" b="1">
                        <a:solidFill>
                          <a:srgbClr val="000000"/>
                        </a:solidFill>
                        <a:latin typeface="Verdana" panose="020B0604030504040204" pitchFamily="34" charset="0"/>
                        <a:ea typeface="宋体" panose="02010600030101010101" pitchFamily="2" charset="-122"/>
                      </a:endParaRPr>
                    </a:p>
                  </a:txBody>
                  <a:tcPr marL="91433" marR="91433"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0"/>
                        </a:spcBef>
                        <a:buClr>
                          <a:srgbClr val="000000"/>
                        </a:buClr>
                        <a:buNone/>
                      </a:pPr>
                      <a:r>
                        <a:rPr lang="zh-CN" altLang="en-US" sz="900" b="1" dirty="0">
                          <a:solidFill>
                            <a:srgbClr val="000000"/>
                          </a:solidFill>
                          <a:latin typeface="Verdana" panose="020B0604030504040204" pitchFamily="34" charset="0"/>
                          <a:ea typeface="宋体" panose="02010600030101010101" pitchFamily="2" charset="-122"/>
                        </a:rPr>
                        <a:t>过氧化</a:t>
                      </a:r>
                      <a:r>
                        <a:rPr lang="en-US" altLang="zh-CN" sz="900" b="1">
                          <a:solidFill>
                            <a:srgbClr val="000000"/>
                          </a:solidFill>
                          <a:latin typeface="Verdana" panose="020B0604030504040204" pitchFamily="34" charset="0"/>
                          <a:ea typeface="宋体" panose="02010600030101010101" pitchFamily="2" charset="-122"/>
                        </a:rPr>
                        <a:t>(</a:t>
                      </a:r>
                      <a:r>
                        <a:rPr lang="zh-CN" altLang="en-US" sz="900" b="1" dirty="0">
                          <a:solidFill>
                            <a:srgbClr val="000000"/>
                          </a:solidFill>
                          <a:latin typeface="Verdana" panose="020B0604030504040204" pitchFamily="34" charset="0"/>
                          <a:ea typeface="宋体" panose="02010600030101010101" pitchFamily="2" charset="-122"/>
                        </a:rPr>
                        <a:t>二</a:t>
                      </a:r>
                      <a:r>
                        <a:rPr lang="en-US" altLang="zh-CN" sz="900" b="1">
                          <a:solidFill>
                            <a:srgbClr val="000000"/>
                          </a:solidFill>
                          <a:latin typeface="Verdana" panose="020B0604030504040204" pitchFamily="34" charset="0"/>
                          <a:ea typeface="宋体" panose="02010600030101010101" pitchFamily="2" charset="-122"/>
                        </a:rPr>
                        <a:t>)</a:t>
                      </a:r>
                      <a:r>
                        <a:rPr lang="zh-CN" altLang="en-US" sz="900" b="1" dirty="0">
                          <a:solidFill>
                            <a:srgbClr val="000000"/>
                          </a:solidFill>
                          <a:latin typeface="Verdana" panose="020B0604030504040204" pitchFamily="34" charset="0"/>
                          <a:ea typeface="宋体" panose="02010600030101010101" pitchFamily="2" charset="-122"/>
                        </a:rPr>
                        <a:t>异丁酰</a:t>
                      </a:r>
                      <a:r>
                        <a:rPr lang="en-US" altLang="zh-CN" sz="900" b="1">
                          <a:solidFill>
                            <a:srgbClr val="000000"/>
                          </a:solidFill>
                          <a:latin typeface="Verdana" panose="020B0604030504040204" pitchFamily="34" charset="0"/>
                          <a:ea typeface="宋体" panose="02010600030101010101" pitchFamily="2" charset="-122"/>
                        </a:rPr>
                        <a:t>(</a:t>
                      </a:r>
                      <a:r>
                        <a:rPr lang="zh-CN" altLang="en-US" sz="900" b="1" dirty="0">
                          <a:solidFill>
                            <a:srgbClr val="000000"/>
                          </a:solidFill>
                          <a:latin typeface="Verdana" panose="020B0604030504040204" pitchFamily="34" charset="0"/>
                          <a:ea typeface="宋体" panose="02010600030101010101" pitchFamily="2" charset="-122"/>
                        </a:rPr>
                        <a:t>浓度≥</a:t>
                      </a:r>
                      <a:r>
                        <a:rPr lang="en-US" altLang="zh-CN" sz="900" b="1">
                          <a:solidFill>
                            <a:srgbClr val="000000"/>
                          </a:solidFill>
                          <a:latin typeface="Verdana" panose="020B0604030504040204" pitchFamily="34" charset="0"/>
                          <a:ea typeface="宋体" panose="02010600030101010101" pitchFamily="2" charset="-122"/>
                        </a:rPr>
                        <a:t>50%)</a:t>
                      </a:r>
                      <a:endParaRPr lang="en-US" altLang="zh-CN" sz="1800" b="1">
                        <a:solidFill>
                          <a:schemeClr val="tx1"/>
                        </a:solidFill>
                        <a:ea typeface="宋体" panose="02010600030101010101" pitchFamily="2" charset="-122"/>
                      </a:endParaRPr>
                    </a:p>
                  </a:txBody>
                  <a:tcPr marL="91433" marR="91433"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1</a:t>
                      </a:r>
                      <a:endParaRPr lang="en-US" altLang="zh-CN" sz="900" b="1">
                        <a:solidFill>
                          <a:srgbClr val="000000"/>
                        </a:solidFill>
                        <a:latin typeface="Verdana" panose="020B0604030504040204" pitchFamily="34" charset="0"/>
                        <a:ea typeface="宋体" panose="02010600030101010101" pitchFamily="2" charset="-122"/>
                      </a:endParaRPr>
                    </a:p>
                  </a:txBody>
                  <a:tcPr marL="91433" marR="91433"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10</a:t>
                      </a:r>
                      <a:endParaRPr lang="en-US" altLang="zh-CN" sz="900" b="1">
                        <a:solidFill>
                          <a:srgbClr val="000000"/>
                        </a:solidFill>
                        <a:latin typeface="Verdana" panose="020B0604030504040204" pitchFamily="34" charset="0"/>
                        <a:ea typeface="宋体" panose="02010600030101010101" pitchFamily="2" charset="-122"/>
                      </a:endParaRPr>
                    </a:p>
                  </a:txBody>
                  <a:tcPr marL="91433" marR="91433"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r>
              <a:tr h="330808">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20</a:t>
                      </a:r>
                      <a:endParaRPr lang="en-US" altLang="zh-CN" sz="900" b="1">
                        <a:solidFill>
                          <a:srgbClr val="000000"/>
                        </a:solidFill>
                        <a:latin typeface="Verdana" panose="020B0604030504040204" pitchFamily="34" charset="0"/>
                        <a:ea typeface="宋体" panose="02010600030101010101" pitchFamily="2" charset="-122"/>
                      </a:endParaRPr>
                    </a:p>
                  </a:txBody>
                  <a:tcPr marL="91433" marR="91433"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0"/>
                        </a:spcBef>
                        <a:buClr>
                          <a:srgbClr val="000000"/>
                        </a:buClr>
                        <a:buNone/>
                      </a:pPr>
                      <a:r>
                        <a:rPr lang="zh-CN" altLang="en-US" sz="900" b="1" dirty="0">
                          <a:solidFill>
                            <a:srgbClr val="000000"/>
                          </a:solidFill>
                          <a:latin typeface="Verdana" panose="020B0604030504040204" pitchFamily="34" charset="0"/>
                          <a:ea typeface="宋体" panose="02010600030101010101" pitchFamily="2" charset="-122"/>
                        </a:rPr>
                        <a:t>过氧化二碳酸二乙酯</a:t>
                      </a:r>
                      <a:r>
                        <a:rPr lang="en-US" altLang="zh-CN" sz="900" b="1">
                          <a:solidFill>
                            <a:srgbClr val="000000"/>
                          </a:solidFill>
                          <a:latin typeface="Verdana" panose="020B0604030504040204" pitchFamily="34" charset="0"/>
                          <a:ea typeface="宋体" panose="02010600030101010101" pitchFamily="2" charset="-122"/>
                        </a:rPr>
                        <a:t>(</a:t>
                      </a:r>
                      <a:r>
                        <a:rPr lang="zh-CN" altLang="en-US" sz="900" b="1" dirty="0">
                          <a:solidFill>
                            <a:srgbClr val="000000"/>
                          </a:solidFill>
                          <a:latin typeface="Verdana" panose="020B0604030504040204" pitchFamily="34" charset="0"/>
                          <a:ea typeface="宋体" panose="02010600030101010101" pitchFamily="2" charset="-122"/>
                        </a:rPr>
                        <a:t>浓度≥</a:t>
                      </a:r>
                      <a:r>
                        <a:rPr lang="en-US" altLang="zh-CN" sz="900" b="1">
                          <a:solidFill>
                            <a:srgbClr val="000000"/>
                          </a:solidFill>
                          <a:latin typeface="Verdana" panose="020B0604030504040204" pitchFamily="34" charset="0"/>
                          <a:ea typeface="宋体" panose="02010600030101010101" pitchFamily="2" charset="-122"/>
                        </a:rPr>
                        <a:t>30%)</a:t>
                      </a:r>
                      <a:endParaRPr lang="en-US" altLang="zh-CN" sz="1800" b="1">
                        <a:solidFill>
                          <a:schemeClr val="tx1"/>
                        </a:solidFill>
                        <a:ea typeface="宋体" panose="02010600030101010101" pitchFamily="2" charset="-122"/>
                      </a:endParaRPr>
                    </a:p>
                  </a:txBody>
                  <a:tcPr marL="91433" marR="91433"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1</a:t>
                      </a:r>
                      <a:endParaRPr lang="en-US" altLang="zh-CN" sz="900" b="1">
                        <a:solidFill>
                          <a:srgbClr val="000000"/>
                        </a:solidFill>
                        <a:latin typeface="Verdana" panose="020B0604030504040204" pitchFamily="34" charset="0"/>
                        <a:ea typeface="宋体" panose="02010600030101010101" pitchFamily="2" charset="-122"/>
                      </a:endParaRPr>
                    </a:p>
                  </a:txBody>
                  <a:tcPr marL="91433" marR="91433"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10</a:t>
                      </a:r>
                      <a:endParaRPr lang="en-US" altLang="zh-CN" sz="900" b="1">
                        <a:solidFill>
                          <a:srgbClr val="000000"/>
                        </a:solidFill>
                        <a:latin typeface="Verdana" panose="020B0604030504040204" pitchFamily="34" charset="0"/>
                        <a:ea typeface="宋体" panose="02010600030101010101" pitchFamily="2" charset="-122"/>
                      </a:endParaRPr>
                    </a:p>
                  </a:txBody>
                  <a:tcPr marL="91433" marR="91433"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r>
              <a:tr h="240645">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21</a:t>
                      </a:r>
                      <a:endParaRPr lang="en-US" altLang="zh-CN" sz="900" b="1">
                        <a:solidFill>
                          <a:srgbClr val="000000"/>
                        </a:solidFill>
                        <a:latin typeface="Verdana" panose="020B0604030504040204" pitchFamily="34" charset="0"/>
                        <a:ea typeface="宋体" panose="02010600030101010101" pitchFamily="2" charset="-122"/>
                      </a:endParaRPr>
                    </a:p>
                  </a:txBody>
                  <a:tcPr marL="91433" marR="91433"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0"/>
                        </a:spcBef>
                        <a:buClr>
                          <a:srgbClr val="000000"/>
                        </a:buClr>
                        <a:buNone/>
                      </a:pPr>
                      <a:r>
                        <a:rPr lang="zh-CN" altLang="en-US" sz="900" b="1" dirty="0">
                          <a:solidFill>
                            <a:srgbClr val="000000"/>
                          </a:solidFill>
                          <a:latin typeface="Verdana" panose="020B0604030504040204" pitchFamily="34" charset="0"/>
                          <a:ea typeface="宋体" panose="02010600030101010101" pitchFamily="2" charset="-122"/>
                        </a:rPr>
                        <a:t>过氧化新戊酸叔丁酯</a:t>
                      </a:r>
                      <a:r>
                        <a:rPr lang="en-US" altLang="zh-CN" sz="900" b="1">
                          <a:solidFill>
                            <a:srgbClr val="000000"/>
                          </a:solidFill>
                          <a:latin typeface="Verdana" panose="020B0604030504040204" pitchFamily="34" charset="0"/>
                          <a:ea typeface="宋体" panose="02010600030101010101" pitchFamily="2" charset="-122"/>
                        </a:rPr>
                        <a:t>(</a:t>
                      </a:r>
                      <a:r>
                        <a:rPr lang="zh-CN" altLang="en-US" sz="900" b="1" dirty="0">
                          <a:solidFill>
                            <a:srgbClr val="000000"/>
                          </a:solidFill>
                          <a:latin typeface="Verdana" panose="020B0604030504040204" pitchFamily="34" charset="0"/>
                          <a:ea typeface="宋体" panose="02010600030101010101" pitchFamily="2" charset="-122"/>
                        </a:rPr>
                        <a:t>浓度≥</a:t>
                      </a:r>
                      <a:r>
                        <a:rPr lang="en-US" altLang="zh-CN" sz="900" b="1">
                          <a:solidFill>
                            <a:srgbClr val="000000"/>
                          </a:solidFill>
                          <a:latin typeface="Verdana" panose="020B0604030504040204" pitchFamily="34" charset="0"/>
                          <a:ea typeface="宋体" panose="02010600030101010101" pitchFamily="2" charset="-122"/>
                        </a:rPr>
                        <a:t>77%)</a:t>
                      </a:r>
                      <a:endParaRPr lang="en-US" altLang="zh-CN" sz="1800" b="1">
                        <a:solidFill>
                          <a:schemeClr val="tx1"/>
                        </a:solidFill>
                        <a:ea typeface="宋体" panose="02010600030101010101" pitchFamily="2" charset="-122"/>
                      </a:endParaRPr>
                    </a:p>
                  </a:txBody>
                  <a:tcPr marL="91433" marR="91433"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1</a:t>
                      </a:r>
                      <a:endParaRPr lang="en-US" altLang="zh-CN" sz="900" b="1">
                        <a:solidFill>
                          <a:srgbClr val="000000"/>
                        </a:solidFill>
                        <a:latin typeface="Verdana" panose="020B0604030504040204" pitchFamily="34" charset="0"/>
                        <a:ea typeface="宋体" panose="02010600030101010101" pitchFamily="2" charset="-122"/>
                      </a:endParaRPr>
                    </a:p>
                  </a:txBody>
                  <a:tcPr marL="91433" marR="91433"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dirty="0">
                          <a:solidFill>
                            <a:srgbClr val="000000"/>
                          </a:solidFill>
                          <a:latin typeface="Verdana" panose="020B0604030504040204" pitchFamily="34" charset="0"/>
                          <a:ea typeface="宋体" panose="02010600030101010101" pitchFamily="2" charset="-122"/>
                        </a:rPr>
                        <a:t>10</a:t>
                      </a:r>
                      <a:endParaRPr lang="en-US" altLang="zh-CN" sz="900" b="1" dirty="0">
                        <a:solidFill>
                          <a:srgbClr val="000000"/>
                        </a:solidFill>
                        <a:latin typeface="Verdana" panose="020B0604030504040204" pitchFamily="34" charset="0"/>
                        <a:ea typeface="宋体" panose="02010600030101010101" pitchFamily="2" charset="-122"/>
                      </a:endParaRPr>
                    </a:p>
                  </a:txBody>
                  <a:tcPr marL="91433" marR="91433"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r>
            </a:tbl>
          </a:graphicData>
        </a:graphic>
      </p:graphicFrame>
      <p:sp>
        <p:nvSpPr>
          <p:cNvPr id="81035" name="矩形 1"/>
          <p:cNvSpPr/>
          <p:nvPr/>
        </p:nvSpPr>
        <p:spPr>
          <a:xfrm>
            <a:off x="1042988" y="549275"/>
            <a:ext cx="7259637" cy="519113"/>
          </a:xfrm>
          <a:prstGeom prst="rect">
            <a:avLst/>
          </a:prstGeom>
          <a:noFill/>
          <a:ln w="9525">
            <a:noFill/>
          </a:ln>
        </p:spPr>
        <p:txBody>
          <a:bodyPr wrap="none" anchor="ctr" anchorCtr="0">
            <a:spAutoFit/>
          </a:bodyPr>
          <a:p>
            <a:r>
              <a:rPr lang="en-US" altLang="zh-CN" sz="2800" b="1" dirty="0">
                <a:latin typeface="Arial" panose="020B0604020202020204" pitchFamily="34" charset="0"/>
                <a:ea typeface="黑体" panose="02010609060101010101" pitchFamily="49" charset="-122"/>
              </a:rPr>
              <a:t>GB18218-2000</a:t>
            </a:r>
            <a:r>
              <a:rPr lang="zh-CN" altLang="en-US" sz="2800" b="1" dirty="0">
                <a:latin typeface="Arial" panose="020B0604020202020204" pitchFamily="34" charset="0"/>
                <a:ea typeface="黑体" panose="02010609060101010101" pitchFamily="49" charset="-122"/>
              </a:rPr>
              <a:t>各类危险物质的名称及临界量</a:t>
            </a:r>
            <a:endParaRPr lang="en-US" altLang="zh-CN" sz="2800" b="1" dirty="0">
              <a:latin typeface="Arial" panose="020B0604020202020204" pitchFamily="34" charset="0"/>
              <a:ea typeface="黑体" panose="02010609060101010101" pitchFamily="49" charset="-122"/>
            </a:endParaRPr>
          </a:p>
        </p:txBody>
      </p:sp>
      <p:sp>
        <p:nvSpPr>
          <p:cNvPr id="2" name="内容占位符 1"/>
          <p:cNvSpPr/>
          <p:nvPr>
            <p:ph idx="1"/>
          </p:nvPr>
        </p:nvSpPr>
        <p:spPr/>
        <p:txBody>
          <a:bodyPr/>
          <a:p>
            <a:endParaRPr lang="zh-CN" altLang="en-US"/>
          </a:p>
        </p:txBody>
      </p:sp>
    </p:spTree>
  </p:cSld>
  <p:clrMapOvr>
    <a:masterClrMapping/>
  </p:clrMapOvr>
  <p:transition>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标题 7"/>
          <p:cNvSpPr>
            <a:spLocks noGrp="1"/>
          </p:cNvSpPr>
          <p:nvPr/>
        </p:nvSpPr>
        <p:spPr>
          <a:xfrm>
            <a:off x="503238" y="1123950"/>
            <a:ext cx="8105775" cy="76200"/>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anchor="ctr"/>
          <a:lst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lt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r>
              <a:rPr kumimoji="0" lang="en-US" altLang="zh-CN" sz="4400" b="0" i="0" u="none" strike="noStrike" kern="1200" cap="none" spc="0" normalizeH="0" baseline="0" noProof="1">
                <a:ln>
                  <a:noFill/>
                </a:ln>
                <a:solidFill>
                  <a:schemeClr val="lt1"/>
                </a:solidFill>
                <a:effectLst/>
                <a:uLnTx/>
                <a:uFillTx/>
                <a:latin typeface="+mj-lt"/>
                <a:ea typeface="+mj-ea"/>
                <a:cs typeface="+mj-cs"/>
              </a:rPr>
              <a:t> </a:t>
            </a:r>
            <a:endParaRPr kumimoji="0" lang="en-US" altLang="zh-CN" sz="4400" b="0" i="0" u="none" strike="noStrike" kern="1200" cap="none" spc="0" normalizeH="0" baseline="0" noProof="1">
              <a:ln>
                <a:noFill/>
              </a:ln>
              <a:solidFill>
                <a:schemeClr val="lt1"/>
              </a:solidFill>
              <a:effectLst/>
              <a:uLnTx/>
              <a:uFillTx/>
              <a:latin typeface="+mj-lt"/>
              <a:ea typeface="+mj-ea"/>
              <a:cs typeface="+mj-cs"/>
            </a:endParaRPr>
          </a:p>
        </p:txBody>
      </p:sp>
      <p:pic>
        <p:nvPicPr>
          <p:cNvPr id="82947" name="图片 4" descr="t017ad25186a066ac2f"/>
          <p:cNvPicPr>
            <a:picLocks noChangeAspect="1"/>
          </p:cNvPicPr>
          <p:nvPr/>
        </p:nvPicPr>
        <p:blipFill>
          <a:blip r:embed="rId1"/>
          <a:stretch>
            <a:fillRect/>
          </a:stretch>
        </p:blipFill>
        <p:spPr>
          <a:xfrm>
            <a:off x="8316913" y="-100012"/>
            <a:ext cx="752475" cy="1382712"/>
          </a:xfrm>
          <a:prstGeom prst="rect">
            <a:avLst/>
          </a:prstGeom>
          <a:noFill/>
          <a:ln w="9525">
            <a:noFill/>
          </a:ln>
        </p:spPr>
      </p:pic>
      <p:sp>
        <p:nvSpPr>
          <p:cNvPr id="82948" name="文本框 1"/>
          <p:cNvSpPr txBox="1"/>
          <p:nvPr/>
        </p:nvSpPr>
        <p:spPr>
          <a:xfrm>
            <a:off x="400050" y="1485900"/>
            <a:ext cx="280988" cy="368300"/>
          </a:xfrm>
          <a:prstGeom prst="rect">
            <a:avLst/>
          </a:prstGeom>
          <a:noFill/>
          <a:ln w="9525">
            <a:noFill/>
          </a:ln>
        </p:spPr>
        <p:txBody>
          <a:bodyPr wrap="none" anchor="t" anchorCtr="0">
            <a:spAutoFit/>
          </a:bodyPr>
          <a:p>
            <a:pPr>
              <a:lnSpc>
                <a:spcPct val="130000"/>
              </a:lnSpc>
            </a:pPr>
            <a:r>
              <a:rPr lang="en-US" altLang="zh-CN" sz="1400" dirty="0">
                <a:latin typeface="Arial" panose="020B0604020202020204" pitchFamily="34" charset="0"/>
                <a:ea typeface="微软雅黑" panose="020B0503020204020204" charset="-122"/>
              </a:rPr>
              <a:t> </a:t>
            </a:r>
            <a:r>
              <a:rPr lang="zh-CN" altLang="en-US" sz="1400" dirty="0">
                <a:latin typeface="Arial" panose="020B0604020202020204" pitchFamily="34" charset="0"/>
                <a:ea typeface="微软雅黑" panose="020B0503020204020204" charset="-122"/>
              </a:rPr>
              <a:t> </a:t>
            </a:r>
            <a:endParaRPr lang="zh-CN" altLang="en-US" sz="1400" dirty="0">
              <a:latin typeface="Arial" panose="020B0604020202020204" pitchFamily="34" charset="0"/>
              <a:ea typeface="微软雅黑" panose="020B0503020204020204" charset="-122"/>
            </a:endParaRPr>
          </a:p>
        </p:txBody>
      </p:sp>
      <p:sp>
        <p:nvSpPr>
          <p:cNvPr id="82949" name="文本框 45063"/>
          <p:cNvSpPr txBox="1"/>
          <p:nvPr/>
        </p:nvSpPr>
        <p:spPr>
          <a:xfrm>
            <a:off x="468313" y="1484313"/>
            <a:ext cx="5113337" cy="457200"/>
          </a:xfrm>
          <a:prstGeom prst="rect">
            <a:avLst/>
          </a:prstGeom>
          <a:noFill/>
          <a:ln w="9525">
            <a:noFill/>
          </a:ln>
        </p:spPr>
        <p:txBody>
          <a:bodyPr anchor="t" anchorCtr="0">
            <a:spAutoFit/>
          </a:bodyPr>
          <a:p>
            <a:pPr>
              <a:spcBef>
                <a:spcPct val="50000"/>
              </a:spcBef>
            </a:pPr>
            <a:r>
              <a:rPr lang="en-US" altLang="zh-CN" sz="2400" b="1" dirty="0">
                <a:latin typeface="Arial" panose="020B0604020202020204" pitchFamily="34" charset="0"/>
                <a:ea typeface="黑体" panose="02010609060101010101" pitchFamily="49" charset="-122"/>
              </a:rPr>
              <a:t>d) </a:t>
            </a:r>
            <a:r>
              <a:rPr lang="zh-CN" altLang="en-US" sz="2400" b="1" dirty="0">
                <a:latin typeface="Arial" panose="020B0604020202020204" pitchFamily="34" charset="0"/>
                <a:ea typeface="黑体" panose="02010609060101010101" pitchFamily="49" charset="-122"/>
              </a:rPr>
              <a:t>有毒物质名称及临界量见表</a:t>
            </a:r>
            <a:r>
              <a:rPr lang="en-US" altLang="zh-CN" sz="2400" b="1" dirty="0">
                <a:latin typeface="Arial" panose="020B0604020202020204" pitchFamily="34" charset="0"/>
                <a:ea typeface="黑体" panose="02010609060101010101" pitchFamily="49" charset="-122"/>
              </a:rPr>
              <a:t>4</a:t>
            </a:r>
            <a:r>
              <a:rPr lang="zh-CN" altLang="en-US" sz="2400" b="1" dirty="0">
                <a:latin typeface="Arial" panose="020B0604020202020204" pitchFamily="34" charset="0"/>
                <a:ea typeface="黑体" panose="02010609060101010101" pitchFamily="49" charset="-122"/>
              </a:rPr>
              <a:t>。 </a:t>
            </a:r>
            <a:endParaRPr lang="zh-CN" altLang="en-US" sz="2400" b="1" dirty="0">
              <a:latin typeface="Arial" panose="020B0604020202020204" pitchFamily="34" charset="0"/>
              <a:ea typeface="黑体" panose="02010609060101010101" pitchFamily="49" charset="-122"/>
            </a:endParaRPr>
          </a:p>
        </p:txBody>
      </p:sp>
      <p:graphicFrame>
        <p:nvGraphicFramePr>
          <p:cNvPr id="54257" name="表格 54256"/>
          <p:cNvGraphicFramePr/>
          <p:nvPr/>
        </p:nvGraphicFramePr>
        <p:xfrm>
          <a:off x="684213" y="2420938"/>
          <a:ext cx="3959225" cy="3914775"/>
        </p:xfrm>
        <a:graphic>
          <a:graphicData uri="http://schemas.openxmlformats.org/drawingml/2006/table">
            <a:tbl>
              <a:tblPr/>
              <a:tblGrid>
                <a:gridCol w="465138"/>
                <a:gridCol w="2143125"/>
                <a:gridCol w="685800"/>
                <a:gridCol w="665162"/>
              </a:tblGrid>
              <a:tr h="229814">
                <a:tc rowSpan="2">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endParaRPr lang="zh-CN" altLang="en-US" sz="900" b="1" dirty="0">
                        <a:solidFill>
                          <a:srgbClr val="000000"/>
                        </a:solidFill>
                        <a:latin typeface="Verdana" panose="020B0604030504040204" pitchFamily="34" charset="0"/>
                        <a:ea typeface="宋体" panose="02010600030101010101" pitchFamily="2" charset="-122"/>
                      </a:endParaRPr>
                    </a:p>
                    <a:p>
                      <a:pPr marL="0" lvl="0" indent="0" algn="ctr" eaLnBrk="0" hangingPunct="0">
                        <a:lnSpc>
                          <a:spcPct val="100000"/>
                        </a:lnSpc>
                        <a:spcBef>
                          <a:spcPct val="0"/>
                        </a:spcBef>
                        <a:buClr>
                          <a:srgbClr val="000000"/>
                        </a:buClr>
                        <a:buNone/>
                      </a:pPr>
                      <a:r>
                        <a:rPr lang="zh-CN" altLang="en-US" sz="900" b="1" dirty="0">
                          <a:solidFill>
                            <a:srgbClr val="000000"/>
                          </a:solidFill>
                          <a:latin typeface="Verdana" panose="020B0604030504040204" pitchFamily="34" charset="0"/>
                          <a:ea typeface="宋体" panose="02010600030101010101" pitchFamily="2" charset="-122"/>
                        </a:rPr>
                        <a:t>序号</a:t>
                      </a:r>
                      <a:endParaRPr lang="zh-CN" altLang="en-US" sz="1800" b="1" dirty="0">
                        <a:solidFill>
                          <a:schemeClr val="tx1"/>
                        </a:solidFill>
                        <a:ea typeface="宋体" panose="02010600030101010101" pitchFamily="2" charset="-122"/>
                      </a:endParaRPr>
                    </a:p>
                  </a:txBody>
                  <a:tcPr marT="45709" marB="45709"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rowSpan="2">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zh-CN" altLang="en-US" sz="900" b="1" dirty="0">
                          <a:solidFill>
                            <a:srgbClr val="000000"/>
                          </a:solidFill>
                          <a:latin typeface="Verdana" panose="020B0604030504040204" pitchFamily="34" charset="0"/>
                          <a:ea typeface="宋体" panose="02010600030101010101" pitchFamily="2" charset="-122"/>
                        </a:rPr>
                        <a:t>物 质 名 称</a:t>
                      </a:r>
                      <a:endParaRPr lang="zh-CN" altLang="en-US" sz="900" b="1" dirty="0">
                        <a:solidFill>
                          <a:srgbClr val="000000"/>
                        </a:solidFill>
                        <a:latin typeface="Verdana" panose="020B0604030504040204" pitchFamily="34" charset="0"/>
                        <a:ea typeface="宋体" panose="02010600030101010101" pitchFamily="2" charset="-122"/>
                      </a:endParaRPr>
                    </a:p>
                  </a:txBody>
                  <a:tcPr marT="45709" marB="45709"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gridSpan="2">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zh-CN" altLang="en-US" sz="900" b="1" dirty="0">
                          <a:solidFill>
                            <a:srgbClr val="000000"/>
                          </a:solidFill>
                          <a:latin typeface="Verdana" panose="020B0604030504040204" pitchFamily="34" charset="0"/>
                          <a:ea typeface="宋体" panose="02010600030101010101" pitchFamily="2" charset="-122"/>
                        </a:rPr>
                        <a:t>临界量</a:t>
                      </a:r>
                      <a:r>
                        <a:rPr lang="en-US" altLang="zh-CN" sz="900" b="1">
                          <a:solidFill>
                            <a:srgbClr val="000000"/>
                          </a:solidFill>
                          <a:latin typeface="Verdana" panose="020B0604030504040204" pitchFamily="34" charset="0"/>
                          <a:ea typeface="宋体" panose="02010600030101010101" pitchFamily="2" charset="-122"/>
                        </a:rPr>
                        <a:t>,t</a:t>
                      </a:r>
                      <a:endParaRPr lang="en-US" altLang="zh-CN" sz="1800" b="1">
                        <a:solidFill>
                          <a:schemeClr val="tx1"/>
                        </a:solidFill>
                        <a:ea typeface="宋体" panose="02010600030101010101" pitchFamily="2" charset="-122"/>
                      </a:endParaRPr>
                    </a:p>
                  </a:txBody>
                  <a:tcPr marT="45709" marB="45709" anchor="ctr">
                    <a:lnL w="9525" cap="flat" cmpd="sng">
                      <a:solidFill>
                        <a:srgbClr val="000000"/>
                      </a:solidFill>
                      <a:prstDash val="solid"/>
                      <a:headEnd type="none" w="med" len="med"/>
                      <a:tailEnd type="none" w="med" len="med"/>
                    </a:lnL>
                    <a:lnR w="28575" cap="flat" cmpd="sng">
                      <a:solidFill>
                        <a:schemeClr val="tx1"/>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hMerge="1">
                  <a:tcPr>
                    <a:lnR w="28575" cap="flat" cmpd="sng">
                      <a:solidFill>
                        <a:schemeClr val="tx1"/>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r>
              <a:tr h="228544">
                <a:tc vMerge="1">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B w="9525" cap="flat" cmpd="sng">
                      <a:solidFill>
                        <a:srgbClr val="000000"/>
                      </a:solidFill>
                      <a:prstDash val="solid"/>
                      <a:headEnd type="none" w="med" len="med"/>
                      <a:tailEnd type="none" w="med" len="med"/>
                    </a:lnB>
                  </a:tcPr>
                </a:tc>
                <a:tc vMerge="1">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B w="9525" cap="flat" cmpd="sng">
                      <a:solidFill>
                        <a:srgbClr val="000000"/>
                      </a:solidFill>
                      <a:prstDash val="solid"/>
                      <a:headEnd type="none" w="med" len="med"/>
                      <a:tailEnd type="none" w="med" len="med"/>
                    </a:lnB>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zh-CN" altLang="en-US" sz="900" b="1" dirty="0">
                          <a:solidFill>
                            <a:srgbClr val="000000"/>
                          </a:solidFill>
                          <a:latin typeface="Verdana" panose="020B0604030504040204" pitchFamily="34" charset="0"/>
                          <a:ea typeface="宋体" panose="02010600030101010101" pitchFamily="2" charset="-122"/>
                        </a:rPr>
                        <a:t>生产场所</a:t>
                      </a:r>
                      <a:endParaRPr lang="zh-CN" altLang="en-US" sz="900" b="1" dirty="0">
                        <a:solidFill>
                          <a:srgbClr val="000000"/>
                        </a:solidFill>
                        <a:latin typeface="Verdana" panose="020B0604030504040204" pitchFamily="34" charset="0"/>
                        <a:ea typeface="宋体" panose="02010600030101010101" pitchFamily="2" charset="-122"/>
                      </a:endParaRPr>
                    </a:p>
                  </a:txBody>
                  <a:tcPr marT="45709" marB="45709"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zh-CN" altLang="en-US" sz="900" b="1" dirty="0">
                          <a:solidFill>
                            <a:srgbClr val="000000"/>
                          </a:solidFill>
                          <a:latin typeface="Verdana" panose="020B0604030504040204" pitchFamily="34" charset="0"/>
                          <a:ea typeface="宋体" panose="02010600030101010101" pitchFamily="2" charset="-122"/>
                        </a:rPr>
                        <a:t>贮存区</a:t>
                      </a:r>
                      <a:endParaRPr lang="zh-CN" altLang="en-US" sz="900" b="1" dirty="0">
                        <a:solidFill>
                          <a:srgbClr val="000000"/>
                        </a:solidFill>
                        <a:latin typeface="Verdana" panose="020B0604030504040204" pitchFamily="34" charset="0"/>
                        <a:ea typeface="宋体" panose="02010600030101010101" pitchFamily="2" charset="-122"/>
                      </a:endParaRPr>
                    </a:p>
                  </a:txBody>
                  <a:tcPr marT="45709" marB="45709"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r>
              <a:tr h="228544">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1</a:t>
                      </a:r>
                      <a:endParaRPr lang="en-US" altLang="zh-CN" sz="900" b="1">
                        <a:solidFill>
                          <a:srgbClr val="000000"/>
                        </a:solidFill>
                        <a:latin typeface="Verdana" panose="020B0604030504040204" pitchFamily="34" charset="0"/>
                        <a:ea typeface="宋体" panose="02010600030101010101" pitchFamily="2" charset="-122"/>
                      </a:endParaRPr>
                    </a:p>
                  </a:txBody>
                  <a:tcPr marT="45709" marB="45709">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0"/>
                        </a:spcBef>
                        <a:buClr>
                          <a:srgbClr val="000000"/>
                        </a:buClr>
                        <a:buNone/>
                      </a:pPr>
                      <a:r>
                        <a:rPr lang="zh-CN" altLang="en-US" sz="900" b="1" dirty="0">
                          <a:solidFill>
                            <a:srgbClr val="000000"/>
                          </a:solidFill>
                          <a:latin typeface="Verdana" panose="020B0604030504040204" pitchFamily="34" charset="0"/>
                          <a:ea typeface="宋体" panose="02010600030101010101" pitchFamily="2" charset="-122"/>
                        </a:rPr>
                        <a:t>氨</a:t>
                      </a:r>
                      <a:endParaRPr lang="zh-CN" altLang="en-US" sz="900" b="1" dirty="0">
                        <a:solidFill>
                          <a:srgbClr val="000000"/>
                        </a:solidFill>
                        <a:latin typeface="Verdana" panose="020B0604030504040204" pitchFamily="34" charset="0"/>
                        <a:ea typeface="宋体" panose="02010600030101010101" pitchFamily="2" charset="-122"/>
                      </a:endParaRPr>
                    </a:p>
                  </a:txBody>
                  <a:tcPr marT="45709" marB="45709">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40</a:t>
                      </a:r>
                      <a:endParaRPr lang="en-US" altLang="zh-CN" sz="900" b="1">
                        <a:solidFill>
                          <a:srgbClr val="000000"/>
                        </a:solidFill>
                        <a:latin typeface="Verdana" panose="020B0604030504040204" pitchFamily="34" charset="0"/>
                        <a:ea typeface="宋体" panose="02010600030101010101" pitchFamily="2" charset="-122"/>
                      </a:endParaRPr>
                    </a:p>
                  </a:txBody>
                  <a:tcPr marT="45709" marB="45709">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100</a:t>
                      </a:r>
                      <a:endParaRPr lang="en-US" altLang="zh-CN" sz="900" b="1">
                        <a:solidFill>
                          <a:srgbClr val="000000"/>
                        </a:solidFill>
                        <a:latin typeface="Verdana" panose="020B0604030504040204" pitchFamily="34" charset="0"/>
                        <a:ea typeface="宋体" panose="02010600030101010101" pitchFamily="2" charset="-122"/>
                      </a:endParaRPr>
                    </a:p>
                  </a:txBody>
                  <a:tcPr marT="45709" marB="45709">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r>
              <a:tr h="228544">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2</a:t>
                      </a:r>
                      <a:endParaRPr lang="en-US" altLang="zh-CN" sz="900" b="1">
                        <a:solidFill>
                          <a:srgbClr val="000000"/>
                        </a:solidFill>
                        <a:latin typeface="Verdana" panose="020B0604030504040204" pitchFamily="34" charset="0"/>
                        <a:ea typeface="宋体" panose="02010600030101010101" pitchFamily="2" charset="-122"/>
                      </a:endParaRPr>
                    </a:p>
                  </a:txBody>
                  <a:tcPr marT="45709" marB="45709">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0"/>
                        </a:spcBef>
                        <a:buClr>
                          <a:srgbClr val="000000"/>
                        </a:buClr>
                        <a:buNone/>
                      </a:pPr>
                      <a:r>
                        <a:rPr lang="zh-CN" altLang="en-US" sz="900" b="1" dirty="0">
                          <a:solidFill>
                            <a:srgbClr val="000000"/>
                          </a:solidFill>
                          <a:latin typeface="Verdana" panose="020B0604030504040204" pitchFamily="34" charset="0"/>
                          <a:ea typeface="宋体" panose="02010600030101010101" pitchFamily="2" charset="-122"/>
                        </a:rPr>
                        <a:t>氯</a:t>
                      </a:r>
                      <a:endParaRPr lang="zh-CN" altLang="en-US" sz="900" b="1" dirty="0">
                        <a:solidFill>
                          <a:srgbClr val="000000"/>
                        </a:solidFill>
                        <a:latin typeface="Verdana" panose="020B0604030504040204" pitchFamily="34" charset="0"/>
                        <a:ea typeface="宋体" panose="02010600030101010101" pitchFamily="2" charset="-122"/>
                      </a:endParaRPr>
                    </a:p>
                  </a:txBody>
                  <a:tcPr marT="45709" marB="45709">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10</a:t>
                      </a:r>
                      <a:endParaRPr lang="en-US" altLang="zh-CN" sz="900" b="1">
                        <a:solidFill>
                          <a:srgbClr val="000000"/>
                        </a:solidFill>
                        <a:latin typeface="Verdana" panose="020B0604030504040204" pitchFamily="34" charset="0"/>
                        <a:ea typeface="宋体" panose="02010600030101010101" pitchFamily="2" charset="-122"/>
                      </a:endParaRPr>
                    </a:p>
                  </a:txBody>
                  <a:tcPr marT="45709" marB="45709">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25</a:t>
                      </a:r>
                      <a:endParaRPr lang="en-US" altLang="zh-CN" sz="900" b="1">
                        <a:solidFill>
                          <a:srgbClr val="000000"/>
                        </a:solidFill>
                        <a:latin typeface="Verdana" panose="020B0604030504040204" pitchFamily="34" charset="0"/>
                        <a:ea typeface="宋体" panose="02010600030101010101" pitchFamily="2" charset="-122"/>
                      </a:endParaRPr>
                    </a:p>
                  </a:txBody>
                  <a:tcPr marT="45709" marB="45709">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r>
              <a:tr h="228544">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3</a:t>
                      </a:r>
                      <a:endParaRPr lang="en-US" altLang="zh-CN" sz="900" b="1">
                        <a:solidFill>
                          <a:srgbClr val="000000"/>
                        </a:solidFill>
                        <a:latin typeface="Verdana" panose="020B0604030504040204" pitchFamily="34" charset="0"/>
                        <a:ea typeface="宋体" panose="02010600030101010101" pitchFamily="2" charset="-122"/>
                      </a:endParaRPr>
                    </a:p>
                  </a:txBody>
                  <a:tcPr marT="45709" marB="45709">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0"/>
                        </a:spcBef>
                        <a:buClr>
                          <a:srgbClr val="000000"/>
                        </a:buClr>
                        <a:buNone/>
                      </a:pPr>
                      <a:r>
                        <a:rPr lang="zh-CN" altLang="en-US" sz="900" b="1" dirty="0">
                          <a:solidFill>
                            <a:srgbClr val="000000"/>
                          </a:solidFill>
                          <a:latin typeface="Verdana" panose="020B0604030504040204" pitchFamily="34" charset="0"/>
                          <a:ea typeface="宋体" panose="02010600030101010101" pitchFamily="2" charset="-122"/>
                        </a:rPr>
                        <a:t>碳酰氯</a:t>
                      </a:r>
                      <a:endParaRPr lang="zh-CN" altLang="en-US" sz="900" b="1" dirty="0">
                        <a:solidFill>
                          <a:srgbClr val="000000"/>
                        </a:solidFill>
                        <a:latin typeface="Verdana" panose="020B0604030504040204" pitchFamily="34" charset="0"/>
                        <a:ea typeface="宋体" panose="02010600030101010101" pitchFamily="2" charset="-122"/>
                      </a:endParaRPr>
                    </a:p>
                  </a:txBody>
                  <a:tcPr marT="45709" marB="45709">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0.30</a:t>
                      </a:r>
                      <a:endParaRPr lang="en-US" altLang="zh-CN" sz="900" b="1">
                        <a:solidFill>
                          <a:srgbClr val="000000"/>
                        </a:solidFill>
                        <a:latin typeface="Verdana" panose="020B0604030504040204" pitchFamily="34" charset="0"/>
                        <a:ea typeface="宋体" panose="02010600030101010101" pitchFamily="2" charset="-122"/>
                      </a:endParaRPr>
                    </a:p>
                  </a:txBody>
                  <a:tcPr marT="45709" marB="45709">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0.75</a:t>
                      </a:r>
                      <a:endParaRPr lang="en-US" altLang="zh-CN" sz="900" b="1">
                        <a:solidFill>
                          <a:srgbClr val="000000"/>
                        </a:solidFill>
                        <a:latin typeface="Verdana" panose="020B0604030504040204" pitchFamily="34" charset="0"/>
                        <a:ea typeface="宋体" panose="02010600030101010101" pitchFamily="2" charset="-122"/>
                      </a:endParaRPr>
                    </a:p>
                  </a:txBody>
                  <a:tcPr marT="45709" marB="45709">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r>
              <a:tr h="228544">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4</a:t>
                      </a:r>
                      <a:endParaRPr lang="en-US" altLang="zh-CN" sz="900" b="1">
                        <a:solidFill>
                          <a:srgbClr val="000000"/>
                        </a:solidFill>
                        <a:latin typeface="Verdana" panose="020B0604030504040204" pitchFamily="34" charset="0"/>
                        <a:ea typeface="宋体" panose="02010600030101010101" pitchFamily="2" charset="-122"/>
                      </a:endParaRPr>
                    </a:p>
                  </a:txBody>
                  <a:tcPr marT="45709" marB="45709">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0"/>
                        </a:spcBef>
                        <a:buClr>
                          <a:srgbClr val="000000"/>
                        </a:buClr>
                        <a:buNone/>
                      </a:pPr>
                      <a:r>
                        <a:rPr lang="zh-CN" altLang="en-US" sz="900" b="1" dirty="0">
                          <a:solidFill>
                            <a:srgbClr val="000000"/>
                          </a:solidFill>
                          <a:latin typeface="Verdana" panose="020B0604030504040204" pitchFamily="34" charset="0"/>
                          <a:ea typeface="宋体" panose="02010600030101010101" pitchFamily="2" charset="-122"/>
                        </a:rPr>
                        <a:t>一氧化碳</a:t>
                      </a:r>
                      <a:endParaRPr lang="zh-CN" altLang="en-US" sz="900" b="1" dirty="0">
                        <a:solidFill>
                          <a:srgbClr val="000000"/>
                        </a:solidFill>
                        <a:latin typeface="Verdana" panose="020B0604030504040204" pitchFamily="34" charset="0"/>
                        <a:ea typeface="宋体" panose="02010600030101010101" pitchFamily="2" charset="-122"/>
                      </a:endParaRPr>
                    </a:p>
                  </a:txBody>
                  <a:tcPr marT="45709" marB="45709">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2</a:t>
                      </a:r>
                      <a:endParaRPr lang="en-US" altLang="zh-CN" sz="900" b="1">
                        <a:solidFill>
                          <a:srgbClr val="000000"/>
                        </a:solidFill>
                        <a:latin typeface="Verdana" panose="020B0604030504040204" pitchFamily="34" charset="0"/>
                        <a:ea typeface="宋体" panose="02010600030101010101" pitchFamily="2" charset="-122"/>
                      </a:endParaRPr>
                    </a:p>
                  </a:txBody>
                  <a:tcPr marT="45709" marB="45709">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5</a:t>
                      </a:r>
                      <a:endParaRPr lang="en-US" altLang="zh-CN" sz="900" b="1">
                        <a:solidFill>
                          <a:srgbClr val="000000"/>
                        </a:solidFill>
                        <a:latin typeface="Verdana" panose="020B0604030504040204" pitchFamily="34" charset="0"/>
                        <a:ea typeface="宋体" panose="02010600030101010101" pitchFamily="2" charset="-122"/>
                      </a:endParaRPr>
                    </a:p>
                  </a:txBody>
                  <a:tcPr marT="45709" marB="45709">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r>
              <a:tr h="228544">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5</a:t>
                      </a:r>
                      <a:endParaRPr lang="en-US" altLang="zh-CN" sz="900" b="1">
                        <a:solidFill>
                          <a:srgbClr val="000000"/>
                        </a:solidFill>
                        <a:latin typeface="Verdana" panose="020B0604030504040204" pitchFamily="34" charset="0"/>
                        <a:ea typeface="宋体" panose="02010600030101010101" pitchFamily="2" charset="-122"/>
                      </a:endParaRPr>
                    </a:p>
                  </a:txBody>
                  <a:tcPr marT="45709" marB="45709">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0"/>
                        </a:spcBef>
                        <a:buClr>
                          <a:srgbClr val="000000"/>
                        </a:buClr>
                        <a:buNone/>
                      </a:pPr>
                      <a:r>
                        <a:rPr lang="zh-CN" altLang="en-US" sz="900" b="1" dirty="0">
                          <a:solidFill>
                            <a:srgbClr val="000000"/>
                          </a:solidFill>
                          <a:latin typeface="Verdana" panose="020B0604030504040204" pitchFamily="34" charset="0"/>
                          <a:ea typeface="宋体" panose="02010600030101010101" pitchFamily="2" charset="-122"/>
                        </a:rPr>
                        <a:t>二氧化硫</a:t>
                      </a:r>
                      <a:endParaRPr lang="zh-CN" altLang="en-US" sz="900" b="1" dirty="0">
                        <a:solidFill>
                          <a:srgbClr val="000000"/>
                        </a:solidFill>
                        <a:latin typeface="Verdana" panose="020B0604030504040204" pitchFamily="34" charset="0"/>
                        <a:ea typeface="宋体" panose="02010600030101010101" pitchFamily="2" charset="-122"/>
                      </a:endParaRPr>
                    </a:p>
                  </a:txBody>
                  <a:tcPr marT="45709" marB="45709">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40</a:t>
                      </a:r>
                      <a:endParaRPr lang="en-US" altLang="zh-CN" sz="900" b="1">
                        <a:solidFill>
                          <a:srgbClr val="000000"/>
                        </a:solidFill>
                        <a:latin typeface="Verdana" panose="020B0604030504040204" pitchFamily="34" charset="0"/>
                        <a:ea typeface="宋体" panose="02010600030101010101" pitchFamily="2" charset="-122"/>
                      </a:endParaRPr>
                    </a:p>
                  </a:txBody>
                  <a:tcPr marT="45709" marB="45709">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100</a:t>
                      </a:r>
                      <a:endParaRPr lang="en-US" altLang="zh-CN" sz="900" b="1">
                        <a:solidFill>
                          <a:srgbClr val="000000"/>
                        </a:solidFill>
                        <a:latin typeface="Verdana" panose="020B0604030504040204" pitchFamily="34" charset="0"/>
                        <a:ea typeface="宋体" panose="02010600030101010101" pitchFamily="2" charset="-122"/>
                      </a:endParaRPr>
                    </a:p>
                  </a:txBody>
                  <a:tcPr marT="45709" marB="45709">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r>
              <a:tr h="228544">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6</a:t>
                      </a:r>
                      <a:endParaRPr lang="en-US" altLang="zh-CN" sz="900" b="1">
                        <a:solidFill>
                          <a:srgbClr val="000000"/>
                        </a:solidFill>
                        <a:latin typeface="Verdana" panose="020B0604030504040204" pitchFamily="34" charset="0"/>
                        <a:ea typeface="宋体" panose="02010600030101010101" pitchFamily="2" charset="-122"/>
                      </a:endParaRPr>
                    </a:p>
                  </a:txBody>
                  <a:tcPr marT="45709" marB="45709">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0"/>
                        </a:spcBef>
                        <a:buClr>
                          <a:srgbClr val="000000"/>
                        </a:buClr>
                        <a:buNone/>
                      </a:pPr>
                      <a:r>
                        <a:rPr lang="zh-CN" altLang="en-US" sz="900" b="1" dirty="0">
                          <a:solidFill>
                            <a:srgbClr val="000000"/>
                          </a:solidFill>
                          <a:latin typeface="Verdana" panose="020B0604030504040204" pitchFamily="34" charset="0"/>
                          <a:ea typeface="宋体" panose="02010600030101010101" pitchFamily="2" charset="-122"/>
                        </a:rPr>
                        <a:t>三氧化硫</a:t>
                      </a:r>
                      <a:endParaRPr lang="zh-CN" altLang="en-US" sz="900" b="1" dirty="0">
                        <a:solidFill>
                          <a:srgbClr val="000000"/>
                        </a:solidFill>
                        <a:latin typeface="Verdana" panose="020B0604030504040204" pitchFamily="34" charset="0"/>
                        <a:ea typeface="宋体" panose="02010600030101010101" pitchFamily="2" charset="-122"/>
                      </a:endParaRPr>
                    </a:p>
                  </a:txBody>
                  <a:tcPr marT="45709" marB="45709">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30</a:t>
                      </a:r>
                      <a:endParaRPr lang="en-US" altLang="zh-CN" sz="900" b="1">
                        <a:solidFill>
                          <a:srgbClr val="000000"/>
                        </a:solidFill>
                        <a:latin typeface="Verdana" panose="020B0604030504040204" pitchFamily="34" charset="0"/>
                        <a:ea typeface="宋体" panose="02010600030101010101" pitchFamily="2" charset="-122"/>
                      </a:endParaRPr>
                    </a:p>
                  </a:txBody>
                  <a:tcPr marT="45709" marB="45709">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75</a:t>
                      </a:r>
                      <a:endParaRPr lang="en-US" altLang="zh-CN" sz="900" b="1">
                        <a:solidFill>
                          <a:srgbClr val="000000"/>
                        </a:solidFill>
                        <a:latin typeface="Verdana" panose="020B0604030504040204" pitchFamily="34" charset="0"/>
                        <a:ea typeface="宋体" panose="02010600030101010101" pitchFamily="2" charset="-122"/>
                      </a:endParaRPr>
                    </a:p>
                  </a:txBody>
                  <a:tcPr marT="45709" marB="45709">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r>
              <a:tr h="229814">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7</a:t>
                      </a:r>
                      <a:endParaRPr lang="en-US" altLang="zh-CN" sz="900" b="1">
                        <a:solidFill>
                          <a:srgbClr val="000000"/>
                        </a:solidFill>
                        <a:latin typeface="Verdana" panose="020B0604030504040204" pitchFamily="34" charset="0"/>
                        <a:ea typeface="宋体" panose="02010600030101010101" pitchFamily="2" charset="-122"/>
                      </a:endParaRPr>
                    </a:p>
                  </a:txBody>
                  <a:tcPr marT="45709" marB="45709">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0"/>
                        </a:spcBef>
                        <a:buClr>
                          <a:srgbClr val="000000"/>
                        </a:buClr>
                        <a:buNone/>
                      </a:pPr>
                      <a:r>
                        <a:rPr lang="zh-CN" altLang="en-US" sz="900" b="1" dirty="0">
                          <a:solidFill>
                            <a:srgbClr val="000000"/>
                          </a:solidFill>
                          <a:latin typeface="Verdana" panose="020B0604030504040204" pitchFamily="34" charset="0"/>
                          <a:ea typeface="宋体" panose="02010600030101010101" pitchFamily="2" charset="-122"/>
                        </a:rPr>
                        <a:t>硫化氢</a:t>
                      </a:r>
                      <a:endParaRPr lang="zh-CN" altLang="en-US" sz="900" b="1" dirty="0">
                        <a:solidFill>
                          <a:srgbClr val="000000"/>
                        </a:solidFill>
                        <a:latin typeface="Verdana" panose="020B0604030504040204" pitchFamily="34" charset="0"/>
                        <a:ea typeface="宋体" panose="02010600030101010101" pitchFamily="2" charset="-122"/>
                      </a:endParaRPr>
                    </a:p>
                  </a:txBody>
                  <a:tcPr marT="45709" marB="45709">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2</a:t>
                      </a:r>
                      <a:endParaRPr lang="en-US" altLang="zh-CN" sz="900" b="1">
                        <a:solidFill>
                          <a:srgbClr val="000000"/>
                        </a:solidFill>
                        <a:latin typeface="Verdana" panose="020B0604030504040204" pitchFamily="34" charset="0"/>
                        <a:ea typeface="宋体" panose="02010600030101010101" pitchFamily="2" charset="-122"/>
                      </a:endParaRPr>
                    </a:p>
                  </a:txBody>
                  <a:tcPr marT="45709" marB="45709">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5</a:t>
                      </a:r>
                      <a:endParaRPr lang="en-US" altLang="zh-CN" sz="900" b="1">
                        <a:solidFill>
                          <a:srgbClr val="000000"/>
                        </a:solidFill>
                        <a:latin typeface="Verdana" panose="020B0604030504040204" pitchFamily="34" charset="0"/>
                        <a:ea typeface="宋体" panose="02010600030101010101" pitchFamily="2" charset="-122"/>
                      </a:endParaRPr>
                    </a:p>
                  </a:txBody>
                  <a:tcPr marT="45709" marB="45709">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r>
              <a:tr h="228544">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8</a:t>
                      </a:r>
                      <a:endParaRPr lang="en-US" altLang="zh-CN" sz="900" b="1">
                        <a:solidFill>
                          <a:srgbClr val="000000"/>
                        </a:solidFill>
                        <a:latin typeface="Verdana" panose="020B0604030504040204" pitchFamily="34" charset="0"/>
                        <a:ea typeface="宋体" panose="02010600030101010101" pitchFamily="2" charset="-122"/>
                      </a:endParaRPr>
                    </a:p>
                  </a:txBody>
                  <a:tcPr marT="45709" marB="45709">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0"/>
                        </a:spcBef>
                        <a:buClr>
                          <a:srgbClr val="000000"/>
                        </a:buClr>
                        <a:buNone/>
                      </a:pPr>
                      <a:r>
                        <a:rPr lang="zh-CN" altLang="en-US" sz="900" b="1" dirty="0">
                          <a:solidFill>
                            <a:srgbClr val="000000"/>
                          </a:solidFill>
                          <a:latin typeface="Verdana" panose="020B0604030504040204" pitchFamily="34" charset="0"/>
                          <a:ea typeface="宋体" panose="02010600030101010101" pitchFamily="2" charset="-122"/>
                        </a:rPr>
                        <a:t>羰基硫</a:t>
                      </a:r>
                      <a:endParaRPr lang="zh-CN" altLang="en-US" sz="900" b="1" dirty="0">
                        <a:solidFill>
                          <a:srgbClr val="000000"/>
                        </a:solidFill>
                        <a:latin typeface="Verdana" panose="020B0604030504040204" pitchFamily="34" charset="0"/>
                        <a:ea typeface="宋体" panose="02010600030101010101" pitchFamily="2" charset="-122"/>
                      </a:endParaRPr>
                    </a:p>
                  </a:txBody>
                  <a:tcPr marT="45709" marB="45709">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2</a:t>
                      </a:r>
                      <a:endParaRPr lang="en-US" altLang="zh-CN" sz="900" b="1">
                        <a:solidFill>
                          <a:srgbClr val="000000"/>
                        </a:solidFill>
                        <a:latin typeface="Verdana" panose="020B0604030504040204" pitchFamily="34" charset="0"/>
                        <a:ea typeface="宋体" panose="02010600030101010101" pitchFamily="2" charset="-122"/>
                      </a:endParaRPr>
                    </a:p>
                  </a:txBody>
                  <a:tcPr marT="45709" marB="45709">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5</a:t>
                      </a:r>
                      <a:endParaRPr lang="en-US" altLang="zh-CN" sz="900" b="1">
                        <a:solidFill>
                          <a:srgbClr val="000000"/>
                        </a:solidFill>
                        <a:latin typeface="Verdana" panose="020B0604030504040204" pitchFamily="34" charset="0"/>
                        <a:ea typeface="宋体" panose="02010600030101010101" pitchFamily="2" charset="-122"/>
                      </a:endParaRPr>
                    </a:p>
                  </a:txBody>
                  <a:tcPr marT="45709" marB="45709">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r>
              <a:tr h="228544">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9</a:t>
                      </a:r>
                      <a:endParaRPr lang="en-US" altLang="zh-CN" sz="900" b="1">
                        <a:solidFill>
                          <a:srgbClr val="000000"/>
                        </a:solidFill>
                        <a:latin typeface="Verdana" panose="020B0604030504040204" pitchFamily="34" charset="0"/>
                        <a:ea typeface="宋体" panose="02010600030101010101" pitchFamily="2" charset="-122"/>
                      </a:endParaRPr>
                    </a:p>
                  </a:txBody>
                  <a:tcPr marT="45709" marB="45709">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0"/>
                        </a:spcBef>
                        <a:buClr>
                          <a:srgbClr val="000000"/>
                        </a:buClr>
                        <a:buNone/>
                      </a:pPr>
                      <a:r>
                        <a:rPr lang="zh-CN" altLang="en-US" sz="900" b="1" dirty="0">
                          <a:solidFill>
                            <a:srgbClr val="000000"/>
                          </a:solidFill>
                          <a:latin typeface="Verdana" panose="020B0604030504040204" pitchFamily="34" charset="0"/>
                          <a:ea typeface="宋体" panose="02010600030101010101" pitchFamily="2" charset="-122"/>
                        </a:rPr>
                        <a:t>氟化氢</a:t>
                      </a:r>
                      <a:endParaRPr lang="zh-CN" altLang="en-US" sz="900" b="1" dirty="0">
                        <a:solidFill>
                          <a:srgbClr val="000000"/>
                        </a:solidFill>
                        <a:latin typeface="Verdana" panose="020B0604030504040204" pitchFamily="34" charset="0"/>
                        <a:ea typeface="宋体" panose="02010600030101010101" pitchFamily="2" charset="-122"/>
                      </a:endParaRPr>
                    </a:p>
                  </a:txBody>
                  <a:tcPr marT="45709" marB="45709">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2</a:t>
                      </a:r>
                      <a:endParaRPr lang="en-US" altLang="zh-CN" sz="900" b="1">
                        <a:solidFill>
                          <a:srgbClr val="000000"/>
                        </a:solidFill>
                        <a:latin typeface="Verdana" panose="020B0604030504040204" pitchFamily="34" charset="0"/>
                        <a:ea typeface="宋体" panose="02010600030101010101" pitchFamily="2" charset="-122"/>
                      </a:endParaRPr>
                    </a:p>
                  </a:txBody>
                  <a:tcPr marT="45709" marB="45709">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5</a:t>
                      </a:r>
                      <a:endParaRPr lang="en-US" altLang="zh-CN" sz="900" b="1">
                        <a:solidFill>
                          <a:srgbClr val="000000"/>
                        </a:solidFill>
                        <a:latin typeface="Verdana" panose="020B0604030504040204" pitchFamily="34" charset="0"/>
                        <a:ea typeface="宋体" panose="02010600030101010101" pitchFamily="2" charset="-122"/>
                      </a:endParaRPr>
                    </a:p>
                  </a:txBody>
                  <a:tcPr marT="45709" marB="45709">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r>
              <a:tr h="228544">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10</a:t>
                      </a:r>
                      <a:endParaRPr lang="en-US" altLang="zh-CN" sz="900" b="1">
                        <a:solidFill>
                          <a:srgbClr val="000000"/>
                        </a:solidFill>
                        <a:latin typeface="Verdana" panose="020B0604030504040204" pitchFamily="34" charset="0"/>
                        <a:ea typeface="宋体" panose="02010600030101010101" pitchFamily="2" charset="-122"/>
                      </a:endParaRPr>
                    </a:p>
                  </a:txBody>
                  <a:tcPr marT="45709" marB="45709">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0"/>
                        </a:spcBef>
                        <a:buClr>
                          <a:srgbClr val="000000"/>
                        </a:buClr>
                        <a:buNone/>
                      </a:pPr>
                      <a:r>
                        <a:rPr lang="zh-CN" altLang="en-US" sz="900" b="1" dirty="0">
                          <a:solidFill>
                            <a:srgbClr val="000000"/>
                          </a:solidFill>
                          <a:latin typeface="Verdana" panose="020B0604030504040204" pitchFamily="34" charset="0"/>
                          <a:ea typeface="宋体" panose="02010600030101010101" pitchFamily="2" charset="-122"/>
                        </a:rPr>
                        <a:t>氯化氢</a:t>
                      </a:r>
                      <a:endParaRPr lang="zh-CN" altLang="en-US" sz="900" b="1" dirty="0">
                        <a:solidFill>
                          <a:srgbClr val="000000"/>
                        </a:solidFill>
                        <a:latin typeface="Verdana" panose="020B0604030504040204" pitchFamily="34" charset="0"/>
                        <a:ea typeface="宋体" panose="02010600030101010101" pitchFamily="2" charset="-122"/>
                      </a:endParaRPr>
                    </a:p>
                  </a:txBody>
                  <a:tcPr marT="45709" marB="45709">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20</a:t>
                      </a:r>
                      <a:endParaRPr lang="en-US" altLang="zh-CN" sz="900" b="1">
                        <a:solidFill>
                          <a:srgbClr val="000000"/>
                        </a:solidFill>
                        <a:latin typeface="Verdana" panose="020B0604030504040204" pitchFamily="34" charset="0"/>
                        <a:ea typeface="宋体" panose="02010600030101010101" pitchFamily="2" charset="-122"/>
                      </a:endParaRPr>
                    </a:p>
                  </a:txBody>
                  <a:tcPr marT="45709" marB="45709">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50</a:t>
                      </a:r>
                      <a:endParaRPr lang="en-US" altLang="zh-CN" sz="900" b="1">
                        <a:solidFill>
                          <a:srgbClr val="000000"/>
                        </a:solidFill>
                        <a:latin typeface="Verdana" panose="020B0604030504040204" pitchFamily="34" charset="0"/>
                        <a:ea typeface="宋体" panose="02010600030101010101" pitchFamily="2" charset="-122"/>
                      </a:endParaRPr>
                    </a:p>
                  </a:txBody>
                  <a:tcPr marT="45709" marB="45709">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r>
              <a:tr h="228544">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11</a:t>
                      </a:r>
                      <a:endParaRPr lang="en-US" altLang="zh-CN" sz="900" b="1">
                        <a:solidFill>
                          <a:srgbClr val="000000"/>
                        </a:solidFill>
                        <a:latin typeface="Verdana" panose="020B0604030504040204" pitchFamily="34" charset="0"/>
                        <a:ea typeface="宋体" panose="02010600030101010101" pitchFamily="2" charset="-122"/>
                      </a:endParaRPr>
                    </a:p>
                  </a:txBody>
                  <a:tcPr marT="45709" marB="45709">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0"/>
                        </a:spcBef>
                        <a:buClr>
                          <a:srgbClr val="000000"/>
                        </a:buClr>
                        <a:buNone/>
                      </a:pPr>
                      <a:r>
                        <a:rPr lang="zh-CN" altLang="en-US" sz="900" b="1" dirty="0">
                          <a:solidFill>
                            <a:srgbClr val="000000"/>
                          </a:solidFill>
                          <a:latin typeface="Verdana" panose="020B0604030504040204" pitchFamily="34" charset="0"/>
                          <a:ea typeface="宋体" panose="02010600030101010101" pitchFamily="2" charset="-122"/>
                        </a:rPr>
                        <a:t>砷化氢</a:t>
                      </a:r>
                      <a:endParaRPr lang="zh-CN" altLang="en-US" sz="900" b="1" dirty="0">
                        <a:solidFill>
                          <a:srgbClr val="000000"/>
                        </a:solidFill>
                        <a:latin typeface="Verdana" panose="020B0604030504040204" pitchFamily="34" charset="0"/>
                        <a:ea typeface="宋体" panose="02010600030101010101" pitchFamily="2" charset="-122"/>
                      </a:endParaRPr>
                    </a:p>
                  </a:txBody>
                  <a:tcPr marT="45709" marB="45709">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0.4</a:t>
                      </a:r>
                      <a:endParaRPr lang="en-US" altLang="zh-CN" sz="900" b="1">
                        <a:solidFill>
                          <a:srgbClr val="000000"/>
                        </a:solidFill>
                        <a:latin typeface="Verdana" panose="020B0604030504040204" pitchFamily="34" charset="0"/>
                        <a:ea typeface="宋体" panose="02010600030101010101" pitchFamily="2" charset="-122"/>
                      </a:endParaRPr>
                    </a:p>
                  </a:txBody>
                  <a:tcPr marT="45709" marB="45709">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1</a:t>
                      </a:r>
                      <a:endParaRPr lang="en-US" altLang="zh-CN" sz="900" b="1">
                        <a:solidFill>
                          <a:srgbClr val="000000"/>
                        </a:solidFill>
                        <a:latin typeface="Verdana" panose="020B0604030504040204" pitchFamily="34" charset="0"/>
                        <a:ea typeface="宋体" panose="02010600030101010101" pitchFamily="2" charset="-122"/>
                      </a:endParaRPr>
                    </a:p>
                  </a:txBody>
                  <a:tcPr marT="45709" marB="45709">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r>
              <a:tr h="228544">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12</a:t>
                      </a:r>
                      <a:endParaRPr lang="en-US" altLang="zh-CN" sz="900" b="1">
                        <a:solidFill>
                          <a:srgbClr val="000000"/>
                        </a:solidFill>
                        <a:latin typeface="Verdana" panose="020B0604030504040204" pitchFamily="34" charset="0"/>
                        <a:ea typeface="宋体" panose="02010600030101010101" pitchFamily="2" charset="-122"/>
                      </a:endParaRPr>
                    </a:p>
                  </a:txBody>
                  <a:tcPr marT="45709" marB="45709">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0"/>
                        </a:spcBef>
                        <a:buClr>
                          <a:srgbClr val="000000"/>
                        </a:buClr>
                        <a:buNone/>
                      </a:pPr>
                      <a:r>
                        <a:rPr lang="zh-CN" altLang="en-US" sz="900" b="1" dirty="0">
                          <a:solidFill>
                            <a:srgbClr val="000000"/>
                          </a:solidFill>
                          <a:latin typeface="Verdana" panose="020B0604030504040204" pitchFamily="34" charset="0"/>
                          <a:ea typeface="宋体" panose="02010600030101010101" pitchFamily="2" charset="-122"/>
                        </a:rPr>
                        <a:t>锑化氢</a:t>
                      </a:r>
                      <a:endParaRPr lang="zh-CN" altLang="en-US" sz="900" b="1" dirty="0">
                        <a:solidFill>
                          <a:srgbClr val="000000"/>
                        </a:solidFill>
                        <a:latin typeface="Verdana" panose="020B0604030504040204" pitchFamily="34" charset="0"/>
                        <a:ea typeface="宋体" panose="02010600030101010101" pitchFamily="2" charset="-122"/>
                      </a:endParaRPr>
                    </a:p>
                  </a:txBody>
                  <a:tcPr marT="45709" marB="45709">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0.4</a:t>
                      </a:r>
                      <a:endParaRPr lang="en-US" altLang="zh-CN" sz="900" b="1">
                        <a:solidFill>
                          <a:srgbClr val="000000"/>
                        </a:solidFill>
                        <a:latin typeface="Verdana" panose="020B0604030504040204" pitchFamily="34" charset="0"/>
                        <a:ea typeface="宋体" panose="02010600030101010101" pitchFamily="2" charset="-122"/>
                      </a:endParaRPr>
                    </a:p>
                  </a:txBody>
                  <a:tcPr marT="45709" marB="45709">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1</a:t>
                      </a:r>
                      <a:endParaRPr lang="en-US" altLang="zh-CN" sz="900" b="1">
                        <a:solidFill>
                          <a:srgbClr val="000000"/>
                        </a:solidFill>
                        <a:latin typeface="Verdana" panose="020B0604030504040204" pitchFamily="34" charset="0"/>
                        <a:ea typeface="宋体" panose="02010600030101010101" pitchFamily="2" charset="-122"/>
                      </a:endParaRPr>
                    </a:p>
                  </a:txBody>
                  <a:tcPr marT="45709" marB="45709">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r>
              <a:tr h="228544">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13</a:t>
                      </a:r>
                      <a:endParaRPr lang="en-US" altLang="zh-CN" sz="900" b="1">
                        <a:solidFill>
                          <a:srgbClr val="000000"/>
                        </a:solidFill>
                        <a:latin typeface="Verdana" panose="020B0604030504040204" pitchFamily="34" charset="0"/>
                        <a:ea typeface="宋体" panose="02010600030101010101" pitchFamily="2" charset="-122"/>
                      </a:endParaRPr>
                    </a:p>
                  </a:txBody>
                  <a:tcPr marT="45709" marB="45709">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0"/>
                        </a:spcBef>
                        <a:buClr>
                          <a:srgbClr val="000000"/>
                        </a:buClr>
                        <a:buNone/>
                      </a:pPr>
                      <a:r>
                        <a:rPr lang="zh-CN" altLang="en-US" sz="900" b="1" dirty="0">
                          <a:solidFill>
                            <a:srgbClr val="000000"/>
                          </a:solidFill>
                          <a:latin typeface="Verdana" panose="020B0604030504040204" pitchFamily="34" charset="0"/>
                          <a:ea typeface="宋体" panose="02010600030101010101" pitchFamily="2" charset="-122"/>
                        </a:rPr>
                        <a:t>磷化氢</a:t>
                      </a:r>
                      <a:endParaRPr lang="zh-CN" altLang="en-US" sz="900" b="1" dirty="0">
                        <a:solidFill>
                          <a:srgbClr val="000000"/>
                        </a:solidFill>
                        <a:latin typeface="Verdana" panose="020B0604030504040204" pitchFamily="34" charset="0"/>
                        <a:ea typeface="宋体" panose="02010600030101010101" pitchFamily="2" charset="-122"/>
                      </a:endParaRPr>
                    </a:p>
                  </a:txBody>
                  <a:tcPr marT="45709" marB="45709">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0.4</a:t>
                      </a:r>
                      <a:endParaRPr lang="en-US" altLang="zh-CN" sz="900" b="1">
                        <a:solidFill>
                          <a:srgbClr val="000000"/>
                        </a:solidFill>
                        <a:latin typeface="Verdana" panose="020B0604030504040204" pitchFamily="34" charset="0"/>
                        <a:ea typeface="宋体" panose="02010600030101010101" pitchFamily="2" charset="-122"/>
                      </a:endParaRPr>
                    </a:p>
                  </a:txBody>
                  <a:tcPr marT="45709" marB="45709">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1</a:t>
                      </a:r>
                      <a:endParaRPr lang="en-US" altLang="zh-CN" sz="900" b="1">
                        <a:solidFill>
                          <a:srgbClr val="000000"/>
                        </a:solidFill>
                        <a:latin typeface="Verdana" panose="020B0604030504040204" pitchFamily="34" charset="0"/>
                        <a:ea typeface="宋体" panose="02010600030101010101" pitchFamily="2" charset="-122"/>
                      </a:endParaRPr>
                    </a:p>
                  </a:txBody>
                  <a:tcPr marT="45709" marB="45709">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r>
              <a:tr h="228544">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14</a:t>
                      </a:r>
                      <a:endParaRPr lang="en-US" altLang="zh-CN" sz="900" b="1">
                        <a:solidFill>
                          <a:srgbClr val="000000"/>
                        </a:solidFill>
                        <a:latin typeface="Verdana" panose="020B0604030504040204" pitchFamily="34" charset="0"/>
                        <a:ea typeface="宋体" panose="02010600030101010101" pitchFamily="2" charset="-122"/>
                      </a:endParaRPr>
                    </a:p>
                  </a:txBody>
                  <a:tcPr marT="45709" marB="45709">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0"/>
                        </a:spcBef>
                        <a:buClr>
                          <a:srgbClr val="000000"/>
                        </a:buClr>
                        <a:buNone/>
                      </a:pPr>
                      <a:r>
                        <a:rPr lang="zh-CN" altLang="en-US" sz="900" b="1" dirty="0">
                          <a:solidFill>
                            <a:srgbClr val="000000"/>
                          </a:solidFill>
                          <a:latin typeface="Verdana" panose="020B0604030504040204" pitchFamily="34" charset="0"/>
                          <a:ea typeface="宋体" panose="02010600030101010101" pitchFamily="2" charset="-122"/>
                        </a:rPr>
                        <a:t>硒化氢</a:t>
                      </a:r>
                      <a:endParaRPr lang="zh-CN" altLang="en-US" sz="900" b="1" dirty="0">
                        <a:solidFill>
                          <a:srgbClr val="000000"/>
                        </a:solidFill>
                        <a:latin typeface="Verdana" panose="020B0604030504040204" pitchFamily="34" charset="0"/>
                        <a:ea typeface="宋体" panose="02010600030101010101" pitchFamily="2" charset="-122"/>
                      </a:endParaRPr>
                    </a:p>
                  </a:txBody>
                  <a:tcPr marT="45709" marB="45709">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0.4</a:t>
                      </a:r>
                      <a:endParaRPr lang="en-US" altLang="zh-CN" sz="900" b="1">
                        <a:solidFill>
                          <a:srgbClr val="000000"/>
                        </a:solidFill>
                        <a:latin typeface="Verdana" panose="020B0604030504040204" pitchFamily="34" charset="0"/>
                        <a:ea typeface="宋体" panose="02010600030101010101" pitchFamily="2" charset="-122"/>
                      </a:endParaRPr>
                    </a:p>
                  </a:txBody>
                  <a:tcPr marT="45709" marB="45709">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1</a:t>
                      </a:r>
                      <a:endParaRPr lang="en-US" altLang="zh-CN" sz="900" b="1">
                        <a:solidFill>
                          <a:srgbClr val="000000"/>
                        </a:solidFill>
                        <a:latin typeface="Verdana" panose="020B0604030504040204" pitchFamily="34" charset="0"/>
                        <a:ea typeface="宋体" panose="02010600030101010101" pitchFamily="2" charset="-122"/>
                      </a:endParaRPr>
                    </a:p>
                  </a:txBody>
                  <a:tcPr marT="45709" marB="45709">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r>
              <a:tr h="255526">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15</a:t>
                      </a:r>
                      <a:endParaRPr lang="en-US" altLang="zh-CN" sz="900" b="1">
                        <a:solidFill>
                          <a:srgbClr val="000000"/>
                        </a:solidFill>
                        <a:latin typeface="Verdana" panose="020B0604030504040204" pitchFamily="34" charset="0"/>
                        <a:ea typeface="宋体" panose="02010600030101010101" pitchFamily="2" charset="-122"/>
                      </a:endParaRPr>
                    </a:p>
                  </a:txBody>
                  <a:tcPr marT="45709" marB="45709">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0"/>
                        </a:spcBef>
                        <a:buClr>
                          <a:srgbClr val="000000"/>
                        </a:buClr>
                        <a:buNone/>
                      </a:pPr>
                      <a:r>
                        <a:rPr lang="zh-CN" altLang="en-US" sz="900" b="1" dirty="0">
                          <a:solidFill>
                            <a:srgbClr val="000000"/>
                          </a:solidFill>
                          <a:latin typeface="Verdana" panose="020B0604030504040204" pitchFamily="34" charset="0"/>
                          <a:ea typeface="宋体" panose="02010600030101010101" pitchFamily="2" charset="-122"/>
                        </a:rPr>
                        <a:t>六氟化硒</a:t>
                      </a:r>
                      <a:endParaRPr lang="zh-CN" altLang="en-US" sz="900" b="1" dirty="0">
                        <a:solidFill>
                          <a:srgbClr val="000000"/>
                        </a:solidFill>
                        <a:latin typeface="Verdana" panose="020B0604030504040204" pitchFamily="34" charset="0"/>
                        <a:ea typeface="宋体" panose="02010600030101010101" pitchFamily="2" charset="-122"/>
                      </a:endParaRPr>
                    </a:p>
                  </a:txBody>
                  <a:tcPr marT="45709" marB="45709">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0.4</a:t>
                      </a:r>
                      <a:endParaRPr lang="en-US" altLang="zh-CN" sz="900" b="1">
                        <a:solidFill>
                          <a:srgbClr val="000000"/>
                        </a:solidFill>
                        <a:latin typeface="Verdana" panose="020B0604030504040204" pitchFamily="34" charset="0"/>
                        <a:ea typeface="宋体" panose="02010600030101010101" pitchFamily="2" charset="-122"/>
                      </a:endParaRPr>
                    </a:p>
                  </a:txBody>
                  <a:tcPr marT="45709" marB="45709">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dirty="0">
                          <a:solidFill>
                            <a:srgbClr val="000000"/>
                          </a:solidFill>
                          <a:latin typeface="Verdana" panose="020B0604030504040204" pitchFamily="34" charset="0"/>
                          <a:ea typeface="宋体" panose="02010600030101010101" pitchFamily="2" charset="-122"/>
                        </a:rPr>
                        <a:t>1</a:t>
                      </a:r>
                      <a:endParaRPr lang="en-US" altLang="zh-CN" sz="900" b="1" dirty="0">
                        <a:solidFill>
                          <a:srgbClr val="000000"/>
                        </a:solidFill>
                        <a:latin typeface="Verdana" panose="020B0604030504040204" pitchFamily="34" charset="0"/>
                        <a:ea typeface="宋体" panose="02010600030101010101" pitchFamily="2" charset="-122"/>
                      </a:endParaRPr>
                    </a:p>
                  </a:txBody>
                  <a:tcPr marT="45709" marB="45709">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r>
            </a:tbl>
          </a:graphicData>
        </a:graphic>
      </p:graphicFrame>
      <p:graphicFrame>
        <p:nvGraphicFramePr>
          <p:cNvPr id="54260" name="表格 54259"/>
          <p:cNvGraphicFramePr/>
          <p:nvPr/>
        </p:nvGraphicFramePr>
        <p:xfrm>
          <a:off x="4643438" y="2847975"/>
          <a:ext cx="3959225" cy="3505200"/>
        </p:xfrm>
        <a:graphic>
          <a:graphicData uri="http://schemas.openxmlformats.org/drawingml/2006/table">
            <a:tbl>
              <a:tblPr/>
              <a:tblGrid>
                <a:gridCol w="465455"/>
                <a:gridCol w="2143125"/>
                <a:gridCol w="685800"/>
                <a:gridCol w="664845"/>
              </a:tblGrid>
              <a:tr h="233680">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16</a:t>
                      </a:r>
                      <a:endParaRPr lang="en-US" altLang="zh-CN" sz="900" b="1">
                        <a:solidFill>
                          <a:srgbClr val="000000"/>
                        </a:solidFill>
                        <a:latin typeface="Verdana" panose="020B0604030504040204" pitchFamily="34" charset="0"/>
                        <a:ea typeface="宋体" panose="02010600030101010101" pitchFamily="2" charset="-122"/>
                      </a:endParaRPr>
                    </a:p>
                  </a:txBody>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0"/>
                        </a:spcBef>
                        <a:buClr>
                          <a:srgbClr val="000000"/>
                        </a:buClr>
                        <a:buNone/>
                      </a:pPr>
                      <a:r>
                        <a:rPr lang="zh-CN" altLang="en-US" sz="900" b="1" dirty="0">
                          <a:solidFill>
                            <a:srgbClr val="000000"/>
                          </a:solidFill>
                          <a:latin typeface="Verdana" panose="020B0604030504040204" pitchFamily="34" charset="0"/>
                          <a:ea typeface="宋体" panose="02010600030101010101" pitchFamily="2" charset="-122"/>
                        </a:rPr>
                        <a:t>六氟化碲</a:t>
                      </a:r>
                      <a:endParaRPr lang="zh-CN" altLang="en-US" sz="900" b="1" dirty="0">
                        <a:solidFill>
                          <a:srgbClr val="000000"/>
                        </a:solidFill>
                        <a:latin typeface="Verdana" panose="020B0604030504040204" pitchFamily="34" charset="0"/>
                        <a:ea typeface="宋体" panose="02010600030101010101" pitchFamily="2" charset="-122"/>
                      </a:endParaRPr>
                    </a:p>
                  </a:txBody>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0.4</a:t>
                      </a:r>
                      <a:endParaRPr lang="en-US" altLang="zh-CN" sz="900" b="1">
                        <a:solidFill>
                          <a:srgbClr val="000000"/>
                        </a:solidFill>
                        <a:latin typeface="Verdana" panose="020B0604030504040204" pitchFamily="34" charset="0"/>
                        <a:ea typeface="宋体" panose="02010600030101010101" pitchFamily="2" charset="-122"/>
                      </a:endParaRPr>
                    </a:p>
                  </a:txBody>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1</a:t>
                      </a:r>
                      <a:endParaRPr lang="en-US" altLang="zh-CN" sz="900" b="1">
                        <a:solidFill>
                          <a:srgbClr val="000000"/>
                        </a:solidFill>
                        <a:latin typeface="Verdana" panose="020B0604030504040204" pitchFamily="34" charset="0"/>
                        <a:ea typeface="宋体" panose="02010600030101010101" pitchFamily="2" charset="-122"/>
                      </a:endParaRPr>
                    </a:p>
                  </a:txBody>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r>
              <a:tr h="233045">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17</a:t>
                      </a:r>
                      <a:endParaRPr lang="en-US" altLang="zh-CN" sz="900" b="1">
                        <a:solidFill>
                          <a:srgbClr val="000000"/>
                        </a:solidFill>
                        <a:latin typeface="Verdana" panose="020B0604030504040204" pitchFamily="34" charset="0"/>
                        <a:ea typeface="宋体" panose="02010600030101010101" pitchFamily="2" charset="-122"/>
                      </a:endParaRPr>
                    </a:p>
                  </a:txBody>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0"/>
                        </a:spcBef>
                        <a:buClr>
                          <a:srgbClr val="000000"/>
                        </a:buClr>
                        <a:buNone/>
                      </a:pPr>
                      <a:r>
                        <a:rPr lang="zh-CN" altLang="en-US" sz="900" b="1" dirty="0">
                          <a:solidFill>
                            <a:srgbClr val="000000"/>
                          </a:solidFill>
                          <a:latin typeface="Verdana" panose="020B0604030504040204" pitchFamily="34" charset="0"/>
                          <a:ea typeface="宋体" panose="02010600030101010101" pitchFamily="2" charset="-122"/>
                        </a:rPr>
                        <a:t>氰化氢</a:t>
                      </a:r>
                      <a:endParaRPr lang="zh-CN" altLang="en-US" sz="900" b="1" dirty="0">
                        <a:solidFill>
                          <a:srgbClr val="000000"/>
                        </a:solidFill>
                        <a:latin typeface="Verdana" panose="020B0604030504040204" pitchFamily="34" charset="0"/>
                        <a:ea typeface="宋体" panose="02010600030101010101" pitchFamily="2" charset="-122"/>
                      </a:endParaRPr>
                    </a:p>
                  </a:txBody>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8</a:t>
                      </a:r>
                      <a:endParaRPr lang="en-US" altLang="zh-CN" sz="900" b="1">
                        <a:solidFill>
                          <a:srgbClr val="000000"/>
                        </a:solidFill>
                        <a:latin typeface="Verdana" panose="020B0604030504040204" pitchFamily="34" charset="0"/>
                        <a:ea typeface="宋体" panose="02010600030101010101" pitchFamily="2" charset="-122"/>
                      </a:endParaRPr>
                    </a:p>
                  </a:txBody>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20</a:t>
                      </a:r>
                      <a:endParaRPr lang="en-US" altLang="zh-CN" sz="900" b="1">
                        <a:solidFill>
                          <a:srgbClr val="000000"/>
                        </a:solidFill>
                        <a:latin typeface="Verdana" panose="020B0604030504040204" pitchFamily="34" charset="0"/>
                        <a:ea typeface="宋体" panose="02010600030101010101" pitchFamily="2" charset="-122"/>
                      </a:endParaRPr>
                    </a:p>
                  </a:txBody>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r>
              <a:tr h="234315">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18</a:t>
                      </a:r>
                      <a:endParaRPr lang="en-US" altLang="zh-CN" sz="900" b="1">
                        <a:solidFill>
                          <a:srgbClr val="000000"/>
                        </a:solidFill>
                        <a:latin typeface="Verdana" panose="020B0604030504040204" pitchFamily="34" charset="0"/>
                        <a:ea typeface="宋体" panose="02010600030101010101" pitchFamily="2" charset="-122"/>
                      </a:endParaRPr>
                    </a:p>
                  </a:txBody>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0"/>
                        </a:spcBef>
                        <a:buClr>
                          <a:srgbClr val="000000"/>
                        </a:buClr>
                        <a:buNone/>
                      </a:pPr>
                      <a:r>
                        <a:rPr lang="zh-CN" altLang="en-US" sz="900" b="1" dirty="0">
                          <a:solidFill>
                            <a:srgbClr val="000000"/>
                          </a:solidFill>
                          <a:latin typeface="Verdana" panose="020B0604030504040204" pitchFamily="34" charset="0"/>
                          <a:ea typeface="宋体" panose="02010600030101010101" pitchFamily="2" charset="-122"/>
                        </a:rPr>
                        <a:t>氯化氰</a:t>
                      </a:r>
                      <a:endParaRPr lang="zh-CN" altLang="en-US" sz="900" b="1" dirty="0">
                        <a:solidFill>
                          <a:srgbClr val="000000"/>
                        </a:solidFill>
                        <a:latin typeface="Verdana" panose="020B0604030504040204" pitchFamily="34" charset="0"/>
                        <a:ea typeface="宋体" panose="02010600030101010101" pitchFamily="2" charset="-122"/>
                      </a:endParaRPr>
                    </a:p>
                  </a:txBody>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8</a:t>
                      </a:r>
                      <a:endParaRPr lang="en-US" altLang="zh-CN" sz="900" b="1">
                        <a:solidFill>
                          <a:srgbClr val="000000"/>
                        </a:solidFill>
                        <a:latin typeface="Verdana" panose="020B0604030504040204" pitchFamily="34" charset="0"/>
                        <a:ea typeface="宋体" panose="02010600030101010101" pitchFamily="2" charset="-122"/>
                      </a:endParaRPr>
                    </a:p>
                  </a:txBody>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20</a:t>
                      </a:r>
                      <a:endParaRPr lang="en-US" altLang="zh-CN" sz="900" b="1">
                        <a:solidFill>
                          <a:srgbClr val="000000"/>
                        </a:solidFill>
                        <a:latin typeface="Verdana" panose="020B0604030504040204" pitchFamily="34" charset="0"/>
                        <a:ea typeface="宋体" panose="02010600030101010101" pitchFamily="2" charset="-122"/>
                      </a:endParaRPr>
                    </a:p>
                  </a:txBody>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r>
              <a:tr h="234950">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19</a:t>
                      </a:r>
                      <a:endParaRPr lang="en-US" altLang="zh-CN" sz="900" b="1">
                        <a:solidFill>
                          <a:srgbClr val="000000"/>
                        </a:solidFill>
                        <a:latin typeface="Verdana" panose="020B0604030504040204" pitchFamily="34" charset="0"/>
                        <a:ea typeface="宋体" panose="02010600030101010101" pitchFamily="2" charset="-122"/>
                      </a:endParaRPr>
                    </a:p>
                  </a:txBody>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0"/>
                        </a:spcBef>
                        <a:buClr>
                          <a:srgbClr val="000000"/>
                        </a:buClr>
                        <a:buNone/>
                      </a:pPr>
                      <a:r>
                        <a:rPr lang="zh-CN" altLang="en-US" sz="900" b="1" dirty="0">
                          <a:solidFill>
                            <a:srgbClr val="000000"/>
                          </a:solidFill>
                          <a:latin typeface="Verdana" panose="020B0604030504040204" pitchFamily="34" charset="0"/>
                          <a:ea typeface="宋体" panose="02010600030101010101" pitchFamily="2" charset="-122"/>
                        </a:rPr>
                        <a:t>乙撑亚胺</a:t>
                      </a:r>
                      <a:endParaRPr lang="zh-CN" altLang="en-US" sz="900" b="1" dirty="0">
                        <a:solidFill>
                          <a:srgbClr val="000000"/>
                        </a:solidFill>
                        <a:latin typeface="Verdana" panose="020B0604030504040204" pitchFamily="34" charset="0"/>
                        <a:ea typeface="宋体" panose="02010600030101010101" pitchFamily="2" charset="-122"/>
                      </a:endParaRPr>
                    </a:p>
                  </a:txBody>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8</a:t>
                      </a:r>
                      <a:endParaRPr lang="en-US" altLang="zh-CN" sz="900" b="1">
                        <a:solidFill>
                          <a:srgbClr val="000000"/>
                        </a:solidFill>
                        <a:latin typeface="Verdana" panose="020B0604030504040204" pitchFamily="34" charset="0"/>
                        <a:ea typeface="宋体" panose="02010600030101010101" pitchFamily="2" charset="-122"/>
                      </a:endParaRPr>
                    </a:p>
                  </a:txBody>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20</a:t>
                      </a:r>
                      <a:endParaRPr lang="en-US" altLang="zh-CN" sz="900" b="1">
                        <a:solidFill>
                          <a:srgbClr val="000000"/>
                        </a:solidFill>
                        <a:latin typeface="Verdana" panose="020B0604030504040204" pitchFamily="34" charset="0"/>
                        <a:ea typeface="宋体" panose="02010600030101010101" pitchFamily="2" charset="-122"/>
                      </a:endParaRPr>
                    </a:p>
                  </a:txBody>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r>
              <a:tr h="233045">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20</a:t>
                      </a:r>
                      <a:endParaRPr lang="en-US" altLang="zh-CN" sz="900" b="1">
                        <a:solidFill>
                          <a:srgbClr val="000000"/>
                        </a:solidFill>
                        <a:latin typeface="Verdana" panose="020B0604030504040204" pitchFamily="34" charset="0"/>
                        <a:ea typeface="宋体" panose="02010600030101010101" pitchFamily="2" charset="-122"/>
                      </a:endParaRPr>
                    </a:p>
                  </a:txBody>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0"/>
                        </a:spcBef>
                        <a:buClr>
                          <a:srgbClr val="000000"/>
                        </a:buClr>
                        <a:buNone/>
                      </a:pPr>
                      <a:r>
                        <a:rPr lang="zh-CN" altLang="en-US" sz="900" b="1" dirty="0">
                          <a:solidFill>
                            <a:srgbClr val="000000"/>
                          </a:solidFill>
                          <a:latin typeface="Verdana" panose="020B0604030504040204" pitchFamily="34" charset="0"/>
                          <a:ea typeface="宋体" panose="02010600030101010101" pitchFamily="2" charset="-122"/>
                        </a:rPr>
                        <a:t>二硫化碳</a:t>
                      </a:r>
                      <a:endParaRPr lang="zh-CN" altLang="en-US" sz="900" b="1" dirty="0">
                        <a:solidFill>
                          <a:srgbClr val="000000"/>
                        </a:solidFill>
                        <a:latin typeface="Verdana" panose="020B0604030504040204" pitchFamily="34" charset="0"/>
                        <a:ea typeface="宋体" panose="02010600030101010101" pitchFamily="2" charset="-122"/>
                      </a:endParaRPr>
                    </a:p>
                  </a:txBody>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40</a:t>
                      </a:r>
                      <a:endParaRPr lang="en-US" altLang="zh-CN" sz="900" b="1">
                        <a:solidFill>
                          <a:srgbClr val="000000"/>
                        </a:solidFill>
                        <a:latin typeface="Verdana" panose="020B0604030504040204" pitchFamily="34" charset="0"/>
                        <a:ea typeface="宋体" panose="02010600030101010101" pitchFamily="2" charset="-122"/>
                      </a:endParaRPr>
                    </a:p>
                  </a:txBody>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100</a:t>
                      </a:r>
                      <a:endParaRPr lang="en-US" altLang="zh-CN" sz="900" b="1">
                        <a:solidFill>
                          <a:srgbClr val="000000"/>
                        </a:solidFill>
                        <a:latin typeface="Verdana" panose="020B0604030504040204" pitchFamily="34" charset="0"/>
                        <a:ea typeface="宋体" panose="02010600030101010101" pitchFamily="2" charset="-122"/>
                      </a:endParaRPr>
                    </a:p>
                  </a:txBody>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r>
              <a:tr h="233680">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21</a:t>
                      </a:r>
                      <a:endParaRPr lang="en-US" altLang="zh-CN" sz="900" b="1">
                        <a:solidFill>
                          <a:srgbClr val="000000"/>
                        </a:solidFill>
                        <a:latin typeface="Verdana" panose="020B0604030504040204" pitchFamily="34" charset="0"/>
                        <a:ea typeface="宋体" panose="02010600030101010101" pitchFamily="2" charset="-122"/>
                      </a:endParaRPr>
                    </a:p>
                  </a:txBody>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0"/>
                        </a:spcBef>
                        <a:buClr>
                          <a:srgbClr val="000000"/>
                        </a:buClr>
                        <a:buNone/>
                      </a:pPr>
                      <a:r>
                        <a:rPr lang="zh-CN" altLang="en-US" sz="900" b="1" dirty="0">
                          <a:solidFill>
                            <a:srgbClr val="000000"/>
                          </a:solidFill>
                          <a:latin typeface="Verdana" panose="020B0604030504040204" pitchFamily="34" charset="0"/>
                          <a:ea typeface="宋体" panose="02010600030101010101" pitchFamily="2" charset="-122"/>
                        </a:rPr>
                        <a:t>氮氧化物</a:t>
                      </a:r>
                      <a:endParaRPr lang="zh-CN" altLang="en-US" sz="900" b="1" dirty="0">
                        <a:solidFill>
                          <a:srgbClr val="000000"/>
                        </a:solidFill>
                        <a:latin typeface="Verdana" panose="020B0604030504040204" pitchFamily="34" charset="0"/>
                        <a:ea typeface="宋体" panose="02010600030101010101" pitchFamily="2" charset="-122"/>
                      </a:endParaRPr>
                    </a:p>
                  </a:txBody>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20</a:t>
                      </a:r>
                      <a:endParaRPr lang="en-US" altLang="zh-CN" sz="900" b="1">
                        <a:solidFill>
                          <a:srgbClr val="000000"/>
                        </a:solidFill>
                        <a:latin typeface="Verdana" panose="020B0604030504040204" pitchFamily="34" charset="0"/>
                        <a:ea typeface="宋体" panose="02010600030101010101" pitchFamily="2" charset="-122"/>
                      </a:endParaRPr>
                    </a:p>
                  </a:txBody>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50</a:t>
                      </a:r>
                      <a:endParaRPr lang="en-US" altLang="zh-CN" sz="900" b="1">
                        <a:solidFill>
                          <a:srgbClr val="000000"/>
                        </a:solidFill>
                        <a:latin typeface="Verdana" panose="020B0604030504040204" pitchFamily="34" charset="0"/>
                        <a:ea typeface="宋体" panose="02010600030101010101" pitchFamily="2" charset="-122"/>
                      </a:endParaRPr>
                    </a:p>
                  </a:txBody>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r>
              <a:tr h="233045">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22</a:t>
                      </a:r>
                      <a:endParaRPr lang="en-US" altLang="zh-CN" sz="900" b="1">
                        <a:solidFill>
                          <a:srgbClr val="000000"/>
                        </a:solidFill>
                        <a:latin typeface="Verdana" panose="020B0604030504040204" pitchFamily="34" charset="0"/>
                        <a:ea typeface="宋体" panose="02010600030101010101" pitchFamily="2" charset="-122"/>
                      </a:endParaRPr>
                    </a:p>
                  </a:txBody>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0"/>
                        </a:spcBef>
                        <a:buClr>
                          <a:srgbClr val="000000"/>
                        </a:buClr>
                        <a:buNone/>
                      </a:pPr>
                      <a:r>
                        <a:rPr lang="zh-CN" altLang="en-US" sz="900" b="1" dirty="0">
                          <a:solidFill>
                            <a:srgbClr val="000000"/>
                          </a:solidFill>
                          <a:latin typeface="Verdana" panose="020B0604030504040204" pitchFamily="34" charset="0"/>
                          <a:ea typeface="宋体" panose="02010600030101010101" pitchFamily="2" charset="-122"/>
                        </a:rPr>
                        <a:t>氟</a:t>
                      </a:r>
                      <a:endParaRPr lang="zh-CN" altLang="en-US" sz="900" b="1" dirty="0">
                        <a:solidFill>
                          <a:srgbClr val="000000"/>
                        </a:solidFill>
                        <a:latin typeface="Verdana" panose="020B0604030504040204" pitchFamily="34" charset="0"/>
                        <a:ea typeface="宋体" panose="02010600030101010101" pitchFamily="2" charset="-122"/>
                      </a:endParaRPr>
                    </a:p>
                  </a:txBody>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8</a:t>
                      </a:r>
                      <a:endParaRPr lang="en-US" altLang="zh-CN" sz="900" b="1">
                        <a:solidFill>
                          <a:srgbClr val="000000"/>
                        </a:solidFill>
                        <a:latin typeface="Verdana" panose="020B0604030504040204" pitchFamily="34" charset="0"/>
                        <a:ea typeface="宋体" panose="02010600030101010101" pitchFamily="2" charset="-122"/>
                      </a:endParaRPr>
                    </a:p>
                  </a:txBody>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20</a:t>
                      </a:r>
                      <a:endParaRPr lang="en-US" altLang="zh-CN" sz="900" b="1">
                        <a:solidFill>
                          <a:srgbClr val="000000"/>
                        </a:solidFill>
                        <a:latin typeface="Verdana" panose="020B0604030504040204" pitchFamily="34" charset="0"/>
                        <a:ea typeface="宋体" panose="02010600030101010101" pitchFamily="2" charset="-122"/>
                      </a:endParaRPr>
                    </a:p>
                  </a:txBody>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r>
              <a:tr h="234315">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23</a:t>
                      </a:r>
                      <a:endParaRPr lang="en-US" altLang="zh-CN" sz="900" b="1">
                        <a:solidFill>
                          <a:srgbClr val="000000"/>
                        </a:solidFill>
                        <a:latin typeface="Verdana" panose="020B0604030504040204" pitchFamily="34" charset="0"/>
                        <a:ea typeface="宋体" panose="02010600030101010101" pitchFamily="2" charset="-122"/>
                      </a:endParaRPr>
                    </a:p>
                  </a:txBody>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0"/>
                        </a:spcBef>
                        <a:buClr>
                          <a:srgbClr val="000000"/>
                        </a:buClr>
                        <a:buNone/>
                      </a:pPr>
                      <a:r>
                        <a:rPr lang="zh-CN" altLang="en-US" sz="900" b="1" dirty="0">
                          <a:solidFill>
                            <a:srgbClr val="000000"/>
                          </a:solidFill>
                          <a:latin typeface="Verdana" panose="020B0604030504040204" pitchFamily="34" charset="0"/>
                          <a:ea typeface="宋体" panose="02010600030101010101" pitchFamily="2" charset="-122"/>
                        </a:rPr>
                        <a:t>二氟化氧</a:t>
                      </a:r>
                      <a:endParaRPr lang="zh-CN" altLang="en-US" sz="900" b="1" dirty="0">
                        <a:solidFill>
                          <a:srgbClr val="000000"/>
                        </a:solidFill>
                        <a:latin typeface="Verdana" panose="020B0604030504040204" pitchFamily="34" charset="0"/>
                        <a:ea typeface="宋体" panose="02010600030101010101" pitchFamily="2" charset="-122"/>
                      </a:endParaRPr>
                    </a:p>
                  </a:txBody>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0.4</a:t>
                      </a:r>
                      <a:endParaRPr lang="en-US" altLang="zh-CN" sz="900" b="1">
                        <a:solidFill>
                          <a:srgbClr val="000000"/>
                        </a:solidFill>
                        <a:latin typeface="Verdana" panose="020B0604030504040204" pitchFamily="34" charset="0"/>
                        <a:ea typeface="宋体" panose="02010600030101010101" pitchFamily="2" charset="-122"/>
                      </a:endParaRPr>
                    </a:p>
                  </a:txBody>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1</a:t>
                      </a:r>
                      <a:endParaRPr lang="en-US" altLang="zh-CN" sz="900" b="1">
                        <a:solidFill>
                          <a:srgbClr val="000000"/>
                        </a:solidFill>
                        <a:latin typeface="Verdana" panose="020B0604030504040204" pitchFamily="34" charset="0"/>
                        <a:ea typeface="宋体" panose="02010600030101010101" pitchFamily="2" charset="-122"/>
                      </a:endParaRPr>
                    </a:p>
                  </a:txBody>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r>
              <a:tr h="233045">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24</a:t>
                      </a:r>
                      <a:endParaRPr lang="en-US" altLang="zh-CN" sz="900" b="1">
                        <a:solidFill>
                          <a:srgbClr val="000000"/>
                        </a:solidFill>
                        <a:latin typeface="Verdana" panose="020B0604030504040204" pitchFamily="34" charset="0"/>
                        <a:ea typeface="宋体" panose="02010600030101010101" pitchFamily="2" charset="-122"/>
                      </a:endParaRPr>
                    </a:p>
                  </a:txBody>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0"/>
                        </a:spcBef>
                        <a:buClr>
                          <a:srgbClr val="000000"/>
                        </a:buClr>
                        <a:buNone/>
                      </a:pPr>
                      <a:r>
                        <a:rPr lang="zh-CN" altLang="en-US" sz="900" b="1" dirty="0">
                          <a:solidFill>
                            <a:srgbClr val="000000"/>
                          </a:solidFill>
                          <a:latin typeface="Verdana" panose="020B0604030504040204" pitchFamily="34" charset="0"/>
                          <a:ea typeface="宋体" panose="02010600030101010101" pitchFamily="2" charset="-122"/>
                        </a:rPr>
                        <a:t>三氟化氯</a:t>
                      </a:r>
                      <a:endParaRPr lang="zh-CN" altLang="en-US" sz="900" b="1" dirty="0">
                        <a:solidFill>
                          <a:srgbClr val="000000"/>
                        </a:solidFill>
                        <a:latin typeface="Verdana" panose="020B0604030504040204" pitchFamily="34" charset="0"/>
                        <a:ea typeface="宋体" panose="02010600030101010101" pitchFamily="2" charset="-122"/>
                      </a:endParaRPr>
                    </a:p>
                  </a:txBody>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8</a:t>
                      </a:r>
                      <a:endParaRPr lang="en-US" altLang="zh-CN" sz="900" b="1">
                        <a:solidFill>
                          <a:srgbClr val="000000"/>
                        </a:solidFill>
                        <a:latin typeface="Verdana" panose="020B0604030504040204" pitchFamily="34" charset="0"/>
                        <a:ea typeface="宋体" panose="02010600030101010101" pitchFamily="2" charset="-122"/>
                      </a:endParaRPr>
                    </a:p>
                  </a:txBody>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20</a:t>
                      </a:r>
                      <a:endParaRPr lang="en-US" altLang="zh-CN" sz="900" b="1">
                        <a:solidFill>
                          <a:srgbClr val="000000"/>
                        </a:solidFill>
                        <a:latin typeface="Verdana" panose="020B0604030504040204" pitchFamily="34" charset="0"/>
                        <a:ea typeface="宋体" panose="02010600030101010101" pitchFamily="2" charset="-122"/>
                      </a:endParaRPr>
                    </a:p>
                  </a:txBody>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r>
              <a:tr h="233680">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25</a:t>
                      </a:r>
                      <a:endParaRPr lang="en-US" altLang="zh-CN" sz="900" b="1">
                        <a:solidFill>
                          <a:srgbClr val="000000"/>
                        </a:solidFill>
                        <a:latin typeface="Verdana" panose="020B0604030504040204" pitchFamily="34" charset="0"/>
                        <a:ea typeface="宋体" panose="02010600030101010101" pitchFamily="2" charset="-122"/>
                      </a:endParaRPr>
                    </a:p>
                  </a:txBody>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0"/>
                        </a:spcBef>
                        <a:buClr>
                          <a:srgbClr val="000000"/>
                        </a:buClr>
                        <a:buNone/>
                      </a:pPr>
                      <a:r>
                        <a:rPr lang="zh-CN" altLang="en-US" sz="900" b="1" dirty="0">
                          <a:solidFill>
                            <a:srgbClr val="000000"/>
                          </a:solidFill>
                          <a:latin typeface="Verdana" panose="020B0604030504040204" pitchFamily="34" charset="0"/>
                          <a:ea typeface="宋体" panose="02010600030101010101" pitchFamily="2" charset="-122"/>
                        </a:rPr>
                        <a:t>三氟化硼</a:t>
                      </a:r>
                      <a:endParaRPr lang="zh-CN" altLang="en-US" sz="900" b="1" dirty="0">
                        <a:solidFill>
                          <a:srgbClr val="000000"/>
                        </a:solidFill>
                        <a:latin typeface="Verdana" panose="020B0604030504040204" pitchFamily="34" charset="0"/>
                        <a:ea typeface="宋体" panose="02010600030101010101" pitchFamily="2" charset="-122"/>
                      </a:endParaRPr>
                    </a:p>
                  </a:txBody>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8</a:t>
                      </a:r>
                      <a:endParaRPr lang="en-US" altLang="zh-CN" sz="900" b="1">
                        <a:solidFill>
                          <a:srgbClr val="000000"/>
                        </a:solidFill>
                        <a:latin typeface="Verdana" panose="020B0604030504040204" pitchFamily="34" charset="0"/>
                        <a:ea typeface="宋体" panose="02010600030101010101" pitchFamily="2" charset="-122"/>
                      </a:endParaRPr>
                    </a:p>
                  </a:txBody>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20</a:t>
                      </a:r>
                      <a:endParaRPr lang="en-US" altLang="zh-CN" sz="900" b="1">
                        <a:solidFill>
                          <a:srgbClr val="000000"/>
                        </a:solidFill>
                        <a:latin typeface="Verdana" panose="020B0604030504040204" pitchFamily="34" charset="0"/>
                        <a:ea typeface="宋体" panose="02010600030101010101" pitchFamily="2" charset="-122"/>
                      </a:endParaRPr>
                    </a:p>
                  </a:txBody>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r>
              <a:tr h="233045">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26</a:t>
                      </a:r>
                      <a:endParaRPr lang="en-US" altLang="zh-CN" sz="900" b="1">
                        <a:solidFill>
                          <a:srgbClr val="000000"/>
                        </a:solidFill>
                        <a:latin typeface="Verdana" panose="020B0604030504040204" pitchFamily="34" charset="0"/>
                        <a:ea typeface="宋体" panose="02010600030101010101" pitchFamily="2" charset="-122"/>
                      </a:endParaRPr>
                    </a:p>
                  </a:txBody>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0"/>
                        </a:spcBef>
                        <a:buClr>
                          <a:srgbClr val="000000"/>
                        </a:buClr>
                        <a:buNone/>
                      </a:pPr>
                      <a:r>
                        <a:rPr lang="zh-CN" altLang="en-US" sz="900" b="1" dirty="0">
                          <a:solidFill>
                            <a:srgbClr val="000000"/>
                          </a:solidFill>
                          <a:latin typeface="Verdana" panose="020B0604030504040204" pitchFamily="34" charset="0"/>
                          <a:ea typeface="宋体" panose="02010600030101010101" pitchFamily="2" charset="-122"/>
                        </a:rPr>
                        <a:t>三氯化磷</a:t>
                      </a:r>
                      <a:endParaRPr lang="zh-CN" altLang="en-US" sz="900" b="1" dirty="0">
                        <a:solidFill>
                          <a:srgbClr val="000000"/>
                        </a:solidFill>
                        <a:latin typeface="Verdana" panose="020B0604030504040204" pitchFamily="34" charset="0"/>
                        <a:ea typeface="宋体" panose="02010600030101010101" pitchFamily="2" charset="-122"/>
                      </a:endParaRPr>
                    </a:p>
                  </a:txBody>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8</a:t>
                      </a:r>
                      <a:endParaRPr lang="en-US" altLang="zh-CN" sz="900" b="1">
                        <a:solidFill>
                          <a:srgbClr val="000000"/>
                        </a:solidFill>
                        <a:latin typeface="Verdana" panose="020B0604030504040204" pitchFamily="34" charset="0"/>
                        <a:ea typeface="宋体" panose="02010600030101010101" pitchFamily="2" charset="-122"/>
                      </a:endParaRPr>
                    </a:p>
                  </a:txBody>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20</a:t>
                      </a:r>
                      <a:endParaRPr lang="en-US" altLang="zh-CN" sz="900" b="1">
                        <a:solidFill>
                          <a:srgbClr val="000000"/>
                        </a:solidFill>
                        <a:latin typeface="Verdana" panose="020B0604030504040204" pitchFamily="34" charset="0"/>
                        <a:ea typeface="宋体" panose="02010600030101010101" pitchFamily="2" charset="-122"/>
                      </a:endParaRPr>
                    </a:p>
                  </a:txBody>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r>
              <a:tr h="234950">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27</a:t>
                      </a:r>
                      <a:endParaRPr lang="en-US" altLang="zh-CN" sz="900" b="1">
                        <a:solidFill>
                          <a:srgbClr val="000000"/>
                        </a:solidFill>
                        <a:latin typeface="Verdana" panose="020B0604030504040204" pitchFamily="34" charset="0"/>
                        <a:ea typeface="宋体" panose="02010600030101010101" pitchFamily="2" charset="-122"/>
                      </a:endParaRPr>
                    </a:p>
                  </a:txBody>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0"/>
                        </a:spcBef>
                        <a:buClr>
                          <a:srgbClr val="000000"/>
                        </a:buClr>
                        <a:buNone/>
                      </a:pPr>
                      <a:r>
                        <a:rPr lang="zh-CN" altLang="en-US" sz="900" b="1" dirty="0">
                          <a:solidFill>
                            <a:srgbClr val="000000"/>
                          </a:solidFill>
                          <a:latin typeface="Verdana" panose="020B0604030504040204" pitchFamily="34" charset="0"/>
                          <a:ea typeface="宋体" panose="02010600030101010101" pitchFamily="2" charset="-122"/>
                        </a:rPr>
                        <a:t>氧氯化磷</a:t>
                      </a:r>
                      <a:endParaRPr lang="zh-CN" altLang="en-US" sz="900" b="1" dirty="0">
                        <a:solidFill>
                          <a:srgbClr val="000000"/>
                        </a:solidFill>
                        <a:latin typeface="Verdana" panose="020B0604030504040204" pitchFamily="34" charset="0"/>
                        <a:ea typeface="宋体" panose="02010600030101010101" pitchFamily="2" charset="-122"/>
                      </a:endParaRPr>
                    </a:p>
                  </a:txBody>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8</a:t>
                      </a:r>
                      <a:endParaRPr lang="en-US" altLang="zh-CN" sz="900" b="1">
                        <a:solidFill>
                          <a:srgbClr val="000000"/>
                        </a:solidFill>
                        <a:latin typeface="Verdana" panose="020B0604030504040204" pitchFamily="34" charset="0"/>
                        <a:ea typeface="宋体" panose="02010600030101010101" pitchFamily="2" charset="-122"/>
                      </a:endParaRPr>
                    </a:p>
                  </a:txBody>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20</a:t>
                      </a:r>
                      <a:endParaRPr lang="en-US" altLang="zh-CN" sz="900" b="1">
                        <a:solidFill>
                          <a:srgbClr val="000000"/>
                        </a:solidFill>
                        <a:latin typeface="Verdana" panose="020B0604030504040204" pitchFamily="34" charset="0"/>
                        <a:ea typeface="宋体" panose="02010600030101010101" pitchFamily="2" charset="-122"/>
                      </a:endParaRPr>
                    </a:p>
                  </a:txBody>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r>
              <a:tr h="234315">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28</a:t>
                      </a:r>
                      <a:endParaRPr lang="en-US" altLang="zh-CN" sz="900" b="1">
                        <a:solidFill>
                          <a:srgbClr val="000000"/>
                        </a:solidFill>
                        <a:latin typeface="Verdana" panose="020B0604030504040204" pitchFamily="34" charset="0"/>
                        <a:ea typeface="宋体" panose="02010600030101010101" pitchFamily="2" charset="-122"/>
                      </a:endParaRPr>
                    </a:p>
                  </a:txBody>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0"/>
                        </a:spcBef>
                        <a:buClr>
                          <a:srgbClr val="000000"/>
                        </a:buClr>
                        <a:buNone/>
                      </a:pPr>
                      <a:r>
                        <a:rPr lang="zh-CN" altLang="en-US" sz="900" b="1" dirty="0">
                          <a:solidFill>
                            <a:srgbClr val="000000"/>
                          </a:solidFill>
                          <a:latin typeface="Verdana" panose="020B0604030504040204" pitchFamily="34" charset="0"/>
                          <a:ea typeface="宋体" panose="02010600030101010101" pitchFamily="2" charset="-122"/>
                        </a:rPr>
                        <a:t>二氯化硫</a:t>
                      </a:r>
                      <a:endParaRPr lang="zh-CN" altLang="en-US" sz="900" b="1" dirty="0">
                        <a:solidFill>
                          <a:srgbClr val="000000"/>
                        </a:solidFill>
                        <a:latin typeface="Verdana" panose="020B0604030504040204" pitchFamily="34" charset="0"/>
                        <a:ea typeface="宋体" panose="02010600030101010101" pitchFamily="2" charset="-122"/>
                      </a:endParaRPr>
                    </a:p>
                  </a:txBody>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0.4</a:t>
                      </a:r>
                      <a:endParaRPr lang="en-US" altLang="zh-CN" sz="900" b="1">
                        <a:solidFill>
                          <a:srgbClr val="000000"/>
                        </a:solidFill>
                        <a:latin typeface="Verdana" panose="020B0604030504040204" pitchFamily="34" charset="0"/>
                        <a:ea typeface="宋体" panose="02010600030101010101" pitchFamily="2" charset="-122"/>
                      </a:endParaRPr>
                    </a:p>
                  </a:txBody>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1</a:t>
                      </a:r>
                      <a:endParaRPr lang="en-US" altLang="zh-CN" sz="900" b="1">
                        <a:solidFill>
                          <a:srgbClr val="000000"/>
                        </a:solidFill>
                        <a:latin typeface="Verdana" panose="020B0604030504040204" pitchFamily="34" charset="0"/>
                        <a:ea typeface="宋体" panose="02010600030101010101" pitchFamily="2" charset="-122"/>
                      </a:endParaRPr>
                    </a:p>
                  </a:txBody>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r>
              <a:tr h="233045">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29</a:t>
                      </a:r>
                      <a:endParaRPr lang="en-US" altLang="zh-CN" sz="900" b="1">
                        <a:solidFill>
                          <a:srgbClr val="000000"/>
                        </a:solidFill>
                        <a:latin typeface="Verdana" panose="020B0604030504040204" pitchFamily="34" charset="0"/>
                        <a:ea typeface="宋体" panose="02010600030101010101" pitchFamily="2" charset="-122"/>
                      </a:endParaRPr>
                    </a:p>
                  </a:txBody>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0"/>
                        </a:spcBef>
                        <a:buClr>
                          <a:srgbClr val="000000"/>
                        </a:buClr>
                        <a:buNone/>
                      </a:pPr>
                      <a:r>
                        <a:rPr lang="zh-CN" altLang="en-US" sz="900" b="1" dirty="0">
                          <a:solidFill>
                            <a:srgbClr val="000000"/>
                          </a:solidFill>
                          <a:latin typeface="Verdana" panose="020B0604030504040204" pitchFamily="34" charset="0"/>
                          <a:ea typeface="宋体" panose="02010600030101010101" pitchFamily="2" charset="-122"/>
                        </a:rPr>
                        <a:t>溴</a:t>
                      </a:r>
                      <a:endParaRPr lang="zh-CN" altLang="en-US" sz="900" b="1" dirty="0">
                        <a:solidFill>
                          <a:srgbClr val="000000"/>
                        </a:solidFill>
                        <a:latin typeface="Verdana" panose="020B0604030504040204" pitchFamily="34" charset="0"/>
                        <a:ea typeface="宋体" panose="02010600030101010101" pitchFamily="2" charset="-122"/>
                      </a:endParaRPr>
                    </a:p>
                  </a:txBody>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40</a:t>
                      </a:r>
                      <a:endParaRPr lang="en-US" altLang="zh-CN" sz="900" b="1">
                        <a:solidFill>
                          <a:srgbClr val="000000"/>
                        </a:solidFill>
                        <a:latin typeface="Verdana" panose="020B0604030504040204" pitchFamily="34" charset="0"/>
                        <a:ea typeface="宋体" panose="02010600030101010101" pitchFamily="2" charset="-122"/>
                      </a:endParaRPr>
                    </a:p>
                  </a:txBody>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100</a:t>
                      </a:r>
                      <a:endParaRPr lang="en-US" altLang="zh-CN" sz="900" b="1">
                        <a:solidFill>
                          <a:srgbClr val="000000"/>
                        </a:solidFill>
                        <a:latin typeface="Verdana" panose="020B0604030504040204" pitchFamily="34" charset="0"/>
                        <a:ea typeface="宋体" panose="02010600030101010101" pitchFamily="2" charset="-122"/>
                      </a:endParaRPr>
                    </a:p>
                  </a:txBody>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r>
              <a:tr h="233045">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30</a:t>
                      </a:r>
                      <a:endParaRPr lang="en-US" altLang="zh-CN" sz="900" b="1">
                        <a:solidFill>
                          <a:srgbClr val="000000"/>
                        </a:solidFill>
                        <a:latin typeface="Verdana" panose="020B0604030504040204" pitchFamily="34" charset="0"/>
                        <a:ea typeface="宋体" panose="02010600030101010101" pitchFamily="2" charset="-122"/>
                      </a:endParaRPr>
                    </a:p>
                  </a:txBody>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0"/>
                        </a:spcBef>
                        <a:buClr>
                          <a:srgbClr val="000000"/>
                        </a:buClr>
                        <a:buNone/>
                      </a:pPr>
                      <a:r>
                        <a:rPr lang="zh-CN" altLang="en-US" sz="900" b="1" dirty="0">
                          <a:solidFill>
                            <a:srgbClr val="000000"/>
                          </a:solidFill>
                          <a:latin typeface="Verdana" panose="020B0604030504040204" pitchFamily="34" charset="0"/>
                          <a:ea typeface="宋体" panose="02010600030101010101" pitchFamily="2" charset="-122"/>
                        </a:rPr>
                        <a:t>硫酸</a:t>
                      </a:r>
                      <a:r>
                        <a:rPr lang="en-US" altLang="zh-CN" sz="900" b="1">
                          <a:solidFill>
                            <a:srgbClr val="000000"/>
                          </a:solidFill>
                          <a:latin typeface="Verdana" panose="020B0604030504040204" pitchFamily="34" charset="0"/>
                          <a:ea typeface="宋体" panose="02010600030101010101" pitchFamily="2" charset="-122"/>
                        </a:rPr>
                        <a:t>(</a:t>
                      </a:r>
                      <a:r>
                        <a:rPr lang="zh-CN" altLang="en-US" sz="900" b="1" dirty="0">
                          <a:solidFill>
                            <a:srgbClr val="000000"/>
                          </a:solidFill>
                          <a:latin typeface="Verdana" panose="020B0604030504040204" pitchFamily="34" charset="0"/>
                          <a:ea typeface="宋体" panose="02010600030101010101" pitchFamily="2" charset="-122"/>
                        </a:rPr>
                        <a:t>二</a:t>
                      </a:r>
                      <a:r>
                        <a:rPr lang="en-US" altLang="zh-CN" sz="900" b="1">
                          <a:solidFill>
                            <a:srgbClr val="000000"/>
                          </a:solidFill>
                          <a:latin typeface="Verdana" panose="020B0604030504040204" pitchFamily="34" charset="0"/>
                          <a:ea typeface="宋体" panose="02010600030101010101" pitchFamily="2" charset="-122"/>
                        </a:rPr>
                        <a:t>)</a:t>
                      </a:r>
                      <a:r>
                        <a:rPr lang="zh-CN" altLang="en-US" sz="900" b="1" dirty="0">
                          <a:solidFill>
                            <a:srgbClr val="000000"/>
                          </a:solidFill>
                          <a:latin typeface="Verdana" panose="020B0604030504040204" pitchFamily="34" charset="0"/>
                          <a:ea typeface="宋体" panose="02010600030101010101" pitchFamily="2" charset="-122"/>
                        </a:rPr>
                        <a:t>甲酯</a:t>
                      </a:r>
                      <a:endParaRPr lang="zh-CN" altLang="en-US" sz="1800" b="1" dirty="0">
                        <a:solidFill>
                          <a:schemeClr val="tx1"/>
                        </a:solidFill>
                        <a:ea typeface="宋体" panose="02010600030101010101" pitchFamily="2" charset="-122"/>
                      </a:endParaRPr>
                    </a:p>
                  </a:txBody>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20</a:t>
                      </a:r>
                      <a:endParaRPr lang="en-US" altLang="zh-CN" sz="900" b="1">
                        <a:solidFill>
                          <a:srgbClr val="000000"/>
                        </a:solidFill>
                        <a:latin typeface="Verdana" panose="020B0604030504040204" pitchFamily="34" charset="0"/>
                        <a:ea typeface="宋体" panose="02010600030101010101" pitchFamily="2" charset="-122"/>
                      </a:endParaRPr>
                    </a:p>
                  </a:txBody>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dirty="0">
                          <a:solidFill>
                            <a:srgbClr val="000000"/>
                          </a:solidFill>
                          <a:latin typeface="Verdana" panose="020B0604030504040204" pitchFamily="34" charset="0"/>
                          <a:ea typeface="宋体" panose="02010600030101010101" pitchFamily="2" charset="-122"/>
                        </a:rPr>
                        <a:t>50</a:t>
                      </a:r>
                      <a:endParaRPr lang="en-US" altLang="zh-CN" sz="900" b="1" dirty="0">
                        <a:solidFill>
                          <a:srgbClr val="000000"/>
                        </a:solidFill>
                        <a:latin typeface="Verdana" panose="020B0604030504040204" pitchFamily="34" charset="0"/>
                        <a:ea typeface="宋体" panose="02010600030101010101" pitchFamily="2" charset="-122"/>
                      </a:endParaRPr>
                    </a:p>
                  </a:txBody>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r>
            </a:tbl>
          </a:graphicData>
        </a:graphic>
      </p:graphicFrame>
      <p:graphicFrame>
        <p:nvGraphicFramePr>
          <p:cNvPr id="54255" name="表格 54254"/>
          <p:cNvGraphicFramePr/>
          <p:nvPr/>
        </p:nvGraphicFramePr>
        <p:xfrm>
          <a:off x="4643438" y="2420938"/>
          <a:ext cx="3959225" cy="458788"/>
        </p:xfrm>
        <a:graphic>
          <a:graphicData uri="http://schemas.openxmlformats.org/drawingml/2006/table">
            <a:tbl>
              <a:tblPr/>
              <a:tblGrid>
                <a:gridCol w="465138"/>
                <a:gridCol w="2143125"/>
                <a:gridCol w="685800"/>
                <a:gridCol w="665162"/>
              </a:tblGrid>
              <a:tr h="230029">
                <a:tc rowSpan="2">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endParaRPr lang="zh-CN" altLang="en-US" sz="900" b="1" dirty="0">
                        <a:solidFill>
                          <a:srgbClr val="000000"/>
                        </a:solidFill>
                        <a:latin typeface="Verdana" panose="020B0604030504040204" pitchFamily="34" charset="0"/>
                        <a:ea typeface="宋体" panose="02010600030101010101" pitchFamily="2" charset="-122"/>
                      </a:endParaRPr>
                    </a:p>
                    <a:p>
                      <a:pPr marL="0" lvl="0" indent="0" algn="ctr" eaLnBrk="0" hangingPunct="0">
                        <a:lnSpc>
                          <a:spcPct val="100000"/>
                        </a:lnSpc>
                        <a:spcBef>
                          <a:spcPct val="0"/>
                        </a:spcBef>
                        <a:buClr>
                          <a:srgbClr val="000000"/>
                        </a:buClr>
                        <a:buNone/>
                      </a:pPr>
                      <a:r>
                        <a:rPr lang="zh-CN" altLang="en-US" sz="900" b="1" dirty="0">
                          <a:solidFill>
                            <a:srgbClr val="000000"/>
                          </a:solidFill>
                          <a:latin typeface="Verdana" panose="020B0604030504040204" pitchFamily="34" charset="0"/>
                          <a:ea typeface="宋体" panose="02010600030101010101" pitchFamily="2" charset="-122"/>
                        </a:rPr>
                        <a:t>序号</a:t>
                      </a:r>
                      <a:endParaRPr lang="zh-CN" altLang="en-US" sz="1800" b="1" dirty="0">
                        <a:solidFill>
                          <a:schemeClr val="tx1"/>
                        </a:solidFill>
                        <a:ea typeface="宋体" panose="02010600030101010101" pitchFamily="2" charset="-122"/>
                      </a:endParaRPr>
                    </a:p>
                  </a:txBody>
                  <a:tcPr marT="45752" marB="45752"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chemeClr val="accent4"/>
                    </a:solidFill>
                  </a:tcPr>
                </a:tc>
                <a:tc rowSpan="2">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zh-CN" altLang="en-US" sz="900" b="1" dirty="0">
                          <a:solidFill>
                            <a:srgbClr val="000000"/>
                          </a:solidFill>
                          <a:latin typeface="Verdana" panose="020B0604030504040204" pitchFamily="34" charset="0"/>
                          <a:ea typeface="宋体" panose="02010600030101010101" pitchFamily="2" charset="-122"/>
                        </a:rPr>
                        <a:t>物 质 名 称</a:t>
                      </a:r>
                      <a:endParaRPr lang="zh-CN" altLang="en-US" sz="900" b="1" dirty="0">
                        <a:solidFill>
                          <a:srgbClr val="000000"/>
                        </a:solidFill>
                        <a:latin typeface="Verdana" panose="020B0604030504040204" pitchFamily="34" charset="0"/>
                        <a:ea typeface="宋体" panose="02010600030101010101" pitchFamily="2" charset="-122"/>
                      </a:endParaRPr>
                    </a:p>
                  </a:txBody>
                  <a:tcPr marT="45752" marB="45752"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chemeClr val="accent4"/>
                    </a:solidFill>
                  </a:tcPr>
                </a:tc>
                <a:tc gridSpan="2">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zh-CN" altLang="en-US" sz="900" b="1" dirty="0">
                          <a:solidFill>
                            <a:srgbClr val="000000"/>
                          </a:solidFill>
                          <a:latin typeface="Verdana" panose="020B0604030504040204" pitchFamily="34" charset="0"/>
                          <a:ea typeface="宋体" panose="02010600030101010101" pitchFamily="2" charset="-122"/>
                        </a:rPr>
                        <a:t>临界量</a:t>
                      </a:r>
                      <a:r>
                        <a:rPr lang="en-US" altLang="zh-CN" sz="900" b="1">
                          <a:solidFill>
                            <a:srgbClr val="000000"/>
                          </a:solidFill>
                          <a:latin typeface="Verdana" panose="020B0604030504040204" pitchFamily="34" charset="0"/>
                          <a:ea typeface="宋体" panose="02010600030101010101" pitchFamily="2" charset="-122"/>
                        </a:rPr>
                        <a:t>,t</a:t>
                      </a:r>
                      <a:endParaRPr lang="en-US" altLang="zh-CN" sz="1800" b="1">
                        <a:solidFill>
                          <a:schemeClr val="tx1"/>
                        </a:solidFill>
                        <a:ea typeface="宋体" panose="02010600030101010101" pitchFamily="2" charset="-122"/>
                      </a:endParaRPr>
                    </a:p>
                  </a:txBody>
                  <a:tcPr marT="45752" marB="45752" anchor="ctr">
                    <a:lnL w="9525" cap="flat" cmpd="sng">
                      <a:solidFill>
                        <a:srgbClr val="000000"/>
                      </a:solidFill>
                      <a:prstDash val="solid"/>
                      <a:headEnd type="none" w="med" len="med"/>
                      <a:tailEnd type="none" w="med" len="med"/>
                    </a:lnL>
                    <a:lnR w="28575" cap="flat" cmpd="sng">
                      <a:solidFill>
                        <a:schemeClr val="tx1"/>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hMerge="1">
                  <a:tcPr>
                    <a:lnR w="28575" cap="flat" cmpd="sng">
                      <a:solidFill>
                        <a:schemeClr val="tx1"/>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r>
              <a:tr h="228758">
                <a:tc vMerge="1">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B w="28575" cap="flat" cmpd="sng">
                      <a:solidFill>
                        <a:schemeClr val="tx1"/>
                      </a:solidFill>
                      <a:prstDash val="solid"/>
                      <a:headEnd type="none" w="med" len="med"/>
                      <a:tailEnd type="none" w="med" len="med"/>
                    </a:lnB>
                  </a:tcPr>
                </a:tc>
                <a:tc vMerge="1">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B w="28575" cap="flat" cmpd="sng">
                      <a:solidFill>
                        <a:schemeClr val="tx1"/>
                      </a:solidFill>
                      <a:prstDash val="solid"/>
                      <a:headEnd type="none" w="med" len="med"/>
                      <a:tailEnd type="none" w="med" len="med"/>
                    </a:lnB>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zh-CN" altLang="en-US" sz="900" b="1" dirty="0">
                          <a:solidFill>
                            <a:srgbClr val="000000"/>
                          </a:solidFill>
                          <a:latin typeface="Verdana" panose="020B0604030504040204" pitchFamily="34" charset="0"/>
                          <a:ea typeface="宋体" panose="02010600030101010101" pitchFamily="2" charset="-122"/>
                        </a:rPr>
                        <a:t>生产场所</a:t>
                      </a:r>
                      <a:endParaRPr lang="zh-CN" altLang="en-US" sz="900" b="1" dirty="0">
                        <a:solidFill>
                          <a:srgbClr val="000000"/>
                        </a:solidFill>
                        <a:latin typeface="Verdana" panose="020B0604030504040204" pitchFamily="34" charset="0"/>
                        <a:ea typeface="宋体" panose="02010600030101010101" pitchFamily="2" charset="-122"/>
                      </a:endParaRPr>
                    </a:p>
                  </a:txBody>
                  <a:tcPr marT="45752" marB="45752"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zh-CN" altLang="en-US" sz="900" b="1" dirty="0">
                          <a:solidFill>
                            <a:srgbClr val="000000"/>
                          </a:solidFill>
                          <a:latin typeface="Verdana" panose="020B0604030504040204" pitchFamily="34" charset="0"/>
                          <a:ea typeface="宋体" panose="02010600030101010101" pitchFamily="2" charset="-122"/>
                        </a:rPr>
                        <a:t>贮存区</a:t>
                      </a:r>
                      <a:endParaRPr lang="zh-CN" altLang="en-US" sz="900" b="1" dirty="0">
                        <a:solidFill>
                          <a:srgbClr val="000000"/>
                        </a:solidFill>
                        <a:latin typeface="Verdana" panose="020B0604030504040204" pitchFamily="34" charset="0"/>
                        <a:ea typeface="宋体" panose="02010600030101010101" pitchFamily="2" charset="-122"/>
                      </a:endParaRPr>
                    </a:p>
                  </a:txBody>
                  <a:tcPr marT="45752" marB="45752"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r>
            </a:tbl>
          </a:graphicData>
        </a:graphic>
      </p:graphicFrame>
      <p:sp>
        <p:nvSpPr>
          <p:cNvPr id="83138" name="文本框 54261"/>
          <p:cNvSpPr txBox="1"/>
          <p:nvPr/>
        </p:nvSpPr>
        <p:spPr>
          <a:xfrm>
            <a:off x="3419475" y="2060575"/>
            <a:ext cx="3600450" cy="274638"/>
          </a:xfrm>
          <a:prstGeom prst="rect">
            <a:avLst/>
          </a:prstGeom>
          <a:noFill/>
          <a:ln w="9525">
            <a:noFill/>
          </a:ln>
        </p:spPr>
        <p:txBody>
          <a:bodyPr anchor="t" anchorCtr="0">
            <a:spAutoFit/>
          </a:bodyPr>
          <a:p>
            <a:pPr>
              <a:spcBef>
                <a:spcPct val="50000"/>
              </a:spcBef>
            </a:pPr>
            <a:r>
              <a:rPr lang="zh-CN" altLang="en-US" sz="1200" b="1" dirty="0">
                <a:solidFill>
                  <a:srgbClr val="FF3300"/>
                </a:solidFill>
                <a:latin typeface="Arial" panose="020B0604020202020204" pitchFamily="34" charset="0"/>
                <a:ea typeface="黑体" panose="02010609060101010101" pitchFamily="49" charset="-122"/>
              </a:rPr>
              <a:t>表</a:t>
            </a:r>
            <a:r>
              <a:rPr lang="en-US" altLang="zh-CN" sz="1200" b="1" dirty="0">
                <a:solidFill>
                  <a:srgbClr val="FF3300"/>
                </a:solidFill>
                <a:latin typeface="Arial" panose="020B0604020202020204" pitchFamily="34" charset="0"/>
                <a:ea typeface="黑体" panose="02010609060101010101" pitchFamily="49" charset="-122"/>
              </a:rPr>
              <a:t>4  </a:t>
            </a:r>
            <a:r>
              <a:rPr lang="zh-CN" altLang="en-US" sz="1200" b="1" dirty="0">
                <a:solidFill>
                  <a:srgbClr val="FF3300"/>
                </a:solidFill>
                <a:latin typeface="Arial" panose="020B0604020202020204" pitchFamily="34" charset="0"/>
                <a:ea typeface="黑体" panose="02010609060101010101" pitchFamily="49" charset="-122"/>
              </a:rPr>
              <a:t>有毒物质名称及临界量</a:t>
            </a:r>
            <a:r>
              <a:rPr lang="zh-CN" altLang="en-US" sz="1200" dirty="0">
                <a:solidFill>
                  <a:srgbClr val="FF3300"/>
                </a:solidFill>
                <a:latin typeface="Arial" panose="020B0604020202020204" pitchFamily="34" charset="0"/>
                <a:ea typeface="黑体" panose="02010609060101010101" pitchFamily="49" charset="-122"/>
              </a:rPr>
              <a:t> </a:t>
            </a:r>
            <a:endParaRPr lang="zh-CN" altLang="en-US" sz="1200" dirty="0">
              <a:solidFill>
                <a:srgbClr val="FF3300"/>
              </a:solidFill>
              <a:latin typeface="Arial" panose="020B0604020202020204" pitchFamily="34" charset="0"/>
              <a:ea typeface="黑体" panose="02010609060101010101" pitchFamily="49" charset="-122"/>
            </a:endParaRPr>
          </a:p>
        </p:txBody>
      </p:sp>
      <p:sp>
        <p:nvSpPr>
          <p:cNvPr id="83139" name="矩形 1"/>
          <p:cNvSpPr/>
          <p:nvPr/>
        </p:nvSpPr>
        <p:spPr>
          <a:xfrm>
            <a:off x="1042988" y="549275"/>
            <a:ext cx="7259637" cy="519113"/>
          </a:xfrm>
          <a:prstGeom prst="rect">
            <a:avLst/>
          </a:prstGeom>
          <a:noFill/>
          <a:ln w="9525">
            <a:noFill/>
          </a:ln>
        </p:spPr>
        <p:txBody>
          <a:bodyPr wrap="none" anchor="ctr" anchorCtr="0">
            <a:spAutoFit/>
          </a:bodyPr>
          <a:p>
            <a:r>
              <a:rPr lang="en-US" altLang="zh-CN" sz="2800" b="1" dirty="0">
                <a:latin typeface="Arial" panose="020B0604020202020204" pitchFamily="34" charset="0"/>
                <a:ea typeface="黑体" panose="02010609060101010101" pitchFamily="49" charset="-122"/>
              </a:rPr>
              <a:t>GB18218-2000</a:t>
            </a:r>
            <a:r>
              <a:rPr lang="zh-CN" altLang="en-US" sz="2800" b="1" dirty="0">
                <a:latin typeface="Arial" panose="020B0604020202020204" pitchFamily="34" charset="0"/>
                <a:ea typeface="黑体" panose="02010609060101010101" pitchFamily="49" charset="-122"/>
              </a:rPr>
              <a:t>各类危险物质的名称及临界量</a:t>
            </a:r>
            <a:endParaRPr lang="en-US" altLang="zh-CN" sz="2800" b="1" dirty="0">
              <a:latin typeface="Arial" panose="020B0604020202020204" pitchFamily="34" charset="0"/>
              <a:ea typeface="黑体" panose="02010609060101010101" pitchFamily="49" charset="-122"/>
            </a:endParaRPr>
          </a:p>
        </p:txBody>
      </p:sp>
      <p:sp>
        <p:nvSpPr>
          <p:cNvPr id="2" name="内容占位符 1"/>
          <p:cNvSpPr/>
          <p:nvPr>
            <p:ph idx="1"/>
          </p:nvPr>
        </p:nvSpPr>
        <p:spPr/>
        <p:txBody>
          <a:bodyPr/>
          <a:p>
            <a:endParaRPr lang="zh-CN" altLang="en-US"/>
          </a:p>
        </p:txBody>
      </p:sp>
    </p:spTree>
  </p:cSld>
  <p:clrMapOvr>
    <a:masterClrMapping/>
  </p:clrMapOvr>
  <p:transition>
    <p:rand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标题 7"/>
          <p:cNvSpPr>
            <a:spLocks noGrp="1"/>
          </p:cNvSpPr>
          <p:nvPr/>
        </p:nvSpPr>
        <p:spPr>
          <a:xfrm>
            <a:off x="503238" y="1123950"/>
            <a:ext cx="8105775" cy="76200"/>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anchor="ctr"/>
          <a:lst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lt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r>
              <a:rPr kumimoji="0" lang="en-US" altLang="zh-CN" sz="4400" b="0" i="0" u="none" strike="noStrike" kern="1200" cap="none" spc="0" normalizeH="0" baseline="0" noProof="1">
                <a:ln>
                  <a:noFill/>
                </a:ln>
                <a:solidFill>
                  <a:schemeClr val="lt1"/>
                </a:solidFill>
                <a:effectLst/>
                <a:uLnTx/>
                <a:uFillTx/>
                <a:latin typeface="+mj-lt"/>
                <a:ea typeface="+mj-ea"/>
                <a:cs typeface="+mj-cs"/>
              </a:rPr>
              <a:t> </a:t>
            </a:r>
            <a:endParaRPr kumimoji="0" lang="en-US" altLang="zh-CN" sz="4400" b="0" i="0" u="none" strike="noStrike" kern="1200" cap="none" spc="0" normalizeH="0" baseline="0" noProof="1">
              <a:ln>
                <a:noFill/>
              </a:ln>
              <a:solidFill>
                <a:schemeClr val="lt1"/>
              </a:solidFill>
              <a:effectLst/>
              <a:uLnTx/>
              <a:uFillTx/>
              <a:latin typeface="+mj-lt"/>
              <a:ea typeface="+mj-ea"/>
              <a:cs typeface="+mj-cs"/>
            </a:endParaRPr>
          </a:p>
        </p:txBody>
      </p:sp>
      <p:pic>
        <p:nvPicPr>
          <p:cNvPr id="83971" name="图片 4" descr="t017ad25186a066ac2f"/>
          <p:cNvPicPr>
            <a:picLocks noChangeAspect="1"/>
          </p:cNvPicPr>
          <p:nvPr/>
        </p:nvPicPr>
        <p:blipFill>
          <a:blip r:embed="rId1"/>
          <a:stretch>
            <a:fillRect/>
          </a:stretch>
        </p:blipFill>
        <p:spPr>
          <a:xfrm>
            <a:off x="8316913" y="-100012"/>
            <a:ext cx="752475" cy="1382712"/>
          </a:xfrm>
          <a:prstGeom prst="rect">
            <a:avLst/>
          </a:prstGeom>
          <a:noFill/>
          <a:ln w="9525">
            <a:noFill/>
          </a:ln>
        </p:spPr>
      </p:pic>
      <p:sp>
        <p:nvSpPr>
          <p:cNvPr id="83972" name="文本框 1"/>
          <p:cNvSpPr txBox="1"/>
          <p:nvPr/>
        </p:nvSpPr>
        <p:spPr>
          <a:xfrm>
            <a:off x="400050" y="1485900"/>
            <a:ext cx="280988" cy="368300"/>
          </a:xfrm>
          <a:prstGeom prst="rect">
            <a:avLst/>
          </a:prstGeom>
          <a:noFill/>
          <a:ln w="9525">
            <a:noFill/>
          </a:ln>
        </p:spPr>
        <p:txBody>
          <a:bodyPr wrap="none" anchor="t" anchorCtr="0">
            <a:spAutoFit/>
          </a:bodyPr>
          <a:p>
            <a:pPr>
              <a:lnSpc>
                <a:spcPct val="130000"/>
              </a:lnSpc>
            </a:pPr>
            <a:r>
              <a:rPr lang="en-US" altLang="zh-CN" sz="1400" dirty="0">
                <a:latin typeface="Arial" panose="020B0604020202020204" pitchFamily="34" charset="0"/>
                <a:ea typeface="微软雅黑" panose="020B0503020204020204" charset="-122"/>
              </a:rPr>
              <a:t> </a:t>
            </a:r>
            <a:r>
              <a:rPr lang="zh-CN" altLang="en-US" sz="1400" dirty="0">
                <a:latin typeface="Arial" panose="020B0604020202020204" pitchFamily="34" charset="0"/>
                <a:ea typeface="微软雅黑" panose="020B0503020204020204" charset="-122"/>
              </a:rPr>
              <a:t> </a:t>
            </a:r>
            <a:endParaRPr lang="zh-CN" altLang="en-US" sz="1400" dirty="0">
              <a:latin typeface="Arial" panose="020B0604020202020204" pitchFamily="34" charset="0"/>
              <a:ea typeface="微软雅黑" panose="020B0503020204020204" charset="-122"/>
            </a:endParaRPr>
          </a:p>
        </p:txBody>
      </p:sp>
      <p:graphicFrame>
        <p:nvGraphicFramePr>
          <p:cNvPr id="55053" name="表格 55052"/>
          <p:cNvGraphicFramePr/>
          <p:nvPr/>
        </p:nvGraphicFramePr>
        <p:xfrm>
          <a:off x="682625" y="1989138"/>
          <a:ext cx="3959225" cy="3887793"/>
        </p:xfrm>
        <a:graphic>
          <a:graphicData uri="http://schemas.openxmlformats.org/drawingml/2006/table">
            <a:tbl>
              <a:tblPr/>
              <a:tblGrid>
                <a:gridCol w="465455"/>
                <a:gridCol w="2142808"/>
                <a:gridCol w="685800"/>
                <a:gridCol w="665162"/>
              </a:tblGrid>
              <a:tr h="229889">
                <a:tc rowSpan="2">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endParaRPr lang="zh-CN" altLang="en-US" sz="900" b="1" dirty="0">
                        <a:solidFill>
                          <a:srgbClr val="000000"/>
                        </a:solidFill>
                        <a:latin typeface="Verdana" panose="020B0604030504040204" pitchFamily="34" charset="0"/>
                        <a:ea typeface="宋体" panose="02010600030101010101" pitchFamily="2" charset="-122"/>
                      </a:endParaRPr>
                    </a:p>
                    <a:p>
                      <a:pPr marL="0" lvl="0" indent="0" algn="ctr" eaLnBrk="0" hangingPunct="0">
                        <a:lnSpc>
                          <a:spcPct val="100000"/>
                        </a:lnSpc>
                        <a:spcBef>
                          <a:spcPct val="0"/>
                        </a:spcBef>
                        <a:buClr>
                          <a:srgbClr val="000000"/>
                        </a:buClr>
                        <a:buNone/>
                      </a:pPr>
                      <a:r>
                        <a:rPr lang="zh-CN" altLang="en-US" sz="900" b="1" dirty="0">
                          <a:solidFill>
                            <a:srgbClr val="000000"/>
                          </a:solidFill>
                          <a:latin typeface="Verdana" panose="020B0604030504040204" pitchFamily="34" charset="0"/>
                          <a:ea typeface="宋体" panose="02010600030101010101" pitchFamily="2" charset="-122"/>
                        </a:rPr>
                        <a:t>序号</a:t>
                      </a:r>
                      <a:endParaRPr lang="zh-CN" altLang="en-US" sz="1800" b="1" dirty="0">
                        <a:solidFill>
                          <a:schemeClr val="tx1"/>
                        </a:solidFill>
                        <a:ea typeface="宋体" panose="02010600030101010101" pitchFamily="2" charset="-122"/>
                      </a:endParaRPr>
                    </a:p>
                  </a:txBody>
                  <a:tcPr marT="45724" marB="45724"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rowSpan="2">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zh-CN" altLang="en-US" sz="900" b="1" dirty="0">
                          <a:solidFill>
                            <a:srgbClr val="000000"/>
                          </a:solidFill>
                          <a:latin typeface="Verdana" panose="020B0604030504040204" pitchFamily="34" charset="0"/>
                          <a:ea typeface="宋体" panose="02010600030101010101" pitchFamily="2" charset="-122"/>
                        </a:rPr>
                        <a:t>物 质 名 称</a:t>
                      </a:r>
                      <a:endParaRPr lang="zh-CN" altLang="en-US" sz="900" b="1" dirty="0">
                        <a:solidFill>
                          <a:srgbClr val="000000"/>
                        </a:solidFill>
                        <a:latin typeface="Verdana" panose="020B0604030504040204" pitchFamily="34" charset="0"/>
                        <a:ea typeface="宋体" panose="02010600030101010101" pitchFamily="2" charset="-122"/>
                      </a:endParaRPr>
                    </a:p>
                  </a:txBody>
                  <a:tcPr marT="45724" marB="45724"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gridSpan="2">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zh-CN" altLang="en-US" sz="900" b="1" dirty="0">
                          <a:solidFill>
                            <a:srgbClr val="000000"/>
                          </a:solidFill>
                          <a:latin typeface="Verdana" panose="020B0604030504040204" pitchFamily="34" charset="0"/>
                          <a:ea typeface="宋体" panose="02010600030101010101" pitchFamily="2" charset="-122"/>
                        </a:rPr>
                        <a:t>临界量</a:t>
                      </a:r>
                      <a:r>
                        <a:rPr lang="en-US" altLang="zh-CN" sz="900" b="1">
                          <a:solidFill>
                            <a:srgbClr val="000000"/>
                          </a:solidFill>
                          <a:latin typeface="Verdana" panose="020B0604030504040204" pitchFamily="34" charset="0"/>
                          <a:ea typeface="宋体" panose="02010600030101010101" pitchFamily="2" charset="-122"/>
                        </a:rPr>
                        <a:t>,t</a:t>
                      </a:r>
                      <a:endParaRPr lang="en-US" altLang="zh-CN" sz="1800" b="1">
                        <a:solidFill>
                          <a:schemeClr val="tx1"/>
                        </a:solidFill>
                        <a:ea typeface="宋体" panose="02010600030101010101" pitchFamily="2" charset="-122"/>
                      </a:endParaRPr>
                    </a:p>
                  </a:txBody>
                  <a:tcPr marT="45724" marB="45724"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hMerge="1">
                  <a:tcPr>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tcPr>
                </a:tc>
              </a:tr>
              <a:tr h="228619">
                <a:tc vMerge="1">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B w="9525" cap="flat" cmpd="sng">
                      <a:solidFill>
                        <a:srgbClr val="000000"/>
                      </a:solidFill>
                      <a:prstDash val="solid"/>
                      <a:headEnd type="none" w="med" len="med"/>
                      <a:tailEnd type="none" w="med" len="med"/>
                    </a:lnB>
                  </a:tcPr>
                </a:tc>
                <a:tc vMerge="1">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B w="9525" cap="flat" cmpd="sng">
                      <a:solidFill>
                        <a:srgbClr val="000000"/>
                      </a:solidFill>
                      <a:prstDash val="solid"/>
                      <a:headEnd type="none" w="med" len="med"/>
                      <a:tailEnd type="none" w="med" len="med"/>
                    </a:lnB>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zh-CN" altLang="en-US" sz="900" b="1" dirty="0">
                          <a:solidFill>
                            <a:srgbClr val="000000"/>
                          </a:solidFill>
                          <a:latin typeface="Verdana" panose="020B0604030504040204" pitchFamily="34" charset="0"/>
                          <a:ea typeface="宋体" panose="02010600030101010101" pitchFamily="2" charset="-122"/>
                        </a:rPr>
                        <a:t>生产场所</a:t>
                      </a:r>
                      <a:endParaRPr lang="zh-CN" altLang="en-US" sz="900" b="1" dirty="0">
                        <a:solidFill>
                          <a:srgbClr val="000000"/>
                        </a:solidFill>
                        <a:latin typeface="Verdana" panose="020B0604030504040204" pitchFamily="34" charset="0"/>
                        <a:ea typeface="宋体" panose="02010600030101010101" pitchFamily="2" charset="-122"/>
                      </a:endParaRPr>
                    </a:p>
                  </a:txBody>
                  <a:tcPr marT="45724" marB="45724"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zh-CN" altLang="en-US" sz="900" b="1" dirty="0">
                          <a:solidFill>
                            <a:srgbClr val="000000"/>
                          </a:solidFill>
                          <a:latin typeface="Verdana" panose="020B0604030504040204" pitchFamily="34" charset="0"/>
                          <a:ea typeface="宋体" panose="02010600030101010101" pitchFamily="2" charset="-122"/>
                        </a:rPr>
                        <a:t>贮存区</a:t>
                      </a:r>
                      <a:endParaRPr lang="zh-CN" altLang="en-US" sz="900" b="1" dirty="0">
                        <a:solidFill>
                          <a:srgbClr val="000000"/>
                        </a:solidFill>
                        <a:latin typeface="Verdana" panose="020B0604030504040204" pitchFamily="34" charset="0"/>
                        <a:ea typeface="宋体" panose="02010600030101010101" pitchFamily="2" charset="-122"/>
                      </a:endParaRPr>
                    </a:p>
                  </a:txBody>
                  <a:tcPr marT="45724" marB="45724" anchor="ct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r>
              <a:tr h="228619">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31</a:t>
                      </a:r>
                      <a:endParaRPr lang="en-US" altLang="zh-CN" sz="900" b="1">
                        <a:solidFill>
                          <a:srgbClr val="000000"/>
                        </a:solidFill>
                        <a:latin typeface="Verdana" panose="020B0604030504040204" pitchFamily="34" charset="0"/>
                        <a:ea typeface="宋体" panose="02010600030101010101" pitchFamily="2" charset="-122"/>
                      </a:endParaRPr>
                    </a:p>
                  </a:txBody>
                  <a:tcPr marT="45724" marB="45724">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0"/>
                        </a:spcBef>
                        <a:buClr>
                          <a:srgbClr val="000000"/>
                        </a:buClr>
                        <a:buNone/>
                      </a:pPr>
                      <a:r>
                        <a:rPr lang="zh-CN" altLang="en-US" sz="900" b="1" dirty="0">
                          <a:solidFill>
                            <a:srgbClr val="000000"/>
                          </a:solidFill>
                          <a:latin typeface="Verdana" panose="020B0604030504040204" pitchFamily="34" charset="0"/>
                          <a:ea typeface="宋体" panose="02010600030101010101" pitchFamily="2" charset="-122"/>
                        </a:rPr>
                        <a:t>氯甲酸甲酯</a:t>
                      </a:r>
                      <a:endParaRPr lang="zh-CN" altLang="en-US" sz="900" b="1" dirty="0">
                        <a:solidFill>
                          <a:srgbClr val="000000"/>
                        </a:solidFill>
                        <a:latin typeface="Verdana" panose="020B0604030504040204" pitchFamily="34" charset="0"/>
                        <a:ea typeface="宋体" panose="02010600030101010101" pitchFamily="2" charset="-122"/>
                      </a:endParaRPr>
                    </a:p>
                  </a:txBody>
                  <a:tcPr marT="45724" marB="45724">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8</a:t>
                      </a:r>
                      <a:endParaRPr lang="en-US" altLang="zh-CN" sz="900" b="1">
                        <a:solidFill>
                          <a:srgbClr val="000000"/>
                        </a:solidFill>
                        <a:latin typeface="Verdana" panose="020B0604030504040204" pitchFamily="34" charset="0"/>
                        <a:ea typeface="宋体" panose="02010600030101010101" pitchFamily="2" charset="-122"/>
                      </a:endParaRPr>
                    </a:p>
                  </a:txBody>
                  <a:tcPr marT="45724" marB="45724">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20</a:t>
                      </a:r>
                      <a:endParaRPr lang="en-US" altLang="zh-CN" sz="900" b="1">
                        <a:solidFill>
                          <a:srgbClr val="000000"/>
                        </a:solidFill>
                        <a:latin typeface="Verdana" panose="020B0604030504040204" pitchFamily="34" charset="0"/>
                        <a:ea typeface="宋体" panose="02010600030101010101" pitchFamily="2" charset="-122"/>
                      </a:endParaRPr>
                    </a:p>
                  </a:txBody>
                  <a:tcPr marT="45724" marB="45724">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r>
              <a:tr h="228619">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32</a:t>
                      </a:r>
                      <a:endParaRPr lang="en-US" altLang="zh-CN" sz="900" b="1">
                        <a:solidFill>
                          <a:srgbClr val="000000"/>
                        </a:solidFill>
                        <a:latin typeface="Verdana" panose="020B0604030504040204" pitchFamily="34" charset="0"/>
                        <a:ea typeface="宋体" panose="02010600030101010101" pitchFamily="2" charset="-122"/>
                      </a:endParaRPr>
                    </a:p>
                  </a:txBody>
                  <a:tcPr marT="45724" marB="45724">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0"/>
                        </a:spcBef>
                        <a:buClr>
                          <a:srgbClr val="000000"/>
                        </a:buClr>
                        <a:buNone/>
                      </a:pPr>
                      <a:r>
                        <a:rPr lang="zh-CN" altLang="en-US" sz="900" b="1" dirty="0">
                          <a:solidFill>
                            <a:srgbClr val="000000"/>
                          </a:solidFill>
                          <a:latin typeface="Verdana" panose="020B0604030504040204" pitchFamily="34" charset="0"/>
                          <a:ea typeface="宋体" panose="02010600030101010101" pitchFamily="2" charset="-122"/>
                        </a:rPr>
                        <a:t>八氟异丁烯</a:t>
                      </a:r>
                      <a:endParaRPr lang="zh-CN" altLang="en-US" sz="900" b="1" dirty="0">
                        <a:solidFill>
                          <a:srgbClr val="000000"/>
                        </a:solidFill>
                        <a:latin typeface="Verdana" panose="020B0604030504040204" pitchFamily="34" charset="0"/>
                        <a:ea typeface="宋体" panose="02010600030101010101" pitchFamily="2" charset="-122"/>
                      </a:endParaRPr>
                    </a:p>
                  </a:txBody>
                  <a:tcPr marT="45724" marB="45724">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0.30</a:t>
                      </a:r>
                      <a:endParaRPr lang="en-US" altLang="zh-CN" sz="900" b="1">
                        <a:solidFill>
                          <a:srgbClr val="000000"/>
                        </a:solidFill>
                        <a:latin typeface="Verdana" panose="020B0604030504040204" pitchFamily="34" charset="0"/>
                        <a:ea typeface="宋体" panose="02010600030101010101" pitchFamily="2" charset="-122"/>
                      </a:endParaRPr>
                    </a:p>
                  </a:txBody>
                  <a:tcPr marT="45724" marB="45724">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0.75</a:t>
                      </a:r>
                      <a:endParaRPr lang="en-US" altLang="zh-CN" sz="900" b="1">
                        <a:solidFill>
                          <a:srgbClr val="000000"/>
                        </a:solidFill>
                        <a:latin typeface="Verdana" panose="020B0604030504040204" pitchFamily="34" charset="0"/>
                        <a:ea typeface="宋体" panose="02010600030101010101" pitchFamily="2" charset="-122"/>
                      </a:endParaRPr>
                    </a:p>
                  </a:txBody>
                  <a:tcPr marT="45724" marB="45724">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r>
              <a:tr h="228619">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33</a:t>
                      </a:r>
                      <a:endParaRPr lang="en-US" altLang="zh-CN" sz="900" b="1">
                        <a:solidFill>
                          <a:srgbClr val="000000"/>
                        </a:solidFill>
                        <a:latin typeface="Verdana" panose="020B0604030504040204" pitchFamily="34" charset="0"/>
                        <a:ea typeface="宋体" panose="02010600030101010101" pitchFamily="2" charset="-122"/>
                      </a:endParaRPr>
                    </a:p>
                  </a:txBody>
                  <a:tcPr marT="45724" marB="45724">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0"/>
                        </a:spcBef>
                        <a:buClr>
                          <a:srgbClr val="000000"/>
                        </a:buClr>
                        <a:buNone/>
                      </a:pPr>
                      <a:r>
                        <a:rPr lang="zh-CN" altLang="en-US" sz="900" b="1" dirty="0">
                          <a:solidFill>
                            <a:srgbClr val="000000"/>
                          </a:solidFill>
                          <a:latin typeface="Verdana" panose="020B0604030504040204" pitchFamily="34" charset="0"/>
                          <a:ea typeface="宋体" panose="02010600030101010101" pitchFamily="2" charset="-122"/>
                        </a:rPr>
                        <a:t>氯乙烯</a:t>
                      </a:r>
                      <a:endParaRPr lang="zh-CN" altLang="en-US" sz="900" b="1" dirty="0">
                        <a:solidFill>
                          <a:srgbClr val="000000"/>
                        </a:solidFill>
                        <a:latin typeface="Verdana" panose="020B0604030504040204" pitchFamily="34" charset="0"/>
                        <a:ea typeface="宋体" panose="02010600030101010101" pitchFamily="2" charset="-122"/>
                      </a:endParaRPr>
                    </a:p>
                  </a:txBody>
                  <a:tcPr marT="45724" marB="45724">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20</a:t>
                      </a:r>
                      <a:endParaRPr lang="en-US" altLang="zh-CN" sz="900" b="1">
                        <a:solidFill>
                          <a:srgbClr val="000000"/>
                        </a:solidFill>
                        <a:latin typeface="Verdana" panose="020B0604030504040204" pitchFamily="34" charset="0"/>
                        <a:ea typeface="宋体" panose="02010600030101010101" pitchFamily="2" charset="-122"/>
                      </a:endParaRPr>
                    </a:p>
                  </a:txBody>
                  <a:tcPr marT="45724" marB="45724">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50</a:t>
                      </a:r>
                      <a:endParaRPr lang="en-US" altLang="zh-CN" sz="900" b="1">
                        <a:solidFill>
                          <a:srgbClr val="000000"/>
                        </a:solidFill>
                        <a:latin typeface="Verdana" panose="020B0604030504040204" pitchFamily="34" charset="0"/>
                        <a:ea typeface="宋体" panose="02010600030101010101" pitchFamily="2" charset="-122"/>
                      </a:endParaRPr>
                    </a:p>
                  </a:txBody>
                  <a:tcPr marT="45724" marB="45724">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r>
              <a:tr h="228619">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34</a:t>
                      </a:r>
                      <a:endParaRPr lang="en-US" altLang="zh-CN" sz="900" b="1">
                        <a:solidFill>
                          <a:srgbClr val="000000"/>
                        </a:solidFill>
                        <a:latin typeface="Verdana" panose="020B0604030504040204" pitchFamily="34" charset="0"/>
                        <a:ea typeface="宋体" panose="02010600030101010101" pitchFamily="2" charset="-122"/>
                      </a:endParaRPr>
                    </a:p>
                  </a:txBody>
                  <a:tcPr marT="45724" marB="45724">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2-</a:t>
                      </a:r>
                      <a:r>
                        <a:rPr lang="zh-CN" altLang="en-US" sz="900" b="1" dirty="0">
                          <a:solidFill>
                            <a:srgbClr val="000000"/>
                          </a:solidFill>
                          <a:latin typeface="Verdana" panose="020B0604030504040204" pitchFamily="34" charset="0"/>
                          <a:ea typeface="宋体" panose="02010600030101010101" pitchFamily="2" charset="-122"/>
                        </a:rPr>
                        <a:t>氯</a:t>
                      </a:r>
                      <a:r>
                        <a:rPr lang="en-US" altLang="zh-CN" sz="900" b="1">
                          <a:solidFill>
                            <a:srgbClr val="000000"/>
                          </a:solidFill>
                          <a:latin typeface="Verdana" panose="020B0604030504040204" pitchFamily="34" charset="0"/>
                          <a:ea typeface="宋体" panose="02010600030101010101" pitchFamily="2" charset="-122"/>
                        </a:rPr>
                        <a:t>-1,3-</a:t>
                      </a:r>
                      <a:r>
                        <a:rPr lang="zh-CN" altLang="en-US" sz="900" b="1" dirty="0">
                          <a:solidFill>
                            <a:srgbClr val="000000"/>
                          </a:solidFill>
                          <a:latin typeface="Verdana" panose="020B0604030504040204" pitchFamily="34" charset="0"/>
                          <a:ea typeface="宋体" panose="02010600030101010101" pitchFamily="2" charset="-122"/>
                        </a:rPr>
                        <a:t>丁二烯</a:t>
                      </a:r>
                      <a:endParaRPr lang="zh-CN" altLang="en-US" sz="1800" b="1" dirty="0">
                        <a:solidFill>
                          <a:schemeClr val="tx1"/>
                        </a:solidFill>
                        <a:ea typeface="宋体" panose="02010600030101010101" pitchFamily="2" charset="-122"/>
                      </a:endParaRPr>
                    </a:p>
                  </a:txBody>
                  <a:tcPr marT="45724" marB="45724">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20</a:t>
                      </a:r>
                      <a:endParaRPr lang="en-US" altLang="zh-CN" sz="900" b="1">
                        <a:solidFill>
                          <a:srgbClr val="000000"/>
                        </a:solidFill>
                        <a:latin typeface="Verdana" panose="020B0604030504040204" pitchFamily="34" charset="0"/>
                        <a:ea typeface="宋体" panose="02010600030101010101" pitchFamily="2" charset="-122"/>
                      </a:endParaRPr>
                    </a:p>
                  </a:txBody>
                  <a:tcPr marT="45724" marB="45724">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50</a:t>
                      </a:r>
                      <a:endParaRPr lang="en-US" altLang="zh-CN" sz="900" b="1">
                        <a:solidFill>
                          <a:srgbClr val="000000"/>
                        </a:solidFill>
                        <a:latin typeface="Verdana" panose="020B0604030504040204" pitchFamily="34" charset="0"/>
                        <a:ea typeface="宋体" panose="02010600030101010101" pitchFamily="2" charset="-122"/>
                      </a:endParaRPr>
                    </a:p>
                  </a:txBody>
                  <a:tcPr marT="45724" marB="45724">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r>
              <a:tr h="228619">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35</a:t>
                      </a:r>
                      <a:endParaRPr lang="en-US" altLang="zh-CN" sz="900" b="1">
                        <a:solidFill>
                          <a:srgbClr val="000000"/>
                        </a:solidFill>
                        <a:latin typeface="Verdana" panose="020B0604030504040204" pitchFamily="34" charset="0"/>
                        <a:ea typeface="宋体" panose="02010600030101010101" pitchFamily="2" charset="-122"/>
                      </a:endParaRPr>
                    </a:p>
                  </a:txBody>
                  <a:tcPr marT="45724" marB="45724">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0"/>
                        </a:spcBef>
                        <a:buClr>
                          <a:srgbClr val="000000"/>
                        </a:buClr>
                        <a:buNone/>
                      </a:pPr>
                      <a:r>
                        <a:rPr lang="zh-CN" altLang="en-US" sz="900" b="1" dirty="0">
                          <a:solidFill>
                            <a:srgbClr val="000000"/>
                          </a:solidFill>
                          <a:latin typeface="Verdana" panose="020B0604030504040204" pitchFamily="34" charset="0"/>
                          <a:ea typeface="宋体" panose="02010600030101010101" pitchFamily="2" charset="-122"/>
                        </a:rPr>
                        <a:t>三氯乙烯</a:t>
                      </a:r>
                      <a:endParaRPr lang="zh-CN" altLang="en-US" sz="900" b="1" dirty="0">
                        <a:solidFill>
                          <a:srgbClr val="000000"/>
                        </a:solidFill>
                        <a:latin typeface="Verdana" panose="020B0604030504040204" pitchFamily="34" charset="0"/>
                        <a:ea typeface="宋体" panose="02010600030101010101" pitchFamily="2" charset="-122"/>
                      </a:endParaRPr>
                    </a:p>
                  </a:txBody>
                  <a:tcPr marT="45724" marB="45724">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20</a:t>
                      </a:r>
                      <a:endParaRPr lang="en-US" altLang="zh-CN" sz="900" b="1">
                        <a:solidFill>
                          <a:srgbClr val="000000"/>
                        </a:solidFill>
                        <a:latin typeface="Verdana" panose="020B0604030504040204" pitchFamily="34" charset="0"/>
                        <a:ea typeface="宋体" panose="02010600030101010101" pitchFamily="2" charset="-122"/>
                      </a:endParaRPr>
                    </a:p>
                  </a:txBody>
                  <a:tcPr marT="45724" marB="45724">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50</a:t>
                      </a:r>
                      <a:endParaRPr lang="en-US" altLang="zh-CN" sz="900" b="1">
                        <a:solidFill>
                          <a:srgbClr val="000000"/>
                        </a:solidFill>
                        <a:latin typeface="Verdana" panose="020B0604030504040204" pitchFamily="34" charset="0"/>
                        <a:ea typeface="宋体" panose="02010600030101010101" pitchFamily="2" charset="-122"/>
                      </a:endParaRPr>
                    </a:p>
                  </a:txBody>
                  <a:tcPr marT="45724" marB="45724">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r>
              <a:tr h="228619">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36</a:t>
                      </a:r>
                      <a:endParaRPr lang="en-US" altLang="zh-CN" sz="900" b="1">
                        <a:solidFill>
                          <a:srgbClr val="000000"/>
                        </a:solidFill>
                        <a:latin typeface="Verdana" panose="020B0604030504040204" pitchFamily="34" charset="0"/>
                        <a:ea typeface="宋体" panose="02010600030101010101" pitchFamily="2" charset="-122"/>
                      </a:endParaRPr>
                    </a:p>
                  </a:txBody>
                  <a:tcPr marT="45724" marB="45724">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0"/>
                        </a:spcBef>
                        <a:buClr>
                          <a:srgbClr val="000000"/>
                        </a:buClr>
                        <a:buNone/>
                      </a:pPr>
                      <a:r>
                        <a:rPr lang="zh-CN" altLang="en-US" sz="900" b="1" dirty="0">
                          <a:solidFill>
                            <a:srgbClr val="000000"/>
                          </a:solidFill>
                          <a:latin typeface="Verdana" panose="020B0604030504040204" pitchFamily="34" charset="0"/>
                          <a:ea typeface="宋体" panose="02010600030101010101" pitchFamily="2" charset="-122"/>
                        </a:rPr>
                        <a:t>六氟丙烯</a:t>
                      </a:r>
                      <a:endParaRPr lang="zh-CN" altLang="en-US" sz="900" b="1" dirty="0">
                        <a:solidFill>
                          <a:srgbClr val="000000"/>
                        </a:solidFill>
                        <a:latin typeface="Verdana" panose="020B0604030504040204" pitchFamily="34" charset="0"/>
                        <a:ea typeface="宋体" panose="02010600030101010101" pitchFamily="2" charset="-122"/>
                      </a:endParaRPr>
                    </a:p>
                  </a:txBody>
                  <a:tcPr marT="45724" marB="45724">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20</a:t>
                      </a:r>
                      <a:endParaRPr lang="en-US" altLang="zh-CN" sz="900" b="1">
                        <a:solidFill>
                          <a:srgbClr val="000000"/>
                        </a:solidFill>
                        <a:latin typeface="Verdana" panose="020B0604030504040204" pitchFamily="34" charset="0"/>
                        <a:ea typeface="宋体" panose="02010600030101010101" pitchFamily="2" charset="-122"/>
                      </a:endParaRPr>
                    </a:p>
                  </a:txBody>
                  <a:tcPr marT="45724" marB="45724">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50</a:t>
                      </a:r>
                      <a:endParaRPr lang="en-US" altLang="zh-CN" sz="900" b="1">
                        <a:solidFill>
                          <a:srgbClr val="000000"/>
                        </a:solidFill>
                        <a:latin typeface="Verdana" panose="020B0604030504040204" pitchFamily="34" charset="0"/>
                        <a:ea typeface="宋体" panose="02010600030101010101" pitchFamily="2" charset="-122"/>
                      </a:endParaRPr>
                    </a:p>
                  </a:txBody>
                  <a:tcPr marT="45724" marB="45724">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r>
              <a:tr h="228619">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37</a:t>
                      </a:r>
                      <a:endParaRPr lang="en-US" altLang="zh-CN" sz="900" b="1">
                        <a:solidFill>
                          <a:srgbClr val="000000"/>
                        </a:solidFill>
                        <a:latin typeface="Verdana" panose="020B0604030504040204" pitchFamily="34" charset="0"/>
                        <a:ea typeface="宋体" panose="02010600030101010101" pitchFamily="2" charset="-122"/>
                      </a:endParaRPr>
                    </a:p>
                  </a:txBody>
                  <a:tcPr marT="45724" marB="45724">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3-</a:t>
                      </a:r>
                      <a:r>
                        <a:rPr lang="zh-CN" altLang="en-US" sz="900" b="1" dirty="0">
                          <a:solidFill>
                            <a:srgbClr val="000000"/>
                          </a:solidFill>
                          <a:latin typeface="Verdana" panose="020B0604030504040204" pitchFamily="34" charset="0"/>
                          <a:ea typeface="宋体" panose="02010600030101010101" pitchFamily="2" charset="-122"/>
                        </a:rPr>
                        <a:t>氯丙烯</a:t>
                      </a:r>
                      <a:endParaRPr lang="zh-CN" altLang="en-US" sz="1800" b="1" dirty="0">
                        <a:solidFill>
                          <a:schemeClr val="tx1"/>
                        </a:solidFill>
                        <a:ea typeface="宋体" panose="02010600030101010101" pitchFamily="2" charset="-122"/>
                      </a:endParaRPr>
                    </a:p>
                  </a:txBody>
                  <a:tcPr marT="45724" marB="45724">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20</a:t>
                      </a:r>
                      <a:endParaRPr lang="en-US" altLang="zh-CN" sz="900" b="1">
                        <a:solidFill>
                          <a:srgbClr val="000000"/>
                        </a:solidFill>
                        <a:latin typeface="Verdana" panose="020B0604030504040204" pitchFamily="34" charset="0"/>
                        <a:ea typeface="宋体" panose="02010600030101010101" pitchFamily="2" charset="-122"/>
                      </a:endParaRPr>
                    </a:p>
                  </a:txBody>
                  <a:tcPr marT="45724" marB="45724">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50</a:t>
                      </a:r>
                      <a:endParaRPr lang="en-US" altLang="zh-CN" sz="900" b="1">
                        <a:solidFill>
                          <a:srgbClr val="000000"/>
                        </a:solidFill>
                        <a:latin typeface="Verdana" panose="020B0604030504040204" pitchFamily="34" charset="0"/>
                        <a:ea typeface="宋体" panose="02010600030101010101" pitchFamily="2" charset="-122"/>
                      </a:endParaRPr>
                    </a:p>
                  </a:txBody>
                  <a:tcPr marT="45724" marB="45724">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r>
              <a:tr h="228619">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38</a:t>
                      </a:r>
                      <a:endParaRPr lang="en-US" altLang="zh-CN" sz="900" b="1">
                        <a:solidFill>
                          <a:srgbClr val="000000"/>
                        </a:solidFill>
                        <a:latin typeface="Verdana" panose="020B0604030504040204" pitchFamily="34" charset="0"/>
                        <a:ea typeface="宋体" panose="02010600030101010101" pitchFamily="2" charset="-122"/>
                      </a:endParaRPr>
                    </a:p>
                  </a:txBody>
                  <a:tcPr marT="45724" marB="45724">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0"/>
                        </a:spcBef>
                        <a:buClr>
                          <a:srgbClr val="000000"/>
                        </a:buClr>
                        <a:buNone/>
                      </a:pPr>
                      <a:r>
                        <a:rPr lang="zh-CN" altLang="en-US" sz="900" b="1" dirty="0">
                          <a:solidFill>
                            <a:srgbClr val="000000"/>
                          </a:solidFill>
                          <a:latin typeface="Verdana" panose="020B0604030504040204" pitchFamily="34" charset="0"/>
                          <a:ea typeface="宋体" panose="02010600030101010101" pitchFamily="2" charset="-122"/>
                        </a:rPr>
                        <a:t>甲苯</a:t>
                      </a:r>
                      <a:r>
                        <a:rPr lang="en-US" altLang="zh-CN" sz="900" b="1">
                          <a:solidFill>
                            <a:srgbClr val="000000"/>
                          </a:solidFill>
                          <a:latin typeface="Verdana" panose="020B0604030504040204" pitchFamily="34" charset="0"/>
                          <a:ea typeface="宋体" panose="02010600030101010101" pitchFamily="2" charset="-122"/>
                        </a:rPr>
                        <a:t>-2,4-</a:t>
                      </a:r>
                      <a:r>
                        <a:rPr lang="zh-CN" altLang="en-US" sz="900" b="1" dirty="0">
                          <a:solidFill>
                            <a:srgbClr val="000000"/>
                          </a:solidFill>
                          <a:latin typeface="Verdana" panose="020B0604030504040204" pitchFamily="34" charset="0"/>
                          <a:ea typeface="宋体" panose="02010600030101010101" pitchFamily="2" charset="-122"/>
                        </a:rPr>
                        <a:t>二异氰酸酯</a:t>
                      </a:r>
                      <a:endParaRPr lang="zh-CN" altLang="en-US" sz="1800" b="1" dirty="0">
                        <a:solidFill>
                          <a:schemeClr val="tx1"/>
                        </a:solidFill>
                        <a:ea typeface="宋体" panose="02010600030101010101" pitchFamily="2" charset="-122"/>
                      </a:endParaRPr>
                    </a:p>
                  </a:txBody>
                  <a:tcPr marT="45724" marB="45724">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40</a:t>
                      </a:r>
                      <a:endParaRPr lang="en-US" altLang="zh-CN" sz="900" b="1">
                        <a:solidFill>
                          <a:srgbClr val="000000"/>
                        </a:solidFill>
                        <a:latin typeface="Verdana" panose="020B0604030504040204" pitchFamily="34" charset="0"/>
                        <a:ea typeface="宋体" panose="02010600030101010101" pitchFamily="2" charset="-122"/>
                      </a:endParaRPr>
                    </a:p>
                  </a:txBody>
                  <a:tcPr marT="45724" marB="45724">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100</a:t>
                      </a:r>
                      <a:endParaRPr lang="en-US" altLang="zh-CN" sz="900" b="1">
                        <a:solidFill>
                          <a:srgbClr val="000000"/>
                        </a:solidFill>
                        <a:latin typeface="Verdana" panose="020B0604030504040204" pitchFamily="34" charset="0"/>
                        <a:ea typeface="宋体" panose="02010600030101010101" pitchFamily="2" charset="-122"/>
                      </a:endParaRPr>
                    </a:p>
                  </a:txBody>
                  <a:tcPr marT="45724" marB="45724">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r>
              <a:tr h="228619">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39</a:t>
                      </a:r>
                      <a:endParaRPr lang="en-US" altLang="zh-CN" sz="900" b="1">
                        <a:solidFill>
                          <a:srgbClr val="000000"/>
                        </a:solidFill>
                        <a:latin typeface="Verdana" panose="020B0604030504040204" pitchFamily="34" charset="0"/>
                        <a:ea typeface="宋体" panose="02010600030101010101" pitchFamily="2" charset="-122"/>
                      </a:endParaRPr>
                    </a:p>
                  </a:txBody>
                  <a:tcPr marT="45724" marB="45724">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0"/>
                        </a:spcBef>
                        <a:buClr>
                          <a:srgbClr val="000000"/>
                        </a:buClr>
                        <a:buNone/>
                      </a:pPr>
                      <a:r>
                        <a:rPr lang="zh-CN" altLang="en-US" sz="900" b="1" dirty="0">
                          <a:solidFill>
                            <a:srgbClr val="000000"/>
                          </a:solidFill>
                          <a:latin typeface="Verdana" panose="020B0604030504040204" pitchFamily="34" charset="0"/>
                          <a:ea typeface="宋体" panose="02010600030101010101" pitchFamily="2" charset="-122"/>
                        </a:rPr>
                        <a:t>异氰酸甲酯</a:t>
                      </a:r>
                      <a:endParaRPr lang="zh-CN" altLang="en-US" sz="900" b="1" dirty="0">
                        <a:solidFill>
                          <a:srgbClr val="000000"/>
                        </a:solidFill>
                        <a:latin typeface="Verdana" panose="020B0604030504040204" pitchFamily="34" charset="0"/>
                        <a:ea typeface="宋体" panose="02010600030101010101" pitchFamily="2" charset="-122"/>
                      </a:endParaRPr>
                    </a:p>
                  </a:txBody>
                  <a:tcPr marT="45724" marB="45724">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0.30</a:t>
                      </a:r>
                      <a:endParaRPr lang="en-US" altLang="zh-CN" sz="900" b="1">
                        <a:solidFill>
                          <a:srgbClr val="000000"/>
                        </a:solidFill>
                        <a:latin typeface="Verdana" panose="020B0604030504040204" pitchFamily="34" charset="0"/>
                        <a:ea typeface="宋体" panose="02010600030101010101" pitchFamily="2" charset="-122"/>
                      </a:endParaRPr>
                    </a:p>
                  </a:txBody>
                  <a:tcPr marT="45724" marB="45724">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0.75</a:t>
                      </a:r>
                      <a:endParaRPr lang="en-US" altLang="zh-CN" sz="900" b="1">
                        <a:solidFill>
                          <a:srgbClr val="000000"/>
                        </a:solidFill>
                        <a:latin typeface="Verdana" panose="020B0604030504040204" pitchFamily="34" charset="0"/>
                        <a:ea typeface="宋体" panose="02010600030101010101" pitchFamily="2" charset="-122"/>
                      </a:endParaRPr>
                    </a:p>
                  </a:txBody>
                  <a:tcPr marT="45724" marB="45724">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r>
              <a:tr h="228619">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40</a:t>
                      </a:r>
                      <a:endParaRPr lang="en-US" altLang="zh-CN" sz="900" b="1">
                        <a:solidFill>
                          <a:srgbClr val="000000"/>
                        </a:solidFill>
                        <a:latin typeface="Verdana" panose="020B0604030504040204" pitchFamily="34" charset="0"/>
                        <a:ea typeface="宋体" panose="02010600030101010101" pitchFamily="2" charset="-122"/>
                      </a:endParaRPr>
                    </a:p>
                  </a:txBody>
                  <a:tcPr marT="45724" marB="45724">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0"/>
                        </a:spcBef>
                        <a:buClr>
                          <a:srgbClr val="000000"/>
                        </a:buClr>
                        <a:buNone/>
                      </a:pPr>
                      <a:r>
                        <a:rPr lang="zh-CN" altLang="en-US" sz="900" b="1" dirty="0">
                          <a:solidFill>
                            <a:srgbClr val="000000"/>
                          </a:solidFill>
                          <a:latin typeface="Verdana" panose="020B0604030504040204" pitchFamily="34" charset="0"/>
                          <a:ea typeface="宋体" panose="02010600030101010101" pitchFamily="2" charset="-122"/>
                        </a:rPr>
                        <a:t>丙烯腈</a:t>
                      </a:r>
                      <a:endParaRPr lang="zh-CN" altLang="en-US" sz="900" b="1" dirty="0">
                        <a:solidFill>
                          <a:srgbClr val="000000"/>
                        </a:solidFill>
                        <a:latin typeface="Verdana" panose="020B0604030504040204" pitchFamily="34" charset="0"/>
                        <a:ea typeface="宋体" panose="02010600030101010101" pitchFamily="2" charset="-122"/>
                      </a:endParaRPr>
                    </a:p>
                  </a:txBody>
                  <a:tcPr marT="45724" marB="45724">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40</a:t>
                      </a:r>
                      <a:endParaRPr lang="en-US" altLang="zh-CN" sz="900" b="1">
                        <a:solidFill>
                          <a:srgbClr val="000000"/>
                        </a:solidFill>
                        <a:latin typeface="Verdana" panose="020B0604030504040204" pitchFamily="34" charset="0"/>
                        <a:ea typeface="宋体" panose="02010600030101010101" pitchFamily="2" charset="-122"/>
                      </a:endParaRPr>
                    </a:p>
                  </a:txBody>
                  <a:tcPr marT="45724" marB="45724">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100</a:t>
                      </a:r>
                      <a:endParaRPr lang="en-US" altLang="zh-CN" sz="900" b="1">
                        <a:solidFill>
                          <a:srgbClr val="000000"/>
                        </a:solidFill>
                        <a:latin typeface="Verdana" panose="020B0604030504040204" pitchFamily="34" charset="0"/>
                        <a:ea typeface="宋体" panose="02010600030101010101" pitchFamily="2" charset="-122"/>
                      </a:endParaRPr>
                    </a:p>
                  </a:txBody>
                  <a:tcPr marT="45724" marB="45724">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r>
              <a:tr h="228619">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41</a:t>
                      </a:r>
                      <a:endParaRPr lang="en-US" altLang="zh-CN" sz="900" b="1">
                        <a:solidFill>
                          <a:srgbClr val="000000"/>
                        </a:solidFill>
                        <a:latin typeface="Verdana" panose="020B0604030504040204" pitchFamily="34" charset="0"/>
                        <a:ea typeface="宋体" panose="02010600030101010101" pitchFamily="2" charset="-122"/>
                      </a:endParaRPr>
                    </a:p>
                  </a:txBody>
                  <a:tcPr marT="45724" marB="45724">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0"/>
                        </a:spcBef>
                        <a:buClr>
                          <a:srgbClr val="000000"/>
                        </a:buClr>
                        <a:buNone/>
                      </a:pPr>
                      <a:r>
                        <a:rPr lang="zh-CN" altLang="en-US" sz="900" b="1" dirty="0">
                          <a:solidFill>
                            <a:srgbClr val="000000"/>
                          </a:solidFill>
                          <a:latin typeface="Verdana" panose="020B0604030504040204" pitchFamily="34" charset="0"/>
                          <a:ea typeface="宋体" panose="02010600030101010101" pitchFamily="2" charset="-122"/>
                        </a:rPr>
                        <a:t>乙腈</a:t>
                      </a:r>
                      <a:endParaRPr lang="zh-CN" altLang="en-US" sz="900" b="1" dirty="0">
                        <a:solidFill>
                          <a:srgbClr val="000000"/>
                        </a:solidFill>
                        <a:latin typeface="Verdana" panose="020B0604030504040204" pitchFamily="34" charset="0"/>
                        <a:ea typeface="宋体" panose="02010600030101010101" pitchFamily="2" charset="-122"/>
                      </a:endParaRPr>
                    </a:p>
                  </a:txBody>
                  <a:tcPr marT="45724" marB="45724">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40</a:t>
                      </a:r>
                      <a:endParaRPr lang="en-US" altLang="zh-CN" sz="900" b="1">
                        <a:solidFill>
                          <a:srgbClr val="000000"/>
                        </a:solidFill>
                        <a:latin typeface="Verdana" panose="020B0604030504040204" pitchFamily="34" charset="0"/>
                        <a:ea typeface="宋体" panose="02010600030101010101" pitchFamily="2" charset="-122"/>
                      </a:endParaRPr>
                    </a:p>
                  </a:txBody>
                  <a:tcPr marT="45724" marB="45724">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100</a:t>
                      </a:r>
                      <a:endParaRPr lang="en-US" altLang="zh-CN" sz="900" b="1">
                        <a:solidFill>
                          <a:srgbClr val="000000"/>
                        </a:solidFill>
                        <a:latin typeface="Verdana" panose="020B0604030504040204" pitchFamily="34" charset="0"/>
                        <a:ea typeface="宋体" panose="02010600030101010101" pitchFamily="2" charset="-122"/>
                      </a:endParaRPr>
                    </a:p>
                  </a:txBody>
                  <a:tcPr marT="45724" marB="45724">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r>
              <a:tr h="228619">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42</a:t>
                      </a:r>
                      <a:endParaRPr lang="en-US" altLang="zh-CN" sz="900" b="1">
                        <a:solidFill>
                          <a:srgbClr val="000000"/>
                        </a:solidFill>
                        <a:latin typeface="Verdana" panose="020B0604030504040204" pitchFamily="34" charset="0"/>
                        <a:ea typeface="宋体" panose="02010600030101010101" pitchFamily="2" charset="-122"/>
                      </a:endParaRPr>
                    </a:p>
                  </a:txBody>
                  <a:tcPr marT="45724" marB="45724">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0"/>
                        </a:spcBef>
                        <a:buClr>
                          <a:srgbClr val="000000"/>
                        </a:buClr>
                        <a:buNone/>
                      </a:pPr>
                      <a:r>
                        <a:rPr lang="zh-CN" altLang="en-US" sz="900" b="1" dirty="0">
                          <a:solidFill>
                            <a:srgbClr val="000000"/>
                          </a:solidFill>
                          <a:latin typeface="Verdana" panose="020B0604030504040204" pitchFamily="34" charset="0"/>
                          <a:ea typeface="宋体" panose="02010600030101010101" pitchFamily="2" charset="-122"/>
                        </a:rPr>
                        <a:t>丙酮氰醇</a:t>
                      </a:r>
                      <a:endParaRPr lang="zh-CN" altLang="en-US" sz="900" b="1" dirty="0">
                        <a:solidFill>
                          <a:srgbClr val="000000"/>
                        </a:solidFill>
                        <a:latin typeface="Verdana" panose="020B0604030504040204" pitchFamily="34" charset="0"/>
                        <a:ea typeface="宋体" panose="02010600030101010101" pitchFamily="2" charset="-122"/>
                      </a:endParaRPr>
                    </a:p>
                  </a:txBody>
                  <a:tcPr marT="45724" marB="45724">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40</a:t>
                      </a:r>
                      <a:endParaRPr lang="en-US" altLang="zh-CN" sz="900" b="1">
                        <a:solidFill>
                          <a:srgbClr val="000000"/>
                        </a:solidFill>
                        <a:latin typeface="Verdana" panose="020B0604030504040204" pitchFamily="34" charset="0"/>
                        <a:ea typeface="宋体" panose="02010600030101010101" pitchFamily="2" charset="-122"/>
                      </a:endParaRPr>
                    </a:p>
                  </a:txBody>
                  <a:tcPr marT="45724" marB="45724">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100</a:t>
                      </a:r>
                      <a:endParaRPr lang="en-US" altLang="zh-CN" sz="900" b="1">
                        <a:solidFill>
                          <a:srgbClr val="000000"/>
                        </a:solidFill>
                        <a:latin typeface="Verdana" panose="020B0604030504040204" pitchFamily="34" charset="0"/>
                        <a:ea typeface="宋体" panose="02010600030101010101" pitchFamily="2" charset="-122"/>
                      </a:endParaRPr>
                    </a:p>
                  </a:txBody>
                  <a:tcPr marT="45724" marB="45724">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r>
              <a:tr h="228619">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43</a:t>
                      </a:r>
                      <a:endParaRPr lang="en-US" altLang="zh-CN" sz="900" b="1">
                        <a:solidFill>
                          <a:srgbClr val="000000"/>
                        </a:solidFill>
                        <a:latin typeface="Verdana" panose="020B0604030504040204" pitchFamily="34" charset="0"/>
                        <a:ea typeface="宋体" panose="02010600030101010101" pitchFamily="2" charset="-122"/>
                      </a:endParaRPr>
                    </a:p>
                  </a:txBody>
                  <a:tcPr marT="45724" marB="45724">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2-</a:t>
                      </a:r>
                      <a:r>
                        <a:rPr lang="zh-CN" altLang="en-US" sz="900" b="1" dirty="0">
                          <a:solidFill>
                            <a:srgbClr val="000000"/>
                          </a:solidFill>
                          <a:latin typeface="Verdana" panose="020B0604030504040204" pitchFamily="34" charset="0"/>
                          <a:ea typeface="宋体" panose="02010600030101010101" pitchFamily="2" charset="-122"/>
                        </a:rPr>
                        <a:t>丙烯</a:t>
                      </a:r>
                      <a:r>
                        <a:rPr lang="en-US" altLang="zh-CN" sz="900" b="1">
                          <a:solidFill>
                            <a:srgbClr val="000000"/>
                          </a:solidFill>
                          <a:latin typeface="Verdana" panose="020B0604030504040204" pitchFamily="34" charset="0"/>
                          <a:ea typeface="宋体" panose="02010600030101010101" pitchFamily="2" charset="-122"/>
                        </a:rPr>
                        <a:t>-1-</a:t>
                      </a:r>
                      <a:r>
                        <a:rPr lang="zh-CN" altLang="en-US" sz="900" b="1" dirty="0">
                          <a:solidFill>
                            <a:srgbClr val="000000"/>
                          </a:solidFill>
                          <a:latin typeface="Verdana" panose="020B0604030504040204" pitchFamily="34" charset="0"/>
                          <a:ea typeface="宋体" panose="02010600030101010101" pitchFamily="2" charset="-122"/>
                        </a:rPr>
                        <a:t>醇</a:t>
                      </a:r>
                      <a:endParaRPr lang="zh-CN" altLang="en-US" sz="1800" b="1" dirty="0">
                        <a:solidFill>
                          <a:schemeClr val="tx1"/>
                        </a:solidFill>
                        <a:ea typeface="宋体" panose="02010600030101010101" pitchFamily="2" charset="-122"/>
                      </a:endParaRPr>
                    </a:p>
                  </a:txBody>
                  <a:tcPr marT="45724" marB="45724">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40</a:t>
                      </a:r>
                      <a:endParaRPr lang="en-US" altLang="zh-CN" sz="900" b="1">
                        <a:solidFill>
                          <a:srgbClr val="000000"/>
                        </a:solidFill>
                        <a:latin typeface="Verdana" panose="020B0604030504040204" pitchFamily="34" charset="0"/>
                        <a:ea typeface="宋体" panose="02010600030101010101" pitchFamily="2" charset="-122"/>
                      </a:endParaRPr>
                    </a:p>
                  </a:txBody>
                  <a:tcPr marT="45724" marB="45724">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100</a:t>
                      </a:r>
                      <a:endParaRPr lang="en-US" altLang="zh-CN" sz="900" b="1">
                        <a:solidFill>
                          <a:srgbClr val="000000"/>
                        </a:solidFill>
                        <a:latin typeface="Verdana" panose="020B0604030504040204" pitchFamily="34" charset="0"/>
                        <a:ea typeface="宋体" panose="02010600030101010101" pitchFamily="2" charset="-122"/>
                      </a:endParaRPr>
                    </a:p>
                  </a:txBody>
                  <a:tcPr marT="45724" marB="45724">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r>
              <a:tr h="228619">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44</a:t>
                      </a:r>
                      <a:endParaRPr lang="en-US" altLang="zh-CN" sz="900" b="1">
                        <a:solidFill>
                          <a:srgbClr val="000000"/>
                        </a:solidFill>
                        <a:latin typeface="Verdana" panose="020B0604030504040204" pitchFamily="34" charset="0"/>
                        <a:ea typeface="宋体" panose="02010600030101010101" pitchFamily="2" charset="-122"/>
                      </a:endParaRPr>
                    </a:p>
                  </a:txBody>
                  <a:tcPr marT="45724" marB="45724">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0"/>
                        </a:spcBef>
                        <a:buClr>
                          <a:srgbClr val="000000"/>
                        </a:buClr>
                        <a:buNone/>
                      </a:pPr>
                      <a:r>
                        <a:rPr lang="zh-CN" altLang="en-US" sz="900" b="1" dirty="0">
                          <a:solidFill>
                            <a:srgbClr val="000000"/>
                          </a:solidFill>
                          <a:latin typeface="Verdana" panose="020B0604030504040204" pitchFamily="34" charset="0"/>
                          <a:ea typeface="宋体" panose="02010600030101010101" pitchFamily="2" charset="-122"/>
                        </a:rPr>
                        <a:t>丙烯醛</a:t>
                      </a:r>
                      <a:endParaRPr lang="zh-CN" altLang="en-US" sz="900" b="1" dirty="0">
                        <a:solidFill>
                          <a:srgbClr val="000000"/>
                        </a:solidFill>
                        <a:latin typeface="Verdana" panose="020B0604030504040204" pitchFamily="34" charset="0"/>
                        <a:ea typeface="宋体" panose="02010600030101010101" pitchFamily="2" charset="-122"/>
                      </a:endParaRPr>
                    </a:p>
                  </a:txBody>
                  <a:tcPr marT="45724" marB="45724">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40</a:t>
                      </a:r>
                      <a:endParaRPr lang="en-US" altLang="zh-CN" sz="900" b="1">
                        <a:solidFill>
                          <a:srgbClr val="000000"/>
                        </a:solidFill>
                        <a:latin typeface="Verdana" panose="020B0604030504040204" pitchFamily="34" charset="0"/>
                        <a:ea typeface="宋体" panose="02010600030101010101" pitchFamily="2" charset="-122"/>
                      </a:endParaRPr>
                    </a:p>
                  </a:txBody>
                  <a:tcPr marT="45724" marB="45724">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100</a:t>
                      </a:r>
                      <a:endParaRPr lang="en-US" altLang="zh-CN" sz="900" b="1">
                        <a:solidFill>
                          <a:srgbClr val="000000"/>
                        </a:solidFill>
                        <a:latin typeface="Verdana" panose="020B0604030504040204" pitchFamily="34" charset="0"/>
                        <a:ea typeface="宋体" panose="02010600030101010101" pitchFamily="2" charset="-122"/>
                      </a:endParaRPr>
                    </a:p>
                  </a:txBody>
                  <a:tcPr marT="45724" marB="45724">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r>
              <a:tr h="228619">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45</a:t>
                      </a:r>
                      <a:endParaRPr lang="en-US" altLang="zh-CN" sz="900" b="1">
                        <a:solidFill>
                          <a:srgbClr val="000000"/>
                        </a:solidFill>
                        <a:latin typeface="Verdana" panose="020B0604030504040204" pitchFamily="34" charset="0"/>
                        <a:ea typeface="宋体" panose="02010600030101010101" pitchFamily="2" charset="-122"/>
                      </a:endParaRPr>
                    </a:p>
                  </a:txBody>
                  <a:tcPr marT="45724" marB="45724">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3-</a:t>
                      </a:r>
                      <a:r>
                        <a:rPr lang="zh-CN" altLang="en-US" sz="900" b="1" dirty="0">
                          <a:solidFill>
                            <a:srgbClr val="000000"/>
                          </a:solidFill>
                          <a:latin typeface="Verdana" panose="020B0604030504040204" pitchFamily="34" charset="0"/>
                          <a:ea typeface="宋体" panose="02010600030101010101" pitchFamily="2" charset="-122"/>
                        </a:rPr>
                        <a:t>氨基丙烯</a:t>
                      </a:r>
                      <a:endParaRPr lang="zh-CN" altLang="en-US" sz="1800" b="1" dirty="0">
                        <a:solidFill>
                          <a:schemeClr val="tx1"/>
                        </a:solidFill>
                        <a:ea typeface="宋体" panose="02010600030101010101" pitchFamily="2" charset="-122"/>
                      </a:endParaRPr>
                    </a:p>
                  </a:txBody>
                  <a:tcPr marT="45724" marB="45724">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40</a:t>
                      </a:r>
                      <a:endParaRPr lang="en-US" altLang="zh-CN" sz="900" b="1">
                        <a:solidFill>
                          <a:srgbClr val="000000"/>
                        </a:solidFill>
                        <a:latin typeface="Verdana" panose="020B0604030504040204" pitchFamily="34" charset="0"/>
                        <a:ea typeface="宋体" panose="02010600030101010101" pitchFamily="2" charset="-122"/>
                      </a:endParaRPr>
                    </a:p>
                  </a:txBody>
                  <a:tcPr marT="45724" marB="45724">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dirty="0">
                          <a:solidFill>
                            <a:srgbClr val="000000"/>
                          </a:solidFill>
                          <a:latin typeface="Verdana" panose="020B0604030504040204" pitchFamily="34" charset="0"/>
                          <a:ea typeface="宋体" panose="02010600030101010101" pitchFamily="2" charset="-122"/>
                        </a:rPr>
                        <a:t>100</a:t>
                      </a:r>
                      <a:endParaRPr lang="en-US" altLang="zh-CN" sz="900" b="1" dirty="0">
                        <a:solidFill>
                          <a:srgbClr val="000000"/>
                        </a:solidFill>
                        <a:latin typeface="Verdana" panose="020B0604030504040204" pitchFamily="34" charset="0"/>
                        <a:ea typeface="宋体" panose="02010600030101010101" pitchFamily="2" charset="-122"/>
                      </a:endParaRPr>
                    </a:p>
                  </a:txBody>
                  <a:tcPr marT="45724" marB="45724">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r>
            </a:tbl>
          </a:graphicData>
        </a:graphic>
      </p:graphicFrame>
      <p:graphicFrame>
        <p:nvGraphicFramePr>
          <p:cNvPr id="55404" name="表格 55403"/>
          <p:cNvGraphicFramePr/>
          <p:nvPr/>
        </p:nvGraphicFramePr>
        <p:xfrm>
          <a:off x="4572000" y="1989138"/>
          <a:ext cx="3959225" cy="3906838"/>
        </p:xfrm>
        <a:graphic>
          <a:graphicData uri="http://schemas.openxmlformats.org/drawingml/2006/table">
            <a:tbl>
              <a:tblPr/>
              <a:tblGrid>
                <a:gridCol w="465455"/>
                <a:gridCol w="2143125"/>
                <a:gridCol w="685800"/>
                <a:gridCol w="664845"/>
              </a:tblGrid>
              <a:tr h="422241">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46</a:t>
                      </a:r>
                      <a:endParaRPr lang="en-US" altLang="zh-CN" sz="900" b="1">
                        <a:solidFill>
                          <a:srgbClr val="000000"/>
                        </a:solidFill>
                        <a:latin typeface="Verdana" panose="020B0604030504040204" pitchFamily="34" charset="0"/>
                        <a:ea typeface="宋体" panose="02010600030101010101" pitchFamily="2" charset="-122"/>
                      </a:endParaRPr>
                    </a:p>
                  </a:txBody>
                  <a:tcPr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0"/>
                        </a:spcBef>
                        <a:buClr>
                          <a:srgbClr val="000000"/>
                        </a:buClr>
                        <a:buNone/>
                      </a:pPr>
                      <a:r>
                        <a:rPr lang="zh-CN" altLang="en-US" sz="900" b="1" dirty="0">
                          <a:solidFill>
                            <a:srgbClr val="000000"/>
                          </a:solidFill>
                          <a:latin typeface="Verdana" panose="020B0604030504040204" pitchFamily="34" charset="0"/>
                          <a:ea typeface="宋体" panose="02010600030101010101" pitchFamily="2" charset="-122"/>
                        </a:rPr>
                        <a:t>苯</a:t>
                      </a:r>
                      <a:endParaRPr lang="zh-CN" altLang="en-US" sz="900" b="1" dirty="0">
                        <a:solidFill>
                          <a:srgbClr val="000000"/>
                        </a:solidFill>
                        <a:latin typeface="Verdana" panose="020B0604030504040204" pitchFamily="34" charset="0"/>
                        <a:ea typeface="宋体" panose="02010600030101010101" pitchFamily="2" charset="-122"/>
                      </a:endParaRPr>
                    </a:p>
                  </a:txBody>
                  <a:tcPr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20</a:t>
                      </a:r>
                      <a:endParaRPr lang="en-US" altLang="zh-CN" sz="900" b="1">
                        <a:solidFill>
                          <a:srgbClr val="000000"/>
                        </a:solidFill>
                        <a:latin typeface="Verdana" panose="020B0604030504040204" pitchFamily="34" charset="0"/>
                        <a:ea typeface="宋体" panose="02010600030101010101" pitchFamily="2" charset="-122"/>
                      </a:endParaRPr>
                    </a:p>
                  </a:txBody>
                  <a:tcPr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50</a:t>
                      </a:r>
                      <a:endParaRPr lang="en-US" altLang="zh-CN" sz="900" b="1">
                        <a:solidFill>
                          <a:srgbClr val="000000"/>
                        </a:solidFill>
                        <a:latin typeface="Verdana" panose="020B0604030504040204" pitchFamily="34" charset="0"/>
                        <a:ea typeface="宋体" panose="02010600030101010101" pitchFamily="2" charset="-122"/>
                      </a:endParaRPr>
                    </a:p>
                  </a:txBody>
                  <a:tcPr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r>
              <a:tr h="229851">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47</a:t>
                      </a:r>
                      <a:endParaRPr lang="en-US" altLang="zh-CN" sz="900" b="1">
                        <a:solidFill>
                          <a:srgbClr val="000000"/>
                        </a:solidFill>
                        <a:latin typeface="Verdana" panose="020B0604030504040204" pitchFamily="34" charset="0"/>
                        <a:ea typeface="宋体" panose="02010600030101010101" pitchFamily="2" charset="-122"/>
                      </a:endParaRPr>
                    </a:p>
                  </a:txBody>
                  <a:tcPr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0"/>
                        </a:spcBef>
                        <a:buClr>
                          <a:srgbClr val="000000"/>
                        </a:buClr>
                        <a:buNone/>
                      </a:pPr>
                      <a:r>
                        <a:rPr lang="zh-CN" altLang="en-US" sz="900" b="1" dirty="0">
                          <a:solidFill>
                            <a:srgbClr val="000000"/>
                          </a:solidFill>
                          <a:latin typeface="Verdana" panose="020B0604030504040204" pitchFamily="34" charset="0"/>
                          <a:ea typeface="宋体" panose="02010600030101010101" pitchFamily="2" charset="-122"/>
                        </a:rPr>
                        <a:t>甲基苯</a:t>
                      </a:r>
                      <a:endParaRPr lang="zh-CN" altLang="en-US" sz="900" b="1" dirty="0">
                        <a:solidFill>
                          <a:srgbClr val="000000"/>
                        </a:solidFill>
                        <a:latin typeface="Verdana" panose="020B0604030504040204" pitchFamily="34" charset="0"/>
                        <a:ea typeface="宋体" panose="02010600030101010101" pitchFamily="2" charset="-122"/>
                      </a:endParaRPr>
                    </a:p>
                  </a:txBody>
                  <a:tcPr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40</a:t>
                      </a:r>
                      <a:endParaRPr lang="en-US" altLang="zh-CN" sz="900" b="1">
                        <a:solidFill>
                          <a:srgbClr val="000000"/>
                        </a:solidFill>
                        <a:latin typeface="Verdana" panose="020B0604030504040204" pitchFamily="34" charset="0"/>
                        <a:ea typeface="宋体" panose="02010600030101010101" pitchFamily="2" charset="-122"/>
                      </a:endParaRPr>
                    </a:p>
                  </a:txBody>
                  <a:tcPr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100</a:t>
                      </a:r>
                      <a:endParaRPr lang="en-US" altLang="zh-CN" sz="900" b="1">
                        <a:solidFill>
                          <a:srgbClr val="000000"/>
                        </a:solidFill>
                        <a:latin typeface="Verdana" panose="020B0604030504040204" pitchFamily="34" charset="0"/>
                        <a:ea typeface="宋体" panose="02010600030101010101" pitchFamily="2" charset="-122"/>
                      </a:endParaRPr>
                    </a:p>
                  </a:txBody>
                  <a:tcPr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r>
              <a:tr h="231121">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48</a:t>
                      </a:r>
                      <a:endParaRPr lang="en-US" altLang="zh-CN" sz="900" b="1">
                        <a:solidFill>
                          <a:srgbClr val="000000"/>
                        </a:solidFill>
                        <a:latin typeface="Verdana" panose="020B0604030504040204" pitchFamily="34" charset="0"/>
                        <a:ea typeface="宋体" panose="02010600030101010101" pitchFamily="2" charset="-122"/>
                      </a:endParaRPr>
                    </a:p>
                  </a:txBody>
                  <a:tcPr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0"/>
                        </a:spcBef>
                        <a:buClr>
                          <a:srgbClr val="000000"/>
                        </a:buClr>
                        <a:buNone/>
                      </a:pPr>
                      <a:r>
                        <a:rPr lang="zh-CN" altLang="en-US" sz="900" b="1" dirty="0">
                          <a:solidFill>
                            <a:srgbClr val="000000"/>
                          </a:solidFill>
                          <a:latin typeface="Verdana" panose="020B0604030504040204" pitchFamily="34" charset="0"/>
                          <a:ea typeface="宋体" panose="02010600030101010101" pitchFamily="2" charset="-122"/>
                        </a:rPr>
                        <a:t>二甲苯</a:t>
                      </a:r>
                      <a:endParaRPr lang="zh-CN" altLang="en-US" sz="900" b="1" dirty="0">
                        <a:solidFill>
                          <a:srgbClr val="000000"/>
                        </a:solidFill>
                        <a:latin typeface="Verdana" panose="020B0604030504040204" pitchFamily="34" charset="0"/>
                        <a:ea typeface="宋体" panose="02010600030101010101" pitchFamily="2" charset="-122"/>
                      </a:endParaRPr>
                    </a:p>
                  </a:txBody>
                  <a:tcPr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40</a:t>
                      </a:r>
                      <a:endParaRPr lang="en-US" altLang="zh-CN" sz="900" b="1">
                        <a:solidFill>
                          <a:srgbClr val="000000"/>
                        </a:solidFill>
                        <a:latin typeface="Verdana" panose="020B0604030504040204" pitchFamily="34" charset="0"/>
                        <a:ea typeface="宋体" panose="02010600030101010101" pitchFamily="2" charset="-122"/>
                      </a:endParaRPr>
                    </a:p>
                  </a:txBody>
                  <a:tcPr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100</a:t>
                      </a:r>
                      <a:endParaRPr lang="en-US" altLang="zh-CN" sz="900" b="1">
                        <a:solidFill>
                          <a:srgbClr val="000000"/>
                        </a:solidFill>
                        <a:latin typeface="Verdana" panose="020B0604030504040204" pitchFamily="34" charset="0"/>
                        <a:ea typeface="宋体" panose="02010600030101010101" pitchFamily="2" charset="-122"/>
                      </a:endParaRPr>
                    </a:p>
                  </a:txBody>
                  <a:tcPr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r>
              <a:tr h="229851">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49</a:t>
                      </a:r>
                      <a:endParaRPr lang="en-US" altLang="zh-CN" sz="900" b="1">
                        <a:solidFill>
                          <a:srgbClr val="000000"/>
                        </a:solidFill>
                        <a:latin typeface="Verdana" panose="020B0604030504040204" pitchFamily="34" charset="0"/>
                        <a:ea typeface="宋体" panose="02010600030101010101" pitchFamily="2" charset="-122"/>
                      </a:endParaRPr>
                    </a:p>
                  </a:txBody>
                  <a:tcPr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0"/>
                        </a:spcBef>
                        <a:buClr>
                          <a:srgbClr val="000000"/>
                        </a:buClr>
                        <a:buNone/>
                      </a:pPr>
                      <a:r>
                        <a:rPr lang="zh-CN" altLang="en-US" sz="900" b="1" dirty="0">
                          <a:solidFill>
                            <a:srgbClr val="000000"/>
                          </a:solidFill>
                          <a:latin typeface="Verdana" panose="020B0604030504040204" pitchFamily="34" charset="0"/>
                          <a:ea typeface="宋体" panose="02010600030101010101" pitchFamily="2" charset="-122"/>
                        </a:rPr>
                        <a:t>甲醛</a:t>
                      </a:r>
                      <a:endParaRPr lang="zh-CN" altLang="en-US" sz="900" b="1" dirty="0">
                        <a:solidFill>
                          <a:srgbClr val="000000"/>
                        </a:solidFill>
                        <a:latin typeface="Verdana" panose="020B0604030504040204" pitchFamily="34" charset="0"/>
                        <a:ea typeface="宋体" panose="02010600030101010101" pitchFamily="2" charset="-122"/>
                      </a:endParaRPr>
                    </a:p>
                  </a:txBody>
                  <a:tcPr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20</a:t>
                      </a:r>
                      <a:endParaRPr lang="en-US" altLang="zh-CN" sz="900" b="1">
                        <a:solidFill>
                          <a:srgbClr val="000000"/>
                        </a:solidFill>
                        <a:latin typeface="Verdana" panose="020B0604030504040204" pitchFamily="34" charset="0"/>
                        <a:ea typeface="宋体" panose="02010600030101010101" pitchFamily="2" charset="-122"/>
                      </a:endParaRPr>
                    </a:p>
                  </a:txBody>
                  <a:tcPr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50</a:t>
                      </a:r>
                      <a:endParaRPr lang="en-US" altLang="zh-CN" sz="900" b="1">
                        <a:solidFill>
                          <a:srgbClr val="000000"/>
                        </a:solidFill>
                        <a:latin typeface="Verdana" panose="020B0604030504040204" pitchFamily="34" charset="0"/>
                        <a:ea typeface="宋体" panose="02010600030101010101" pitchFamily="2" charset="-122"/>
                      </a:endParaRPr>
                    </a:p>
                  </a:txBody>
                  <a:tcPr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r>
              <a:tr h="230486">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50</a:t>
                      </a:r>
                      <a:endParaRPr lang="en-US" altLang="zh-CN" sz="900" b="1">
                        <a:solidFill>
                          <a:srgbClr val="000000"/>
                        </a:solidFill>
                        <a:latin typeface="Verdana" panose="020B0604030504040204" pitchFamily="34" charset="0"/>
                        <a:ea typeface="宋体" panose="02010600030101010101" pitchFamily="2" charset="-122"/>
                      </a:endParaRPr>
                    </a:p>
                  </a:txBody>
                  <a:tcPr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0"/>
                        </a:spcBef>
                        <a:buClr>
                          <a:srgbClr val="000000"/>
                        </a:buClr>
                        <a:buNone/>
                      </a:pPr>
                      <a:r>
                        <a:rPr lang="zh-CN" altLang="en-US" sz="900" b="1" dirty="0">
                          <a:solidFill>
                            <a:srgbClr val="000000"/>
                          </a:solidFill>
                          <a:latin typeface="Verdana" panose="020B0604030504040204" pitchFamily="34" charset="0"/>
                          <a:ea typeface="宋体" panose="02010600030101010101" pitchFamily="2" charset="-122"/>
                        </a:rPr>
                        <a:t>烷基铅类</a:t>
                      </a:r>
                      <a:endParaRPr lang="zh-CN" altLang="en-US" sz="900" b="1" dirty="0">
                        <a:solidFill>
                          <a:srgbClr val="000000"/>
                        </a:solidFill>
                        <a:latin typeface="Verdana" panose="020B0604030504040204" pitchFamily="34" charset="0"/>
                        <a:ea typeface="宋体" panose="02010600030101010101" pitchFamily="2" charset="-122"/>
                      </a:endParaRPr>
                    </a:p>
                  </a:txBody>
                  <a:tcPr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20</a:t>
                      </a:r>
                      <a:endParaRPr lang="en-US" altLang="zh-CN" sz="900" b="1">
                        <a:solidFill>
                          <a:srgbClr val="000000"/>
                        </a:solidFill>
                        <a:latin typeface="Verdana" panose="020B0604030504040204" pitchFamily="34" charset="0"/>
                        <a:ea typeface="宋体" panose="02010600030101010101" pitchFamily="2" charset="-122"/>
                      </a:endParaRPr>
                    </a:p>
                  </a:txBody>
                  <a:tcPr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50</a:t>
                      </a:r>
                      <a:endParaRPr lang="en-US" altLang="zh-CN" sz="900" b="1">
                        <a:solidFill>
                          <a:srgbClr val="000000"/>
                        </a:solidFill>
                        <a:latin typeface="Verdana" panose="020B0604030504040204" pitchFamily="34" charset="0"/>
                        <a:ea typeface="宋体" panose="02010600030101010101" pitchFamily="2" charset="-122"/>
                      </a:endParaRPr>
                    </a:p>
                  </a:txBody>
                  <a:tcPr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r>
              <a:tr h="229851">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51</a:t>
                      </a:r>
                      <a:endParaRPr lang="en-US" altLang="zh-CN" sz="900" b="1">
                        <a:solidFill>
                          <a:srgbClr val="000000"/>
                        </a:solidFill>
                        <a:latin typeface="Verdana" panose="020B0604030504040204" pitchFamily="34" charset="0"/>
                        <a:ea typeface="宋体" panose="02010600030101010101" pitchFamily="2" charset="-122"/>
                      </a:endParaRPr>
                    </a:p>
                  </a:txBody>
                  <a:tcPr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0"/>
                        </a:spcBef>
                        <a:buClr>
                          <a:srgbClr val="000000"/>
                        </a:buClr>
                        <a:buNone/>
                      </a:pPr>
                      <a:r>
                        <a:rPr lang="zh-CN" altLang="en-US" sz="900" b="1" dirty="0">
                          <a:solidFill>
                            <a:srgbClr val="000000"/>
                          </a:solidFill>
                          <a:latin typeface="Verdana" panose="020B0604030504040204" pitchFamily="34" charset="0"/>
                          <a:ea typeface="宋体" panose="02010600030101010101" pitchFamily="2" charset="-122"/>
                        </a:rPr>
                        <a:t>羰基镍</a:t>
                      </a:r>
                      <a:endParaRPr lang="zh-CN" altLang="en-US" sz="900" b="1" dirty="0">
                        <a:solidFill>
                          <a:srgbClr val="000000"/>
                        </a:solidFill>
                        <a:latin typeface="Verdana" panose="020B0604030504040204" pitchFamily="34" charset="0"/>
                        <a:ea typeface="宋体" panose="02010600030101010101" pitchFamily="2" charset="-122"/>
                      </a:endParaRPr>
                    </a:p>
                  </a:txBody>
                  <a:tcPr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0.4</a:t>
                      </a:r>
                      <a:endParaRPr lang="en-US" altLang="zh-CN" sz="900" b="1">
                        <a:solidFill>
                          <a:srgbClr val="000000"/>
                        </a:solidFill>
                        <a:latin typeface="Verdana" panose="020B0604030504040204" pitchFamily="34" charset="0"/>
                        <a:ea typeface="宋体" panose="02010600030101010101" pitchFamily="2" charset="-122"/>
                      </a:endParaRPr>
                    </a:p>
                  </a:txBody>
                  <a:tcPr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1</a:t>
                      </a:r>
                      <a:endParaRPr lang="en-US" altLang="zh-CN" sz="900" b="1">
                        <a:solidFill>
                          <a:srgbClr val="000000"/>
                        </a:solidFill>
                        <a:latin typeface="Verdana" panose="020B0604030504040204" pitchFamily="34" charset="0"/>
                        <a:ea typeface="宋体" panose="02010600030101010101" pitchFamily="2" charset="-122"/>
                      </a:endParaRPr>
                    </a:p>
                  </a:txBody>
                  <a:tcPr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r>
              <a:tr h="229851">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52</a:t>
                      </a:r>
                      <a:endParaRPr lang="en-US" altLang="zh-CN" sz="900" b="1">
                        <a:solidFill>
                          <a:srgbClr val="000000"/>
                        </a:solidFill>
                        <a:latin typeface="Verdana" panose="020B0604030504040204" pitchFamily="34" charset="0"/>
                        <a:ea typeface="宋体" panose="02010600030101010101" pitchFamily="2" charset="-122"/>
                      </a:endParaRPr>
                    </a:p>
                  </a:txBody>
                  <a:tcPr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0"/>
                        </a:spcBef>
                        <a:buClr>
                          <a:srgbClr val="000000"/>
                        </a:buClr>
                        <a:buNone/>
                      </a:pPr>
                      <a:r>
                        <a:rPr lang="zh-CN" altLang="en-US" sz="900" b="1" dirty="0">
                          <a:solidFill>
                            <a:srgbClr val="000000"/>
                          </a:solidFill>
                          <a:latin typeface="Verdana" panose="020B0604030504040204" pitchFamily="34" charset="0"/>
                          <a:ea typeface="宋体" panose="02010600030101010101" pitchFamily="2" charset="-122"/>
                        </a:rPr>
                        <a:t>乙硼烷</a:t>
                      </a:r>
                      <a:endParaRPr lang="zh-CN" altLang="en-US" sz="900" b="1" dirty="0">
                        <a:solidFill>
                          <a:srgbClr val="000000"/>
                        </a:solidFill>
                        <a:latin typeface="Verdana" panose="020B0604030504040204" pitchFamily="34" charset="0"/>
                        <a:ea typeface="宋体" panose="02010600030101010101" pitchFamily="2" charset="-122"/>
                      </a:endParaRPr>
                    </a:p>
                  </a:txBody>
                  <a:tcPr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0.4</a:t>
                      </a:r>
                      <a:endParaRPr lang="en-US" altLang="zh-CN" sz="900" b="1">
                        <a:solidFill>
                          <a:srgbClr val="000000"/>
                        </a:solidFill>
                        <a:latin typeface="Verdana" panose="020B0604030504040204" pitchFamily="34" charset="0"/>
                        <a:ea typeface="宋体" panose="02010600030101010101" pitchFamily="2" charset="-122"/>
                      </a:endParaRPr>
                    </a:p>
                  </a:txBody>
                  <a:tcPr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1</a:t>
                      </a:r>
                      <a:endParaRPr lang="en-US" altLang="zh-CN" sz="900" b="1">
                        <a:solidFill>
                          <a:srgbClr val="000000"/>
                        </a:solidFill>
                        <a:latin typeface="Verdana" panose="020B0604030504040204" pitchFamily="34" charset="0"/>
                        <a:ea typeface="宋体" panose="02010600030101010101" pitchFamily="2" charset="-122"/>
                      </a:endParaRPr>
                    </a:p>
                  </a:txBody>
                  <a:tcPr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r>
              <a:tr h="229851">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53</a:t>
                      </a:r>
                      <a:endParaRPr lang="en-US" altLang="zh-CN" sz="900" b="1">
                        <a:solidFill>
                          <a:srgbClr val="000000"/>
                        </a:solidFill>
                        <a:latin typeface="Verdana" panose="020B0604030504040204" pitchFamily="34" charset="0"/>
                        <a:ea typeface="宋体" panose="02010600030101010101" pitchFamily="2" charset="-122"/>
                      </a:endParaRPr>
                    </a:p>
                  </a:txBody>
                  <a:tcPr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0"/>
                        </a:spcBef>
                        <a:buClr>
                          <a:srgbClr val="000000"/>
                        </a:buClr>
                        <a:buNone/>
                      </a:pPr>
                      <a:r>
                        <a:rPr lang="zh-CN" altLang="en-US" sz="900" b="1" dirty="0">
                          <a:solidFill>
                            <a:srgbClr val="000000"/>
                          </a:solidFill>
                          <a:latin typeface="Verdana" panose="020B0604030504040204" pitchFamily="34" charset="0"/>
                          <a:ea typeface="宋体" panose="02010600030101010101" pitchFamily="2" charset="-122"/>
                        </a:rPr>
                        <a:t>戊硼烷</a:t>
                      </a:r>
                      <a:endParaRPr lang="zh-CN" altLang="en-US" sz="900" b="1" dirty="0">
                        <a:solidFill>
                          <a:srgbClr val="000000"/>
                        </a:solidFill>
                        <a:latin typeface="Verdana" panose="020B0604030504040204" pitchFamily="34" charset="0"/>
                        <a:ea typeface="宋体" panose="02010600030101010101" pitchFamily="2" charset="-122"/>
                      </a:endParaRPr>
                    </a:p>
                  </a:txBody>
                  <a:tcPr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0.4</a:t>
                      </a:r>
                      <a:endParaRPr lang="en-US" altLang="zh-CN" sz="900" b="1">
                        <a:solidFill>
                          <a:srgbClr val="000000"/>
                        </a:solidFill>
                        <a:latin typeface="Verdana" panose="020B0604030504040204" pitchFamily="34" charset="0"/>
                        <a:ea typeface="宋体" panose="02010600030101010101" pitchFamily="2" charset="-122"/>
                      </a:endParaRPr>
                    </a:p>
                  </a:txBody>
                  <a:tcPr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1</a:t>
                      </a:r>
                      <a:endParaRPr lang="en-US" altLang="zh-CN" sz="900" b="1">
                        <a:solidFill>
                          <a:srgbClr val="000000"/>
                        </a:solidFill>
                        <a:latin typeface="Verdana" panose="020B0604030504040204" pitchFamily="34" charset="0"/>
                        <a:ea typeface="宋体" panose="02010600030101010101" pitchFamily="2" charset="-122"/>
                      </a:endParaRPr>
                    </a:p>
                  </a:txBody>
                  <a:tcPr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r>
              <a:tr h="230486">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54</a:t>
                      </a:r>
                      <a:endParaRPr lang="en-US" altLang="zh-CN" sz="900" b="1">
                        <a:solidFill>
                          <a:srgbClr val="000000"/>
                        </a:solidFill>
                        <a:latin typeface="Verdana" panose="020B0604030504040204" pitchFamily="34" charset="0"/>
                        <a:ea typeface="宋体" panose="02010600030101010101" pitchFamily="2" charset="-122"/>
                      </a:endParaRPr>
                    </a:p>
                  </a:txBody>
                  <a:tcPr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3-</a:t>
                      </a:r>
                      <a:r>
                        <a:rPr lang="zh-CN" altLang="en-US" sz="900" b="1" dirty="0">
                          <a:solidFill>
                            <a:srgbClr val="000000"/>
                          </a:solidFill>
                          <a:latin typeface="Verdana" panose="020B0604030504040204" pitchFamily="34" charset="0"/>
                          <a:ea typeface="宋体" panose="02010600030101010101" pitchFamily="2" charset="-122"/>
                        </a:rPr>
                        <a:t>氯</a:t>
                      </a:r>
                      <a:r>
                        <a:rPr lang="en-US" altLang="zh-CN" sz="900" b="1">
                          <a:solidFill>
                            <a:srgbClr val="000000"/>
                          </a:solidFill>
                          <a:latin typeface="Verdana" panose="020B0604030504040204" pitchFamily="34" charset="0"/>
                          <a:ea typeface="宋体" panose="02010600030101010101" pitchFamily="2" charset="-122"/>
                        </a:rPr>
                        <a:t>-1,2-</a:t>
                      </a:r>
                      <a:r>
                        <a:rPr lang="zh-CN" altLang="en-US" sz="900" b="1" dirty="0">
                          <a:solidFill>
                            <a:srgbClr val="000000"/>
                          </a:solidFill>
                          <a:latin typeface="Verdana" panose="020B0604030504040204" pitchFamily="34" charset="0"/>
                          <a:ea typeface="宋体" panose="02010600030101010101" pitchFamily="2" charset="-122"/>
                        </a:rPr>
                        <a:t>环氧丙烷</a:t>
                      </a:r>
                      <a:endParaRPr lang="zh-CN" altLang="en-US" sz="1800" b="1" dirty="0">
                        <a:solidFill>
                          <a:schemeClr val="tx1"/>
                        </a:solidFill>
                        <a:ea typeface="宋体" panose="02010600030101010101" pitchFamily="2" charset="-122"/>
                      </a:endParaRPr>
                    </a:p>
                  </a:txBody>
                  <a:tcPr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20</a:t>
                      </a:r>
                      <a:endParaRPr lang="en-US" altLang="zh-CN" sz="900" b="1">
                        <a:solidFill>
                          <a:srgbClr val="000000"/>
                        </a:solidFill>
                        <a:latin typeface="Verdana" panose="020B0604030504040204" pitchFamily="34" charset="0"/>
                        <a:ea typeface="宋体" panose="02010600030101010101" pitchFamily="2" charset="-122"/>
                      </a:endParaRPr>
                    </a:p>
                  </a:txBody>
                  <a:tcPr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50</a:t>
                      </a:r>
                      <a:endParaRPr lang="en-US" altLang="zh-CN" sz="900" b="1">
                        <a:solidFill>
                          <a:srgbClr val="000000"/>
                        </a:solidFill>
                        <a:latin typeface="Verdana" panose="020B0604030504040204" pitchFamily="34" charset="0"/>
                        <a:ea typeface="宋体" panose="02010600030101010101" pitchFamily="2" charset="-122"/>
                      </a:endParaRPr>
                    </a:p>
                  </a:txBody>
                  <a:tcPr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r>
              <a:tr h="230486">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55</a:t>
                      </a:r>
                      <a:endParaRPr lang="en-US" altLang="zh-CN" sz="900" b="1">
                        <a:solidFill>
                          <a:srgbClr val="000000"/>
                        </a:solidFill>
                        <a:latin typeface="Verdana" panose="020B0604030504040204" pitchFamily="34" charset="0"/>
                        <a:ea typeface="宋体" panose="02010600030101010101" pitchFamily="2" charset="-122"/>
                      </a:endParaRPr>
                    </a:p>
                  </a:txBody>
                  <a:tcPr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0"/>
                        </a:spcBef>
                        <a:buClr>
                          <a:srgbClr val="000000"/>
                        </a:buClr>
                        <a:buNone/>
                      </a:pPr>
                      <a:r>
                        <a:rPr lang="zh-CN" altLang="en-US" sz="900" b="1" dirty="0">
                          <a:solidFill>
                            <a:srgbClr val="000000"/>
                          </a:solidFill>
                          <a:latin typeface="Verdana" panose="020B0604030504040204" pitchFamily="34" charset="0"/>
                          <a:ea typeface="宋体" panose="02010600030101010101" pitchFamily="2" charset="-122"/>
                        </a:rPr>
                        <a:t>四氯化碳</a:t>
                      </a:r>
                      <a:endParaRPr lang="zh-CN" altLang="en-US" sz="900" b="1" dirty="0">
                        <a:solidFill>
                          <a:srgbClr val="000000"/>
                        </a:solidFill>
                        <a:latin typeface="Verdana" panose="020B0604030504040204" pitchFamily="34" charset="0"/>
                        <a:ea typeface="宋体" panose="02010600030101010101" pitchFamily="2" charset="-122"/>
                      </a:endParaRPr>
                    </a:p>
                  </a:txBody>
                  <a:tcPr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20</a:t>
                      </a:r>
                      <a:endParaRPr lang="en-US" altLang="zh-CN" sz="900" b="1">
                        <a:solidFill>
                          <a:srgbClr val="000000"/>
                        </a:solidFill>
                        <a:latin typeface="Verdana" panose="020B0604030504040204" pitchFamily="34" charset="0"/>
                        <a:ea typeface="宋体" panose="02010600030101010101" pitchFamily="2" charset="-122"/>
                      </a:endParaRPr>
                    </a:p>
                  </a:txBody>
                  <a:tcPr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50</a:t>
                      </a:r>
                      <a:endParaRPr lang="en-US" altLang="zh-CN" sz="900" b="1">
                        <a:solidFill>
                          <a:srgbClr val="000000"/>
                        </a:solidFill>
                        <a:latin typeface="Verdana" panose="020B0604030504040204" pitchFamily="34" charset="0"/>
                        <a:ea typeface="宋体" panose="02010600030101010101" pitchFamily="2" charset="-122"/>
                      </a:endParaRPr>
                    </a:p>
                  </a:txBody>
                  <a:tcPr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r>
              <a:tr h="229851">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56</a:t>
                      </a:r>
                      <a:endParaRPr lang="en-US" altLang="zh-CN" sz="900" b="1">
                        <a:solidFill>
                          <a:srgbClr val="000000"/>
                        </a:solidFill>
                        <a:latin typeface="Verdana" panose="020B0604030504040204" pitchFamily="34" charset="0"/>
                        <a:ea typeface="宋体" panose="02010600030101010101" pitchFamily="2" charset="-122"/>
                      </a:endParaRPr>
                    </a:p>
                  </a:txBody>
                  <a:tcPr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0"/>
                        </a:spcBef>
                        <a:buClr>
                          <a:srgbClr val="000000"/>
                        </a:buClr>
                        <a:buNone/>
                      </a:pPr>
                      <a:r>
                        <a:rPr lang="zh-CN" altLang="en-US" sz="900" b="1" dirty="0">
                          <a:solidFill>
                            <a:srgbClr val="000000"/>
                          </a:solidFill>
                          <a:latin typeface="Verdana" panose="020B0604030504040204" pitchFamily="34" charset="0"/>
                          <a:ea typeface="宋体" panose="02010600030101010101" pitchFamily="2" charset="-122"/>
                        </a:rPr>
                        <a:t>氯甲烷</a:t>
                      </a:r>
                      <a:endParaRPr lang="zh-CN" altLang="en-US" sz="900" b="1" dirty="0">
                        <a:solidFill>
                          <a:srgbClr val="000000"/>
                        </a:solidFill>
                        <a:latin typeface="Verdana" panose="020B0604030504040204" pitchFamily="34" charset="0"/>
                        <a:ea typeface="宋体" panose="02010600030101010101" pitchFamily="2" charset="-122"/>
                      </a:endParaRPr>
                    </a:p>
                  </a:txBody>
                  <a:tcPr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20</a:t>
                      </a:r>
                      <a:endParaRPr lang="en-US" altLang="zh-CN" sz="900" b="1">
                        <a:solidFill>
                          <a:srgbClr val="000000"/>
                        </a:solidFill>
                        <a:latin typeface="Verdana" panose="020B0604030504040204" pitchFamily="34" charset="0"/>
                        <a:ea typeface="宋体" panose="02010600030101010101" pitchFamily="2" charset="-122"/>
                      </a:endParaRPr>
                    </a:p>
                  </a:txBody>
                  <a:tcPr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50</a:t>
                      </a:r>
                      <a:endParaRPr lang="en-US" altLang="zh-CN" sz="900" b="1">
                        <a:solidFill>
                          <a:srgbClr val="000000"/>
                        </a:solidFill>
                        <a:latin typeface="Verdana" panose="020B0604030504040204" pitchFamily="34" charset="0"/>
                        <a:ea typeface="宋体" panose="02010600030101010101" pitchFamily="2" charset="-122"/>
                      </a:endParaRPr>
                    </a:p>
                  </a:txBody>
                  <a:tcPr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r>
              <a:tr h="230486">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57</a:t>
                      </a:r>
                      <a:endParaRPr lang="en-US" altLang="zh-CN" sz="900" b="1">
                        <a:solidFill>
                          <a:srgbClr val="000000"/>
                        </a:solidFill>
                        <a:latin typeface="Verdana" panose="020B0604030504040204" pitchFamily="34" charset="0"/>
                        <a:ea typeface="宋体" panose="02010600030101010101" pitchFamily="2" charset="-122"/>
                      </a:endParaRPr>
                    </a:p>
                  </a:txBody>
                  <a:tcPr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0"/>
                        </a:spcBef>
                        <a:buClr>
                          <a:srgbClr val="000000"/>
                        </a:buClr>
                        <a:buNone/>
                      </a:pPr>
                      <a:r>
                        <a:rPr lang="zh-CN" altLang="en-US" sz="900" b="1" dirty="0">
                          <a:solidFill>
                            <a:srgbClr val="000000"/>
                          </a:solidFill>
                          <a:latin typeface="Verdana" panose="020B0604030504040204" pitchFamily="34" charset="0"/>
                          <a:ea typeface="宋体" panose="02010600030101010101" pitchFamily="2" charset="-122"/>
                        </a:rPr>
                        <a:t>溴甲烷</a:t>
                      </a:r>
                      <a:endParaRPr lang="zh-CN" altLang="en-US" sz="900" b="1" dirty="0">
                        <a:solidFill>
                          <a:srgbClr val="000000"/>
                        </a:solidFill>
                        <a:latin typeface="Verdana" panose="020B0604030504040204" pitchFamily="34" charset="0"/>
                        <a:ea typeface="宋体" panose="02010600030101010101" pitchFamily="2" charset="-122"/>
                      </a:endParaRPr>
                    </a:p>
                  </a:txBody>
                  <a:tcPr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20</a:t>
                      </a:r>
                      <a:endParaRPr lang="en-US" altLang="zh-CN" sz="900" b="1">
                        <a:solidFill>
                          <a:srgbClr val="000000"/>
                        </a:solidFill>
                        <a:latin typeface="Verdana" panose="020B0604030504040204" pitchFamily="34" charset="0"/>
                        <a:ea typeface="宋体" panose="02010600030101010101" pitchFamily="2" charset="-122"/>
                      </a:endParaRPr>
                    </a:p>
                  </a:txBody>
                  <a:tcPr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50</a:t>
                      </a:r>
                      <a:endParaRPr lang="en-US" altLang="zh-CN" sz="900" b="1">
                        <a:solidFill>
                          <a:srgbClr val="000000"/>
                        </a:solidFill>
                        <a:latin typeface="Verdana" panose="020B0604030504040204" pitchFamily="34" charset="0"/>
                        <a:ea typeface="宋体" panose="02010600030101010101" pitchFamily="2" charset="-122"/>
                      </a:endParaRPr>
                    </a:p>
                  </a:txBody>
                  <a:tcPr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r>
              <a:tr h="229851">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58</a:t>
                      </a:r>
                      <a:endParaRPr lang="en-US" altLang="zh-CN" sz="900" b="1">
                        <a:solidFill>
                          <a:srgbClr val="000000"/>
                        </a:solidFill>
                        <a:latin typeface="Verdana" panose="020B0604030504040204" pitchFamily="34" charset="0"/>
                        <a:ea typeface="宋体" panose="02010600030101010101" pitchFamily="2" charset="-122"/>
                      </a:endParaRPr>
                    </a:p>
                  </a:txBody>
                  <a:tcPr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0"/>
                        </a:spcBef>
                        <a:buClr>
                          <a:srgbClr val="000000"/>
                        </a:buClr>
                        <a:buNone/>
                      </a:pPr>
                      <a:r>
                        <a:rPr lang="zh-CN" altLang="en-US" sz="900" b="1" dirty="0">
                          <a:solidFill>
                            <a:srgbClr val="000000"/>
                          </a:solidFill>
                          <a:latin typeface="Verdana" panose="020B0604030504040204" pitchFamily="34" charset="0"/>
                          <a:ea typeface="宋体" panose="02010600030101010101" pitchFamily="2" charset="-122"/>
                        </a:rPr>
                        <a:t>氯甲基甲醚</a:t>
                      </a:r>
                      <a:endParaRPr lang="zh-CN" altLang="en-US" sz="900" b="1" dirty="0">
                        <a:solidFill>
                          <a:srgbClr val="000000"/>
                        </a:solidFill>
                        <a:latin typeface="Verdana" panose="020B0604030504040204" pitchFamily="34" charset="0"/>
                        <a:ea typeface="宋体" panose="02010600030101010101" pitchFamily="2" charset="-122"/>
                      </a:endParaRPr>
                    </a:p>
                  </a:txBody>
                  <a:tcPr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20</a:t>
                      </a:r>
                      <a:endParaRPr lang="en-US" altLang="zh-CN" sz="900" b="1">
                        <a:solidFill>
                          <a:srgbClr val="000000"/>
                        </a:solidFill>
                        <a:latin typeface="Verdana" panose="020B0604030504040204" pitchFamily="34" charset="0"/>
                        <a:ea typeface="宋体" panose="02010600030101010101" pitchFamily="2" charset="-122"/>
                      </a:endParaRPr>
                    </a:p>
                  </a:txBody>
                  <a:tcPr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50</a:t>
                      </a:r>
                      <a:endParaRPr lang="en-US" altLang="zh-CN" sz="900" b="1">
                        <a:solidFill>
                          <a:srgbClr val="000000"/>
                        </a:solidFill>
                        <a:latin typeface="Verdana" panose="020B0604030504040204" pitchFamily="34" charset="0"/>
                        <a:ea typeface="宋体" panose="02010600030101010101" pitchFamily="2" charset="-122"/>
                      </a:endParaRPr>
                    </a:p>
                  </a:txBody>
                  <a:tcPr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r>
              <a:tr h="231121">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59</a:t>
                      </a:r>
                      <a:endParaRPr lang="en-US" altLang="zh-CN" sz="900" b="1">
                        <a:solidFill>
                          <a:srgbClr val="000000"/>
                        </a:solidFill>
                        <a:latin typeface="Verdana" panose="020B0604030504040204" pitchFamily="34" charset="0"/>
                        <a:ea typeface="宋体" panose="02010600030101010101" pitchFamily="2" charset="-122"/>
                      </a:endParaRPr>
                    </a:p>
                  </a:txBody>
                  <a:tcPr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0"/>
                        </a:spcBef>
                        <a:buClr>
                          <a:srgbClr val="000000"/>
                        </a:buClr>
                        <a:buNone/>
                      </a:pPr>
                      <a:r>
                        <a:rPr lang="zh-CN" altLang="en-US" sz="900" b="1" dirty="0">
                          <a:solidFill>
                            <a:srgbClr val="000000"/>
                          </a:solidFill>
                          <a:latin typeface="Verdana" panose="020B0604030504040204" pitchFamily="34" charset="0"/>
                          <a:ea typeface="宋体" panose="02010600030101010101" pitchFamily="2" charset="-122"/>
                        </a:rPr>
                        <a:t>一甲胺</a:t>
                      </a:r>
                      <a:endParaRPr lang="zh-CN" altLang="en-US" sz="900" b="1" dirty="0">
                        <a:solidFill>
                          <a:srgbClr val="000000"/>
                        </a:solidFill>
                        <a:latin typeface="Verdana" panose="020B0604030504040204" pitchFamily="34" charset="0"/>
                        <a:ea typeface="宋体" panose="02010600030101010101" pitchFamily="2" charset="-122"/>
                      </a:endParaRPr>
                    </a:p>
                  </a:txBody>
                  <a:tcPr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20</a:t>
                      </a:r>
                      <a:endParaRPr lang="en-US" altLang="zh-CN" sz="900" b="1">
                        <a:solidFill>
                          <a:srgbClr val="000000"/>
                        </a:solidFill>
                        <a:latin typeface="Verdana" panose="020B0604030504040204" pitchFamily="34" charset="0"/>
                        <a:ea typeface="宋体" panose="02010600030101010101" pitchFamily="2" charset="-122"/>
                      </a:endParaRPr>
                    </a:p>
                  </a:txBody>
                  <a:tcPr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50</a:t>
                      </a:r>
                      <a:endParaRPr lang="en-US" altLang="zh-CN" sz="900" b="1">
                        <a:solidFill>
                          <a:srgbClr val="000000"/>
                        </a:solidFill>
                        <a:latin typeface="Verdana" panose="020B0604030504040204" pitchFamily="34" charset="0"/>
                        <a:ea typeface="宋体" panose="02010600030101010101" pitchFamily="2" charset="-122"/>
                      </a:endParaRPr>
                    </a:p>
                  </a:txBody>
                  <a:tcPr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r>
              <a:tr h="229851">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60</a:t>
                      </a:r>
                      <a:endParaRPr lang="en-US" altLang="zh-CN" sz="900" b="1">
                        <a:solidFill>
                          <a:srgbClr val="000000"/>
                        </a:solidFill>
                        <a:latin typeface="Verdana" panose="020B0604030504040204" pitchFamily="34" charset="0"/>
                        <a:ea typeface="宋体" panose="02010600030101010101" pitchFamily="2" charset="-122"/>
                      </a:endParaRPr>
                    </a:p>
                  </a:txBody>
                  <a:tcPr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0"/>
                        </a:spcBef>
                        <a:buClr>
                          <a:srgbClr val="000000"/>
                        </a:buClr>
                        <a:buNone/>
                      </a:pPr>
                      <a:r>
                        <a:rPr lang="zh-CN" altLang="en-US" sz="900" b="1" dirty="0">
                          <a:solidFill>
                            <a:srgbClr val="000000"/>
                          </a:solidFill>
                          <a:latin typeface="Verdana" panose="020B0604030504040204" pitchFamily="34" charset="0"/>
                          <a:ea typeface="宋体" panose="02010600030101010101" pitchFamily="2" charset="-122"/>
                        </a:rPr>
                        <a:t>二甲胺</a:t>
                      </a:r>
                      <a:endParaRPr lang="zh-CN" altLang="en-US" sz="900" b="1" dirty="0">
                        <a:solidFill>
                          <a:srgbClr val="000000"/>
                        </a:solidFill>
                        <a:latin typeface="Verdana" panose="020B0604030504040204" pitchFamily="34" charset="0"/>
                        <a:ea typeface="宋体" panose="02010600030101010101" pitchFamily="2" charset="-122"/>
                      </a:endParaRPr>
                    </a:p>
                  </a:txBody>
                  <a:tcPr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20</a:t>
                      </a:r>
                      <a:endParaRPr lang="en-US" altLang="zh-CN" sz="900" b="1">
                        <a:solidFill>
                          <a:srgbClr val="000000"/>
                        </a:solidFill>
                        <a:latin typeface="Verdana" panose="020B0604030504040204" pitchFamily="34" charset="0"/>
                        <a:ea typeface="宋体" panose="02010600030101010101" pitchFamily="2" charset="-122"/>
                      </a:endParaRPr>
                    </a:p>
                  </a:txBody>
                  <a:tcPr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50</a:t>
                      </a:r>
                      <a:endParaRPr lang="en-US" altLang="zh-CN" sz="900" b="1">
                        <a:solidFill>
                          <a:srgbClr val="000000"/>
                        </a:solidFill>
                        <a:latin typeface="Verdana" panose="020B0604030504040204" pitchFamily="34" charset="0"/>
                        <a:ea typeface="宋体" panose="02010600030101010101" pitchFamily="2" charset="-122"/>
                      </a:endParaRPr>
                    </a:p>
                  </a:txBody>
                  <a:tcPr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r>
              <a:tr h="261599">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61</a:t>
                      </a:r>
                      <a:endParaRPr lang="en-US" altLang="zh-CN" sz="900" b="1">
                        <a:solidFill>
                          <a:srgbClr val="000000"/>
                        </a:solidFill>
                        <a:latin typeface="Verdana" panose="020B0604030504040204" pitchFamily="34" charset="0"/>
                        <a:ea typeface="宋体" panose="02010600030101010101" pitchFamily="2" charset="-122"/>
                      </a:endParaRPr>
                    </a:p>
                  </a:txBody>
                  <a:tcPr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l">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N,N-</a:t>
                      </a:r>
                      <a:r>
                        <a:rPr lang="zh-CN" altLang="en-US" sz="900" b="1" dirty="0">
                          <a:solidFill>
                            <a:srgbClr val="000000"/>
                          </a:solidFill>
                          <a:latin typeface="Verdana" panose="020B0604030504040204" pitchFamily="34" charset="0"/>
                          <a:ea typeface="宋体" panose="02010600030101010101" pitchFamily="2" charset="-122"/>
                        </a:rPr>
                        <a:t>二甲基甲酰胺</a:t>
                      </a:r>
                      <a:endParaRPr lang="zh-CN" altLang="en-US" sz="1800" b="1" dirty="0">
                        <a:solidFill>
                          <a:schemeClr val="tx1"/>
                        </a:solidFill>
                        <a:ea typeface="宋体" panose="02010600030101010101" pitchFamily="2" charset="-122"/>
                      </a:endParaRPr>
                    </a:p>
                  </a:txBody>
                  <a:tcPr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a:solidFill>
                            <a:srgbClr val="000000"/>
                          </a:solidFill>
                          <a:latin typeface="Verdana" panose="020B0604030504040204" pitchFamily="34" charset="0"/>
                          <a:ea typeface="宋体" panose="02010600030101010101" pitchFamily="2" charset="-122"/>
                        </a:rPr>
                        <a:t>20</a:t>
                      </a:r>
                      <a:endParaRPr lang="en-US" altLang="zh-CN" sz="900" b="1">
                        <a:solidFill>
                          <a:srgbClr val="000000"/>
                        </a:solidFill>
                        <a:latin typeface="Verdana" panose="020B0604030504040204" pitchFamily="34" charset="0"/>
                        <a:ea typeface="宋体" panose="02010600030101010101" pitchFamily="2" charset="-122"/>
                      </a:endParaRPr>
                    </a:p>
                  </a:txBody>
                  <a:tcPr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Clr>
                          <a:srgbClr val="000000"/>
                        </a:buClr>
                        <a:buNone/>
                      </a:pPr>
                      <a:r>
                        <a:rPr lang="en-US" altLang="zh-CN" sz="900" b="1" dirty="0">
                          <a:solidFill>
                            <a:srgbClr val="000000"/>
                          </a:solidFill>
                          <a:latin typeface="Verdana" panose="020B0604030504040204" pitchFamily="34" charset="0"/>
                          <a:ea typeface="宋体" panose="02010600030101010101" pitchFamily="2" charset="-122"/>
                        </a:rPr>
                        <a:t>50</a:t>
                      </a:r>
                      <a:endParaRPr lang="en-US" altLang="zh-CN" sz="900" b="1" dirty="0">
                        <a:solidFill>
                          <a:srgbClr val="000000"/>
                        </a:solidFill>
                        <a:latin typeface="Verdana" panose="020B0604030504040204" pitchFamily="34" charset="0"/>
                        <a:ea typeface="宋体" panose="02010600030101010101" pitchFamily="2" charset="-122"/>
                      </a:endParaRPr>
                    </a:p>
                  </a:txBody>
                  <a:tcPr marT="45716" marB="45716">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accent4"/>
                    </a:solidFill>
                  </a:tcPr>
                </a:tc>
              </a:tr>
            </a:tbl>
          </a:graphicData>
        </a:graphic>
      </p:graphicFrame>
      <p:sp>
        <p:nvSpPr>
          <p:cNvPr id="84149" name="文本框 55404"/>
          <p:cNvSpPr txBox="1"/>
          <p:nvPr/>
        </p:nvSpPr>
        <p:spPr>
          <a:xfrm>
            <a:off x="3276600" y="1555750"/>
            <a:ext cx="3600450" cy="274638"/>
          </a:xfrm>
          <a:prstGeom prst="rect">
            <a:avLst/>
          </a:prstGeom>
          <a:noFill/>
          <a:ln w="9525">
            <a:noFill/>
          </a:ln>
        </p:spPr>
        <p:txBody>
          <a:bodyPr anchor="t" anchorCtr="0">
            <a:spAutoFit/>
          </a:bodyPr>
          <a:p>
            <a:pPr>
              <a:spcBef>
                <a:spcPct val="50000"/>
              </a:spcBef>
            </a:pPr>
            <a:r>
              <a:rPr lang="zh-CN" altLang="en-US" sz="1200" b="1" dirty="0">
                <a:solidFill>
                  <a:srgbClr val="FF3300"/>
                </a:solidFill>
                <a:latin typeface="Arial" panose="020B0604020202020204" pitchFamily="34" charset="0"/>
                <a:ea typeface="黑体" panose="02010609060101010101" pitchFamily="49" charset="-122"/>
              </a:rPr>
              <a:t>表</a:t>
            </a:r>
            <a:r>
              <a:rPr lang="en-US" altLang="zh-CN" sz="1200" b="1" dirty="0">
                <a:solidFill>
                  <a:srgbClr val="FF3300"/>
                </a:solidFill>
                <a:latin typeface="Arial" panose="020B0604020202020204" pitchFamily="34" charset="0"/>
                <a:ea typeface="黑体" panose="02010609060101010101" pitchFamily="49" charset="-122"/>
              </a:rPr>
              <a:t>4  </a:t>
            </a:r>
            <a:r>
              <a:rPr lang="zh-CN" altLang="en-US" sz="1200" b="1" dirty="0">
                <a:solidFill>
                  <a:srgbClr val="FF3300"/>
                </a:solidFill>
                <a:latin typeface="Arial" panose="020B0604020202020204" pitchFamily="34" charset="0"/>
                <a:ea typeface="黑体" panose="02010609060101010101" pitchFamily="49" charset="-122"/>
              </a:rPr>
              <a:t>有毒物质名称及临界量</a:t>
            </a:r>
            <a:r>
              <a:rPr lang="zh-CN" altLang="en-US" sz="1200" dirty="0">
                <a:solidFill>
                  <a:srgbClr val="FF3300"/>
                </a:solidFill>
                <a:latin typeface="Arial" panose="020B0604020202020204" pitchFamily="34" charset="0"/>
                <a:ea typeface="黑体" panose="02010609060101010101" pitchFamily="49" charset="-122"/>
              </a:rPr>
              <a:t> </a:t>
            </a:r>
            <a:endParaRPr lang="zh-CN" altLang="en-US" sz="1200" dirty="0">
              <a:solidFill>
                <a:srgbClr val="FF3300"/>
              </a:solidFill>
              <a:latin typeface="Arial" panose="020B0604020202020204" pitchFamily="34" charset="0"/>
              <a:ea typeface="黑体" panose="02010609060101010101" pitchFamily="49" charset="-122"/>
            </a:endParaRPr>
          </a:p>
        </p:txBody>
      </p:sp>
      <p:sp>
        <p:nvSpPr>
          <p:cNvPr id="84150" name="矩形 1"/>
          <p:cNvSpPr/>
          <p:nvPr/>
        </p:nvSpPr>
        <p:spPr>
          <a:xfrm>
            <a:off x="1042988" y="549275"/>
            <a:ext cx="7259637" cy="519113"/>
          </a:xfrm>
          <a:prstGeom prst="rect">
            <a:avLst/>
          </a:prstGeom>
          <a:noFill/>
          <a:ln w="9525">
            <a:noFill/>
          </a:ln>
        </p:spPr>
        <p:txBody>
          <a:bodyPr wrap="none" anchor="ctr" anchorCtr="0">
            <a:spAutoFit/>
          </a:bodyPr>
          <a:p>
            <a:r>
              <a:rPr lang="en-US" altLang="zh-CN" sz="2800" b="1" dirty="0">
                <a:latin typeface="Arial" panose="020B0604020202020204" pitchFamily="34" charset="0"/>
                <a:ea typeface="黑体" panose="02010609060101010101" pitchFamily="49" charset="-122"/>
              </a:rPr>
              <a:t>GB18218-2000</a:t>
            </a:r>
            <a:r>
              <a:rPr lang="zh-CN" altLang="en-US" sz="2800" b="1" dirty="0">
                <a:latin typeface="Arial" panose="020B0604020202020204" pitchFamily="34" charset="0"/>
                <a:ea typeface="黑体" panose="02010609060101010101" pitchFamily="49" charset="-122"/>
              </a:rPr>
              <a:t>各类危险物质的名称及临界量</a:t>
            </a:r>
            <a:endParaRPr lang="en-US" altLang="zh-CN" sz="2800" b="1" dirty="0">
              <a:latin typeface="Arial" panose="020B0604020202020204" pitchFamily="34" charset="0"/>
              <a:ea typeface="黑体" panose="02010609060101010101" pitchFamily="49" charset="-122"/>
            </a:endParaRPr>
          </a:p>
        </p:txBody>
      </p:sp>
      <p:sp>
        <p:nvSpPr>
          <p:cNvPr id="2" name="内容占位符 1"/>
          <p:cNvSpPr/>
          <p:nvPr>
            <p:ph idx="1"/>
          </p:nvPr>
        </p:nvSpPr>
        <p:spPr/>
        <p:txBody>
          <a:bodyPr/>
          <a:p>
            <a:endParaRPr lang="zh-CN" altLang="en-US"/>
          </a:p>
        </p:txBody>
      </p:sp>
    </p:spTree>
  </p:cSld>
  <p:clrMapOvr>
    <a:masterClrMapping/>
  </p:clrMapOvr>
  <p:transition>
    <p:rand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标题 7"/>
          <p:cNvSpPr>
            <a:spLocks noGrp="1"/>
          </p:cNvSpPr>
          <p:nvPr/>
        </p:nvSpPr>
        <p:spPr>
          <a:xfrm>
            <a:off x="503238" y="1123950"/>
            <a:ext cx="8105775" cy="76200"/>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anchor="ctr"/>
          <a:lst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lt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r>
              <a:rPr kumimoji="0" lang="en-US" altLang="zh-CN" sz="4400" b="0" i="0" u="none" strike="noStrike" kern="1200" cap="none" spc="0" normalizeH="0" baseline="0" noProof="1">
                <a:ln>
                  <a:noFill/>
                </a:ln>
                <a:solidFill>
                  <a:schemeClr val="lt1"/>
                </a:solidFill>
                <a:effectLst/>
                <a:uLnTx/>
                <a:uFillTx/>
                <a:latin typeface="+mj-lt"/>
                <a:ea typeface="+mj-ea"/>
                <a:cs typeface="+mj-cs"/>
              </a:rPr>
              <a:t> </a:t>
            </a:r>
            <a:endParaRPr kumimoji="0" lang="en-US" altLang="zh-CN" sz="4400" b="0" i="0" u="none" strike="noStrike" kern="1200" cap="none" spc="0" normalizeH="0" baseline="0" noProof="1">
              <a:ln>
                <a:noFill/>
              </a:ln>
              <a:solidFill>
                <a:schemeClr val="lt1"/>
              </a:solidFill>
              <a:effectLst/>
              <a:uLnTx/>
              <a:uFillTx/>
              <a:latin typeface="+mj-lt"/>
              <a:ea typeface="+mj-ea"/>
              <a:cs typeface="+mj-cs"/>
            </a:endParaRPr>
          </a:p>
        </p:txBody>
      </p:sp>
      <p:pic>
        <p:nvPicPr>
          <p:cNvPr id="84995" name="图片 4" descr="t017ad25186a066ac2f"/>
          <p:cNvPicPr>
            <a:picLocks noChangeAspect="1"/>
          </p:cNvPicPr>
          <p:nvPr/>
        </p:nvPicPr>
        <p:blipFill>
          <a:blip r:embed="rId1"/>
          <a:stretch>
            <a:fillRect/>
          </a:stretch>
        </p:blipFill>
        <p:spPr>
          <a:xfrm>
            <a:off x="8316913" y="-100012"/>
            <a:ext cx="752475" cy="1382712"/>
          </a:xfrm>
          <a:prstGeom prst="rect">
            <a:avLst/>
          </a:prstGeom>
          <a:noFill/>
          <a:ln w="9525">
            <a:noFill/>
          </a:ln>
        </p:spPr>
      </p:pic>
      <p:sp>
        <p:nvSpPr>
          <p:cNvPr id="84996" name="文本框 1"/>
          <p:cNvSpPr txBox="1"/>
          <p:nvPr/>
        </p:nvSpPr>
        <p:spPr>
          <a:xfrm>
            <a:off x="400050" y="1485900"/>
            <a:ext cx="280988" cy="368300"/>
          </a:xfrm>
          <a:prstGeom prst="rect">
            <a:avLst/>
          </a:prstGeom>
          <a:noFill/>
          <a:ln w="9525">
            <a:noFill/>
          </a:ln>
        </p:spPr>
        <p:txBody>
          <a:bodyPr wrap="none" anchor="t" anchorCtr="0">
            <a:spAutoFit/>
          </a:bodyPr>
          <a:p>
            <a:pPr>
              <a:lnSpc>
                <a:spcPct val="130000"/>
              </a:lnSpc>
            </a:pPr>
            <a:r>
              <a:rPr lang="en-US" altLang="zh-CN" sz="1400" dirty="0">
                <a:latin typeface="Arial" panose="020B0604020202020204" pitchFamily="34" charset="0"/>
                <a:ea typeface="微软雅黑" panose="020B0503020204020204" charset="-122"/>
              </a:rPr>
              <a:t> </a:t>
            </a:r>
            <a:r>
              <a:rPr lang="zh-CN" altLang="en-US" sz="1400" dirty="0">
                <a:latin typeface="Arial" panose="020B0604020202020204" pitchFamily="34" charset="0"/>
                <a:ea typeface="微软雅黑" panose="020B0503020204020204" charset="-122"/>
              </a:rPr>
              <a:t> </a:t>
            </a:r>
            <a:endParaRPr lang="zh-CN" altLang="en-US" sz="1400" dirty="0">
              <a:latin typeface="Arial" panose="020B0604020202020204" pitchFamily="34" charset="0"/>
              <a:ea typeface="微软雅黑" panose="020B0503020204020204" charset="-122"/>
            </a:endParaRPr>
          </a:p>
        </p:txBody>
      </p:sp>
      <p:sp>
        <p:nvSpPr>
          <p:cNvPr id="47135" name="矩形 47134"/>
          <p:cNvSpPr/>
          <p:nvPr/>
        </p:nvSpPr>
        <p:spPr>
          <a:xfrm>
            <a:off x="395288" y="1341438"/>
            <a:ext cx="3409950" cy="519113"/>
          </a:xfrm>
          <a:prstGeom prst="rect">
            <a:avLst/>
          </a:prstGeom>
          <a:noFill/>
          <a:ln w="9525">
            <a:noFill/>
            <a:miter/>
          </a:ln>
        </p:spPr>
        <p:txBody>
          <a:bodyPr wrap="none">
            <a:spAutoFit/>
          </a:bodyPr>
          <a:lstStyle/>
          <a:p>
            <a:pPr marL="0" marR="0" lvl="0" indent="0" algn="l" defTabSz="914400" rtl="0" eaLnBrk="1" fontAlgn="base" latinLnBrk="0" hangingPunct="1">
              <a:lnSpc>
                <a:spcPct val="100000"/>
              </a:lnSpc>
              <a:spcBef>
                <a:spcPct val="50000"/>
              </a:spcBef>
              <a:spcAft>
                <a:spcPct val="0"/>
              </a:spcAft>
              <a:buClr>
                <a:srgbClr val="800000"/>
              </a:buClr>
              <a:buSzTx/>
              <a:buFont typeface="Wingdings" panose="05000000000000000000" pitchFamily="2" charset="2"/>
              <a:buChar char="Ø"/>
              <a:defRPr/>
            </a:pPr>
            <a:r>
              <a:rPr kumimoji="0" lang="zh-CN" altLang="en-US" sz="2800" b="0" i="0" u="none" strike="noStrike" kern="1200" cap="none" spc="0" normalizeH="0" baseline="0" noProof="1">
                <a:ln>
                  <a:noFill/>
                </a:ln>
                <a:solidFill>
                  <a:srgbClr val="990000"/>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贮存区重大危险源</a:t>
            </a:r>
            <a:r>
              <a:rPr kumimoji="0" lang="zh-CN" altLang="en-US" sz="2800" b="0" i="0" u="none" strike="noStrike" kern="1200" cap="none" spc="0" normalizeH="0" baseline="0" noProof="1">
                <a:ln>
                  <a:noFill/>
                </a:ln>
                <a:solidFill>
                  <a:schemeClr val="tx1"/>
                </a:solidFill>
                <a:effectLst/>
                <a:uLnTx/>
                <a:uFillTx/>
                <a:latin typeface="Arial" panose="020B0604020202020204" pitchFamily="34" charset="0"/>
                <a:ea typeface="黑体" panose="02010609060101010101" pitchFamily="49" charset="-122"/>
                <a:cs typeface="+mn-ea"/>
              </a:rPr>
              <a:t> </a:t>
            </a:r>
            <a:endParaRPr kumimoji="0" lang="zh-CN" altLang="en-US" sz="2800" b="0" i="0" u="none" strike="noStrike" kern="1200" cap="none" spc="0" normalizeH="0" baseline="0" noProof="1">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84998" name="文本框 47135"/>
          <p:cNvSpPr txBox="1"/>
          <p:nvPr/>
        </p:nvSpPr>
        <p:spPr>
          <a:xfrm>
            <a:off x="611188" y="1916113"/>
            <a:ext cx="7921625" cy="1373187"/>
          </a:xfrm>
          <a:prstGeom prst="rect">
            <a:avLst/>
          </a:prstGeom>
          <a:noFill/>
          <a:ln w="9525">
            <a:noFill/>
          </a:ln>
        </p:spPr>
        <p:txBody>
          <a:bodyPr anchor="t" anchorCtr="0">
            <a:spAutoFit/>
          </a:bodyPr>
          <a:p>
            <a:r>
              <a:rPr lang="zh-CN" altLang="en-US" dirty="0">
                <a:latin typeface="Arial" panose="020B0604020202020204" pitchFamily="34" charset="0"/>
                <a:ea typeface="黑体" panose="02010609060101010101" pitchFamily="49" charset="-122"/>
              </a:rPr>
              <a:t>           </a:t>
            </a:r>
            <a:r>
              <a:rPr lang="zh-CN" altLang="en-US" sz="2800" dirty="0">
                <a:solidFill>
                  <a:srgbClr val="000000"/>
                </a:solidFill>
                <a:latin typeface="Arial" panose="020B0604020202020204" pitchFamily="34" charset="0"/>
                <a:ea typeface="黑体" panose="02010609060101010101" pitchFamily="49" charset="-122"/>
              </a:rPr>
              <a:t>贮存区重大危险源的确定方法与生产场所重大危险源基本相同，只是因为工艺条件较为稳定，临界量数值较大，具体数值见表</a:t>
            </a:r>
            <a:r>
              <a:rPr lang="en-US" altLang="zh-CN" sz="2800" dirty="0">
                <a:solidFill>
                  <a:srgbClr val="000000"/>
                </a:solidFill>
                <a:latin typeface="Arial" panose="020B0604020202020204" pitchFamily="34" charset="0"/>
                <a:ea typeface="黑体" panose="02010609060101010101" pitchFamily="49" charset="-122"/>
              </a:rPr>
              <a:t>1</a:t>
            </a:r>
            <a:r>
              <a:rPr lang="zh-CN" altLang="en-US" sz="2800" dirty="0">
                <a:solidFill>
                  <a:srgbClr val="000000"/>
                </a:solidFill>
                <a:latin typeface="Arial" panose="020B0604020202020204" pitchFamily="34" charset="0"/>
                <a:ea typeface="黑体" panose="02010609060101010101" pitchFamily="49" charset="-122"/>
              </a:rPr>
              <a:t>～表</a:t>
            </a:r>
            <a:r>
              <a:rPr lang="en-US" altLang="zh-CN" sz="2800" dirty="0">
                <a:solidFill>
                  <a:srgbClr val="000000"/>
                </a:solidFill>
                <a:latin typeface="Arial" panose="020B0604020202020204" pitchFamily="34" charset="0"/>
                <a:ea typeface="黑体" panose="02010609060101010101" pitchFamily="49" charset="-122"/>
              </a:rPr>
              <a:t>4</a:t>
            </a:r>
            <a:r>
              <a:rPr lang="zh-CN" altLang="en-US" sz="2800" dirty="0">
                <a:solidFill>
                  <a:srgbClr val="000000"/>
                </a:solidFill>
                <a:latin typeface="Arial" panose="020B0604020202020204" pitchFamily="34" charset="0"/>
                <a:ea typeface="黑体" panose="02010609060101010101" pitchFamily="49" charset="-122"/>
              </a:rPr>
              <a:t>。</a:t>
            </a:r>
            <a:r>
              <a:rPr lang="zh-CN" altLang="en-US" dirty="0">
                <a:latin typeface="Arial" panose="020B0604020202020204" pitchFamily="34" charset="0"/>
                <a:ea typeface="黑体" panose="02010609060101010101" pitchFamily="49" charset="-122"/>
              </a:rPr>
              <a:t> </a:t>
            </a:r>
            <a:endParaRPr lang="zh-CN" altLang="en-US" dirty="0">
              <a:latin typeface="Arial" panose="020B0604020202020204" pitchFamily="34" charset="0"/>
              <a:ea typeface="黑体" panose="02010609060101010101" pitchFamily="49" charset="-122"/>
            </a:endParaRPr>
          </a:p>
        </p:txBody>
      </p:sp>
      <p:sp>
        <p:nvSpPr>
          <p:cNvPr id="47137" name="矩形 47136"/>
          <p:cNvSpPr/>
          <p:nvPr/>
        </p:nvSpPr>
        <p:spPr>
          <a:xfrm>
            <a:off x="395288" y="3284538"/>
            <a:ext cx="4086225" cy="519113"/>
          </a:xfrm>
          <a:prstGeom prst="rect">
            <a:avLst/>
          </a:prstGeom>
          <a:noFill/>
          <a:ln w="9525">
            <a:noFill/>
            <a:miter/>
          </a:ln>
        </p:spPr>
        <p:txBody>
          <a:bodyPr wrap="none">
            <a:spAutoFit/>
          </a:bodyPr>
          <a:lstStyle/>
          <a:p>
            <a:pPr marL="0" marR="0" lvl="0" indent="0" algn="l" defTabSz="914400" rtl="0" eaLnBrk="1" fontAlgn="base" latinLnBrk="0" hangingPunct="1">
              <a:lnSpc>
                <a:spcPct val="100000"/>
              </a:lnSpc>
              <a:spcBef>
                <a:spcPct val="50000"/>
              </a:spcBef>
              <a:spcAft>
                <a:spcPct val="0"/>
              </a:spcAft>
              <a:buClr>
                <a:srgbClr val="800000"/>
              </a:buClr>
              <a:buSzTx/>
              <a:buFont typeface="Wingdings" panose="05000000000000000000" pitchFamily="2" charset="2"/>
              <a:buChar char="Ø"/>
              <a:defRPr/>
            </a:pPr>
            <a:r>
              <a:rPr kumimoji="0" lang="zh-CN" altLang="en-US" sz="2800" b="0" i="0" u="none" strike="noStrike" kern="1200" cap="none" spc="0" normalizeH="0" baseline="0" noProof="1">
                <a:ln>
                  <a:noFill/>
                </a:ln>
                <a:solidFill>
                  <a:srgbClr val="990000"/>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重大危险源的辨识指标</a:t>
            </a:r>
            <a:r>
              <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黑体" panose="02010609060101010101" pitchFamily="49" charset="-122"/>
                <a:cs typeface="+mn-ea"/>
              </a:rPr>
              <a:t> </a:t>
            </a: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85000" name="矩形 47137"/>
          <p:cNvSpPr/>
          <p:nvPr/>
        </p:nvSpPr>
        <p:spPr>
          <a:xfrm>
            <a:off x="539750" y="3860800"/>
            <a:ext cx="7561263" cy="1800225"/>
          </a:xfrm>
          <a:prstGeom prst="rect">
            <a:avLst/>
          </a:prstGeom>
          <a:noFill/>
          <a:ln w="9525">
            <a:noFill/>
          </a:ln>
        </p:spPr>
        <p:txBody>
          <a:bodyPr anchor="ctr" anchorCtr="0">
            <a:spAutoFit/>
          </a:bodyPr>
          <a:p>
            <a:r>
              <a:rPr lang="zh-CN" altLang="en-US" sz="2800" dirty="0">
                <a:solidFill>
                  <a:srgbClr val="000000"/>
                </a:solidFill>
                <a:latin typeface="Arial" panose="020B0604020202020204" pitchFamily="34" charset="0"/>
                <a:ea typeface="黑体" panose="02010609060101010101" pitchFamily="49" charset="-122"/>
              </a:rPr>
              <a:t>        单元内存在危险物质的数量等于或超过表</a:t>
            </a:r>
            <a:r>
              <a:rPr lang="en-US" altLang="zh-CN" sz="2800" dirty="0">
                <a:solidFill>
                  <a:srgbClr val="000000"/>
                </a:solidFill>
                <a:latin typeface="Arial" panose="020B0604020202020204" pitchFamily="34" charset="0"/>
                <a:ea typeface="黑体" panose="02010609060101010101" pitchFamily="49" charset="-122"/>
              </a:rPr>
              <a:t>1</a:t>
            </a:r>
            <a:r>
              <a:rPr lang="zh-CN" altLang="en-US" sz="2800" dirty="0">
                <a:solidFill>
                  <a:srgbClr val="000000"/>
                </a:solidFill>
                <a:latin typeface="Arial" panose="020B0604020202020204" pitchFamily="34" charset="0"/>
                <a:ea typeface="黑体" panose="02010609060101010101" pitchFamily="49" charset="-122"/>
              </a:rPr>
              <a:t>、表</a:t>
            </a:r>
            <a:r>
              <a:rPr lang="en-US" altLang="zh-CN" sz="2800" dirty="0">
                <a:solidFill>
                  <a:srgbClr val="000000"/>
                </a:solidFill>
                <a:latin typeface="Arial" panose="020B0604020202020204" pitchFamily="34" charset="0"/>
                <a:ea typeface="黑体" panose="02010609060101010101" pitchFamily="49" charset="-122"/>
              </a:rPr>
              <a:t>2</a:t>
            </a:r>
            <a:r>
              <a:rPr lang="zh-CN" altLang="en-US" sz="2800" dirty="0">
                <a:solidFill>
                  <a:srgbClr val="000000"/>
                </a:solidFill>
                <a:latin typeface="Arial" panose="020B0604020202020204" pitchFamily="34" charset="0"/>
                <a:ea typeface="黑体" panose="02010609060101010101" pitchFamily="49" charset="-122"/>
              </a:rPr>
              <a:t>、表</a:t>
            </a:r>
            <a:r>
              <a:rPr lang="en-US" altLang="zh-CN" sz="2800" dirty="0">
                <a:solidFill>
                  <a:srgbClr val="000000"/>
                </a:solidFill>
                <a:latin typeface="Arial" panose="020B0604020202020204" pitchFamily="34" charset="0"/>
                <a:ea typeface="黑体" panose="02010609060101010101" pitchFamily="49" charset="-122"/>
              </a:rPr>
              <a:t>3</a:t>
            </a:r>
            <a:r>
              <a:rPr lang="zh-CN" altLang="en-US" sz="2800" dirty="0">
                <a:solidFill>
                  <a:srgbClr val="000000"/>
                </a:solidFill>
                <a:latin typeface="Arial" panose="020B0604020202020204" pitchFamily="34" charset="0"/>
                <a:ea typeface="黑体" panose="02010609060101010101" pitchFamily="49" charset="-122"/>
              </a:rPr>
              <a:t>、及表</a:t>
            </a:r>
            <a:r>
              <a:rPr lang="en-US" altLang="zh-CN" sz="2800" dirty="0">
                <a:solidFill>
                  <a:srgbClr val="000000"/>
                </a:solidFill>
                <a:latin typeface="Arial" panose="020B0604020202020204" pitchFamily="34" charset="0"/>
                <a:ea typeface="黑体" panose="02010609060101010101" pitchFamily="49" charset="-122"/>
              </a:rPr>
              <a:t>4</a:t>
            </a:r>
            <a:r>
              <a:rPr lang="zh-CN" altLang="en-US" sz="2800" dirty="0">
                <a:solidFill>
                  <a:srgbClr val="000000"/>
                </a:solidFill>
                <a:latin typeface="Arial" panose="020B0604020202020204" pitchFamily="34" charset="0"/>
                <a:ea typeface="黑体" panose="02010609060101010101" pitchFamily="49" charset="-122"/>
              </a:rPr>
              <a:t>规定的临界量，即被定为重大危险源。单元内存在危险物质的数量根据处理物质种类的多少区分为以下两种情况： </a:t>
            </a:r>
            <a:endParaRPr lang="zh-CN" altLang="en-US" sz="2800" dirty="0">
              <a:solidFill>
                <a:srgbClr val="000000"/>
              </a:solidFill>
              <a:latin typeface="Arial" panose="020B0604020202020204" pitchFamily="34" charset="0"/>
              <a:ea typeface="黑体" panose="02010609060101010101" pitchFamily="49" charset="-122"/>
            </a:endParaRPr>
          </a:p>
        </p:txBody>
      </p:sp>
      <p:sp>
        <p:nvSpPr>
          <p:cNvPr id="85001" name="矩形 1"/>
          <p:cNvSpPr/>
          <p:nvPr/>
        </p:nvSpPr>
        <p:spPr>
          <a:xfrm>
            <a:off x="1042988" y="549275"/>
            <a:ext cx="7259637" cy="519113"/>
          </a:xfrm>
          <a:prstGeom prst="rect">
            <a:avLst/>
          </a:prstGeom>
          <a:noFill/>
          <a:ln w="9525">
            <a:noFill/>
          </a:ln>
        </p:spPr>
        <p:txBody>
          <a:bodyPr wrap="none" anchor="ctr" anchorCtr="0">
            <a:spAutoFit/>
          </a:bodyPr>
          <a:p>
            <a:r>
              <a:rPr lang="en-US" altLang="zh-CN" sz="2800" b="1" dirty="0">
                <a:latin typeface="Arial" panose="020B0604020202020204" pitchFamily="34" charset="0"/>
                <a:ea typeface="黑体" panose="02010609060101010101" pitchFamily="49" charset="-122"/>
              </a:rPr>
              <a:t>GB18218-2000</a:t>
            </a:r>
            <a:r>
              <a:rPr lang="zh-CN" altLang="en-US" sz="2800" b="1" dirty="0">
                <a:latin typeface="Arial" panose="020B0604020202020204" pitchFamily="34" charset="0"/>
                <a:ea typeface="黑体" panose="02010609060101010101" pitchFamily="49" charset="-122"/>
              </a:rPr>
              <a:t>各类危险物质的名称及临界量</a:t>
            </a:r>
            <a:endParaRPr lang="en-US" altLang="zh-CN" sz="2800" b="1" dirty="0">
              <a:latin typeface="Arial" panose="020B0604020202020204" pitchFamily="34" charset="0"/>
              <a:ea typeface="黑体" panose="02010609060101010101" pitchFamily="49" charset="-122"/>
            </a:endParaRPr>
          </a:p>
        </p:txBody>
      </p:sp>
      <p:sp>
        <p:nvSpPr>
          <p:cNvPr id="2" name="内容占位符 1"/>
          <p:cNvSpPr/>
          <p:nvPr>
            <p:ph idx="1"/>
          </p:nvPr>
        </p:nvSpPr>
        <p:spPr/>
        <p:txBody>
          <a:bodyPr/>
          <a:p>
            <a:endParaRPr lang="zh-CN" altLang="en-US"/>
          </a:p>
        </p:txBody>
      </p:sp>
    </p:spTree>
  </p:cSld>
  <p:clrMapOvr>
    <a:masterClrMapping/>
  </p:clrMapOvr>
  <p:transition>
    <p:random/>
  </p:transition>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8" name="标题 7"/>
          <p:cNvSpPr>
            <a:spLocks noGrp="1"/>
          </p:cNvSpPr>
          <p:nvPr/>
        </p:nvSpPr>
        <p:spPr>
          <a:xfrm>
            <a:off x="503238" y="1123950"/>
            <a:ext cx="8105775" cy="76200"/>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anchor="ctr"/>
          <a:lst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lt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r>
              <a:rPr kumimoji="0" lang="en-US" altLang="zh-CN" sz="4400" b="0" i="0" u="none" strike="noStrike" kern="1200" cap="none" spc="0" normalizeH="0" baseline="0" noProof="1">
                <a:ln>
                  <a:noFill/>
                </a:ln>
                <a:solidFill>
                  <a:schemeClr val="lt1"/>
                </a:solidFill>
                <a:effectLst/>
                <a:uLnTx/>
                <a:uFillTx/>
                <a:latin typeface="+mj-lt"/>
                <a:ea typeface="+mj-ea"/>
                <a:cs typeface="+mj-cs"/>
              </a:rPr>
              <a:t> </a:t>
            </a:r>
            <a:endParaRPr kumimoji="0" lang="en-US" altLang="zh-CN" sz="4400" b="0" i="0" u="none" strike="noStrike" kern="1200" cap="none" spc="0" normalizeH="0" baseline="0" noProof="1">
              <a:ln>
                <a:noFill/>
              </a:ln>
              <a:solidFill>
                <a:schemeClr val="lt1"/>
              </a:solidFill>
              <a:effectLst/>
              <a:uLnTx/>
              <a:uFillTx/>
              <a:latin typeface="+mj-lt"/>
              <a:ea typeface="+mj-ea"/>
              <a:cs typeface="+mj-cs"/>
            </a:endParaRPr>
          </a:p>
        </p:txBody>
      </p:sp>
      <p:pic>
        <p:nvPicPr>
          <p:cNvPr id="86020" name="图片 4" descr="t017ad25186a066ac2f"/>
          <p:cNvPicPr>
            <a:picLocks noChangeAspect="1"/>
          </p:cNvPicPr>
          <p:nvPr/>
        </p:nvPicPr>
        <p:blipFill>
          <a:blip r:embed="rId1"/>
          <a:stretch>
            <a:fillRect/>
          </a:stretch>
        </p:blipFill>
        <p:spPr>
          <a:xfrm>
            <a:off x="8316913" y="-100012"/>
            <a:ext cx="752475" cy="1382712"/>
          </a:xfrm>
          <a:prstGeom prst="rect">
            <a:avLst/>
          </a:prstGeom>
          <a:noFill/>
          <a:ln w="9525">
            <a:noFill/>
          </a:ln>
        </p:spPr>
      </p:pic>
      <p:sp>
        <p:nvSpPr>
          <p:cNvPr id="86021" name="文本框 1"/>
          <p:cNvSpPr txBox="1"/>
          <p:nvPr/>
        </p:nvSpPr>
        <p:spPr>
          <a:xfrm>
            <a:off x="400050" y="1485900"/>
            <a:ext cx="280988" cy="368300"/>
          </a:xfrm>
          <a:prstGeom prst="rect">
            <a:avLst/>
          </a:prstGeom>
          <a:noFill/>
          <a:ln w="9525">
            <a:noFill/>
          </a:ln>
        </p:spPr>
        <p:txBody>
          <a:bodyPr wrap="none" anchor="t" anchorCtr="0">
            <a:spAutoFit/>
          </a:bodyPr>
          <a:p>
            <a:pPr>
              <a:lnSpc>
                <a:spcPct val="130000"/>
              </a:lnSpc>
            </a:pPr>
            <a:r>
              <a:rPr lang="en-US" altLang="zh-CN" sz="1400" dirty="0">
                <a:latin typeface="Arial" panose="020B0604020202020204" pitchFamily="34" charset="0"/>
                <a:ea typeface="微软雅黑" panose="020B0503020204020204" charset="-122"/>
              </a:rPr>
              <a:t> </a:t>
            </a:r>
            <a:r>
              <a:rPr lang="zh-CN" altLang="en-US" sz="1400" dirty="0">
                <a:latin typeface="Arial" panose="020B0604020202020204" pitchFamily="34" charset="0"/>
                <a:ea typeface="微软雅黑" panose="020B0503020204020204" charset="-122"/>
              </a:rPr>
              <a:t> </a:t>
            </a:r>
            <a:endParaRPr lang="zh-CN" altLang="en-US" sz="1400" dirty="0">
              <a:latin typeface="Arial" panose="020B0604020202020204" pitchFamily="34" charset="0"/>
              <a:ea typeface="微软雅黑" panose="020B0503020204020204" charset="-122"/>
            </a:endParaRPr>
          </a:p>
        </p:txBody>
      </p:sp>
      <p:sp>
        <p:nvSpPr>
          <p:cNvPr id="86022" name="矩形 1"/>
          <p:cNvSpPr/>
          <p:nvPr/>
        </p:nvSpPr>
        <p:spPr>
          <a:xfrm>
            <a:off x="1042988" y="549275"/>
            <a:ext cx="7259637" cy="519113"/>
          </a:xfrm>
          <a:prstGeom prst="rect">
            <a:avLst/>
          </a:prstGeom>
          <a:noFill/>
          <a:ln w="9525">
            <a:noFill/>
          </a:ln>
        </p:spPr>
        <p:txBody>
          <a:bodyPr wrap="none" anchor="ctr" anchorCtr="0">
            <a:spAutoFit/>
          </a:bodyPr>
          <a:p>
            <a:r>
              <a:rPr lang="en-US" altLang="zh-CN" sz="2800" b="1" dirty="0">
                <a:latin typeface="Arial" panose="020B0604020202020204" pitchFamily="34" charset="0"/>
                <a:ea typeface="黑体" panose="02010609060101010101" pitchFamily="49" charset="-122"/>
              </a:rPr>
              <a:t>GB18218-2000</a:t>
            </a:r>
            <a:r>
              <a:rPr lang="zh-CN" altLang="en-US" sz="2800" b="1" dirty="0">
                <a:latin typeface="Arial" panose="020B0604020202020204" pitchFamily="34" charset="0"/>
                <a:ea typeface="黑体" panose="02010609060101010101" pitchFamily="49" charset="-122"/>
              </a:rPr>
              <a:t>各类危险物质的名称及临界量</a:t>
            </a:r>
            <a:endParaRPr lang="en-US" altLang="zh-CN" sz="2800" b="1" dirty="0">
              <a:latin typeface="Arial" panose="020B0604020202020204" pitchFamily="34" charset="0"/>
              <a:ea typeface="黑体" panose="02010609060101010101" pitchFamily="49" charset="-122"/>
            </a:endParaRPr>
          </a:p>
        </p:txBody>
      </p:sp>
      <p:sp>
        <p:nvSpPr>
          <p:cNvPr id="3" name="文本框 2"/>
          <p:cNvSpPr txBox="1"/>
          <p:nvPr/>
        </p:nvSpPr>
        <p:spPr>
          <a:xfrm>
            <a:off x="611188" y="1412875"/>
            <a:ext cx="8093075" cy="2308225"/>
          </a:xfrm>
          <a:prstGeom prst="rect">
            <a:avLst/>
          </a:prstGeom>
          <a:noFill/>
        </p:spPr>
        <p:txBody>
          <a:bodyPr>
            <a:spAutoFit/>
          </a:bodyPr>
          <a:lstStyle/>
          <a:p>
            <a:pPr marR="0" defTabSz="914400">
              <a:lnSpc>
                <a:spcPct val="130000"/>
              </a:lnSpc>
              <a:buClrTx/>
              <a:buSzTx/>
              <a:buFont typeface="Arial" panose="020B0604020202020204" pitchFamily="34" charset="0"/>
              <a:buNone/>
              <a:defRPr/>
            </a:pPr>
            <a:r>
              <a:rPr kumimoji="0" lang="zh-CN" altLang="en-US" sz="2800" b="1" kern="1200" cap="none" spc="0" normalizeH="0" baseline="0" noProof="1">
                <a:solidFill>
                  <a:srgbClr val="FF0000"/>
                </a:solidFill>
                <a:effectLst>
                  <a:outerShdw blurRad="38100" dist="38100" dir="2700000" algn="tl">
                    <a:srgbClr val="000000">
                      <a:alpha val="43137"/>
                    </a:srgbClr>
                  </a:outerShdw>
                </a:effectLst>
                <a:latin typeface="Arial" panose="020B0604020202020204" pitchFamily="34" charset="0"/>
                <a:ea typeface="微软雅黑" panose="020B0503020204020204" charset="-122"/>
                <a:cs typeface="+mn-ea"/>
              </a:rPr>
              <a:t>注：</a:t>
            </a:r>
            <a:endParaRPr kumimoji="0" lang="zh-CN" altLang="en-US" sz="2800" b="1" kern="1200" cap="none" spc="0" normalizeH="0" baseline="0" noProof="1">
              <a:solidFill>
                <a:srgbClr val="FF0000"/>
              </a:solidFill>
              <a:effectLst>
                <a:outerShdw blurRad="38100" dist="38100" dir="2700000" algn="tl">
                  <a:srgbClr val="000000">
                    <a:alpha val="43137"/>
                  </a:srgbClr>
                </a:outerShdw>
              </a:effectLst>
              <a:latin typeface="Arial" panose="020B0604020202020204" pitchFamily="34" charset="0"/>
              <a:ea typeface="微软雅黑" panose="020B0503020204020204" charset="-122"/>
              <a:cs typeface="+mn-cs"/>
            </a:endParaRPr>
          </a:p>
          <a:p>
            <a:pPr marR="0" defTabSz="914400">
              <a:lnSpc>
                <a:spcPct val="130000"/>
              </a:lnSpc>
              <a:buClrTx/>
              <a:buSzTx/>
              <a:buFont typeface="Arial" panose="020B0604020202020204" pitchFamily="34" charset="0"/>
              <a:buNone/>
              <a:defRPr/>
            </a:pPr>
            <a:r>
              <a:rPr kumimoji="0" lang="zh-CN" altLang="en-US" sz="2800" kern="1200" cap="none" spc="0" normalizeH="0" baseline="0" noProof="1">
                <a:solidFill>
                  <a:srgbClr val="FF0000"/>
                </a:solidFill>
                <a:effectLst>
                  <a:outerShdw blurRad="38100" dist="38100" dir="2700000" algn="tl">
                    <a:srgbClr val="000000">
                      <a:alpha val="43137"/>
                    </a:srgbClr>
                  </a:outerShdw>
                </a:effectLst>
                <a:latin typeface="Arial" panose="020B0604020202020204" pitchFamily="34" charset="0"/>
                <a:ea typeface="微软雅黑" panose="020B0503020204020204" charset="-122"/>
                <a:cs typeface="+mn-ea"/>
              </a:rPr>
              <a:t>       </a:t>
            </a:r>
            <a:r>
              <a:rPr kumimoji="0" lang="en-US" altLang="zh-CN" sz="2800" b="1" kern="1200" cap="none" spc="0" normalizeH="0" baseline="0" noProof="1">
                <a:solidFill>
                  <a:srgbClr val="FF0000"/>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cs typeface="+mn-ea"/>
                <a:sym typeface="+mn-ea"/>
              </a:rPr>
              <a:t>GB18218-2009对GB18218-2000进行了修订</a:t>
            </a:r>
            <a:r>
              <a:rPr kumimoji="0" lang="zh-CN" altLang="en-US" sz="2800" b="1" kern="1200" cap="none" spc="0" normalizeH="0" baseline="0" noProof="1">
                <a:solidFill>
                  <a:srgbClr val="FF0000"/>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cs typeface="+mn-ea"/>
                <a:sym typeface="+mn-ea"/>
              </a:rPr>
              <a:t>将各类危害物质修订成危害化学物品；取消了生产场所与储存区之间临界量的区别。</a:t>
            </a:r>
            <a:endParaRPr kumimoji="0" lang="zh-CN" altLang="en-US" sz="2800" b="1" kern="1200" cap="none" spc="0" normalizeH="0" baseline="0" noProof="1">
              <a:solidFill>
                <a:srgbClr val="FF0000"/>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cs typeface="+mn-cs"/>
              <a:sym typeface="+mn-ea"/>
            </a:endParaRPr>
          </a:p>
        </p:txBody>
      </p:sp>
      <p:pic>
        <p:nvPicPr>
          <p:cNvPr id="86024" name="图片 4" descr="office6\wpsassist\cache\A000220150318O00PPIC"/>
          <p:cNvPicPr>
            <a:picLocks noChangeAspect="1"/>
          </p:cNvPicPr>
          <p:nvPr/>
        </p:nvPicPr>
        <p:blipFill>
          <a:blip r:embed="rId2"/>
          <a:stretch>
            <a:fillRect/>
          </a:stretch>
        </p:blipFill>
        <p:spPr>
          <a:xfrm rot="-360000">
            <a:off x="539750" y="4076700"/>
            <a:ext cx="7767638" cy="2141538"/>
          </a:xfrm>
          <a:prstGeom prst="rect">
            <a:avLst/>
          </a:prstGeom>
          <a:noFill/>
          <a:ln w="9525">
            <a:noFill/>
          </a:ln>
        </p:spPr>
      </p:pic>
      <p:sp>
        <p:nvSpPr>
          <p:cNvPr id="2" name="内容占位符 1"/>
          <p:cNvSpPr/>
          <p:nvPr>
            <p:ph idx="1"/>
          </p:nvPr>
        </p:nvSpPr>
        <p:spPr/>
        <p:txBody>
          <a:bodyPr/>
          <a:p>
            <a:endParaRPr lang="zh-CN" altLang="en-US"/>
          </a:p>
        </p:txBody>
      </p:sp>
    </p:spTree>
  </p:cSld>
  <p:clrMapOvr>
    <a:masterClrMapping/>
  </p:clrMapOvr>
  <p:transition>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标题 7"/>
          <p:cNvSpPr>
            <a:spLocks noGrp="1"/>
          </p:cNvSpPr>
          <p:nvPr/>
        </p:nvSpPr>
        <p:spPr>
          <a:xfrm>
            <a:off x="503238" y="1123950"/>
            <a:ext cx="8105775" cy="76200"/>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anchor="ctr"/>
          <a:lst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lt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r>
              <a:rPr kumimoji="0" lang="en-US" altLang="zh-CN" sz="4400" b="0" i="0" u="none" strike="noStrike" kern="1200" cap="none" spc="0" normalizeH="0" baseline="0" noProof="1">
                <a:ln>
                  <a:noFill/>
                </a:ln>
                <a:solidFill>
                  <a:schemeClr val="lt1"/>
                </a:solidFill>
                <a:effectLst/>
                <a:uLnTx/>
                <a:uFillTx/>
                <a:latin typeface="+mj-lt"/>
                <a:ea typeface="+mj-ea"/>
                <a:cs typeface="+mj-cs"/>
              </a:rPr>
              <a:t> </a:t>
            </a:r>
            <a:endParaRPr kumimoji="0" lang="en-US" altLang="zh-CN" sz="4400" b="0" i="0" u="none" strike="noStrike" kern="1200" cap="none" spc="0" normalizeH="0" baseline="0" noProof="1">
              <a:ln>
                <a:noFill/>
              </a:ln>
              <a:solidFill>
                <a:schemeClr val="lt1"/>
              </a:solidFill>
              <a:effectLst/>
              <a:uLnTx/>
              <a:uFillTx/>
              <a:latin typeface="+mj-lt"/>
              <a:ea typeface="+mj-ea"/>
              <a:cs typeface="+mj-cs"/>
            </a:endParaRPr>
          </a:p>
        </p:txBody>
      </p:sp>
      <p:pic>
        <p:nvPicPr>
          <p:cNvPr id="87043" name="图片 4" descr="t017ad25186a066ac2f"/>
          <p:cNvPicPr>
            <a:picLocks noChangeAspect="1"/>
          </p:cNvPicPr>
          <p:nvPr/>
        </p:nvPicPr>
        <p:blipFill>
          <a:blip r:embed="rId1"/>
          <a:stretch>
            <a:fillRect/>
          </a:stretch>
        </p:blipFill>
        <p:spPr>
          <a:xfrm>
            <a:off x="8316913" y="-100012"/>
            <a:ext cx="752475" cy="1382712"/>
          </a:xfrm>
          <a:prstGeom prst="rect">
            <a:avLst/>
          </a:prstGeom>
          <a:noFill/>
          <a:ln w="9525">
            <a:noFill/>
          </a:ln>
        </p:spPr>
      </p:pic>
      <p:sp>
        <p:nvSpPr>
          <p:cNvPr id="87044" name="文本框 1"/>
          <p:cNvSpPr txBox="1"/>
          <p:nvPr/>
        </p:nvSpPr>
        <p:spPr>
          <a:xfrm>
            <a:off x="400050" y="1485900"/>
            <a:ext cx="280988" cy="368300"/>
          </a:xfrm>
          <a:prstGeom prst="rect">
            <a:avLst/>
          </a:prstGeom>
          <a:noFill/>
          <a:ln w="9525">
            <a:noFill/>
          </a:ln>
        </p:spPr>
        <p:txBody>
          <a:bodyPr wrap="none" anchor="t" anchorCtr="0">
            <a:spAutoFit/>
          </a:bodyPr>
          <a:p>
            <a:pPr>
              <a:lnSpc>
                <a:spcPct val="130000"/>
              </a:lnSpc>
            </a:pPr>
            <a:r>
              <a:rPr lang="en-US" altLang="zh-CN" sz="1400" dirty="0">
                <a:latin typeface="Arial" panose="020B0604020202020204" pitchFamily="34" charset="0"/>
                <a:ea typeface="微软雅黑" panose="020B0503020204020204" charset="-122"/>
              </a:rPr>
              <a:t> </a:t>
            </a:r>
            <a:r>
              <a:rPr lang="zh-CN" altLang="en-US" sz="1400" dirty="0">
                <a:latin typeface="Arial" panose="020B0604020202020204" pitchFamily="34" charset="0"/>
                <a:ea typeface="微软雅黑" panose="020B0503020204020204" charset="-122"/>
              </a:rPr>
              <a:t> </a:t>
            </a:r>
            <a:endParaRPr lang="zh-CN" altLang="en-US" sz="1400" dirty="0">
              <a:latin typeface="Arial" panose="020B0604020202020204" pitchFamily="34" charset="0"/>
              <a:ea typeface="微软雅黑" panose="020B0503020204020204" charset="-122"/>
            </a:endParaRPr>
          </a:p>
        </p:txBody>
      </p:sp>
      <p:sp>
        <p:nvSpPr>
          <p:cNvPr id="87045" name="矩形 49162"/>
          <p:cNvSpPr/>
          <p:nvPr/>
        </p:nvSpPr>
        <p:spPr>
          <a:xfrm>
            <a:off x="1042988" y="549275"/>
            <a:ext cx="6908800" cy="519113"/>
          </a:xfrm>
          <a:prstGeom prst="rect">
            <a:avLst/>
          </a:prstGeom>
          <a:noFill/>
          <a:ln w="9525">
            <a:noFill/>
          </a:ln>
        </p:spPr>
        <p:txBody>
          <a:bodyPr wrap="none" anchor="ctr" anchorCtr="0">
            <a:spAutoFit/>
          </a:bodyPr>
          <a:p>
            <a:r>
              <a:rPr lang="en-US" altLang="zh-CN" sz="2800" b="1" dirty="0">
                <a:latin typeface="Arial" panose="020B0604020202020204" pitchFamily="34" charset="0"/>
                <a:ea typeface="黑体" panose="02010609060101010101" pitchFamily="49" charset="-122"/>
              </a:rPr>
              <a:t>GB18218-2009</a:t>
            </a:r>
            <a:r>
              <a:rPr lang="zh-CN" altLang="en-US" sz="2800" b="1" dirty="0">
                <a:latin typeface="Arial" panose="020B0604020202020204" pitchFamily="34" charset="0"/>
                <a:ea typeface="黑体" panose="02010609060101010101" pitchFamily="49" charset="-122"/>
              </a:rPr>
              <a:t>危险化学品重大危险源辨识</a:t>
            </a:r>
            <a:endParaRPr lang="en-US" altLang="zh-CN" sz="2800" b="1" dirty="0">
              <a:latin typeface="Arial" panose="020B0604020202020204" pitchFamily="34" charset="0"/>
              <a:ea typeface="黑体" panose="02010609060101010101" pitchFamily="49" charset="-122"/>
            </a:endParaRPr>
          </a:p>
        </p:txBody>
      </p:sp>
      <p:sp>
        <p:nvSpPr>
          <p:cNvPr id="87046" name="文本框 1"/>
          <p:cNvSpPr txBox="1"/>
          <p:nvPr/>
        </p:nvSpPr>
        <p:spPr>
          <a:xfrm>
            <a:off x="395288" y="1412875"/>
            <a:ext cx="5080000" cy="517525"/>
          </a:xfrm>
          <a:prstGeom prst="rect">
            <a:avLst/>
          </a:prstGeom>
          <a:noFill/>
          <a:ln w="9525">
            <a:noFill/>
          </a:ln>
        </p:spPr>
        <p:txBody>
          <a:bodyPr anchor="t" anchorCtr="0">
            <a:spAutoFit/>
          </a:bodyPr>
          <a:p>
            <a:pPr marL="457200" indent="-457200">
              <a:buFont typeface="Wingdings" panose="05000000000000000000" pitchFamily="2" charset="2"/>
              <a:buChar char="Ø"/>
            </a:pPr>
            <a:r>
              <a:rPr lang="zh-CN" altLang="en-US" sz="2800" b="1" dirty="0">
                <a:solidFill>
                  <a:srgbClr val="FF0000"/>
                </a:solidFill>
                <a:latin typeface="宋体" panose="02010600030101010101" pitchFamily="2" charset="-122"/>
                <a:ea typeface="宋体" panose="02010600030101010101" pitchFamily="2" charset="-122"/>
              </a:rPr>
              <a:t>重大危险源的辨识指标</a:t>
            </a:r>
            <a:endParaRPr lang="zh-CN" altLang="en-US" sz="2800" b="1" dirty="0">
              <a:solidFill>
                <a:srgbClr val="FF0000"/>
              </a:solidFill>
              <a:latin typeface="宋体" panose="02010600030101010101" pitchFamily="2" charset="-122"/>
              <a:ea typeface="宋体" panose="02010600030101010101" pitchFamily="2" charset="-122"/>
            </a:endParaRPr>
          </a:p>
        </p:txBody>
      </p:sp>
      <p:sp>
        <p:nvSpPr>
          <p:cNvPr id="87047" name="文本框 2"/>
          <p:cNvSpPr txBox="1"/>
          <p:nvPr/>
        </p:nvSpPr>
        <p:spPr>
          <a:xfrm>
            <a:off x="755650" y="2133600"/>
            <a:ext cx="8035925" cy="2308225"/>
          </a:xfrm>
          <a:prstGeom prst="rect">
            <a:avLst/>
          </a:prstGeom>
          <a:noFill/>
          <a:ln w="9525">
            <a:noFill/>
          </a:ln>
        </p:spPr>
        <p:txBody>
          <a:bodyPr anchor="t" anchorCtr="0">
            <a:spAutoFit/>
          </a:bodyPr>
          <a:p>
            <a:pPr>
              <a:lnSpc>
                <a:spcPct val="130000"/>
              </a:lnSpc>
            </a:pPr>
            <a:r>
              <a:rPr lang="en-US" altLang="zh-CN" sz="2800" dirty="0">
                <a:solidFill>
                  <a:srgbClr val="2A2A2A"/>
                </a:solidFill>
                <a:latin typeface="宋体" panose="02010600030101010101" pitchFamily="2" charset="-122"/>
                <a:ea typeface="宋体" panose="02010600030101010101" pitchFamily="2" charset="-122"/>
              </a:rPr>
              <a:t>  </a:t>
            </a:r>
            <a:r>
              <a:rPr lang="en-US" altLang="zh-CN" sz="2800" dirty="0">
                <a:solidFill>
                  <a:srgbClr val="000000"/>
                </a:solidFill>
                <a:latin typeface="宋体" panose="02010600030101010101" pitchFamily="2" charset="-122"/>
                <a:ea typeface="宋体" panose="02010600030101010101" pitchFamily="2" charset="-122"/>
              </a:rPr>
              <a:t> </a:t>
            </a:r>
            <a:r>
              <a:rPr lang="zh-CN" altLang="en-US" sz="2800" dirty="0">
                <a:solidFill>
                  <a:srgbClr val="000000"/>
                </a:solidFill>
                <a:latin typeface="宋体" panose="02010600030101010101" pitchFamily="2" charset="-122"/>
                <a:ea typeface="宋体" panose="02010600030101010101" pitchFamily="2" charset="-122"/>
              </a:rPr>
              <a:t>单元内存在危险化学品的数量等于或超过表１、表２规定的临界量，即被定为重大危险源。单元内存在的危险化学品的数量根据处理危险化学品种类的多少区分为以下两种情况：</a:t>
            </a:r>
            <a:endParaRPr lang="zh-CN" altLang="en-US" sz="2800" dirty="0">
              <a:solidFill>
                <a:srgbClr val="000000"/>
              </a:solidFill>
              <a:latin typeface="宋体" panose="02010600030101010101" pitchFamily="2" charset="-122"/>
              <a:ea typeface="宋体" panose="02010600030101010101" pitchFamily="2" charset="-122"/>
            </a:endParaRPr>
          </a:p>
        </p:txBody>
      </p:sp>
      <p:sp>
        <p:nvSpPr>
          <p:cNvPr id="2" name="内容占位符 1"/>
          <p:cNvSpPr/>
          <p:nvPr>
            <p:ph idx="1"/>
          </p:nvPr>
        </p:nvSpPr>
        <p:spPr/>
        <p:txBody>
          <a:bodyPr/>
          <a:p>
            <a:endParaRPr lang="zh-CN" altLang="en-US"/>
          </a:p>
        </p:txBody>
      </p:sp>
    </p:spTree>
  </p:cSld>
  <p:clrMapOvr>
    <a:masterClrMapping/>
  </p:clrMapOvr>
  <p:transition>
    <p:rand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标题 7"/>
          <p:cNvSpPr>
            <a:spLocks noGrp="1"/>
          </p:cNvSpPr>
          <p:nvPr/>
        </p:nvSpPr>
        <p:spPr>
          <a:xfrm>
            <a:off x="503238" y="1123950"/>
            <a:ext cx="8105775" cy="76200"/>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anchor="ctr"/>
          <a:lst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lt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r>
              <a:rPr kumimoji="0" lang="en-US" altLang="zh-CN" sz="4400" b="0" i="0" u="none" strike="noStrike" kern="1200" cap="none" spc="0" normalizeH="0" baseline="0" noProof="1">
                <a:ln>
                  <a:noFill/>
                </a:ln>
                <a:solidFill>
                  <a:schemeClr val="lt1"/>
                </a:solidFill>
                <a:effectLst/>
                <a:uLnTx/>
                <a:uFillTx/>
                <a:latin typeface="+mj-lt"/>
                <a:ea typeface="+mj-ea"/>
                <a:cs typeface="+mj-cs"/>
              </a:rPr>
              <a:t> </a:t>
            </a:r>
            <a:endParaRPr kumimoji="0" lang="en-US" altLang="zh-CN" sz="4400" b="0" i="0" u="none" strike="noStrike" kern="1200" cap="none" spc="0" normalizeH="0" baseline="0" noProof="1">
              <a:ln>
                <a:noFill/>
              </a:ln>
              <a:solidFill>
                <a:schemeClr val="lt1"/>
              </a:solidFill>
              <a:effectLst/>
              <a:uLnTx/>
              <a:uFillTx/>
              <a:latin typeface="+mj-lt"/>
              <a:ea typeface="+mj-ea"/>
              <a:cs typeface="+mj-cs"/>
            </a:endParaRPr>
          </a:p>
        </p:txBody>
      </p:sp>
      <p:pic>
        <p:nvPicPr>
          <p:cNvPr id="88067" name="图片 4" descr="t017ad25186a066ac2f"/>
          <p:cNvPicPr>
            <a:picLocks noChangeAspect="1"/>
          </p:cNvPicPr>
          <p:nvPr/>
        </p:nvPicPr>
        <p:blipFill>
          <a:blip r:embed="rId1"/>
          <a:stretch>
            <a:fillRect/>
          </a:stretch>
        </p:blipFill>
        <p:spPr>
          <a:xfrm>
            <a:off x="8316913" y="-100012"/>
            <a:ext cx="752475" cy="1382712"/>
          </a:xfrm>
          <a:prstGeom prst="rect">
            <a:avLst/>
          </a:prstGeom>
          <a:noFill/>
          <a:ln w="9525">
            <a:noFill/>
          </a:ln>
        </p:spPr>
      </p:pic>
      <p:sp>
        <p:nvSpPr>
          <p:cNvPr id="88068" name="文本框 1"/>
          <p:cNvSpPr txBox="1"/>
          <p:nvPr/>
        </p:nvSpPr>
        <p:spPr>
          <a:xfrm>
            <a:off x="400050" y="1485900"/>
            <a:ext cx="280988" cy="368300"/>
          </a:xfrm>
          <a:prstGeom prst="rect">
            <a:avLst/>
          </a:prstGeom>
          <a:noFill/>
          <a:ln w="9525">
            <a:noFill/>
          </a:ln>
        </p:spPr>
        <p:txBody>
          <a:bodyPr wrap="none" anchor="t" anchorCtr="0">
            <a:spAutoFit/>
          </a:bodyPr>
          <a:p>
            <a:pPr>
              <a:lnSpc>
                <a:spcPct val="130000"/>
              </a:lnSpc>
            </a:pPr>
            <a:r>
              <a:rPr lang="en-US" altLang="zh-CN" sz="1400" dirty="0">
                <a:latin typeface="Arial" panose="020B0604020202020204" pitchFamily="34" charset="0"/>
                <a:ea typeface="微软雅黑" panose="020B0503020204020204" charset="-122"/>
              </a:rPr>
              <a:t> </a:t>
            </a:r>
            <a:r>
              <a:rPr lang="zh-CN" altLang="en-US" sz="1400" dirty="0">
                <a:latin typeface="Arial" panose="020B0604020202020204" pitchFamily="34" charset="0"/>
                <a:ea typeface="微软雅黑" panose="020B0503020204020204" charset="-122"/>
              </a:rPr>
              <a:t> </a:t>
            </a:r>
            <a:endParaRPr lang="zh-CN" altLang="en-US" sz="1400" dirty="0">
              <a:latin typeface="Arial" panose="020B0604020202020204" pitchFamily="34" charset="0"/>
              <a:ea typeface="微软雅黑" panose="020B0503020204020204" charset="-122"/>
            </a:endParaRPr>
          </a:p>
        </p:txBody>
      </p:sp>
      <p:sp>
        <p:nvSpPr>
          <p:cNvPr id="88069" name="矩形 49162"/>
          <p:cNvSpPr/>
          <p:nvPr/>
        </p:nvSpPr>
        <p:spPr>
          <a:xfrm>
            <a:off x="1042988" y="549275"/>
            <a:ext cx="6908800" cy="519113"/>
          </a:xfrm>
          <a:prstGeom prst="rect">
            <a:avLst/>
          </a:prstGeom>
          <a:noFill/>
          <a:ln w="9525">
            <a:noFill/>
          </a:ln>
        </p:spPr>
        <p:txBody>
          <a:bodyPr wrap="none" anchor="ctr" anchorCtr="0">
            <a:spAutoFit/>
          </a:bodyPr>
          <a:p>
            <a:r>
              <a:rPr lang="en-US" altLang="zh-CN" sz="2800" b="1" dirty="0">
                <a:latin typeface="Arial" panose="020B0604020202020204" pitchFamily="34" charset="0"/>
                <a:ea typeface="黑体" panose="02010609060101010101" pitchFamily="49" charset="-122"/>
              </a:rPr>
              <a:t>GB18218-2009</a:t>
            </a:r>
            <a:r>
              <a:rPr lang="zh-CN" altLang="en-US" sz="2800" b="1" dirty="0">
                <a:latin typeface="Arial" panose="020B0604020202020204" pitchFamily="34" charset="0"/>
                <a:ea typeface="黑体" panose="02010609060101010101" pitchFamily="49" charset="-122"/>
              </a:rPr>
              <a:t>危险化学品重大危险源辨识</a:t>
            </a:r>
            <a:endParaRPr lang="en-US" altLang="zh-CN" sz="2800" b="1" dirty="0">
              <a:latin typeface="Arial" panose="020B0604020202020204" pitchFamily="34" charset="0"/>
              <a:ea typeface="黑体" panose="02010609060101010101" pitchFamily="49" charset="-122"/>
            </a:endParaRPr>
          </a:p>
        </p:txBody>
      </p:sp>
      <p:sp>
        <p:nvSpPr>
          <p:cNvPr id="88070" name="文本框 99"/>
          <p:cNvSpPr txBox="1"/>
          <p:nvPr/>
        </p:nvSpPr>
        <p:spPr>
          <a:xfrm>
            <a:off x="179388" y="1339850"/>
            <a:ext cx="8851900" cy="519113"/>
          </a:xfrm>
          <a:prstGeom prst="rect">
            <a:avLst/>
          </a:prstGeom>
          <a:noFill/>
          <a:ln w="9525">
            <a:noFill/>
          </a:ln>
        </p:spPr>
        <p:txBody>
          <a:bodyPr anchor="t" anchorCtr="0">
            <a:spAutoFit/>
          </a:bodyPr>
          <a:p>
            <a:pPr marL="457200" indent="-457200">
              <a:buFont typeface="Wingdings" panose="05000000000000000000" pitchFamily="2" charset="2"/>
              <a:buChar char="Ø"/>
            </a:pPr>
            <a:r>
              <a:rPr lang="zh-CN" altLang="en-US" sz="2800" b="1" dirty="0">
                <a:solidFill>
                  <a:srgbClr val="FF0000"/>
                </a:solidFill>
                <a:latin typeface="宋体" panose="02010600030101010101" pitchFamily="2" charset="-122"/>
                <a:ea typeface="宋体" panose="02010600030101010101" pitchFamily="2" charset="-122"/>
              </a:rPr>
              <a:t>重大危险源的辨识指标</a:t>
            </a:r>
            <a:endParaRPr lang="zh-CN" altLang="en-US" sz="2800" b="1" dirty="0">
              <a:solidFill>
                <a:srgbClr val="FF0000"/>
              </a:solidFill>
              <a:latin typeface="宋体" panose="02010600030101010101" pitchFamily="2" charset="-122"/>
              <a:ea typeface="宋体" panose="02010600030101010101" pitchFamily="2" charset="-122"/>
            </a:endParaRPr>
          </a:p>
        </p:txBody>
      </p:sp>
      <p:sp>
        <p:nvSpPr>
          <p:cNvPr id="88071" name="文本框 1"/>
          <p:cNvSpPr txBox="1"/>
          <p:nvPr/>
        </p:nvSpPr>
        <p:spPr>
          <a:xfrm>
            <a:off x="323850" y="2205038"/>
            <a:ext cx="8193088" cy="2862262"/>
          </a:xfrm>
          <a:prstGeom prst="rect">
            <a:avLst/>
          </a:prstGeom>
          <a:noFill/>
          <a:ln w="9525">
            <a:noFill/>
          </a:ln>
        </p:spPr>
        <p:txBody>
          <a:bodyPr anchor="t" anchorCtr="0">
            <a:spAutoFit/>
          </a:bodyPr>
          <a:p>
            <a:pPr>
              <a:lnSpc>
                <a:spcPct val="130000"/>
              </a:lnSpc>
            </a:pPr>
            <a:r>
              <a:rPr lang="en-US" altLang="zh-CN" sz="2800" dirty="0">
                <a:solidFill>
                  <a:srgbClr val="2A2A2A"/>
                </a:solidFill>
                <a:latin typeface="宋体" panose="02010600030101010101" pitchFamily="2" charset="-122"/>
                <a:ea typeface="宋体" panose="02010600030101010101" pitchFamily="2" charset="-122"/>
              </a:rPr>
              <a:t>    </a:t>
            </a:r>
            <a:r>
              <a:rPr lang="zh-CN" altLang="en-US" sz="2800" dirty="0">
                <a:solidFill>
                  <a:srgbClr val="000000"/>
                </a:solidFill>
                <a:latin typeface="宋体" panose="02010600030101010101" pitchFamily="2" charset="-122"/>
                <a:ea typeface="宋体" panose="02010600030101010101" pitchFamily="2" charset="-122"/>
              </a:rPr>
              <a:t>单元内存在的危险化学品为单一品种，则该危险化学品的数量即为单元内危险化学品的总量，若等于或超过相应的临界量，则定为重大危险源。　         </a:t>
            </a:r>
            <a:endParaRPr lang="zh-CN" altLang="en-US" sz="2800" dirty="0">
              <a:solidFill>
                <a:srgbClr val="000000"/>
              </a:solidFill>
              <a:latin typeface="宋体" panose="02010600030101010101" pitchFamily="2" charset="-122"/>
              <a:ea typeface="宋体" panose="02010600030101010101" pitchFamily="2" charset="-122"/>
            </a:endParaRPr>
          </a:p>
          <a:p>
            <a:pPr>
              <a:lnSpc>
                <a:spcPct val="130000"/>
              </a:lnSpc>
            </a:pPr>
            <a:r>
              <a:rPr lang="zh-CN" altLang="en-US" sz="2800" dirty="0">
                <a:solidFill>
                  <a:srgbClr val="000000"/>
                </a:solidFill>
                <a:latin typeface="宋体" panose="02010600030101010101" pitchFamily="2" charset="-122"/>
                <a:ea typeface="宋体" panose="02010600030101010101" pitchFamily="2" charset="-122"/>
              </a:rPr>
              <a:t>    单元内存在的危险化学品为多品种时，则按式（１）计算，若满足式（１），则定为重大危险源：</a:t>
            </a:r>
            <a:endParaRPr lang="zh-CN" altLang="en-US" sz="2800" dirty="0">
              <a:solidFill>
                <a:srgbClr val="000000"/>
              </a:solidFill>
              <a:latin typeface="宋体" panose="02010600030101010101" pitchFamily="2" charset="-122"/>
              <a:ea typeface="宋体" panose="02010600030101010101" pitchFamily="2" charset="-122"/>
            </a:endParaRPr>
          </a:p>
        </p:txBody>
      </p:sp>
      <p:sp>
        <p:nvSpPr>
          <p:cNvPr id="88072" name="文本框 2"/>
          <p:cNvSpPr txBox="1"/>
          <p:nvPr/>
        </p:nvSpPr>
        <p:spPr>
          <a:xfrm>
            <a:off x="612775" y="4652963"/>
            <a:ext cx="8591550" cy="519112"/>
          </a:xfrm>
          <a:prstGeom prst="rect">
            <a:avLst/>
          </a:prstGeom>
          <a:noFill/>
          <a:ln w="9525">
            <a:noFill/>
          </a:ln>
        </p:spPr>
        <p:txBody>
          <a:bodyPr anchor="t" anchorCtr="0">
            <a:spAutoFit/>
          </a:bodyPr>
          <a:p>
            <a:r>
              <a:rPr lang="en-US" altLang="zh-CN" sz="2800" dirty="0">
                <a:solidFill>
                  <a:srgbClr val="000000"/>
                </a:solidFill>
                <a:latin typeface="宋体" panose="02010600030101010101" pitchFamily="2" charset="-122"/>
                <a:ea typeface="宋体" panose="02010600030101010101" pitchFamily="2" charset="-122"/>
              </a:rPr>
              <a:t> </a:t>
            </a:r>
            <a:r>
              <a:rPr lang="zh-CN" altLang="en-US" sz="2800" dirty="0">
                <a:solidFill>
                  <a:srgbClr val="000000"/>
                </a:solidFill>
                <a:latin typeface="宋体" panose="02010600030101010101" pitchFamily="2" charset="-122"/>
                <a:ea typeface="宋体" panose="02010600030101010101" pitchFamily="2" charset="-122"/>
              </a:rPr>
              <a:t> </a:t>
            </a:r>
            <a:endParaRPr lang="zh-CN" altLang="en-US" sz="2800" dirty="0">
              <a:solidFill>
                <a:srgbClr val="000000"/>
              </a:solidFill>
              <a:latin typeface="宋体" panose="02010600030101010101" pitchFamily="2" charset="-122"/>
              <a:ea typeface="宋体" panose="02010600030101010101" pitchFamily="2" charset="-122"/>
            </a:endParaRPr>
          </a:p>
        </p:txBody>
      </p:sp>
      <p:sp>
        <p:nvSpPr>
          <p:cNvPr id="2" name="内容占位符 1"/>
          <p:cNvSpPr/>
          <p:nvPr>
            <p:ph idx="1"/>
          </p:nvPr>
        </p:nvSpPr>
        <p:spPr/>
        <p:txBody>
          <a:bodyPr/>
          <a:p>
            <a:endParaRPr lang="zh-CN" altLang="en-US"/>
          </a:p>
        </p:txBody>
      </p:sp>
    </p:spTree>
  </p:cSld>
  <p:clrMapOvr>
    <a:masterClrMapping/>
  </p:clrMapOvr>
  <p:transition>
    <p:rand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标题 7"/>
          <p:cNvSpPr>
            <a:spLocks noGrp="1"/>
          </p:cNvSpPr>
          <p:nvPr/>
        </p:nvSpPr>
        <p:spPr>
          <a:xfrm>
            <a:off x="503238" y="1123950"/>
            <a:ext cx="8105775" cy="76200"/>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anchor="ctr"/>
          <a:lst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lt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r>
              <a:rPr kumimoji="0" lang="en-US" altLang="zh-CN" sz="4400" b="0" i="0" u="none" strike="noStrike" kern="1200" cap="none" spc="0" normalizeH="0" baseline="0" noProof="1">
                <a:ln>
                  <a:noFill/>
                </a:ln>
                <a:solidFill>
                  <a:schemeClr val="lt1"/>
                </a:solidFill>
                <a:effectLst/>
                <a:uLnTx/>
                <a:uFillTx/>
                <a:latin typeface="+mj-lt"/>
                <a:ea typeface="+mj-ea"/>
                <a:cs typeface="+mj-cs"/>
              </a:rPr>
              <a:t> </a:t>
            </a:r>
            <a:endParaRPr kumimoji="0" lang="en-US" altLang="zh-CN" sz="4400" b="0" i="0" u="none" strike="noStrike" kern="1200" cap="none" spc="0" normalizeH="0" baseline="0" noProof="1">
              <a:ln>
                <a:noFill/>
              </a:ln>
              <a:solidFill>
                <a:schemeClr val="lt1"/>
              </a:solidFill>
              <a:effectLst/>
              <a:uLnTx/>
              <a:uFillTx/>
              <a:latin typeface="+mj-lt"/>
              <a:ea typeface="+mj-ea"/>
              <a:cs typeface="+mj-cs"/>
            </a:endParaRPr>
          </a:p>
        </p:txBody>
      </p:sp>
      <p:pic>
        <p:nvPicPr>
          <p:cNvPr id="90115" name="图片 4" descr="t017ad25186a066ac2f"/>
          <p:cNvPicPr>
            <a:picLocks noChangeAspect="1"/>
          </p:cNvPicPr>
          <p:nvPr/>
        </p:nvPicPr>
        <p:blipFill>
          <a:blip r:embed="rId1"/>
          <a:stretch>
            <a:fillRect/>
          </a:stretch>
        </p:blipFill>
        <p:spPr>
          <a:xfrm>
            <a:off x="8316913" y="-100012"/>
            <a:ext cx="752475" cy="1382712"/>
          </a:xfrm>
          <a:prstGeom prst="rect">
            <a:avLst/>
          </a:prstGeom>
          <a:noFill/>
          <a:ln w="9525">
            <a:noFill/>
          </a:ln>
        </p:spPr>
      </p:pic>
      <p:sp>
        <p:nvSpPr>
          <p:cNvPr id="90116" name="文本框 1"/>
          <p:cNvSpPr txBox="1"/>
          <p:nvPr/>
        </p:nvSpPr>
        <p:spPr>
          <a:xfrm>
            <a:off x="400050" y="1485900"/>
            <a:ext cx="280988" cy="368300"/>
          </a:xfrm>
          <a:prstGeom prst="rect">
            <a:avLst/>
          </a:prstGeom>
          <a:noFill/>
          <a:ln w="9525">
            <a:noFill/>
          </a:ln>
        </p:spPr>
        <p:txBody>
          <a:bodyPr wrap="none" anchor="t" anchorCtr="0">
            <a:spAutoFit/>
          </a:bodyPr>
          <a:p>
            <a:pPr>
              <a:lnSpc>
                <a:spcPct val="130000"/>
              </a:lnSpc>
            </a:pPr>
            <a:r>
              <a:rPr lang="en-US" altLang="zh-CN" sz="1400" dirty="0">
                <a:latin typeface="Arial" panose="020B0604020202020204" pitchFamily="34" charset="0"/>
                <a:ea typeface="微软雅黑" panose="020B0503020204020204" charset="-122"/>
              </a:rPr>
              <a:t> </a:t>
            </a:r>
            <a:r>
              <a:rPr lang="zh-CN" altLang="en-US" sz="1400" dirty="0">
                <a:latin typeface="Arial" panose="020B0604020202020204" pitchFamily="34" charset="0"/>
                <a:ea typeface="微软雅黑" panose="020B0503020204020204" charset="-122"/>
              </a:rPr>
              <a:t> </a:t>
            </a:r>
            <a:endParaRPr lang="zh-CN" altLang="en-US" sz="1400" dirty="0">
              <a:latin typeface="Arial" panose="020B0604020202020204" pitchFamily="34" charset="0"/>
              <a:ea typeface="微软雅黑" panose="020B0503020204020204" charset="-122"/>
            </a:endParaRPr>
          </a:p>
        </p:txBody>
      </p:sp>
      <p:sp>
        <p:nvSpPr>
          <p:cNvPr id="90117" name="矩形 49162"/>
          <p:cNvSpPr/>
          <p:nvPr/>
        </p:nvSpPr>
        <p:spPr>
          <a:xfrm>
            <a:off x="1042988" y="549275"/>
            <a:ext cx="6908800" cy="519113"/>
          </a:xfrm>
          <a:prstGeom prst="rect">
            <a:avLst/>
          </a:prstGeom>
          <a:noFill/>
          <a:ln w="9525">
            <a:noFill/>
          </a:ln>
        </p:spPr>
        <p:txBody>
          <a:bodyPr wrap="none" anchor="ctr" anchorCtr="0">
            <a:spAutoFit/>
          </a:bodyPr>
          <a:p>
            <a:r>
              <a:rPr lang="en-US" altLang="zh-CN" sz="2800" b="1" dirty="0">
                <a:latin typeface="Arial" panose="020B0604020202020204" pitchFamily="34" charset="0"/>
                <a:ea typeface="黑体" panose="02010609060101010101" pitchFamily="49" charset="-122"/>
              </a:rPr>
              <a:t>GB18218-2009</a:t>
            </a:r>
            <a:r>
              <a:rPr lang="zh-CN" altLang="en-US" sz="2800" b="1" dirty="0">
                <a:latin typeface="Arial" panose="020B0604020202020204" pitchFamily="34" charset="0"/>
                <a:ea typeface="黑体" panose="02010609060101010101" pitchFamily="49" charset="-122"/>
              </a:rPr>
              <a:t>危险化学品重大危险源辨识</a:t>
            </a:r>
            <a:endParaRPr lang="en-US" altLang="zh-CN" sz="2800" b="1" dirty="0">
              <a:latin typeface="Arial" panose="020B0604020202020204" pitchFamily="34" charset="0"/>
              <a:ea typeface="黑体" panose="02010609060101010101" pitchFamily="49" charset="-122"/>
            </a:endParaRPr>
          </a:p>
        </p:txBody>
      </p:sp>
      <p:sp>
        <p:nvSpPr>
          <p:cNvPr id="90118" name="文本框 99"/>
          <p:cNvSpPr txBox="1"/>
          <p:nvPr/>
        </p:nvSpPr>
        <p:spPr>
          <a:xfrm>
            <a:off x="179388" y="1339850"/>
            <a:ext cx="8851900" cy="519113"/>
          </a:xfrm>
          <a:prstGeom prst="rect">
            <a:avLst/>
          </a:prstGeom>
          <a:noFill/>
          <a:ln w="9525">
            <a:noFill/>
          </a:ln>
        </p:spPr>
        <p:txBody>
          <a:bodyPr anchor="t" anchorCtr="0">
            <a:spAutoFit/>
          </a:bodyPr>
          <a:p>
            <a:pPr marL="457200" indent="-457200">
              <a:buFont typeface="Wingdings" panose="05000000000000000000" pitchFamily="2" charset="2"/>
              <a:buChar char="Ø"/>
            </a:pPr>
            <a:r>
              <a:rPr lang="zh-CN" altLang="en-US" sz="2800" b="1" dirty="0">
                <a:solidFill>
                  <a:srgbClr val="FF0000"/>
                </a:solidFill>
                <a:latin typeface="宋体" panose="02010600030101010101" pitchFamily="2" charset="-122"/>
                <a:ea typeface="宋体" panose="02010600030101010101" pitchFamily="2" charset="-122"/>
              </a:rPr>
              <a:t>重大</a:t>
            </a:r>
            <a:r>
              <a:rPr lang="zh-CN" altLang="en-US" sz="2800" dirty="0">
                <a:solidFill>
                  <a:srgbClr val="FF0000"/>
                </a:solidFill>
                <a:latin typeface="宋体" panose="02010600030101010101" pitchFamily="2" charset="-122"/>
                <a:ea typeface="宋体" panose="02010600030101010101" pitchFamily="2" charset="-122"/>
              </a:rPr>
              <a:t>危险源的辨识指标</a:t>
            </a:r>
            <a:endParaRPr lang="zh-CN" altLang="en-US" sz="2800" dirty="0">
              <a:latin typeface="Arial" panose="020B0604020202020204" pitchFamily="34" charset="0"/>
              <a:ea typeface="黑体" panose="02010609060101010101" pitchFamily="49" charset="-122"/>
            </a:endParaRPr>
          </a:p>
        </p:txBody>
      </p:sp>
      <p:sp>
        <p:nvSpPr>
          <p:cNvPr id="90119" name="文本框 1"/>
          <p:cNvSpPr txBox="1"/>
          <p:nvPr/>
        </p:nvSpPr>
        <p:spPr>
          <a:xfrm>
            <a:off x="755650" y="1917700"/>
            <a:ext cx="7837488" cy="4911725"/>
          </a:xfrm>
          <a:prstGeom prst="rect">
            <a:avLst/>
          </a:prstGeom>
          <a:noFill/>
          <a:ln w="9525">
            <a:noFill/>
          </a:ln>
        </p:spPr>
        <p:txBody>
          <a:bodyPr anchor="t" anchorCtr="0">
            <a:spAutoFit/>
          </a:bodyPr>
          <a:p>
            <a:r>
              <a:rPr lang="en-US" altLang="zh-CN" sz="2800" dirty="0">
                <a:solidFill>
                  <a:srgbClr val="000000"/>
                </a:solidFill>
                <a:latin typeface="宋体" panose="02010600030101010101" pitchFamily="2" charset="-122"/>
                <a:ea typeface="宋体" panose="02010600030101010101" pitchFamily="2" charset="-122"/>
                <a:sym typeface="Arial" panose="020B0604020202020204" pitchFamily="34" charset="0"/>
              </a:rPr>
              <a:t>q1/Q1+q2/Q2+…+qn/Qn≧1………………………</a:t>
            </a:r>
            <a:r>
              <a:rPr lang="zh-CN" altLang="en-US" sz="2800" dirty="0">
                <a:solidFill>
                  <a:srgbClr val="000000"/>
                </a:solidFill>
                <a:latin typeface="宋体" panose="02010600030101010101" pitchFamily="2" charset="-122"/>
                <a:ea typeface="宋体" panose="02010600030101010101" pitchFamily="2" charset="-122"/>
                <a:sym typeface="Arial" panose="020B0604020202020204" pitchFamily="34" charset="0"/>
              </a:rPr>
              <a:t>（１）　　式中：</a:t>
            </a:r>
            <a:endParaRPr lang="zh-CN" altLang="en-US" sz="2800" dirty="0">
              <a:solidFill>
                <a:srgbClr val="000000"/>
              </a:solidFill>
              <a:latin typeface="宋体" panose="02010600030101010101" pitchFamily="2" charset="-122"/>
              <a:ea typeface="宋体" panose="02010600030101010101" pitchFamily="2" charset="-122"/>
              <a:sym typeface="Arial" panose="020B0604020202020204" pitchFamily="34" charset="0"/>
            </a:endParaRPr>
          </a:p>
          <a:p>
            <a:r>
              <a:rPr lang="en-US" altLang="zh-CN" sz="2800" dirty="0">
                <a:solidFill>
                  <a:srgbClr val="000000"/>
                </a:solidFill>
                <a:latin typeface="宋体" panose="02010600030101010101" pitchFamily="2" charset="-122"/>
                <a:ea typeface="宋体" panose="02010600030101010101" pitchFamily="2" charset="-122"/>
                <a:sym typeface="Arial" panose="020B0604020202020204" pitchFamily="34" charset="0"/>
              </a:rPr>
              <a:t>q1</a:t>
            </a:r>
            <a:r>
              <a:rPr lang="zh-CN" altLang="en-US" sz="2800" dirty="0">
                <a:solidFill>
                  <a:srgbClr val="000000"/>
                </a:solidFill>
                <a:latin typeface="宋体" panose="02010600030101010101" pitchFamily="2" charset="-122"/>
                <a:ea typeface="宋体" panose="02010600030101010101" pitchFamily="2" charset="-122"/>
                <a:sym typeface="Arial" panose="020B0604020202020204" pitchFamily="34" charset="0"/>
              </a:rPr>
              <a:t>，</a:t>
            </a:r>
            <a:r>
              <a:rPr lang="en-US" altLang="zh-CN" sz="2800" dirty="0">
                <a:solidFill>
                  <a:srgbClr val="000000"/>
                </a:solidFill>
                <a:latin typeface="宋体" panose="02010600030101010101" pitchFamily="2" charset="-122"/>
                <a:ea typeface="宋体" panose="02010600030101010101" pitchFamily="2" charset="-122"/>
                <a:sym typeface="Arial" panose="020B0604020202020204" pitchFamily="34" charset="0"/>
              </a:rPr>
              <a:t>q2</a:t>
            </a:r>
            <a:r>
              <a:rPr lang="zh-CN" altLang="en-US" sz="2800" dirty="0">
                <a:solidFill>
                  <a:srgbClr val="000000"/>
                </a:solidFill>
                <a:latin typeface="宋体" panose="02010600030101010101" pitchFamily="2" charset="-122"/>
                <a:ea typeface="宋体" panose="02010600030101010101" pitchFamily="2" charset="-122"/>
                <a:sym typeface="Arial" panose="020B0604020202020204" pitchFamily="34" charset="0"/>
              </a:rPr>
              <a:t>，</a:t>
            </a:r>
            <a:r>
              <a:rPr lang="en-US" altLang="zh-CN" sz="2800" dirty="0">
                <a:solidFill>
                  <a:srgbClr val="000000"/>
                </a:solidFill>
                <a:latin typeface="宋体" panose="02010600030101010101" pitchFamily="2" charset="-122"/>
                <a:ea typeface="宋体" panose="02010600030101010101" pitchFamily="2" charset="-122"/>
                <a:sym typeface="Arial" panose="020B0604020202020204" pitchFamily="34" charset="0"/>
              </a:rPr>
              <a:t>…</a:t>
            </a:r>
            <a:r>
              <a:rPr lang="zh-CN" altLang="en-US" sz="2800" dirty="0">
                <a:solidFill>
                  <a:srgbClr val="000000"/>
                </a:solidFill>
                <a:latin typeface="宋体" panose="02010600030101010101" pitchFamily="2" charset="-122"/>
                <a:ea typeface="宋体" panose="02010600030101010101" pitchFamily="2" charset="-122"/>
                <a:sym typeface="Arial" panose="020B0604020202020204" pitchFamily="34" charset="0"/>
              </a:rPr>
              <a:t>，</a:t>
            </a:r>
            <a:r>
              <a:rPr lang="en-US" altLang="zh-CN" sz="2800" dirty="0">
                <a:solidFill>
                  <a:srgbClr val="000000"/>
                </a:solidFill>
                <a:latin typeface="宋体" panose="02010600030101010101" pitchFamily="2" charset="-122"/>
                <a:ea typeface="宋体" panose="02010600030101010101" pitchFamily="2" charset="-122"/>
                <a:sym typeface="Arial" panose="020B0604020202020204" pitchFamily="34" charset="0"/>
              </a:rPr>
              <a:t>qn———</a:t>
            </a:r>
            <a:r>
              <a:rPr lang="zh-CN" altLang="en-US" sz="2800" dirty="0">
                <a:solidFill>
                  <a:srgbClr val="000000"/>
                </a:solidFill>
                <a:latin typeface="宋体" panose="02010600030101010101" pitchFamily="2" charset="-122"/>
                <a:ea typeface="宋体" panose="02010600030101010101" pitchFamily="2" charset="-122"/>
                <a:sym typeface="Arial" panose="020B0604020202020204" pitchFamily="34" charset="0"/>
              </a:rPr>
              <a:t>每种危险化学品实际存在量，单位为吨（ｔ）；</a:t>
            </a:r>
            <a:endParaRPr lang="zh-CN" altLang="en-US" sz="2800" dirty="0">
              <a:solidFill>
                <a:srgbClr val="000000"/>
              </a:solidFill>
              <a:latin typeface="宋体" panose="02010600030101010101" pitchFamily="2" charset="-122"/>
              <a:ea typeface="宋体" panose="02010600030101010101" pitchFamily="2" charset="-122"/>
              <a:sym typeface="Arial" panose="020B0604020202020204" pitchFamily="34" charset="0"/>
            </a:endParaRPr>
          </a:p>
          <a:p>
            <a:r>
              <a:rPr lang="en-US" altLang="zh-CN" sz="2800" dirty="0">
                <a:solidFill>
                  <a:srgbClr val="000000"/>
                </a:solidFill>
                <a:latin typeface="宋体" panose="02010600030101010101" pitchFamily="2" charset="-122"/>
                <a:ea typeface="宋体" panose="02010600030101010101" pitchFamily="2" charset="-122"/>
                <a:sym typeface="Arial" panose="020B0604020202020204" pitchFamily="34" charset="0"/>
              </a:rPr>
              <a:t>Q1</a:t>
            </a:r>
            <a:r>
              <a:rPr lang="zh-CN" altLang="en-US" sz="2800" dirty="0">
                <a:solidFill>
                  <a:srgbClr val="000000"/>
                </a:solidFill>
                <a:latin typeface="宋体" panose="02010600030101010101" pitchFamily="2" charset="-122"/>
                <a:ea typeface="宋体" panose="02010600030101010101" pitchFamily="2" charset="-122"/>
                <a:sym typeface="Arial" panose="020B0604020202020204" pitchFamily="34" charset="0"/>
              </a:rPr>
              <a:t>，</a:t>
            </a:r>
            <a:r>
              <a:rPr lang="en-US" altLang="zh-CN" sz="2800" dirty="0">
                <a:solidFill>
                  <a:srgbClr val="000000"/>
                </a:solidFill>
                <a:latin typeface="宋体" panose="02010600030101010101" pitchFamily="2" charset="-122"/>
                <a:ea typeface="宋体" panose="02010600030101010101" pitchFamily="2" charset="-122"/>
                <a:sym typeface="Arial" panose="020B0604020202020204" pitchFamily="34" charset="0"/>
              </a:rPr>
              <a:t>Q</a:t>
            </a:r>
            <a:r>
              <a:rPr lang="zh-CN" altLang="en-US" sz="2800" dirty="0">
                <a:solidFill>
                  <a:srgbClr val="000000"/>
                </a:solidFill>
                <a:latin typeface="宋体" panose="02010600030101010101" pitchFamily="2" charset="-122"/>
                <a:ea typeface="宋体" panose="02010600030101010101" pitchFamily="2" charset="-122"/>
                <a:sym typeface="Arial" panose="020B0604020202020204" pitchFamily="34" charset="0"/>
              </a:rPr>
              <a:t>２，</a:t>
            </a:r>
            <a:r>
              <a:rPr lang="en-US" altLang="zh-CN" sz="2800" dirty="0">
                <a:solidFill>
                  <a:srgbClr val="000000"/>
                </a:solidFill>
                <a:latin typeface="宋体" panose="02010600030101010101" pitchFamily="2" charset="-122"/>
                <a:ea typeface="宋体" panose="02010600030101010101" pitchFamily="2" charset="-122"/>
                <a:sym typeface="Arial" panose="020B0604020202020204" pitchFamily="34" charset="0"/>
              </a:rPr>
              <a:t>…</a:t>
            </a:r>
            <a:r>
              <a:rPr lang="zh-CN" altLang="en-US" sz="2800" dirty="0">
                <a:solidFill>
                  <a:srgbClr val="000000"/>
                </a:solidFill>
                <a:latin typeface="宋体" panose="02010600030101010101" pitchFamily="2" charset="-122"/>
                <a:ea typeface="宋体" panose="02010600030101010101" pitchFamily="2" charset="-122"/>
                <a:sym typeface="Arial" panose="020B0604020202020204" pitchFamily="34" charset="0"/>
              </a:rPr>
              <a:t>，</a:t>
            </a:r>
            <a:r>
              <a:rPr lang="en-US" altLang="zh-CN" sz="2800" dirty="0">
                <a:solidFill>
                  <a:srgbClr val="000000"/>
                </a:solidFill>
                <a:latin typeface="宋体" panose="02010600030101010101" pitchFamily="2" charset="-122"/>
                <a:ea typeface="宋体" panose="02010600030101010101" pitchFamily="2" charset="-122"/>
                <a:sym typeface="Arial" panose="020B0604020202020204" pitchFamily="34" charset="0"/>
              </a:rPr>
              <a:t>Qn———</a:t>
            </a:r>
            <a:r>
              <a:rPr lang="zh-CN" altLang="en-US" sz="2800" dirty="0">
                <a:solidFill>
                  <a:srgbClr val="000000"/>
                </a:solidFill>
                <a:latin typeface="宋体" panose="02010600030101010101" pitchFamily="2" charset="-122"/>
                <a:ea typeface="宋体" panose="02010600030101010101" pitchFamily="2" charset="-122"/>
                <a:sym typeface="Arial" panose="020B0604020202020204" pitchFamily="34" charset="0"/>
              </a:rPr>
              <a:t>与各危险化学品相对应的临界量，单位为吨（ｔ）。</a:t>
            </a:r>
            <a:endParaRPr lang="zh-CN" altLang="en-US" sz="2800" dirty="0">
              <a:solidFill>
                <a:srgbClr val="000000"/>
              </a:solidFill>
              <a:latin typeface="宋体" panose="02010600030101010101" pitchFamily="2" charset="-122"/>
              <a:ea typeface="宋体" panose="02010600030101010101" pitchFamily="2" charset="-122"/>
              <a:sym typeface="Arial" panose="020B0604020202020204" pitchFamily="34" charset="0"/>
            </a:endParaRPr>
          </a:p>
          <a:p>
            <a:r>
              <a:rPr lang="zh-CN" altLang="en-US" sz="2800" b="1" dirty="0">
                <a:solidFill>
                  <a:srgbClr val="FF0000"/>
                </a:solidFill>
                <a:latin typeface="宋体" panose="02010600030101010101" pitchFamily="2" charset="-122"/>
                <a:ea typeface="宋体" panose="02010600030101010101" pitchFamily="2" charset="-122"/>
                <a:sym typeface="Arial" panose="020B0604020202020204" pitchFamily="34" charset="0"/>
              </a:rPr>
              <a:t>注：</a:t>
            </a:r>
            <a:r>
              <a:rPr lang="en-US" altLang="zh-CN" sz="2800" b="1" dirty="0">
                <a:solidFill>
                  <a:srgbClr val="FF0000"/>
                </a:solidFill>
                <a:latin typeface="宋体" panose="02010600030101010101" pitchFamily="2" charset="-122"/>
                <a:ea typeface="宋体" panose="02010600030101010101" pitchFamily="2" charset="-122"/>
                <a:sym typeface="Arial" panose="020B0604020202020204" pitchFamily="34" charset="0"/>
              </a:rPr>
              <a:t>q</a:t>
            </a:r>
            <a:r>
              <a:rPr lang="zh-CN" altLang="en-US" sz="2800" b="1" dirty="0">
                <a:solidFill>
                  <a:srgbClr val="FF0000"/>
                </a:solidFill>
                <a:latin typeface="宋体" panose="02010600030101010101" pitchFamily="2" charset="-122"/>
                <a:ea typeface="宋体" panose="02010600030101010101" pitchFamily="2" charset="-122"/>
                <a:sym typeface="Arial" panose="020B0604020202020204" pitchFamily="34" charset="0"/>
              </a:rPr>
              <a:t>在</a:t>
            </a:r>
            <a:r>
              <a:rPr lang="en-US" altLang="zh-CN" sz="2800" b="1" dirty="0">
                <a:solidFill>
                  <a:srgbClr val="FF0000"/>
                </a:solidFill>
                <a:latin typeface="宋体" panose="02010600030101010101" pitchFamily="2" charset="-122"/>
                <a:ea typeface="宋体" panose="02010600030101010101" pitchFamily="2" charset="-122"/>
                <a:sym typeface="Arial" panose="020B0604020202020204" pitchFamily="34" charset="0"/>
              </a:rPr>
              <a:t>GB18218-2000</a:t>
            </a:r>
            <a:r>
              <a:rPr lang="zh-CN" altLang="en-US" sz="2800" b="1" dirty="0">
                <a:solidFill>
                  <a:srgbClr val="FF0000"/>
                </a:solidFill>
                <a:latin typeface="宋体" panose="02010600030101010101" pitchFamily="2" charset="-122"/>
                <a:ea typeface="宋体" panose="02010600030101010101" pitchFamily="2" charset="-122"/>
                <a:sym typeface="Arial" panose="020B0604020202020204" pitchFamily="34" charset="0"/>
              </a:rPr>
              <a:t>中表示每种危害物质实际存在量</a:t>
            </a:r>
            <a:endParaRPr lang="zh-CN" altLang="en-US" sz="2800" b="1" dirty="0">
              <a:solidFill>
                <a:srgbClr val="FF0000"/>
              </a:solidFill>
              <a:latin typeface="宋体" panose="02010600030101010101" pitchFamily="2" charset="-122"/>
              <a:ea typeface="宋体" panose="02010600030101010101" pitchFamily="2" charset="-122"/>
              <a:sym typeface="Arial" panose="020B0604020202020204" pitchFamily="34" charset="0"/>
            </a:endParaRPr>
          </a:p>
          <a:p>
            <a:r>
              <a:rPr lang="zh-CN" altLang="en-US" sz="2800" b="1" dirty="0">
                <a:solidFill>
                  <a:srgbClr val="FF0000"/>
                </a:solidFill>
                <a:latin typeface="宋体" panose="02010600030101010101" pitchFamily="2" charset="-122"/>
                <a:ea typeface="宋体" panose="02010600030101010101" pitchFamily="2" charset="-122"/>
                <a:sym typeface="Arial" panose="020B0604020202020204" pitchFamily="34" charset="0"/>
              </a:rPr>
              <a:t>    </a:t>
            </a:r>
            <a:r>
              <a:rPr lang="en-US" altLang="zh-CN" sz="2800" b="1" dirty="0">
                <a:solidFill>
                  <a:srgbClr val="FF0000"/>
                </a:solidFill>
                <a:latin typeface="宋体" panose="02010600030101010101" pitchFamily="2" charset="-122"/>
                <a:ea typeface="宋体" panose="02010600030101010101" pitchFamily="2" charset="-122"/>
                <a:sym typeface="Arial" panose="020B0604020202020204" pitchFamily="34" charset="0"/>
              </a:rPr>
              <a:t>Q</a:t>
            </a:r>
            <a:r>
              <a:rPr lang="zh-CN" altLang="en-US" sz="2800" b="1" dirty="0">
                <a:solidFill>
                  <a:srgbClr val="FF0000"/>
                </a:solidFill>
                <a:latin typeface="宋体" panose="02010600030101010101" pitchFamily="2" charset="-122"/>
                <a:ea typeface="宋体" panose="02010600030101010101" pitchFamily="2" charset="-122"/>
                <a:sym typeface="Arial" panose="020B0604020202020204" pitchFamily="34" charset="0"/>
              </a:rPr>
              <a:t>在</a:t>
            </a:r>
            <a:r>
              <a:rPr lang="en-US" altLang="zh-CN" sz="2800" b="1" dirty="0">
                <a:solidFill>
                  <a:srgbClr val="FF0000"/>
                </a:solidFill>
                <a:latin typeface="宋体" panose="02010600030101010101" pitchFamily="2" charset="-122"/>
                <a:ea typeface="宋体" panose="02010600030101010101" pitchFamily="2" charset="-122"/>
                <a:sym typeface="黑体" panose="02010609060101010101" pitchFamily="49" charset="-122"/>
              </a:rPr>
              <a:t>GB18218-2000</a:t>
            </a:r>
            <a:r>
              <a:rPr lang="zh-CN" altLang="en-US" sz="2800" b="1" dirty="0">
                <a:solidFill>
                  <a:srgbClr val="FF0000"/>
                </a:solidFill>
                <a:latin typeface="宋体" panose="02010600030101010101" pitchFamily="2" charset="-122"/>
                <a:ea typeface="宋体" panose="02010600030101010101" pitchFamily="2" charset="-122"/>
                <a:sym typeface="黑体" panose="02010609060101010101" pitchFamily="49" charset="-122"/>
              </a:rPr>
              <a:t>中表示</a:t>
            </a:r>
            <a:r>
              <a:rPr lang="zh-CN" altLang="en-US" sz="2800" b="1" dirty="0">
                <a:solidFill>
                  <a:srgbClr val="FF0000"/>
                </a:solidFill>
                <a:latin typeface="宋体" panose="02010600030101010101" pitchFamily="2" charset="-122"/>
                <a:ea typeface="宋体" panose="02010600030101010101" pitchFamily="2" charset="-122"/>
                <a:sym typeface="Arial" panose="020B0604020202020204" pitchFamily="34" charset="0"/>
              </a:rPr>
              <a:t>与各危险物质相对应的生产场所或贮存区的临界量</a:t>
            </a:r>
            <a:endParaRPr lang="zh-CN" altLang="en-US" sz="2800" b="1" dirty="0">
              <a:solidFill>
                <a:srgbClr val="FF0000"/>
              </a:solidFill>
              <a:latin typeface="宋体" panose="02010600030101010101" pitchFamily="2" charset="-122"/>
              <a:ea typeface="宋体" panose="02010600030101010101" pitchFamily="2" charset="-122"/>
              <a:sym typeface="Arial" panose="020B0604020202020204" pitchFamily="34" charset="0"/>
            </a:endParaRPr>
          </a:p>
          <a:p>
            <a:pPr>
              <a:lnSpc>
                <a:spcPct val="130000"/>
              </a:lnSpc>
            </a:pPr>
            <a:endParaRPr lang="zh-CN" altLang="en-US" sz="2800" b="1" dirty="0">
              <a:solidFill>
                <a:srgbClr val="000000"/>
              </a:solidFill>
              <a:latin typeface="宋体" panose="02010600030101010101" pitchFamily="2" charset="-122"/>
              <a:ea typeface="宋体" panose="02010600030101010101" pitchFamily="2" charset="-122"/>
              <a:sym typeface="Arial" panose="020B0604020202020204" pitchFamily="34" charset="0"/>
            </a:endParaRPr>
          </a:p>
        </p:txBody>
      </p:sp>
      <p:sp>
        <p:nvSpPr>
          <p:cNvPr id="2" name="内容占位符 1"/>
          <p:cNvSpPr/>
          <p:nvPr>
            <p:ph idx="1"/>
          </p:nvPr>
        </p:nvSpPr>
        <p:spPr/>
        <p:txBody>
          <a:bodyPr/>
          <a:p>
            <a:endParaRPr lang="zh-CN" altLang="en-US"/>
          </a:p>
        </p:txBody>
      </p:sp>
    </p:spTree>
  </p:cSld>
  <p:clrMapOvr>
    <a:masterClrMapping/>
  </p:clrMapOvr>
  <p:transition>
    <p:rand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标题 7"/>
          <p:cNvSpPr>
            <a:spLocks noGrp="1"/>
          </p:cNvSpPr>
          <p:nvPr/>
        </p:nvSpPr>
        <p:spPr>
          <a:xfrm>
            <a:off x="503238" y="1123950"/>
            <a:ext cx="8105775" cy="76200"/>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anchor="ctr"/>
          <a:lst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lt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r>
              <a:rPr kumimoji="0" lang="en-US" altLang="zh-CN" sz="4400" b="0" i="0" u="none" strike="noStrike" kern="1200" cap="none" spc="0" normalizeH="0" baseline="0" noProof="1">
                <a:ln>
                  <a:noFill/>
                </a:ln>
                <a:solidFill>
                  <a:schemeClr val="lt1"/>
                </a:solidFill>
                <a:effectLst/>
                <a:uLnTx/>
                <a:uFillTx/>
                <a:latin typeface="+mj-lt"/>
                <a:ea typeface="+mj-ea"/>
                <a:cs typeface="+mj-cs"/>
              </a:rPr>
              <a:t> </a:t>
            </a:r>
            <a:endParaRPr kumimoji="0" lang="en-US" altLang="zh-CN" sz="4400" b="0" i="0" u="none" strike="noStrike" kern="1200" cap="none" spc="0" normalizeH="0" baseline="0" noProof="1">
              <a:ln>
                <a:noFill/>
              </a:ln>
              <a:solidFill>
                <a:schemeClr val="lt1"/>
              </a:solidFill>
              <a:effectLst/>
              <a:uLnTx/>
              <a:uFillTx/>
              <a:latin typeface="+mj-lt"/>
              <a:ea typeface="+mj-ea"/>
              <a:cs typeface="+mj-cs"/>
            </a:endParaRPr>
          </a:p>
        </p:txBody>
      </p:sp>
      <p:pic>
        <p:nvPicPr>
          <p:cNvPr id="91139" name="图片 4" descr="t017ad25186a066ac2f"/>
          <p:cNvPicPr>
            <a:picLocks noChangeAspect="1"/>
          </p:cNvPicPr>
          <p:nvPr/>
        </p:nvPicPr>
        <p:blipFill>
          <a:blip r:embed="rId1"/>
          <a:stretch>
            <a:fillRect/>
          </a:stretch>
        </p:blipFill>
        <p:spPr>
          <a:xfrm>
            <a:off x="8316913" y="-100012"/>
            <a:ext cx="752475" cy="1382712"/>
          </a:xfrm>
          <a:prstGeom prst="rect">
            <a:avLst/>
          </a:prstGeom>
          <a:noFill/>
          <a:ln w="9525">
            <a:noFill/>
          </a:ln>
        </p:spPr>
      </p:pic>
      <p:sp>
        <p:nvSpPr>
          <p:cNvPr id="91140" name="文本框 1"/>
          <p:cNvSpPr txBox="1"/>
          <p:nvPr/>
        </p:nvSpPr>
        <p:spPr>
          <a:xfrm>
            <a:off x="400050" y="1485900"/>
            <a:ext cx="280988" cy="368300"/>
          </a:xfrm>
          <a:prstGeom prst="rect">
            <a:avLst/>
          </a:prstGeom>
          <a:noFill/>
          <a:ln w="9525">
            <a:noFill/>
          </a:ln>
        </p:spPr>
        <p:txBody>
          <a:bodyPr wrap="none" anchor="t" anchorCtr="0">
            <a:spAutoFit/>
          </a:bodyPr>
          <a:p>
            <a:pPr>
              <a:lnSpc>
                <a:spcPct val="130000"/>
              </a:lnSpc>
            </a:pPr>
            <a:r>
              <a:rPr lang="en-US" altLang="zh-CN" sz="1400" dirty="0">
                <a:latin typeface="Arial" panose="020B0604020202020204" pitchFamily="34" charset="0"/>
                <a:ea typeface="微软雅黑" panose="020B0503020204020204" charset="-122"/>
              </a:rPr>
              <a:t> </a:t>
            </a:r>
            <a:r>
              <a:rPr lang="zh-CN" altLang="en-US" sz="1400" dirty="0">
                <a:latin typeface="Arial" panose="020B0604020202020204" pitchFamily="34" charset="0"/>
                <a:ea typeface="微软雅黑" panose="020B0503020204020204" charset="-122"/>
              </a:rPr>
              <a:t> </a:t>
            </a:r>
            <a:endParaRPr lang="zh-CN" altLang="en-US" sz="1400" dirty="0">
              <a:latin typeface="Arial" panose="020B0604020202020204" pitchFamily="34" charset="0"/>
              <a:ea typeface="微软雅黑" panose="020B0503020204020204" charset="-122"/>
            </a:endParaRPr>
          </a:p>
        </p:txBody>
      </p:sp>
      <p:sp>
        <p:nvSpPr>
          <p:cNvPr id="91141" name="矩形 49162"/>
          <p:cNvSpPr/>
          <p:nvPr/>
        </p:nvSpPr>
        <p:spPr>
          <a:xfrm>
            <a:off x="1042988" y="549275"/>
            <a:ext cx="6908800" cy="519113"/>
          </a:xfrm>
          <a:prstGeom prst="rect">
            <a:avLst/>
          </a:prstGeom>
          <a:noFill/>
          <a:ln w="9525">
            <a:noFill/>
          </a:ln>
        </p:spPr>
        <p:txBody>
          <a:bodyPr wrap="none" anchor="ctr" anchorCtr="0">
            <a:spAutoFit/>
          </a:bodyPr>
          <a:p>
            <a:r>
              <a:rPr lang="en-US" altLang="zh-CN" sz="2800" b="1" dirty="0">
                <a:latin typeface="Arial" panose="020B0604020202020204" pitchFamily="34" charset="0"/>
                <a:ea typeface="黑体" panose="02010609060101010101" pitchFamily="49" charset="-122"/>
              </a:rPr>
              <a:t>GB18218-2009</a:t>
            </a:r>
            <a:r>
              <a:rPr lang="zh-CN" altLang="en-US" sz="2800" b="1" dirty="0">
                <a:latin typeface="Arial" panose="020B0604020202020204" pitchFamily="34" charset="0"/>
                <a:ea typeface="黑体" panose="02010609060101010101" pitchFamily="49" charset="-122"/>
              </a:rPr>
              <a:t>危险化学品重大危险源辨识</a:t>
            </a:r>
            <a:endParaRPr lang="en-US" altLang="zh-CN" sz="2800" b="1" dirty="0">
              <a:latin typeface="Arial" panose="020B0604020202020204" pitchFamily="34" charset="0"/>
              <a:ea typeface="黑体" panose="02010609060101010101" pitchFamily="49" charset="-122"/>
            </a:endParaRPr>
          </a:p>
        </p:txBody>
      </p:sp>
      <p:sp>
        <p:nvSpPr>
          <p:cNvPr id="91142" name="文本框 1"/>
          <p:cNvSpPr txBox="1"/>
          <p:nvPr/>
        </p:nvSpPr>
        <p:spPr>
          <a:xfrm>
            <a:off x="2987675" y="1485900"/>
            <a:ext cx="2936875" cy="803275"/>
          </a:xfrm>
          <a:prstGeom prst="rect">
            <a:avLst/>
          </a:prstGeom>
          <a:noFill/>
          <a:ln w="9525">
            <a:noFill/>
          </a:ln>
        </p:spPr>
        <p:txBody>
          <a:bodyPr wrap="none" anchor="t" anchorCtr="0">
            <a:spAutoFit/>
          </a:bodyPr>
          <a:p>
            <a:pPr>
              <a:lnSpc>
                <a:spcPct val="130000"/>
              </a:lnSpc>
            </a:pPr>
            <a:r>
              <a:rPr lang="zh-CN" altLang="en-US" sz="3600" b="1" dirty="0">
                <a:solidFill>
                  <a:srgbClr val="FF0000"/>
                </a:solidFill>
                <a:latin typeface="Arial" panose="020B0604020202020204" pitchFamily="34" charset="0"/>
                <a:ea typeface="黑体" panose="02010609060101010101" pitchFamily="49" charset="-122"/>
                <a:sym typeface="Arial" panose="020B0604020202020204" pitchFamily="34" charset="0"/>
              </a:rPr>
              <a:t>辨识方法步骤</a:t>
            </a:r>
            <a:endParaRPr lang="zh-CN" altLang="en-US" sz="3600" b="1" dirty="0">
              <a:solidFill>
                <a:srgbClr val="FF0000"/>
              </a:solidFill>
              <a:latin typeface="Arial" panose="020B0604020202020204" pitchFamily="34" charset="0"/>
              <a:ea typeface="黑体" panose="02010609060101010101" pitchFamily="49" charset="-122"/>
              <a:sym typeface="Arial" panose="020B0604020202020204" pitchFamily="34" charset="0"/>
            </a:endParaRPr>
          </a:p>
        </p:txBody>
      </p:sp>
      <p:sp>
        <p:nvSpPr>
          <p:cNvPr id="3" name="文本框 2"/>
          <p:cNvSpPr txBox="1"/>
          <p:nvPr/>
        </p:nvSpPr>
        <p:spPr>
          <a:xfrm>
            <a:off x="1084263" y="2370138"/>
            <a:ext cx="7569200" cy="2862263"/>
          </a:xfrm>
          <a:prstGeom prst="rect">
            <a:avLst/>
          </a:prstGeom>
          <a:noFill/>
        </p:spPr>
        <p:txBody>
          <a:bodyPr>
            <a:spAutoFit/>
          </a:bodyPr>
          <a:lstStyle/>
          <a:p>
            <a:pPr marL="457200" marR="0" indent="-457200" defTabSz="914400">
              <a:lnSpc>
                <a:spcPct val="130000"/>
              </a:lnSpc>
              <a:spcBef>
                <a:spcPts val="0"/>
              </a:spcBef>
              <a:buClr>
                <a:srgbClr val="00B0F0"/>
              </a:buClr>
              <a:buSzTx/>
              <a:buFont typeface="Wingdings" panose="05000000000000000000" charset="0"/>
              <a:buChar char="l"/>
              <a:defRPr/>
            </a:pPr>
            <a:r>
              <a:rPr kumimoji="0" lang="zh-CN" altLang="en-US" sz="2800" b="1" kern="1200" cap="none" spc="0" normalizeH="0" baseline="0" noProof="1">
                <a:solidFill>
                  <a:schemeClr val="accent2"/>
                </a:solidFill>
                <a:effectLst>
                  <a:outerShdw blurRad="38100" dist="38100" dir="2700000">
                    <a:srgbClr val="C0C0C0"/>
                  </a:outerShdw>
                </a:effectLst>
                <a:latin typeface="宋体" panose="02010600030101010101" pitchFamily="2" charset="-122"/>
                <a:ea typeface="宋体" panose="02010600030101010101" pitchFamily="2" charset="-122"/>
                <a:cs typeface="+mn-ea"/>
                <a:sym typeface="+mn-ea"/>
              </a:rPr>
              <a:t>划分单元；</a:t>
            </a:r>
            <a:endParaRPr kumimoji="0" lang="zh-CN" altLang="en-US" sz="2800" b="1" kern="1200" cap="none" spc="0" normalizeH="0" baseline="0" noProof="1">
              <a:solidFill>
                <a:schemeClr val="accent2"/>
              </a:solidFill>
              <a:effectLst>
                <a:outerShdw blurRad="38100" dist="38100" dir="2700000">
                  <a:srgbClr val="C0C0C0"/>
                </a:outerShdw>
              </a:effectLst>
              <a:latin typeface="宋体" panose="02010600030101010101" pitchFamily="2" charset="-122"/>
              <a:ea typeface="宋体" panose="02010600030101010101" pitchFamily="2" charset="-122"/>
              <a:cs typeface="+mn-cs"/>
            </a:endParaRPr>
          </a:p>
          <a:p>
            <a:pPr marL="457200" marR="0" indent="-457200" defTabSz="914400">
              <a:lnSpc>
                <a:spcPct val="130000"/>
              </a:lnSpc>
              <a:spcBef>
                <a:spcPts val="0"/>
              </a:spcBef>
              <a:buClr>
                <a:srgbClr val="00B0F0"/>
              </a:buClr>
              <a:buSzTx/>
              <a:buFont typeface="Wingdings" panose="05000000000000000000" charset="0"/>
              <a:buChar char="l"/>
              <a:defRPr/>
            </a:pPr>
            <a:r>
              <a:rPr kumimoji="0" lang="zh-CN" altLang="en-US" sz="2800" b="1" kern="1200" cap="none" spc="0" normalizeH="0" baseline="0" noProof="1">
                <a:solidFill>
                  <a:schemeClr val="accent2"/>
                </a:solidFill>
                <a:effectLst>
                  <a:outerShdw blurRad="38100" dist="38100" dir="2700000">
                    <a:srgbClr val="C0C0C0"/>
                  </a:outerShdw>
                </a:effectLst>
                <a:latin typeface="宋体" panose="02010600030101010101" pitchFamily="2" charset="-122"/>
                <a:ea typeface="宋体" panose="02010600030101010101" pitchFamily="2" charset="-122"/>
                <a:cs typeface="+mn-ea"/>
                <a:sym typeface="+mn-ea"/>
              </a:rPr>
              <a:t>辨识单元内存在的危险化学品种类和数量；</a:t>
            </a:r>
            <a:endParaRPr kumimoji="0" lang="zh-CN" altLang="en-US" sz="2800" b="1" kern="1200" cap="none" spc="0" normalizeH="0" baseline="0" noProof="1">
              <a:solidFill>
                <a:schemeClr val="accent2"/>
              </a:solidFill>
              <a:effectLst>
                <a:outerShdw blurRad="38100" dist="38100" dir="2700000">
                  <a:srgbClr val="C0C0C0"/>
                </a:outerShdw>
              </a:effectLst>
              <a:latin typeface="宋体" panose="02010600030101010101" pitchFamily="2" charset="-122"/>
              <a:ea typeface="宋体" panose="02010600030101010101" pitchFamily="2" charset="-122"/>
              <a:cs typeface="+mn-cs"/>
            </a:endParaRPr>
          </a:p>
          <a:p>
            <a:pPr marL="457200" marR="0" indent="-457200" defTabSz="914400">
              <a:lnSpc>
                <a:spcPct val="130000"/>
              </a:lnSpc>
              <a:spcBef>
                <a:spcPts val="0"/>
              </a:spcBef>
              <a:buClr>
                <a:srgbClr val="00B0F0"/>
              </a:buClr>
              <a:buSzTx/>
              <a:buFont typeface="Wingdings" panose="05000000000000000000" charset="0"/>
              <a:buChar char="l"/>
              <a:defRPr/>
            </a:pPr>
            <a:r>
              <a:rPr kumimoji="0" lang="zh-CN" altLang="en-US" sz="2800" b="1" kern="1200" cap="none" spc="0" normalizeH="0" baseline="0" noProof="1">
                <a:solidFill>
                  <a:schemeClr val="accent2"/>
                </a:solidFill>
                <a:effectLst>
                  <a:outerShdw blurRad="38100" dist="38100" dir="2700000">
                    <a:srgbClr val="C0C0C0"/>
                  </a:outerShdw>
                </a:effectLst>
                <a:latin typeface="宋体" panose="02010600030101010101" pitchFamily="2" charset="-122"/>
                <a:ea typeface="宋体" panose="02010600030101010101" pitchFamily="2" charset="-122"/>
                <a:cs typeface="+mn-ea"/>
                <a:sym typeface="+mn-ea"/>
              </a:rPr>
              <a:t>一种危害化学品时，实际量与临界量比较，确定是否为重大危险源；</a:t>
            </a:r>
            <a:endParaRPr kumimoji="0" lang="zh-CN" altLang="en-US" sz="2800" b="1" kern="1200" cap="none" spc="0" normalizeH="0" baseline="0" noProof="1">
              <a:solidFill>
                <a:schemeClr val="accent2"/>
              </a:solidFill>
              <a:effectLst>
                <a:outerShdw blurRad="38100" dist="38100" dir="2700000">
                  <a:srgbClr val="C0C0C0"/>
                </a:outerShdw>
              </a:effectLst>
              <a:latin typeface="宋体" panose="02010600030101010101" pitchFamily="2" charset="-122"/>
              <a:ea typeface="宋体" panose="02010600030101010101" pitchFamily="2" charset="-122"/>
              <a:cs typeface="+mn-cs"/>
            </a:endParaRPr>
          </a:p>
          <a:p>
            <a:pPr marL="457200" marR="0" indent="-457200" defTabSz="914400">
              <a:lnSpc>
                <a:spcPct val="130000"/>
              </a:lnSpc>
              <a:spcBef>
                <a:spcPts val="0"/>
              </a:spcBef>
              <a:buClr>
                <a:srgbClr val="00B0F0"/>
              </a:buClr>
              <a:buSzTx/>
              <a:buFont typeface="Wingdings" panose="05000000000000000000" charset="0"/>
              <a:buChar char="l"/>
              <a:defRPr/>
            </a:pPr>
            <a:r>
              <a:rPr kumimoji="0" lang="zh-CN" altLang="en-US" sz="2800" b="1" kern="1200" cap="none" spc="0" normalizeH="0" baseline="0" noProof="1">
                <a:solidFill>
                  <a:schemeClr val="accent2"/>
                </a:solidFill>
                <a:effectLst>
                  <a:outerShdw blurRad="38100" dist="38100" dir="2700000">
                    <a:srgbClr val="C0C0C0"/>
                  </a:outerShdw>
                </a:effectLst>
                <a:latin typeface="宋体" panose="02010600030101010101" pitchFamily="2" charset="-122"/>
                <a:ea typeface="宋体" panose="02010600030101010101" pitchFamily="2" charset="-122"/>
                <a:cs typeface="+mn-ea"/>
                <a:sym typeface="+mn-ea"/>
              </a:rPr>
              <a:t>多种危害化学品时，进行折算加和，比较。</a:t>
            </a:r>
            <a:endParaRPr kumimoji="0" lang="zh-CN" altLang="en-US" sz="2800" kern="1200" cap="none" spc="0" normalizeH="0" baseline="0" noProof="1">
              <a:latin typeface="宋体" panose="02010600030101010101" pitchFamily="2" charset="-122"/>
              <a:ea typeface="宋体" panose="02010600030101010101" pitchFamily="2" charset="-122"/>
              <a:cs typeface="+mn-cs"/>
            </a:endParaRPr>
          </a:p>
        </p:txBody>
      </p:sp>
      <p:sp>
        <p:nvSpPr>
          <p:cNvPr id="2" name="内容占位符 1"/>
          <p:cNvSpPr/>
          <p:nvPr>
            <p:ph idx="1"/>
          </p:nvPr>
        </p:nvSpPr>
        <p:spPr/>
        <p:txBody>
          <a:bodyPr/>
          <a:p>
            <a:endParaRPr lang="zh-CN" altLang="en-US"/>
          </a:p>
        </p:txBody>
      </p:sp>
    </p:spTree>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标题 7"/>
          <p:cNvSpPr>
            <a:spLocks noGrp="1"/>
          </p:cNvSpPr>
          <p:nvPr/>
        </p:nvSpPr>
        <p:spPr>
          <a:xfrm>
            <a:off x="503238" y="1123950"/>
            <a:ext cx="8105775" cy="76200"/>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anchor="ctr"/>
          <a:lst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lt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r>
              <a:rPr kumimoji="0" lang="en-US" altLang="zh-CN" sz="4400" b="0" i="0" u="none" strike="noStrike" kern="1200" cap="none" spc="0" normalizeH="0" baseline="0" noProof="1">
                <a:ln>
                  <a:noFill/>
                </a:ln>
                <a:solidFill>
                  <a:schemeClr val="lt1"/>
                </a:solidFill>
                <a:effectLst/>
                <a:uLnTx/>
                <a:uFillTx/>
                <a:latin typeface="+mj-lt"/>
                <a:ea typeface="+mj-ea"/>
                <a:cs typeface="+mj-cs"/>
              </a:rPr>
              <a:t> </a:t>
            </a:r>
            <a:endParaRPr kumimoji="0" lang="en-US" altLang="zh-CN" sz="4400" b="0" i="0" u="none" strike="noStrike" kern="1200" cap="none" spc="0" normalizeH="0" baseline="0" noProof="1">
              <a:ln>
                <a:noFill/>
              </a:ln>
              <a:solidFill>
                <a:schemeClr val="lt1"/>
              </a:solidFill>
              <a:effectLst/>
              <a:uLnTx/>
              <a:uFillTx/>
              <a:latin typeface="+mj-lt"/>
              <a:ea typeface="+mj-ea"/>
              <a:cs typeface="+mj-cs"/>
            </a:endParaRPr>
          </a:p>
        </p:txBody>
      </p:sp>
      <p:sp>
        <p:nvSpPr>
          <p:cNvPr id="4" name="文本框 3"/>
          <p:cNvSpPr txBox="1"/>
          <p:nvPr/>
        </p:nvSpPr>
        <p:spPr>
          <a:xfrm>
            <a:off x="6299835" y="260349"/>
            <a:ext cx="1891030" cy="883920"/>
          </a:xfrm>
          <a:prstGeom prst="rect">
            <a:avLst/>
          </a:prstGeom>
          <a:noFill/>
        </p:spPr>
        <p:txBody>
          <a:bodyPr>
            <a:spAutoFit/>
            <a:scene3d>
              <a:camera prst="orthographicFront"/>
              <a:lightRig rig="threePt" dir="t"/>
            </a:scene3d>
          </a:bodyPr>
          <a:lstStyle/>
          <a:p>
            <a:pPr marR="0" defTabSz="914400">
              <a:lnSpc>
                <a:spcPct val="130000"/>
              </a:lnSpc>
              <a:buClrTx/>
              <a:buSzTx/>
              <a:buFont typeface="Arial" panose="020B0604020202020204" pitchFamily="34" charset="0"/>
              <a:buNone/>
              <a:defRPr/>
            </a:pPr>
            <a:r>
              <a:rPr kumimoji="0" lang="en-US" altLang="zh-CN" sz="1600" kern="1200" cap="none" spc="0" normalizeH="0" baseline="0" noProof="1">
                <a:effectLst>
                  <a:outerShdw blurRad="38100" dist="19050" dir="2700000" algn="tl" rotWithShape="0">
                    <a:schemeClr val="dk1">
                      <a:alpha val="40000"/>
                    </a:schemeClr>
                  </a:outerShdw>
                </a:effectLst>
                <a:latin typeface="+mj-ea"/>
                <a:ea typeface="+mj-ea"/>
                <a:cs typeface="+mn-ea"/>
              </a:rPr>
              <a:t> </a:t>
            </a:r>
            <a:r>
              <a:rPr kumimoji="0" lang="zh-CN" altLang="en-US" sz="4000" kern="1200" cap="none" spc="0" normalizeH="0" baseline="0" noProof="1">
                <a:effectLst>
                  <a:outerShdw blurRad="38100" dist="19050" dir="2700000" algn="tl" rotWithShape="0">
                    <a:schemeClr val="dk1">
                      <a:alpha val="40000"/>
                    </a:schemeClr>
                  </a:outerShdw>
                </a:effectLst>
                <a:latin typeface="+mj-ea"/>
                <a:ea typeface="+mj-ea"/>
                <a:cs typeface="+mn-ea"/>
              </a:rPr>
              <a:t>背  景</a:t>
            </a:r>
            <a:endParaRPr kumimoji="0" lang="zh-CN" altLang="en-US" sz="4000" kern="1200" cap="none" spc="0" normalizeH="0" baseline="0" noProof="1">
              <a:effectLst>
                <a:outerShdw blurRad="38100" dist="19050" dir="2700000" algn="tl" rotWithShape="0">
                  <a:schemeClr val="dk1">
                    <a:alpha val="40000"/>
                  </a:schemeClr>
                </a:outerShdw>
              </a:effectLst>
              <a:latin typeface="+mj-ea"/>
              <a:ea typeface="+mj-ea"/>
              <a:cs typeface="+mn-cs"/>
            </a:endParaRPr>
          </a:p>
        </p:txBody>
      </p:sp>
      <p:pic>
        <p:nvPicPr>
          <p:cNvPr id="40964" name="图片 4" descr="t017ad25186a066ac2f"/>
          <p:cNvPicPr>
            <a:picLocks noChangeAspect="1"/>
          </p:cNvPicPr>
          <p:nvPr/>
        </p:nvPicPr>
        <p:blipFill>
          <a:blip r:embed="rId1"/>
          <a:stretch>
            <a:fillRect/>
          </a:stretch>
        </p:blipFill>
        <p:spPr>
          <a:xfrm>
            <a:off x="8316913" y="-100012"/>
            <a:ext cx="752475" cy="1382712"/>
          </a:xfrm>
          <a:prstGeom prst="rect">
            <a:avLst/>
          </a:prstGeom>
          <a:noFill/>
          <a:ln w="9525">
            <a:noFill/>
          </a:ln>
        </p:spPr>
      </p:pic>
      <p:sp>
        <p:nvSpPr>
          <p:cNvPr id="40965" name="文本框 1"/>
          <p:cNvSpPr txBox="1"/>
          <p:nvPr/>
        </p:nvSpPr>
        <p:spPr>
          <a:xfrm>
            <a:off x="400050" y="1485900"/>
            <a:ext cx="280988" cy="368300"/>
          </a:xfrm>
          <a:prstGeom prst="rect">
            <a:avLst/>
          </a:prstGeom>
          <a:noFill/>
          <a:ln w="9525">
            <a:noFill/>
          </a:ln>
        </p:spPr>
        <p:txBody>
          <a:bodyPr wrap="none" anchor="t" anchorCtr="0">
            <a:spAutoFit/>
          </a:bodyPr>
          <a:p>
            <a:pPr>
              <a:lnSpc>
                <a:spcPct val="130000"/>
              </a:lnSpc>
            </a:pPr>
            <a:r>
              <a:rPr lang="en-US" altLang="zh-CN" sz="1400" dirty="0">
                <a:latin typeface="Arial" panose="020B0604020202020204" pitchFamily="34" charset="0"/>
                <a:ea typeface="微软雅黑" panose="020B0503020204020204" charset="-122"/>
              </a:rPr>
              <a:t> </a:t>
            </a:r>
            <a:r>
              <a:rPr lang="zh-CN" altLang="en-US" sz="1400" dirty="0">
                <a:latin typeface="Arial" panose="020B0604020202020204" pitchFamily="34" charset="0"/>
                <a:ea typeface="微软雅黑" panose="020B0503020204020204" charset="-122"/>
              </a:rPr>
              <a:t> </a:t>
            </a:r>
            <a:endParaRPr lang="zh-CN" altLang="en-US" sz="1400" dirty="0">
              <a:latin typeface="Arial" panose="020B0604020202020204" pitchFamily="34" charset="0"/>
              <a:ea typeface="微软雅黑" panose="020B0503020204020204" charset="-122"/>
            </a:endParaRPr>
          </a:p>
        </p:txBody>
      </p:sp>
      <p:sp>
        <p:nvSpPr>
          <p:cNvPr id="40966" name="文本框 2"/>
          <p:cNvSpPr txBox="1"/>
          <p:nvPr/>
        </p:nvSpPr>
        <p:spPr>
          <a:xfrm>
            <a:off x="179388" y="1339850"/>
            <a:ext cx="4146550" cy="804863"/>
          </a:xfrm>
          <a:prstGeom prst="rect">
            <a:avLst/>
          </a:prstGeom>
          <a:noFill/>
          <a:ln w="9525">
            <a:noFill/>
          </a:ln>
        </p:spPr>
        <p:txBody>
          <a:bodyPr anchor="t" anchorCtr="0">
            <a:spAutoFit/>
          </a:bodyPr>
          <a:p>
            <a:pPr>
              <a:lnSpc>
                <a:spcPct val="130000"/>
              </a:lnSpc>
            </a:pPr>
            <a:r>
              <a:rPr lang="zh-CN" altLang="en-US" sz="3600" b="1" u="sng" dirty="0">
                <a:solidFill>
                  <a:srgbClr val="7030A0"/>
                </a:solidFill>
                <a:latin typeface="楷体" panose="02010609060101010101" pitchFamily="49" charset="-122"/>
                <a:ea typeface="楷体" panose="02010609060101010101" pitchFamily="49" charset="-122"/>
              </a:rPr>
              <a:t>重大事故频繁发生</a:t>
            </a:r>
            <a:endParaRPr lang="zh-CN" altLang="en-US" sz="3600" b="1" u="sng" dirty="0">
              <a:solidFill>
                <a:srgbClr val="7030A0"/>
              </a:solidFill>
              <a:latin typeface="楷体" panose="02010609060101010101" pitchFamily="49" charset="-122"/>
              <a:ea typeface="楷体" panose="02010609060101010101" pitchFamily="49" charset="-122"/>
            </a:endParaRPr>
          </a:p>
        </p:txBody>
      </p:sp>
      <p:pic>
        <p:nvPicPr>
          <p:cNvPr id="40967" name="图片 8" descr="666"/>
          <p:cNvPicPr>
            <a:picLocks noChangeAspect="1"/>
          </p:cNvPicPr>
          <p:nvPr/>
        </p:nvPicPr>
        <p:blipFill>
          <a:blip r:embed="rId2"/>
          <a:stretch>
            <a:fillRect/>
          </a:stretch>
        </p:blipFill>
        <p:spPr>
          <a:xfrm>
            <a:off x="4932363" y="1268413"/>
            <a:ext cx="4189412" cy="2136775"/>
          </a:xfrm>
          <a:prstGeom prst="rect">
            <a:avLst/>
          </a:prstGeom>
          <a:noFill/>
          <a:ln w="9525">
            <a:noFill/>
          </a:ln>
        </p:spPr>
      </p:pic>
      <p:pic>
        <p:nvPicPr>
          <p:cNvPr id="40968" name="图片 9" descr="99"/>
          <p:cNvPicPr>
            <a:picLocks noChangeAspect="1"/>
          </p:cNvPicPr>
          <p:nvPr/>
        </p:nvPicPr>
        <p:blipFill>
          <a:blip r:embed="rId3"/>
          <a:stretch>
            <a:fillRect/>
          </a:stretch>
        </p:blipFill>
        <p:spPr>
          <a:xfrm>
            <a:off x="4932363" y="3414713"/>
            <a:ext cx="4200525" cy="1347787"/>
          </a:xfrm>
          <a:prstGeom prst="rect">
            <a:avLst/>
          </a:prstGeom>
          <a:noFill/>
          <a:ln w="9525">
            <a:noFill/>
          </a:ln>
        </p:spPr>
      </p:pic>
      <p:sp>
        <p:nvSpPr>
          <p:cNvPr id="6" name="文本框 5"/>
          <p:cNvSpPr txBox="1"/>
          <p:nvPr/>
        </p:nvSpPr>
        <p:spPr>
          <a:xfrm>
            <a:off x="107950" y="2708275"/>
            <a:ext cx="4819650" cy="5400675"/>
          </a:xfrm>
          <a:prstGeom prst="rect">
            <a:avLst/>
          </a:prstGeom>
          <a:noFill/>
        </p:spPr>
        <p:txBody>
          <a:bodyPr>
            <a:spAutoFit/>
          </a:bodyPr>
          <a:lstStyle/>
          <a:p>
            <a:pPr marR="0" defTabSz="914400">
              <a:lnSpc>
                <a:spcPct val="130000"/>
              </a:lnSpc>
              <a:buClrTx/>
              <a:buSzTx/>
              <a:buFont typeface="Arial" panose="020B0604020202020204" pitchFamily="34" charset="0"/>
              <a:buNone/>
              <a:defRPr/>
            </a:pPr>
            <a:r>
              <a:rPr kumimoji="0" lang="en-US" altLang="zh-CN" sz="1400" kern="1200" cap="none" spc="0" normalizeH="0" baseline="0" noProof="1">
                <a:latin typeface="Arial" panose="020B0604020202020204" pitchFamily="34" charset="0"/>
                <a:ea typeface="微软雅黑" panose="020B0503020204020204" charset="-122"/>
                <a:cs typeface="+mn-ea"/>
              </a:rPr>
              <a:t>    </a:t>
            </a:r>
            <a:r>
              <a:rPr kumimoji="0" lang="en-US" altLang="zh-CN" sz="1400" b="1" kern="1200" cap="none" spc="0" normalizeH="0" baseline="0" noProof="1">
                <a:latin typeface="Arial" panose="020B0604020202020204" pitchFamily="34" charset="0"/>
                <a:ea typeface="微软雅黑" panose="020B0503020204020204" charset="-122"/>
                <a:cs typeface="+mn-ea"/>
              </a:rPr>
              <a:t>     </a:t>
            </a:r>
            <a:r>
              <a:rPr kumimoji="0" lang="zh-CN" altLang="en-US" sz="2000" b="1" kern="1200" cap="none" spc="0" normalizeH="0" baseline="0" noProof="1">
                <a:solidFill>
                  <a:srgbClr val="0070C0"/>
                </a:solidFill>
                <a:latin typeface="Arial" panose="020B0604020202020204" pitchFamily="34" charset="0"/>
                <a:ea typeface="微软雅黑" panose="020B0503020204020204" charset="-122"/>
                <a:cs typeface="+mn-ea"/>
              </a:rPr>
              <a:t>1976年意大利塞维索工厂环己烷泄露事故,造成30多人死亡,迫使</a:t>
            </a:r>
            <a:r>
              <a:rPr kumimoji="0" lang="en-US" altLang="zh-CN" sz="2000" b="1" kern="1200" cap="none" spc="0" normalizeH="0" baseline="0" noProof="1">
                <a:solidFill>
                  <a:srgbClr val="0070C0"/>
                </a:solidFill>
                <a:latin typeface="Arial" panose="020B0604020202020204" pitchFamily="34" charset="0"/>
                <a:ea typeface="微软雅黑" panose="020B0503020204020204" charset="-122"/>
                <a:cs typeface="+mn-ea"/>
              </a:rPr>
              <a:t>22</a:t>
            </a:r>
            <a:r>
              <a:rPr kumimoji="0" lang="zh-CN" altLang="en-US" sz="2000" b="1" kern="1200" cap="none" spc="0" normalizeH="0" baseline="0" noProof="1">
                <a:solidFill>
                  <a:srgbClr val="0070C0"/>
                </a:solidFill>
                <a:latin typeface="Arial" panose="020B0604020202020204" pitchFamily="34" charset="0"/>
                <a:ea typeface="微软雅黑" panose="020B0503020204020204" charset="-122"/>
                <a:cs typeface="+mn-ea"/>
              </a:rPr>
              <a:t>万人疏散。厂周围8.5ha（</a:t>
            </a:r>
            <a:r>
              <a:rPr kumimoji="0" lang="en-US" altLang="zh-CN" sz="2000" b="1" kern="1200" cap="none" spc="0" normalizeH="0" baseline="0" noProof="1">
                <a:solidFill>
                  <a:schemeClr val="accent5">
                    <a:lumMod val="60000"/>
                    <a:lumOff val="40000"/>
                  </a:schemeClr>
                </a:solidFill>
                <a:latin typeface="Arial" panose="020B0604020202020204" pitchFamily="34" charset="0"/>
                <a:ea typeface="微软雅黑" panose="020B0503020204020204" charset="-122"/>
                <a:cs typeface="+mn-ea"/>
              </a:rPr>
              <a:t>1ha</a:t>
            </a:r>
            <a:r>
              <a:rPr kumimoji="0" lang="zh-CN" altLang="en-US" sz="2000" b="1" kern="1200" cap="none" spc="0" normalizeH="0" baseline="0" noProof="1">
                <a:solidFill>
                  <a:schemeClr val="accent5">
                    <a:lumMod val="60000"/>
                    <a:lumOff val="40000"/>
                  </a:schemeClr>
                </a:solidFill>
                <a:latin typeface="Arial" panose="020B0604020202020204" pitchFamily="34" charset="0"/>
                <a:ea typeface="微软雅黑" panose="020B0503020204020204" charset="-122"/>
                <a:cs typeface="+mn-ea"/>
              </a:rPr>
              <a:t>相当于</a:t>
            </a:r>
            <a:r>
              <a:rPr kumimoji="0" lang="en-US" altLang="zh-CN" sz="2000" b="1" kern="1200" cap="none" spc="0" normalizeH="0" baseline="0" noProof="1">
                <a:solidFill>
                  <a:schemeClr val="accent5">
                    <a:lumMod val="60000"/>
                    <a:lumOff val="40000"/>
                  </a:schemeClr>
                </a:solidFill>
                <a:latin typeface="Arial" panose="020B0604020202020204" pitchFamily="34" charset="0"/>
                <a:ea typeface="微软雅黑" panose="020B0503020204020204" charset="-122"/>
                <a:cs typeface="+mn-ea"/>
              </a:rPr>
              <a:t>476.19</a:t>
            </a:r>
            <a:r>
              <a:rPr kumimoji="0" lang="zh-CN" altLang="en-US" sz="2000" b="1" kern="1200" cap="none" spc="0" normalizeH="0" baseline="0" noProof="1">
                <a:solidFill>
                  <a:schemeClr val="accent5">
                    <a:lumMod val="60000"/>
                    <a:lumOff val="40000"/>
                  </a:schemeClr>
                </a:solidFill>
                <a:latin typeface="Arial" panose="020B0604020202020204" pitchFamily="34" charset="0"/>
                <a:ea typeface="微软雅黑" panose="020B0503020204020204" charset="-122"/>
                <a:cs typeface="+mn-ea"/>
              </a:rPr>
              <a:t>平方米</a:t>
            </a:r>
            <a:r>
              <a:rPr kumimoji="0" lang="zh-CN" altLang="en-US" sz="2000" b="1" kern="1200" cap="none" spc="0" normalizeH="0" baseline="0" noProof="1">
                <a:solidFill>
                  <a:srgbClr val="0070C0"/>
                </a:solidFill>
                <a:latin typeface="Arial" panose="020B0604020202020204" pitchFamily="34" charset="0"/>
                <a:ea typeface="微软雅黑" panose="020B0503020204020204" charset="-122"/>
                <a:cs typeface="+mn-ea"/>
              </a:rPr>
              <a:t>）范围内所有居民被迁走1.5km内植物均被填埋，在数公顷土地上铲除掉几厘米厚的表土层。二恶英毒性比DDT高出1万倍，有致癌和致畸作用。事隔多年后，当地居民中畸形儿仍大为增加。由于TCDD已渗透到工业和生活中，难以防范，故这次事故发生后，引起了公众恐慌。</a:t>
            </a:r>
            <a:endParaRPr kumimoji="0" lang="zh-CN" altLang="en-US" sz="2000" b="1" kern="1200" cap="none" spc="0" normalizeH="0" baseline="0" noProof="1">
              <a:latin typeface="Arial" panose="020B0604020202020204" pitchFamily="34" charset="0"/>
              <a:ea typeface="微软雅黑" panose="020B0503020204020204" charset="-122"/>
              <a:cs typeface="+mn-cs"/>
            </a:endParaRPr>
          </a:p>
          <a:p>
            <a:pPr marR="0" defTabSz="914400">
              <a:lnSpc>
                <a:spcPct val="130000"/>
              </a:lnSpc>
              <a:buClrTx/>
              <a:buSzTx/>
              <a:buFont typeface="Arial" panose="020B0604020202020204" pitchFamily="34" charset="0"/>
              <a:buNone/>
              <a:defRPr/>
            </a:pPr>
            <a:endParaRPr kumimoji="0" lang="zh-CN" altLang="en-US" sz="2000" kern="1200" cap="none" spc="0" normalizeH="0" baseline="0" noProof="1">
              <a:latin typeface="Arial" panose="020B0604020202020204" pitchFamily="34" charset="0"/>
              <a:ea typeface="微软雅黑" panose="020B0503020204020204" charset="-122"/>
              <a:cs typeface="+mn-cs"/>
            </a:endParaRPr>
          </a:p>
          <a:p>
            <a:pPr marR="0" defTabSz="914400">
              <a:lnSpc>
                <a:spcPct val="130000"/>
              </a:lnSpc>
              <a:buClrTx/>
              <a:buSzTx/>
              <a:buFont typeface="Arial" panose="020B0604020202020204" pitchFamily="34" charset="0"/>
              <a:buNone/>
              <a:defRPr/>
            </a:pPr>
            <a:endParaRPr kumimoji="0" lang="zh-CN" altLang="en-US" sz="2000" kern="1200" cap="none" spc="0" normalizeH="0" baseline="0" noProof="1">
              <a:latin typeface="Arial" panose="020B0604020202020204" pitchFamily="34" charset="0"/>
              <a:ea typeface="微软雅黑" panose="020B0503020204020204" charset="-122"/>
              <a:cs typeface="+mn-cs"/>
            </a:endParaRPr>
          </a:p>
          <a:p>
            <a:pPr marR="0" defTabSz="914400">
              <a:lnSpc>
                <a:spcPct val="130000"/>
              </a:lnSpc>
              <a:buClrTx/>
              <a:buSzTx/>
              <a:buFont typeface="Arial" panose="020B0604020202020204" pitchFamily="34" charset="0"/>
              <a:buNone/>
              <a:defRPr/>
            </a:pPr>
            <a:endParaRPr kumimoji="0" lang="zh-CN" altLang="en-US" sz="1400" kern="1200" cap="none" spc="0" normalizeH="0" baseline="0" noProof="1">
              <a:latin typeface="Arial" panose="020B0604020202020204" pitchFamily="34" charset="0"/>
              <a:ea typeface="微软雅黑" panose="020B0503020204020204" charset="-122"/>
              <a:cs typeface="+mn-cs"/>
            </a:endParaRPr>
          </a:p>
          <a:p>
            <a:pPr marR="0" defTabSz="914400">
              <a:lnSpc>
                <a:spcPct val="130000"/>
              </a:lnSpc>
              <a:buClrTx/>
              <a:buSzTx/>
              <a:buFont typeface="Arial" panose="020B0604020202020204" pitchFamily="34" charset="0"/>
              <a:buNone/>
              <a:defRPr/>
            </a:pPr>
            <a:endParaRPr kumimoji="0" lang="zh-CN" altLang="en-US" sz="1400" kern="1200" cap="none" spc="0" normalizeH="0" baseline="0" noProof="1">
              <a:latin typeface="Arial" panose="020B0604020202020204" pitchFamily="34" charset="0"/>
              <a:ea typeface="微软雅黑" panose="020B0503020204020204" charset="-122"/>
              <a:cs typeface="+mn-cs"/>
            </a:endParaRPr>
          </a:p>
        </p:txBody>
      </p:sp>
      <p:pic>
        <p:nvPicPr>
          <p:cNvPr id="40970" name="图片 6" descr="13076992_868859"/>
          <p:cNvPicPr>
            <a:picLocks noChangeAspect="1"/>
          </p:cNvPicPr>
          <p:nvPr/>
        </p:nvPicPr>
        <p:blipFill>
          <a:blip r:embed="rId4"/>
          <a:stretch>
            <a:fillRect/>
          </a:stretch>
        </p:blipFill>
        <p:spPr>
          <a:xfrm>
            <a:off x="4932363" y="4724400"/>
            <a:ext cx="4189412" cy="1835150"/>
          </a:xfrm>
          <a:prstGeom prst="rect">
            <a:avLst/>
          </a:prstGeom>
          <a:noFill/>
          <a:ln w="9525">
            <a:noFill/>
          </a:ln>
        </p:spPr>
      </p:pic>
      <p:sp>
        <p:nvSpPr>
          <p:cNvPr id="40971" name="文本框 10"/>
          <p:cNvSpPr txBox="1"/>
          <p:nvPr/>
        </p:nvSpPr>
        <p:spPr>
          <a:xfrm>
            <a:off x="323850" y="2132013"/>
            <a:ext cx="4314825" cy="566737"/>
          </a:xfrm>
          <a:prstGeom prst="rect">
            <a:avLst/>
          </a:prstGeom>
          <a:noFill/>
          <a:ln w="9525">
            <a:noFill/>
          </a:ln>
        </p:spPr>
        <p:txBody>
          <a:bodyPr wrap="none" anchor="t" anchorCtr="0">
            <a:spAutoFit/>
          </a:bodyPr>
          <a:p>
            <a:pPr>
              <a:lnSpc>
                <a:spcPct val="130000"/>
              </a:lnSpc>
            </a:pPr>
            <a:r>
              <a:rPr lang="en-US" altLang="zh-CN" sz="2400" dirty="0">
                <a:solidFill>
                  <a:srgbClr val="FF0000"/>
                </a:solidFill>
                <a:latin typeface="Arial" panose="020B0604020202020204" pitchFamily="34" charset="0"/>
                <a:ea typeface="微软雅黑" panose="020B0503020204020204" charset="-122"/>
              </a:rPr>
              <a:t>1</a:t>
            </a:r>
            <a:r>
              <a:rPr lang="zh-CN" altLang="en-US" sz="2400" dirty="0">
                <a:solidFill>
                  <a:srgbClr val="FF0000"/>
                </a:solidFill>
                <a:latin typeface="Arial" panose="020B0604020202020204" pitchFamily="34" charset="0"/>
                <a:ea typeface="微软雅黑" panose="020B0503020204020204" charset="-122"/>
              </a:rPr>
              <a:t>、</a:t>
            </a:r>
            <a:r>
              <a:rPr lang="zh-CN" altLang="en-US" sz="2400" b="1" dirty="0">
                <a:solidFill>
                  <a:srgbClr val="FF0000"/>
                </a:solidFill>
                <a:latin typeface="Arial" panose="020B0604020202020204" pitchFamily="34" charset="0"/>
                <a:ea typeface="微软雅黑" panose="020B0503020204020204" charset="-122"/>
              </a:rPr>
              <a:t>意大利赛维索化学污染事故</a:t>
            </a:r>
            <a:endParaRPr lang="zh-CN" altLang="en-US" sz="2400" b="1" dirty="0">
              <a:solidFill>
                <a:srgbClr val="FF0000"/>
              </a:solidFill>
              <a:latin typeface="Arial" panose="020B0604020202020204" pitchFamily="34" charset="0"/>
              <a:ea typeface="微软雅黑" panose="020B0503020204020204" charset="-122"/>
            </a:endParaRPr>
          </a:p>
        </p:txBody>
      </p:sp>
      <p:sp>
        <p:nvSpPr>
          <p:cNvPr id="2" name="内容占位符 1"/>
          <p:cNvSpPr/>
          <p:nvPr>
            <p:ph idx="1"/>
          </p:nvPr>
        </p:nvSpPr>
        <p:spPr/>
        <p:txBody>
          <a:bodyPr/>
          <a:p>
            <a:endParaRPr lang="zh-CN" altLang="en-US"/>
          </a:p>
        </p:txBody>
      </p:sp>
    </p:spTree>
  </p:cSld>
  <p:clrMapOvr>
    <a:masterClrMapping/>
  </p:clrMapOvr>
  <p:transition>
    <p:rand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标题 7"/>
          <p:cNvSpPr>
            <a:spLocks noGrp="1"/>
          </p:cNvSpPr>
          <p:nvPr/>
        </p:nvSpPr>
        <p:spPr>
          <a:xfrm>
            <a:off x="503238" y="1123950"/>
            <a:ext cx="8105775" cy="76200"/>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anchor="ctr"/>
          <a:lst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lt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r>
              <a:rPr kumimoji="0" lang="en-US" altLang="zh-CN" sz="4400" b="0" i="0" u="none" strike="noStrike" kern="1200" cap="none" spc="0" normalizeH="0" baseline="0" noProof="1">
                <a:ln>
                  <a:noFill/>
                </a:ln>
                <a:solidFill>
                  <a:schemeClr val="lt1"/>
                </a:solidFill>
                <a:effectLst/>
                <a:uLnTx/>
                <a:uFillTx/>
                <a:latin typeface="+mj-lt"/>
                <a:ea typeface="+mj-ea"/>
                <a:cs typeface="+mj-cs"/>
              </a:rPr>
              <a:t> </a:t>
            </a:r>
            <a:endParaRPr kumimoji="0" lang="en-US" altLang="zh-CN" sz="4400" b="0" i="0" u="none" strike="noStrike" kern="1200" cap="none" spc="0" normalizeH="0" baseline="0" noProof="1">
              <a:ln>
                <a:noFill/>
              </a:ln>
              <a:solidFill>
                <a:schemeClr val="lt1"/>
              </a:solidFill>
              <a:effectLst/>
              <a:uLnTx/>
              <a:uFillTx/>
              <a:latin typeface="+mj-lt"/>
              <a:ea typeface="+mj-ea"/>
              <a:cs typeface="+mj-cs"/>
            </a:endParaRPr>
          </a:p>
        </p:txBody>
      </p:sp>
      <p:pic>
        <p:nvPicPr>
          <p:cNvPr id="92163" name="图片 4" descr="t017ad25186a066ac2f"/>
          <p:cNvPicPr>
            <a:picLocks noChangeAspect="1"/>
          </p:cNvPicPr>
          <p:nvPr/>
        </p:nvPicPr>
        <p:blipFill>
          <a:blip r:embed="rId1"/>
          <a:stretch>
            <a:fillRect/>
          </a:stretch>
        </p:blipFill>
        <p:spPr>
          <a:xfrm>
            <a:off x="8316913" y="-100012"/>
            <a:ext cx="752475" cy="1382712"/>
          </a:xfrm>
          <a:prstGeom prst="rect">
            <a:avLst/>
          </a:prstGeom>
          <a:noFill/>
          <a:ln w="9525">
            <a:noFill/>
          </a:ln>
        </p:spPr>
      </p:pic>
      <p:sp>
        <p:nvSpPr>
          <p:cNvPr id="92164" name="文本框 1"/>
          <p:cNvSpPr txBox="1"/>
          <p:nvPr/>
        </p:nvSpPr>
        <p:spPr>
          <a:xfrm>
            <a:off x="400050" y="1485900"/>
            <a:ext cx="280988" cy="368300"/>
          </a:xfrm>
          <a:prstGeom prst="rect">
            <a:avLst/>
          </a:prstGeom>
          <a:noFill/>
          <a:ln w="9525">
            <a:noFill/>
          </a:ln>
        </p:spPr>
        <p:txBody>
          <a:bodyPr wrap="none" anchor="t" anchorCtr="0">
            <a:spAutoFit/>
          </a:bodyPr>
          <a:p>
            <a:pPr>
              <a:lnSpc>
                <a:spcPct val="130000"/>
              </a:lnSpc>
            </a:pPr>
            <a:r>
              <a:rPr lang="en-US" altLang="zh-CN" sz="1400" dirty="0">
                <a:latin typeface="Arial" panose="020B0604020202020204" pitchFamily="34" charset="0"/>
                <a:ea typeface="微软雅黑" panose="020B0503020204020204" charset="-122"/>
              </a:rPr>
              <a:t> </a:t>
            </a:r>
            <a:r>
              <a:rPr lang="zh-CN" altLang="en-US" sz="1400" dirty="0">
                <a:latin typeface="Arial" panose="020B0604020202020204" pitchFamily="34" charset="0"/>
                <a:ea typeface="微软雅黑" panose="020B0503020204020204" charset="-122"/>
              </a:rPr>
              <a:t> </a:t>
            </a:r>
            <a:endParaRPr lang="zh-CN" altLang="en-US" sz="1400" dirty="0">
              <a:latin typeface="Arial" panose="020B0604020202020204" pitchFamily="34" charset="0"/>
              <a:ea typeface="微软雅黑" panose="020B0503020204020204" charset="-122"/>
            </a:endParaRPr>
          </a:p>
        </p:txBody>
      </p:sp>
      <p:sp>
        <p:nvSpPr>
          <p:cNvPr id="92165" name="矩形 49162"/>
          <p:cNvSpPr/>
          <p:nvPr/>
        </p:nvSpPr>
        <p:spPr>
          <a:xfrm>
            <a:off x="2339975" y="547688"/>
            <a:ext cx="4572000" cy="519112"/>
          </a:xfrm>
          <a:prstGeom prst="rect">
            <a:avLst/>
          </a:prstGeom>
          <a:noFill/>
          <a:ln w="9525">
            <a:noFill/>
          </a:ln>
        </p:spPr>
        <p:txBody>
          <a:bodyPr wrap="none" anchor="ctr" anchorCtr="0">
            <a:spAutoFit/>
          </a:bodyPr>
          <a:p>
            <a:r>
              <a:rPr lang="zh-CN" altLang="en-US" sz="2800" b="1" dirty="0">
                <a:latin typeface="Arial" panose="020B0604020202020204" pitchFamily="34" charset="0"/>
                <a:ea typeface="黑体" panose="02010609060101010101" pitchFamily="49" charset="-122"/>
                <a:sym typeface="Arial" panose="020B0604020202020204" pitchFamily="34" charset="0"/>
              </a:rPr>
              <a:t>煤矿重大危险源辨识与评价</a:t>
            </a:r>
            <a:r>
              <a:rPr lang="en-US" altLang="zh-CN" sz="2800" b="1" dirty="0">
                <a:latin typeface="Arial" panose="020B0604020202020204" pitchFamily="34" charset="0"/>
                <a:ea typeface="黑体" panose="02010609060101010101" pitchFamily="49" charset="-122"/>
                <a:sym typeface="Arial" panose="020B0604020202020204" pitchFamily="34" charset="0"/>
              </a:rPr>
              <a:t> </a:t>
            </a:r>
            <a:endParaRPr lang="en-US" altLang="zh-CN" sz="2800" b="1" dirty="0">
              <a:latin typeface="Arial" panose="020B0604020202020204" pitchFamily="34" charset="0"/>
              <a:ea typeface="黑体" panose="02010609060101010101" pitchFamily="49" charset="-122"/>
            </a:endParaRPr>
          </a:p>
        </p:txBody>
      </p:sp>
      <p:sp>
        <p:nvSpPr>
          <p:cNvPr id="92166" name="文本框 1"/>
          <p:cNvSpPr txBox="1"/>
          <p:nvPr/>
        </p:nvSpPr>
        <p:spPr>
          <a:xfrm>
            <a:off x="468313" y="1341438"/>
            <a:ext cx="7988300" cy="3890962"/>
          </a:xfrm>
          <a:prstGeom prst="rect">
            <a:avLst/>
          </a:prstGeom>
          <a:noFill/>
          <a:ln w="9525">
            <a:noFill/>
          </a:ln>
        </p:spPr>
        <p:txBody>
          <a:bodyPr anchor="t" anchorCtr="0">
            <a:spAutoFit/>
          </a:bodyPr>
          <a:p>
            <a:pPr>
              <a:lnSpc>
                <a:spcPct val="130000"/>
              </a:lnSpc>
            </a:pPr>
            <a:r>
              <a:rPr lang="en-US" altLang="zh-CN" sz="2400" dirty="0">
                <a:latin typeface="Arial" panose="020B0604020202020204" pitchFamily="34" charset="0"/>
                <a:ea typeface="微软雅黑" panose="020B0503020204020204" charset="-122"/>
              </a:rPr>
              <a:t>       </a:t>
            </a:r>
            <a:endParaRPr lang="en-US" altLang="zh-CN" sz="2400" dirty="0">
              <a:latin typeface="Arial" panose="020B0604020202020204" pitchFamily="34" charset="0"/>
              <a:ea typeface="微软雅黑" panose="020B0503020204020204" charset="-122"/>
            </a:endParaRPr>
          </a:p>
          <a:p>
            <a:pPr>
              <a:lnSpc>
                <a:spcPct val="130000"/>
              </a:lnSpc>
            </a:pPr>
            <a:r>
              <a:rPr lang="en-US" altLang="zh-CN" sz="2400" dirty="0">
                <a:latin typeface="Arial" panose="020B0604020202020204" pitchFamily="34" charset="0"/>
                <a:ea typeface="微软雅黑" panose="020B0503020204020204" charset="-122"/>
              </a:rPr>
              <a:t>       </a:t>
            </a:r>
            <a:r>
              <a:rPr lang="zh-CN" altLang="en-US" sz="2400" dirty="0">
                <a:latin typeface="Arial" panose="020B0604020202020204" pitchFamily="34" charset="0"/>
                <a:ea typeface="微软雅黑" panose="020B0503020204020204" charset="-122"/>
              </a:rPr>
              <a:t>煤矿井下重大危险源种类繁多，其辨识和评价有着重要的意义。根据煤矿特点，明确危险源辨识依据，并用危险性半定量评价法评价煤矿生产系统，对煤矿的安全生产有重要作用。 </a:t>
            </a:r>
            <a:endParaRPr lang="zh-CN" altLang="en-US" sz="2400" dirty="0">
              <a:latin typeface="Arial" panose="020B0604020202020204" pitchFamily="34" charset="0"/>
              <a:ea typeface="微软雅黑" panose="020B0503020204020204" charset="-122"/>
            </a:endParaRPr>
          </a:p>
          <a:p>
            <a:pPr>
              <a:lnSpc>
                <a:spcPct val="130000"/>
              </a:lnSpc>
            </a:pPr>
            <a:r>
              <a:rPr lang="zh-CN" altLang="en-US" sz="2400" dirty="0">
                <a:latin typeface="Arial" panose="020B0604020202020204" pitchFamily="34" charset="0"/>
                <a:ea typeface="微软雅黑" panose="020B0503020204020204" charset="-122"/>
              </a:rPr>
              <a:t>       煤矿井下生产条件复杂多变，作业环境差，自然因素和人为因素多。重大危险源的辨识与评价对生产的本质安全化有重大作用。</a:t>
            </a:r>
            <a:endParaRPr lang="zh-CN" altLang="en-US" sz="2400" dirty="0">
              <a:latin typeface="Arial" panose="020B0604020202020204" pitchFamily="34" charset="0"/>
              <a:ea typeface="微软雅黑" panose="020B0503020204020204" charset="-122"/>
            </a:endParaRPr>
          </a:p>
        </p:txBody>
      </p:sp>
      <p:sp>
        <p:nvSpPr>
          <p:cNvPr id="2" name="内容占位符 1"/>
          <p:cNvSpPr/>
          <p:nvPr>
            <p:ph idx="1"/>
          </p:nvPr>
        </p:nvSpPr>
        <p:spPr/>
        <p:txBody>
          <a:bodyPr/>
          <a:p>
            <a:endParaRPr lang="zh-CN" altLang="en-US"/>
          </a:p>
        </p:txBody>
      </p:sp>
    </p:spTree>
  </p:cSld>
  <p:clrMapOvr>
    <a:masterClrMapping/>
  </p:clrMapOvr>
  <p:transition>
    <p:rand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标题 7"/>
          <p:cNvSpPr>
            <a:spLocks noGrp="1"/>
          </p:cNvSpPr>
          <p:nvPr/>
        </p:nvSpPr>
        <p:spPr>
          <a:xfrm>
            <a:off x="503238" y="1123950"/>
            <a:ext cx="8105775" cy="76200"/>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anchor="ctr"/>
          <a:lst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lt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r>
              <a:rPr kumimoji="0" lang="en-US" altLang="zh-CN" sz="4400" b="0" i="0" u="none" strike="noStrike" kern="1200" cap="none" spc="0" normalizeH="0" baseline="0" noProof="1">
                <a:ln>
                  <a:noFill/>
                </a:ln>
                <a:solidFill>
                  <a:schemeClr val="lt1"/>
                </a:solidFill>
                <a:effectLst/>
                <a:uLnTx/>
                <a:uFillTx/>
                <a:latin typeface="+mj-lt"/>
                <a:ea typeface="+mj-ea"/>
                <a:cs typeface="+mj-cs"/>
              </a:rPr>
              <a:t> </a:t>
            </a:r>
            <a:endParaRPr kumimoji="0" lang="en-US" altLang="zh-CN" sz="4400" b="0" i="0" u="none" strike="noStrike" kern="1200" cap="none" spc="0" normalizeH="0" baseline="0" noProof="1">
              <a:ln>
                <a:noFill/>
              </a:ln>
              <a:solidFill>
                <a:schemeClr val="lt1"/>
              </a:solidFill>
              <a:effectLst/>
              <a:uLnTx/>
              <a:uFillTx/>
              <a:latin typeface="+mj-lt"/>
              <a:ea typeface="+mj-ea"/>
              <a:cs typeface="+mj-cs"/>
            </a:endParaRPr>
          </a:p>
        </p:txBody>
      </p:sp>
      <p:pic>
        <p:nvPicPr>
          <p:cNvPr id="93187" name="图片 4" descr="t017ad25186a066ac2f"/>
          <p:cNvPicPr>
            <a:picLocks noChangeAspect="1"/>
          </p:cNvPicPr>
          <p:nvPr/>
        </p:nvPicPr>
        <p:blipFill>
          <a:blip r:embed="rId1"/>
          <a:stretch>
            <a:fillRect/>
          </a:stretch>
        </p:blipFill>
        <p:spPr>
          <a:xfrm>
            <a:off x="8316913" y="-100012"/>
            <a:ext cx="752475" cy="1382712"/>
          </a:xfrm>
          <a:prstGeom prst="rect">
            <a:avLst/>
          </a:prstGeom>
          <a:noFill/>
          <a:ln w="9525">
            <a:noFill/>
          </a:ln>
        </p:spPr>
      </p:pic>
      <p:sp>
        <p:nvSpPr>
          <p:cNvPr id="93188" name="文本框 1"/>
          <p:cNvSpPr txBox="1"/>
          <p:nvPr/>
        </p:nvSpPr>
        <p:spPr>
          <a:xfrm>
            <a:off x="400050" y="1485900"/>
            <a:ext cx="280988" cy="368300"/>
          </a:xfrm>
          <a:prstGeom prst="rect">
            <a:avLst/>
          </a:prstGeom>
          <a:noFill/>
          <a:ln w="9525">
            <a:noFill/>
          </a:ln>
        </p:spPr>
        <p:txBody>
          <a:bodyPr wrap="none" anchor="t" anchorCtr="0">
            <a:spAutoFit/>
          </a:bodyPr>
          <a:p>
            <a:pPr>
              <a:lnSpc>
                <a:spcPct val="130000"/>
              </a:lnSpc>
            </a:pPr>
            <a:r>
              <a:rPr lang="en-US" altLang="zh-CN" sz="1400" dirty="0">
                <a:latin typeface="Arial" panose="020B0604020202020204" pitchFamily="34" charset="0"/>
                <a:ea typeface="微软雅黑" panose="020B0503020204020204" charset="-122"/>
              </a:rPr>
              <a:t> </a:t>
            </a:r>
            <a:r>
              <a:rPr lang="zh-CN" altLang="en-US" sz="1400" dirty="0">
                <a:latin typeface="Arial" panose="020B0604020202020204" pitchFamily="34" charset="0"/>
                <a:ea typeface="微软雅黑" panose="020B0503020204020204" charset="-122"/>
              </a:rPr>
              <a:t> </a:t>
            </a:r>
            <a:endParaRPr lang="zh-CN" altLang="en-US" sz="1400" dirty="0">
              <a:latin typeface="Arial" panose="020B0604020202020204" pitchFamily="34" charset="0"/>
              <a:ea typeface="微软雅黑" panose="020B0503020204020204" charset="-122"/>
            </a:endParaRPr>
          </a:p>
        </p:txBody>
      </p:sp>
      <p:sp>
        <p:nvSpPr>
          <p:cNvPr id="93189" name="矩形 49162"/>
          <p:cNvSpPr/>
          <p:nvPr/>
        </p:nvSpPr>
        <p:spPr>
          <a:xfrm>
            <a:off x="2124075" y="547688"/>
            <a:ext cx="4572000" cy="519112"/>
          </a:xfrm>
          <a:prstGeom prst="rect">
            <a:avLst/>
          </a:prstGeom>
          <a:noFill/>
          <a:ln w="9525">
            <a:noFill/>
          </a:ln>
        </p:spPr>
        <p:txBody>
          <a:bodyPr wrap="none" anchor="ctr" anchorCtr="0">
            <a:spAutoFit/>
          </a:bodyPr>
          <a:p>
            <a:r>
              <a:rPr lang="zh-CN" altLang="en-US" sz="2800" b="1" dirty="0">
                <a:latin typeface="Arial" panose="020B0604020202020204" pitchFamily="34" charset="0"/>
                <a:ea typeface="黑体" panose="02010609060101010101" pitchFamily="49" charset="-122"/>
              </a:rPr>
              <a:t>煤矿重大危险源辨识与评价</a:t>
            </a:r>
            <a:r>
              <a:rPr lang="en-US" altLang="zh-CN" sz="2800" b="1" dirty="0">
                <a:latin typeface="Arial" panose="020B0604020202020204" pitchFamily="34" charset="0"/>
                <a:ea typeface="黑体" panose="02010609060101010101" pitchFamily="49" charset="-122"/>
              </a:rPr>
              <a:t> </a:t>
            </a:r>
            <a:endParaRPr lang="en-US" altLang="zh-CN" sz="2800" b="1" dirty="0">
              <a:latin typeface="Arial" panose="020B0604020202020204" pitchFamily="34" charset="0"/>
              <a:ea typeface="黑体" panose="02010609060101010101" pitchFamily="49" charset="-122"/>
            </a:endParaRPr>
          </a:p>
        </p:txBody>
      </p:sp>
      <p:sp>
        <p:nvSpPr>
          <p:cNvPr id="93190" name="文本框 1"/>
          <p:cNvSpPr txBox="1"/>
          <p:nvPr/>
        </p:nvSpPr>
        <p:spPr>
          <a:xfrm>
            <a:off x="603250" y="1722438"/>
            <a:ext cx="7964488" cy="3217862"/>
          </a:xfrm>
          <a:prstGeom prst="rect">
            <a:avLst/>
          </a:prstGeom>
          <a:noFill/>
          <a:ln w="9525">
            <a:noFill/>
          </a:ln>
        </p:spPr>
        <p:txBody>
          <a:bodyPr anchor="t" anchorCtr="0">
            <a:spAutoFit/>
          </a:bodyPr>
          <a:p>
            <a:pPr>
              <a:lnSpc>
                <a:spcPct val="130000"/>
              </a:lnSpc>
            </a:pPr>
            <a:endParaRPr lang="zh-CN" altLang="en-US" sz="1400" dirty="0">
              <a:latin typeface="Arial" panose="020B0604020202020204" pitchFamily="34" charset="0"/>
              <a:ea typeface="微软雅黑" panose="020B0503020204020204" charset="-122"/>
            </a:endParaRPr>
          </a:p>
          <a:p>
            <a:pPr>
              <a:lnSpc>
                <a:spcPct val="130000"/>
              </a:lnSpc>
            </a:pPr>
            <a:r>
              <a:rPr lang="zh-CN" altLang="en-US" sz="2400" dirty="0">
                <a:latin typeface="Arial" panose="020B0604020202020204" pitchFamily="34" charset="0"/>
                <a:ea typeface="微软雅黑" panose="020B0503020204020204" charset="-122"/>
              </a:rPr>
              <a:t>       危险源是指可能导致伤害或疾病、财产损失、工作环境破坏或这些情况组合的根源或状态。它具有客观实在性，潜在性，复杂多变性，可知可预防性。 </a:t>
            </a:r>
            <a:endParaRPr lang="zh-CN" altLang="en-US" sz="2400" dirty="0">
              <a:latin typeface="Arial" panose="020B0604020202020204" pitchFamily="34" charset="0"/>
              <a:ea typeface="微软雅黑" panose="020B0503020204020204" charset="-122"/>
            </a:endParaRPr>
          </a:p>
          <a:p>
            <a:pPr>
              <a:lnSpc>
                <a:spcPct val="130000"/>
              </a:lnSpc>
            </a:pPr>
            <a:r>
              <a:rPr lang="zh-CN" altLang="en-US" sz="2400" dirty="0">
                <a:latin typeface="Arial" panose="020B0604020202020204" pitchFamily="34" charset="0"/>
                <a:ea typeface="微软雅黑" panose="020B0503020204020204" charset="-122"/>
              </a:rPr>
              <a:t>       重大危险源是指：长期地或临时地生产、加工、搬运、使用或存储危险物质，且危险物质的数量等于或超过临界量的单元。</a:t>
            </a:r>
            <a:endParaRPr lang="zh-CN" altLang="en-US" sz="2400" dirty="0">
              <a:latin typeface="Arial" panose="020B0604020202020204" pitchFamily="34" charset="0"/>
              <a:ea typeface="微软雅黑" panose="020B0503020204020204" charset="-122"/>
            </a:endParaRPr>
          </a:p>
        </p:txBody>
      </p:sp>
      <p:sp>
        <p:nvSpPr>
          <p:cNvPr id="93191" name="文本框 2"/>
          <p:cNvSpPr txBox="1"/>
          <p:nvPr/>
        </p:nvSpPr>
        <p:spPr>
          <a:xfrm>
            <a:off x="539750" y="1341438"/>
            <a:ext cx="2133600" cy="566737"/>
          </a:xfrm>
          <a:prstGeom prst="rect">
            <a:avLst/>
          </a:prstGeom>
          <a:noFill/>
          <a:ln w="9525">
            <a:noFill/>
          </a:ln>
        </p:spPr>
        <p:txBody>
          <a:bodyPr wrap="none" anchor="t" anchorCtr="0">
            <a:spAutoFit/>
          </a:bodyPr>
          <a:p>
            <a:pPr marL="342900" indent="-342900">
              <a:lnSpc>
                <a:spcPct val="130000"/>
              </a:lnSpc>
              <a:buFont typeface="Wingdings" panose="05000000000000000000" pitchFamily="2" charset="2"/>
              <a:buChar char="Ø"/>
            </a:pPr>
            <a:r>
              <a:rPr lang="zh-CN" altLang="en-US" sz="2400" dirty="0">
                <a:solidFill>
                  <a:srgbClr val="FF0000"/>
                </a:solidFill>
                <a:latin typeface="Arial" panose="020B0604020202020204" pitchFamily="34" charset="0"/>
                <a:ea typeface="微软雅黑" panose="020B0503020204020204" charset="-122"/>
                <a:sym typeface="Arial" panose="020B0604020202020204" pitchFamily="34" charset="0"/>
              </a:rPr>
              <a:t>危险源辨识 </a:t>
            </a:r>
            <a:endParaRPr lang="zh-CN" altLang="en-US" sz="2400" dirty="0">
              <a:solidFill>
                <a:srgbClr val="FF0000"/>
              </a:solidFill>
              <a:latin typeface="Arial" panose="020B0604020202020204" pitchFamily="34" charset="0"/>
              <a:ea typeface="微软雅黑" panose="020B0503020204020204" charset="-122"/>
              <a:sym typeface="Arial" panose="020B0604020202020204" pitchFamily="34" charset="0"/>
            </a:endParaRPr>
          </a:p>
        </p:txBody>
      </p:sp>
      <p:sp>
        <p:nvSpPr>
          <p:cNvPr id="93192" name="文本框 3"/>
          <p:cNvSpPr txBox="1"/>
          <p:nvPr/>
        </p:nvSpPr>
        <p:spPr>
          <a:xfrm>
            <a:off x="611188" y="4868863"/>
            <a:ext cx="7899400" cy="1041400"/>
          </a:xfrm>
          <a:prstGeom prst="rect">
            <a:avLst/>
          </a:prstGeom>
          <a:noFill/>
          <a:ln w="9525">
            <a:noFill/>
          </a:ln>
        </p:spPr>
        <p:txBody>
          <a:bodyPr anchor="t" anchorCtr="0">
            <a:spAutoFit/>
          </a:bodyPr>
          <a:p>
            <a:pPr>
              <a:lnSpc>
                <a:spcPct val="130000"/>
              </a:lnSpc>
            </a:pPr>
            <a:r>
              <a:rPr lang="en-US" altLang="zh-CN" sz="2400" dirty="0">
                <a:latin typeface="Arial" panose="020B0604020202020204" pitchFamily="34" charset="0"/>
                <a:ea typeface="微软雅黑" panose="020B0503020204020204" charset="-122"/>
              </a:rPr>
              <a:t>      </a:t>
            </a:r>
            <a:r>
              <a:rPr lang="zh-CN" altLang="en-US" sz="2400" dirty="0">
                <a:latin typeface="Arial" panose="020B0604020202020204" pitchFamily="34" charset="0"/>
                <a:ea typeface="微软雅黑" panose="020B0503020204020204" charset="-122"/>
              </a:rPr>
              <a:t>根据能量意外释放理论，煤矿井下的危险源分为第一类危险源和第二类危险源等：</a:t>
            </a:r>
            <a:endParaRPr lang="zh-CN" altLang="en-US" sz="2400" dirty="0">
              <a:latin typeface="Arial" panose="020B0604020202020204" pitchFamily="34" charset="0"/>
              <a:ea typeface="微软雅黑" panose="020B0503020204020204" charset="-122"/>
            </a:endParaRPr>
          </a:p>
        </p:txBody>
      </p:sp>
      <p:sp>
        <p:nvSpPr>
          <p:cNvPr id="2" name="内容占位符 1"/>
          <p:cNvSpPr/>
          <p:nvPr>
            <p:ph idx="1"/>
          </p:nvPr>
        </p:nvSpPr>
        <p:spPr/>
        <p:txBody>
          <a:bodyPr/>
          <a:p>
            <a:endParaRPr lang="zh-CN" altLang="en-US"/>
          </a:p>
        </p:txBody>
      </p:sp>
    </p:spTree>
  </p:cSld>
  <p:clrMapOvr>
    <a:masterClrMapping/>
  </p:clrMapOvr>
  <p:transition>
    <p:random/>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标题 7"/>
          <p:cNvSpPr>
            <a:spLocks noGrp="1"/>
          </p:cNvSpPr>
          <p:nvPr/>
        </p:nvSpPr>
        <p:spPr>
          <a:xfrm>
            <a:off x="503238" y="1123950"/>
            <a:ext cx="8105775" cy="76200"/>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anchor="ctr"/>
          <a:lst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lt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r>
              <a:rPr kumimoji="0" lang="en-US" altLang="zh-CN" sz="4400" b="0" i="0" u="none" strike="noStrike" kern="1200" cap="none" spc="0" normalizeH="0" baseline="0" noProof="1">
                <a:ln>
                  <a:noFill/>
                </a:ln>
                <a:solidFill>
                  <a:schemeClr val="lt1"/>
                </a:solidFill>
                <a:effectLst/>
                <a:uLnTx/>
                <a:uFillTx/>
                <a:latin typeface="+mj-lt"/>
                <a:ea typeface="+mj-ea"/>
                <a:cs typeface="+mj-cs"/>
              </a:rPr>
              <a:t> </a:t>
            </a:r>
            <a:endParaRPr kumimoji="0" lang="en-US" altLang="zh-CN" sz="4400" b="0" i="0" u="none" strike="noStrike" kern="1200" cap="none" spc="0" normalizeH="0" baseline="0" noProof="1">
              <a:ln>
                <a:noFill/>
              </a:ln>
              <a:solidFill>
                <a:schemeClr val="lt1"/>
              </a:solidFill>
              <a:effectLst/>
              <a:uLnTx/>
              <a:uFillTx/>
              <a:latin typeface="+mj-lt"/>
              <a:ea typeface="+mj-ea"/>
              <a:cs typeface="+mj-cs"/>
            </a:endParaRPr>
          </a:p>
        </p:txBody>
      </p:sp>
      <p:pic>
        <p:nvPicPr>
          <p:cNvPr id="94211" name="图片 4" descr="t017ad25186a066ac2f"/>
          <p:cNvPicPr>
            <a:picLocks noChangeAspect="1"/>
          </p:cNvPicPr>
          <p:nvPr/>
        </p:nvPicPr>
        <p:blipFill>
          <a:blip r:embed="rId1"/>
          <a:stretch>
            <a:fillRect/>
          </a:stretch>
        </p:blipFill>
        <p:spPr>
          <a:xfrm>
            <a:off x="8316913" y="-100012"/>
            <a:ext cx="752475" cy="1382712"/>
          </a:xfrm>
          <a:prstGeom prst="rect">
            <a:avLst/>
          </a:prstGeom>
          <a:noFill/>
          <a:ln w="9525">
            <a:noFill/>
          </a:ln>
        </p:spPr>
      </p:pic>
      <p:sp>
        <p:nvSpPr>
          <p:cNvPr id="94212" name="文本框 1"/>
          <p:cNvSpPr txBox="1"/>
          <p:nvPr/>
        </p:nvSpPr>
        <p:spPr>
          <a:xfrm>
            <a:off x="400050" y="1485900"/>
            <a:ext cx="280988" cy="368300"/>
          </a:xfrm>
          <a:prstGeom prst="rect">
            <a:avLst/>
          </a:prstGeom>
          <a:noFill/>
          <a:ln w="9525">
            <a:noFill/>
          </a:ln>
        </p:spPr>
        <p:txBody>
          <a:bodyPr wrap="none" anchor="t" anchorCtr="0">
            <a:spAutoFit/>
          </a:bodyPr>
          <a:p>
            <a:pPr>
              <a:lnSpc>
                <a:spcPct val="130000"/>
              </a:lnSpc>
            </a:pPr>
            <a:r>
              <a:rPr lang="en-US" altLang="zh-CN" sz="1400" dirty="0">
                <a:latin typeface="Arial" panose="020B0604020202020204" pitchFamily="34" charset="0"/>
                <a:ea typeface="微软雅黑" panose="020B0503020204020204" charset="-122"/>
              </a:rPr>
              <a:t> </a:t>
            </a:r>
            <a:r>
              <a:rPr lang="zh-CN" altLang="en-US" sz="1400" dirty="0">
                <a:latin typeface="Arial" panose="020B0604020202020204" pitchFamily="34" charset="0"/>
                <a:ea typeface="微软雅黑" panose="020B0503020204020204" charset="-122"/>
              </a:rPr>
              <a:t> </a:t>
            </a:r>
            <a:endParaRPr lang="zh-CN" altLang="en-US" sz="1400" dirty="0">
              <a:latin typeface="Arial" panose="020B0604020202020204" pitchFamily="34" charset="0"/>
              <a:ea typeface="微软雅黑" panose="020B0503020204020204" charset="-122"/>
            </a:endParaRPr>
          </a:p>
        </p:txBody>
      </p:sp>
      <p:sp>
        <p:nvSpPr>
          <p:cNvPr id="94213" name="矩形 49162"/>
          <p:cNvSpPr/>
          <p:nvPr/>
        </p:nvSpPr>
        <p:spPr>
          <a:xfrm>
            <a:off x="2339975" y="547688"/>
            <a:ext cx="4572000" cy="519112"/>
          </a:xfrm>
          <a:prstGeom prst="rect">
            <a:avLst/>
          </a:prstGeom>
          <a:noFill/>
          <a:ln w="9525">
            <a:noFill/>
          </a:ln>
        </p:spPr>
        <p:txBody>
          <a:bodyPr wrap="none" anchor="ctr" anchorCtr="0">
            <a:spAutoFit/>
          </a:bodyPr>
          <a:p>
            <a:r>
              <a:rPr lang="zh-CN" altLang="en-US" sz="2800" b="1" dirty="0">
                <a:latin typeface="Arial" panose="020B0604020202020204" pitchFamily="34" charset="0"/>
                <a:ea typeface="黑体" panose="02010609060101010101" pitchFamily="49" charset="-122"/>
                <a:sym typeface="黑体" panose="02010609060101010101" pitchFamily="49" charset="-122"/>
              </a:rPr>
              <a:t>煤矿重大危险源辨识与评价</a:t>
            </a:r>
            <a:r>
              <a:rPr lang="en-US" altLang="zh-CN" sz="2800" b="1" dirty="0">
                <a:latin typeface="Arial" panose="020B0604020202020204" pitchFamily="34" charset="0"/>
                <a:ea typeface="黑体" panose="02010609060101010101" pitchFamily="49" charset="-122"/>
                <a:sym typeface="黑体" panose="02010609060101010101" pitchFamily="49" charset="-122"/>
              </a:rPr>
              <a:t> </a:t>
            </a:r>
            <a:endParaRPr lang="en-US" altLang="zh-CN" sz="2800" b="1" dirty="0">
              <a:latin typeface="Arial" panose="020B0604020202020204" pitchFamily="34" charset="0"/>
              <a:ea typeface="黑体" panose="02010609060101010101" pitchFamily="49" charset="-122"/>
            </a:endParaRPr>
          </a:p>
        </p:txBody>
      </p:sp>
      <p:sp>
        <p:nvSpPr>
          <p:cNvPr id="94214" name="文本框 2"/>
          <p:cNvSpPr txBox="1"/>
          <p:nvPr/>
        </p:nvSpPr>
        <p:spPr>
          <a:xfrm>
            <a:off x="468313" y="1341438"/>
            <a:ext cx="7859712" cy="2941637"/>
          </a:xfrm>
          <a:prstGeom prst="rect">
            <a:avLst/>
          </a:prstGeom>
          <a:noFill/>
          <a:ln w="9525">
            <a:noFill/>
          </a:ln>
        </p:spPr>
        <p:txBody>
          <a:bodyPr anchor="t" anchorCtr="0">
            <a:spAutoFit/>
          </a:bodyPr>
          <a:p>
            <a:pPr>
              <a:lnSpc>
                <a:spcPct val="130000"/>
              </a:lnSpc>
            </a:pPr>
            <a:r>
              <a:rPr lang="zh-CN" altLang="en-US" sz="2400" dirty="0">
                <a:latin typeface="Arial" panose="020B0604020202020204" pitchFamily="34" charset="0"/>
                <a:ea typeface="微软雅黑" panose="020B0503020204020204" charset="-122"/>
              </a:rPr>
              <a:t>第一类重大危险源（危险物质）：</a:t>
            </a:r>
            <a:endParaRPr lang="zh-CN" altLang="en-US" sz="2400" dirty="0">
              <a:latin typeface="Arial" panose="020B0604020202020204" pitchFamily="34" charset="0"/>
              <a:ea typeface="微软雅黑" panose="020B0503020204020204" charset="-122"/>
            </a:endParaRPr>
          </a:p>
          <a:p>
            <a:pPr>
              <a:lnSpc>
                <a:spcPct val="130000"/>
              </a:lnSpc>
            </a:pPr>
            <a:r>
              <a:rPr lang="zh-CN" altLang="en-US" sz="2400" dirty="0">
                <a:latin typeface="Arial" panose="020B0604020202020204" pitchFamily="34" charset="0"/>
                <a:ea typeface="微软雅黑" panose="020B0503020204020204" charset="-122"/>
              </a:rPr>
              <a:t>       煤矿井下生产系统中，有发生重大生产事故可能性的危险物质、设备、装置、设备或场所。 </a:t>
            </a:r>
            <a:endParaRPr lang="zh-CN" altLang="en-US" sz="2400" dirty="0">
              <a:latin typeface="Arial" panose="020B0604020202020204" pitchFamily="34" charset="0"/>
              <a:ea typeface="微软雅黑" panose="020B0503020204020204" charset="-122"/>
            </a:endParaRPr>
          </a:p>
          <a:p>
            <a:pPr>
              <a:lnSpc>
                <a:spcPct val="130000"/>
              </a:lnSpc>
            </a:pPr>
            <a:r>
              <a:rPr lang="zh-CN" altLang="en-US" sz="2400" dirty="0">
                <a:latin typeface="Arial" panose="020B0604020202020204" pitchFamily="34" charset="0"/>
                <a:ea typeface="微软雅黑" panose="020B0503020204020204" charset="-122"/>
              </a:rPr>
              <a:t>第二类重大危险源（限制、约束）：</a:t>
            </a:r>
            <a:endParaRPr lang="zh-CN" altLang="en-US" sz="2400" dirty="0">
              <a:latin typeface="Arial" panose="020B0604020202020204" pitchFamily="34" charset="0"/>
              <a:ea typeface="微软雅黑" panose="020B0503020204020204" charset="-122"/>
            </a:endParaRPr>
          </a:p>
          <a:p>
            <a:pPr>
              <a:lnSpc>
                <a:spcPct val="130000"/>
              </a:lnSpc>
            </a:pPr>
            <a:r>
              <a:rPr lang="zh-CN" altLang="en-US" sz="2400" dirty="0">
                <a:latin typeface="Arial" panose="020B0604020202020204" pitchFamily="34" charset="0"/>
                <a:ea typeface="微软雅黑" panose="020B0503020204020204" charset="-122"/>
              </a:rPr>
              <a:t>       因导致约束、限制第一类危险源的措施失效或破坏而有可能发生重大生产事故的各种不安全因素。</a:t>
            </a:r>
            <a:endParaRPr lang="zh-CN" altLang="en-US" sz="2400" dirty="0">
              <a:latin typeface="Arial" panose="020B0604020202020204" pitchFamily="34" charset="0"/>
              <a:ea typeface="微软雅黑" panose="020B0503020204020204" charset="-122"/>
            </a:endParaRPr>
          </a:p>
        </p:txBody>
      </p:sp>
      <p:sp>
        <p:nvSpPr>
          <p:cNvPr id="94215" name="文本框 3"/>
          <p:cNvSpPr txBox="1"/>
          <p:nvPr/>
        </p:nvSpPr>
        <p:spPr>
          <a:xfrm>
            <a:off x="468313" y="4221163"/>
            <a:ext cx="7835900" cy="2465387"/>
          </a:xfrm>
          <a:prstGeom prst="rect">
            <a:avLst/>
          </a:prstGeom>
          <a:noFill/>
          <a:ln w="9525">
            <a:noFill/>
          </a:ln>
        </p:spPr>
        <p:txBody>
          <a:bodyPr anchor="t" anchorCtr="0">
            <a:spAutoFit/>
          </a:bodyPr>
          <a:p>
            <a:pPr>
              <a:lnSpc>
                <a:spcPct val="130000"/>
              </a:lnSpc>
            </a:pPr>
            <a:r>
              <a:rPr lang="en-US" altLang="zh-CN" sz="2400" dirty="0">
                <a:latin typeface="Arial" panose="020B0604020202020204" pitchFamily="34" charset="0"/>
                <a:ea typeface="微软雅黑" panose="020B0503020204020204" charset="-122"/>
              </a:rPr>
              <a:t>       </a:t>
            </a:r>
            <a:r>
              <a:rPr lang="zh-CN" altLang="en-US" sz="2400" dirty="0">
                <a:latin typeface="Arial" panose="020B0604020202020204" pitchFamily="34" charset="0"/>
                <a:ea typeface="微软雅黑" panose="020B0503020204020204" charset="-122"/>
              </a:rPr>
              <a:t>第一类危险源是系统发生事故的内因。而任何系统的运行都离不开能量，如果能量失控发生意外释放，就会转化为破坏性力量，可能会导致系统发生事故，造成破坏性后果。因此，能量失控是系统发生事故的主要原因。</a:t>
            </a:r>
            <a:endParaRPr lang="zh-CN" altLang="en-US" sz="2400" dirty="0">
              <a:latin typeface="Arial" panose="020B0604020202020204" pitchFamily="34" charset="0"/>
              <a:ea typeface="微软雅黑" panose="020B0503020204020204" charset="-122"/>
            </a:endParaRPr>
          </a:p>
          <a:p>
            <a:pPr>
              <a:lnSpc>
                <a:spcPct val="130000"/>
              </a:lnSpc>
            </a:pPr>
            <a:r>
              <a:rPr lang="zh-CN" altLang="en-US" sz="2400" dirty="0">
                <a:latin typeface="Arial" panose="020B0604020202020204" pitchFamily="34" charset="0"/>
                <a:ea typeface="微软雅黑" panose="020B0503020204020204" charset="-122"/>
              </a:rPr>
              <a:t>其辨识依据如表1</a:t>
            </a:r>
            <a:endParaRPr lang="zh-CN" altLang="en-US" sz="2400" dirty="0">
              <a:latin typeface="Arial" panose="020B0604020202020204" pitchFamily="34" charset="0"/>
              <a:ea typeface="微软雅黑" panose="020B0503020204020204" charset="-122"/>
            </a:endParaRPr>
          </a:p>
        </p:txBody>
      </p:sp>
      <p:sp>
        <p:nvSpPr>
          <p:cNvPr id="2" name="内容占位符 1"/>
          <p:cNvSpPr/>
          <p:nvPr>
            <p:ph idx="1"/>
          </p:nvPr>
        </p:nvSpPr>
        <p:spPr/>
        <p:txBody>
          <a:bodyPr/>
          <a:p>
            <a:endParaRPr lang="zh-CN" altLang="en-US"/>
          </a:p>
        </p:txBody>
      </p:sp>
    </p:spTree>
  </p:cSld>
  <p:clrMapOvr>
    <a:masterClrMapping/>
  </p:clrMapOvr>
  <p:transition>
    <p:random/>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标题 7"/>
          <p:cNvSpPr>
            <a:spLocks noGrp="1"/>
          </p:cNvSpPr>
          <p:nvPr/>
        </p:nvSpPr>
        <p:spPr>
          <a:xfrm>
            <a:off x="503238" y="1123950"/>
            <a:ext cx="8105775" cy="76200"/>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anchor="ctr"/>
          <a:lst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lt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r>
              <a:rPr kumimoji="0" lang="en-US" altLang="zh-CN" sz="4400" b="0" i="0" u="none" strike="noStrike" kern="1200" cap="none" spc="0" normalizeH="0" baseline="0" noProof="1">
                <a:ln>
                  <a:noFill/>
                </a:ln>
                <a:solidFill>
                  <a:schemeClr val="lt1"/>
                </a:solidFill>
                <a:effectLst/>
                <a:uLnTx/>
                <a:uFillTx/>
                <a:latin typeface="+mj-lt"/>
                <a:ea typeface="+mj-ea"/>
                <a:cs typeface="+mj-cs"/>
              </a:rPr>
              <a:t> </a:t>
            </a:r>
            <a:endParaRPr kumimoji="0" lang="en-US" altLang="zh-CN" sz="4400" b="0" i="0" u="none" strike="noStrike" kern="1200" cap="none" spc="0" normalizeH="0" baseline="0" noProof="1">
              <a:ln>
                <a:noFill/>
              </a:ln>
              <a:solidFill>
                <a:schemeClr val="lt1"/>
              </a:solidFill>
              <a:effectLst/>
              <a:uLnTx/>
              <a:uFillTx/>
              <a:latin typeface="+mj-lt"/>
              <a:ea typeface="+mj-ea"/>
              <a:cs typeface="+mj-cs"/>
            </a:endParaRPr>
          </a:p>
        </p:txBody>
      </p:sp>
      <p:pic>
        <p:nvPicPr>
          <p:cNvPr id="95235" name="图片 4" descr="t017ad25186a066ac2f"/>
          <p:cNvPicPr>
            <a:picLocks noChangeAspect="1"/>
          </p:cNvPicPr>
          <p:nvPr/>
        </p:nvPicPr>
        <p:blipFill>
          <a:blip r:embed="rId1"/>
          <a:stretch>
            <a:fillRect/>
          </a:stretch>
        </p:blipFill>
        <p:spPr>
          <a:xfrm>
            <a:off x="8316913" y="-100012"/>
            <a:ext cx="752475" cy="1382712"/>
          </a:xfrm>
          <a:prstGeom prst="rect">
            <a:avLst/>
          </a:prstGeom>
          <a:noFill/>
          <a:ln w="9525">
            <a:noFill/>
          </a:ln>
        </p:spPr>
      </p:pic>
      <p:sp>
        <p:nvSpPr>
          <p:cNvPr id="95236" name="文本框 1"/>
          <p:cNvSpPr txBox="1"/>
          <p:nvPr/>
        </p:nvSpPr>
        <p:spPr>
          <a:xfrm>
            <a:off x="400050" y="1485900"/>
            <a:ext cx="280988" cy="368300"/>
          </a:xfrm>
          <a:prstGeom prst="rect">
            <a:avLst/>
          </a:prstGeom>
          <a:noFill/>
          <a:ln w="9525">
            <a:noFill/>
          </a:ln>
        </p:spPr>
        <p:txBody>
          <a:bodyPr wrap="none" anchor="t" anchorCtr="0">
            <a:spAutoFit/>
          </a:bodyPr>
          <a:p>
            <a:pPr>
              <a:lnSpc>
                <a:spcPct val="130000"/>
              </a:lnSpc>
            </a:pPr>
            <a:r>
              <a:rPr lang="en-US" altLang="zh-CN" sz="1400" dirty="0">
                <a:latin typeface="Arial" panose="020B0604020202020204" pitchFamily="34" charset="0"/>
                <a:ea typeface="微软雅黑" panose="020B0503020204020204" charset="-122"/>
              </a:rPr>
              <a:t> </a:t>
            </a:r>
            <a:r>
              <a:rPr lang="zh-CN" altLang="en-US" sz="1400" dirty="0">
                <a:latin typeface="Arial" panose="020B0604020202020204" pitchFamily="34" charset="0"/>
                <a:ea typeface="微软雅黑" panose="020B0503020204020204" charset="-122"/>
              </a:rPr>
              <a:t> </a:t>
            </a:r>
            <a:endParaRPr lang="zh-CN" altLang="en-US" sz="1400" dirty="0">
              <a:latin typeface="Arial" panose="020B0604020202020204" pitchFamily="34" charset="0"/>
              <a:ea typeface="微软雅黑" panose="020B0503020204020204" charset="-122"/>
            </a:endParaRPr>
          </a:p>
        </p:txBody>
      </p:sp>
      <p:sp>
        <p:nvSpPr>
          <p:cNvPr id="95237" name="矩形 49162"/>
          <p:cNvSpPr/>
          <p:nvPr/>
        </p:nvSpPr>
        <p:spPr>
          <a:xfrm>
            <a:off x="2339975" y="547688"/>
            <a:ext cx="4572000" cy="519112"/>
          </a:xfrm>
          <a:prstGeom prst="rect">
            <a:avLst/>
          </a:prstGeom>
          <a:noFill/>
          <a:ln w="9525">
            <a:noFill/>
          </a:ln>
        </p:spPr>
        <p:txBody>
          <a:bodyPr wrap="none" anchor="ctr" anchorCtr="0">
            <a:spAutoFit/>
          </a:bodyPr>
          <a:p>
            <a:r>
              <a:rPr lang="zh-CN" altLang="en-US" sz="2800" b="1" dirty="0">
                <a:latin typeface="Arial" panose="020B0604020202020204" pitchFamily="34" charset="0"/>
                <a:ea typeface="黑体" panose="02010609060101010101" pitchFamily="49" charset="-122"/>
                <a:sym typeface="黑体" panose="02010609060101010101" pitchFamily="49" charset="-122"/>
              </a:rPr>
              <a:t>煤矿重大危险源辨识与评价</a:t>
            </a:r>
            <a:r>
              <a:rPr lang="en-US" altLang="zh-CN" sz="2800" b="1" dirty="0">
                <a:latin typeface="Arial" panose="020B0604020202020204" pitchFamily="34" charset="0"/>
                <a:ea typeface="黑体" panose="02010609060101010101" pitchFamily="49" charset="-122"/>
                <a:sym typeface="黑体" panose="02010609060101010101" pitchFamily="49" charset="-122"/>
              </a:rPr>
              <a:t> </a:t>
            </a:r>
            <a:endParaRPr lang="en-US" altLang="zh-CN" sz="2800" b="1" dirty="0">
              <a:latin typeface="Arial" panose="020B0604020202020204" pitchFamily="34" charset="0"/>
              <a:ea typeface="黑体" panose="02010609060101010101" pitchFamily="49" charset="-122"/>
            </a:endParaRPr>
          </a:p>
        </p:txBody>
      </p:sp>
      <p:graphicFrame>
        <p:nvGraphicFramePr>
          <p:cNvPr id="95238" name="表格 95237"/>
          <p:cNvGraphicFramePr/>
          <p:nvPr/>
        </p:nvGraphicFramePr>
        <p:xfrm>
          <a:off x="555625" y="1863725"/>
          <a:ext cx="8159750" cy="3854450"/>
        </p:xfrm>
        <a:graphic>
          <a:graphicData uri="http://schemas.openxmlformats.org/drawingml/2006/table">
            <a:tbl>
              <a:tblPr/>
              <a:tblGrid>
                <a:gridCol w="922338"/>
                <a:gridCol w="2681287"/>
                <a:gridCol w="1701800"/>
                <a:gridCol w="2854325"/>
              </a:tblGrid>
              <a:tr h="587375">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endParaRPr lang="zh-CN" altLang="en-US" sz="1400">
                        <a:solidFill>
                          <a:srgbClr val="000000"/>
                        </a:solidFill>
                        <a:latin typeface="Arial" panose="020B0604020202020204" pitchFamily="34" charset="0"/>
                        <a:ea typeface="黑体" panose="02010609060101010101" pitchFamily="49" charset="-122"/>
                      </a:endParaRPr>
                    </a:p>
                    <a:p>
                      <a:pPr lvl="0" algn="ctr" eaLnBrk="1" hangingPunct="1">
                        <a:buNone/>
                      </a:pPr>
                      <a:r>
                        <a:rPr lang="zh-CN" altLang="en-US" sz="1400">
                          <a:solidFill>
                            <a:srgbClr val="000000"/>
                          </a:solidFill>
                          <a:latin typeface="Arial" panose="020B0604020202020204" pitchFamily="34" charset="0"/>
                          <a:ea typeface="黑体" panose="02010609060101010101" pitchFamily="49" charset="-122"/>
                        </a:rPr>
                        <a:t>危险性类别</a:t>
                      </a:r>
                      <a:endParaRPr lang="zh-CN" altLang="en-US" sz="1400">
                        <a:solidFill>
                          <a:srgbClr val="000000"/>
                        </a:solidFill>
                        <a:latin typeface="Arial" panose="020B0604020202020204" pitchFamily="34" charset="0"/>
                        <a:ea typeface="黑体" panose="02010609060101010101" pitchFamily="49" charset="-122"/>
                      </a:endParaRPr>
                    </a:p>
                  </a:txBody>
                  <a:tcPr marL="0" marR="0" marT="0" marB="1"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25">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endParaRPr lang="zh-CN" altLang="en-US" sz="1400">
                        <a:solidFill>
                          <a:srgbClr val="000000"/>
                        </a:solidFill>
                        <a:latin typeface="Arial" panose="020B0604020202020204" pitchFamily="34" charset="0"/>
                        <a:ea typeface="黑体" panose="02010609060101010101" pitchFamily="49" charset="-122"/>
                      </a:endParaRPr>
                    </a:p>
                    <a:p>
                      <a:pPr lvl="0" algn="ctr" eaLnBrk="1" hangingPunct="1">
                        <a:buNone/>
                      </a:pPr>
                      <a:r>
                        <a:rPr lang="zh-CN" altLang="en-US" sz="1400">
                          <a:solidFill>
                            <a:srgbClr val="000000"/>
                          </a:solidFill>
                          <a:latin typeface="Arial" panose="020B0604020202020204" pitchFamily="34" charset="0"/>
                          <a:ea typeface="黑体" panose="02010609060101010101" pitchFamily="49" charset="-122"/>
                        </a:rPr>
                        <a:t>辨识依据</a:t>
                      </a:r>
                      <a:endParaRPr lang="zh-CN" altLang="en-US" sz="1400">
                        <a:solidFill>
                          <a:srgbClr val="000000"/>
                        </a:solidFill>
                        <a:latin typeface="Arial" panose="020B0604020202020204" pitchFamily="34" charset="0"/>
                        <a:ea typeface="黑体" panose="02010609060101010101" pitchFamily="49" charset="-122"/>
                      </a:endParaRPr>
                    </a:p>
                  </a:txBody>
                  <a:tcPr marL="0" marR="0" marT="0" marB="1"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25">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endParaRPr lang="zh-CN" altLang="en-US" sz="1400">
                        <a:solidFill>
                          <a:srgbClr val="000000"/>
                        </a:solidFill>
                        <a:latin typeface="Arial" panose="020B0604020202020204" pitchFamily="34" charset="0"/>
                        <a:ea typeface="黑体" panose="02010609060101010101" pitchFamily="49" charset="-122"/>
                      </a:endParaRPr>
                    </a:p>
                    <a:p>
                      <a:pPr lvl="0" algn="ctr" eaLnBrk="1" hangingPunct="1">
                        <a:buNone/>
                      </a:pPr>
                      <a:r>
                        <a:rPr lang="zh-CN" altLang="en-US" sz="1400">
                          <a:solidFill>
                            <a:srgbClr val="000000"/>
                          </a:solidFill>
                          <a:latin typeface="Arial" panose="020B0604020202020204" pitchFamily="34" charset="0"/>
                          <a:ea typeface="黑体" panose="02010609060101010101" pitchFamily="49" charset="-122"/>
                        </a:rPr>
                        <a:t>内容</a:t>
                      </a:r>
                      <a:endParaRPr lang="zh-CN" altLang="en-US" sz="1400">
                        <a:solidFill>
                          <a:srgbClr val="000000"/>
                        </a:solidFill>
                        <a:latin typeface="Arial" panose="020B0604020202020204" pitchFamily="34" charset="0"/>
                        <a:ea typeface="黑体" panose="02010609060101010101" pitchFamily="49" charset="-122"/>
                      </a:endParaRPr>
                    </a:p>
                  </a:txBody>
                  <a:tcPr marL="0" marR="0" marT="0" marB="1"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25">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endParaRPr lang="zh-CN" altLang="en-US" sz="1400">
                        <a:solidFill>
                          <a:srgbClr val="000000"/>
                        </a:solidFill>
                        <a:latin typeface="Arial" panose="020B0604020202020204" pitchFamily="34" charset="0"/>
                        <a:ea typeface="黑体" panose="02010609060101010101" pitchFamily="49" charset="-122"/>
                      </a:endParaRPr>
                    </a:p>
                    <a:p>
                      <a:pPr lvl="0" algn="ctr" eaLnBrk="1" hangingPunct="1">
                        <a:buNone/>
                      </a:pPr>
                      <a:r>
                        <a:rPr lang="zh-CN" altLang="en-US" sz="1400">
                          <a:solidFill>
                            <a:srgbClr val="000000"/>
                          </a:solidFill>
                          <a:latin typeface="Arial" panose="020B0604020202020204" pitchFamily="34" charset="0"/>
                          <a:ea typeface="黑体" panose="02010609060101010101" pitchFamily="49" charset="-122"/>
                        </a:rPr>
                        <a:t>可能发生的事故</a:t>
                      </a:r>
                      <a:endParaRPr lang="zh-CN" altLang="en-US" sz="1400">
                        <a:solidFill>
                          <a:srgbClr val="000000"/>
                        </a:solidFill>
                        <a:latin typeface="Arial" panose="020B0604020202020204" pitchFamily="34" charset="0"/>
                        <a:ea typeface="黑体" panose="02010609060101010101" pitchFamily="49" charset="-122"/>
                      </a:endParaRPr>
                    </a:p>
                  </a:txBody>
                  <a:tcPr marL="0" marR="0" marT="0" marB="1"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25">
                      <a:fgClr>
                        <a:schemeClr val="accent1"/>
                      </a:fgClr>
                      <a:bgClr>
                        <a:schemeClr val="bg1"/>
                      </a:bgClr>
                    </a:pattFill>
                  </a:tcPr>
                </a:tc>
              </a:tr>
              <a:tr h="596900">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endParaRPr lang="zh-CN" altLang="en-US" sz="1400">
                        <a:solidFill>
                          <a:srgbClr val="000000"/>
                        </a:solidFill>
                        <a:latin typeface="Arial" panose="020B0604020202020204" pitchFamily="34" charset="0"/>
                        <a:ea typeface="黑体" panose="02010609060101010101" pitchFamily="49" charset="-122"/>
                      </a:endParaRPr>
                    </a:p>
                    <a:p>
                      <a:pPr lvl="0" algn="ctr" eaLnBrk="1" hangingPunct="1">
                        <a:buNone/>
                      </a:pPr>
                      <a:r>
                        <a:rPr lang="zh-CN" altLang="en-US" sz="1400">
                          <a:solidFill>
                            <a:srgbClr val="000000"/>
                          </a:solidFill>
                          <a:latin typeface="Arial" panose="020B0604020202020204" pitchFamily="34" charset="0"/>
                          <a:ea typeface="黑体" panose="02010609060101010101" pitchFamily="49" charset="-122"/>
                        </a:rPr>
                        <a:t>化学危险性</a:t>
                      </a:r>
                      <a:endParaRPr lang="zh-CN" altLang="en-US" sz="1400">
                        <a:solidFill>
                          <a:srgbClr val="000000"/>
                        </a:solidFill>
                        <a:latin typeface="Arial" panose="020B0604020202020204" pitchFamily="34" charset="0"/>
                        <a:ea typeface="黑体" panose="02010609060101010101" pitchFamily="49" charset="-122"/>
                      </a:endParaRPr>
                    </a:p>
                  </a:txBody>
                  <a:tcPr marL="0" marR="0" marT="0" marB="1"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25">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400">
                          <a:solidFill>
                            <a:srgbClr val="000000"/>
                          </a:solidFill>
                          <a:latin typeface="Arial" panose="020B0604020202020204" pitchFamily="34" charset="0"/>
                          <a:ea typeface="黑体" panose="02010609060101010101" pitchFamily="49" charset="-122"/>
                        </a:rPr>
                        <a:t>可燃性物质、爆炸性物质、窒息性气体、刺激性气体等化学危害性</a:t>
                      </a:r>
                      <a:endParaRPr lang="zh-CN" altLang="en-US" sz="1400">
                        <a:solidFill>
                          <a:srgbClr val="000000"/>
                        </a:solidFill>
                        <a:latin typeface="Arial" panose="020B0604020202020204" pitchFamily="34" charset="0"/>
                        <a:ea typeface="黑体" panose="02010609060101010101" pitchFamily="49" charset="-122"/>
                      </a:endParaRPr>
                    </a:p>
                  </a:txBody>
                  <a:tcPr marL="0" marR="0" marT="0" marB="1"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25">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400">
                          <a:solidFill>
                            <a:srgbClr val="000000"/>
                          </a:solidFill>
                          <a:latin typeface="Arial" panose="020B0604020202020204" pitchFamily="34" charset="0"/>
                          <a:ea typeface="黑体" panose="02010609060101010101" pitchFamily="49" charset="-122"/>
                        </a:rPr>
                        <a:t>瓦斯、煤（尘）、矿尘、一氧化碳等</a:t>
                      </a:r>
                      <a:endParaRPr lang="zh-CN" altLang="en-US" sz="1400">
                        <a:solidFill>
                          <a:srgbClr val="000000"/>
                        </a:solidFill>
                        <a:latin typeface="Arial" panose="020B0604020202020204" pitchFamily="34" charset="0"/>
                        <a:ea typeface="黑体" panose="02010609060101010101" pitchFamily="49" charset="-122"/>
                      </a:endParaRPr>
                    </a:p>
                  </a:txBody>
                  <a:tcPr marL="0" marR="0" marT="0" marB="1"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25">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400">
                          <a:solidFill>
                            <a:srgbClr val="000000"/>
                          </a:solidFill>
                          <a:latin typeface="Arial" panose="020B0604020202020204" pitchFamily="34" charset="0"/>
                          <a:ea typeface="黑体" panose="02010609060101010101" pitchFamily="49" charset="-122"/>
                        </a:rPr>
                        <a:t>火灾、爆炸、窒息、中毒等</a:t>
                      </a:r>
                      <a:endParaRPr lang="zh-CN" altLang="en-US" sz="1400">
                        <a:solidFill>
                          <a:srgbClr val="000000"/>
                        </a:solidFill>
                        <a:latin typeface="Arial" panose="020B0604020202020204" pitchFamily="34" charset="0"/>
                        <a:ea typeface="黑体" panose="02010609060101010101" pitchFamily="49" charset="-122"/>
                      </a:endParaRPr>
                    </a:p>
                  </a:txBody>
                  <a:tcPr marL="0" marR="0" marT="0" marB="1"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25">
                      <a:fgClr>
                        <a:schemeClr val="accent1"/>
                      </a:fgClr>
                      <a:bgClr>
                        <a:schemeClr val="bg1"/>
                      </a:bgClr>
                    </a:pattFill>
                  </a:tcPr>
                </a:tc>
              </a:tr>
              <a:tr h="641350">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endParaRPr lang="zh-CN" altLang="en-US" sz="1400">
                        <a:solidFill>
                          <a:srgbClr val="000000"/>
                        </a:solidFill>
                        <a:latin typeface="Arial" panose="020B0604020202020204" pitchFamily="34" charset="0"/>
                        <a:ea typeface="黑体" panose="02010609060101010101" pitchFamily="49" charset="-122"/>
                      </a:endParaRPr>
                    </a:p>
                    <a:p>
                      <a:pPr lvl="0" algn="ctr" eaLnBrk="1" hangingPunct="1">
                        <a:buNone/>
                      </a:pPr>
                      <a:r>
                        <a:rPr lang="zh-CN" altLang="en-US" sz="1400">
                          <a:solidFill>
                            <a:srgbClr val="000000"/>
                          </a:solidFill>
                          <a:latin typeface="Arial" panose="020B0604020202020204" pitchFamily="34" charset="0"/>
                          <a:ea typeface="黑体" panose="02010609060101010101" pitchFamily="49" charset="-122"/>
                        </a:rPr>
                        <a:t>机械危险性</a:t>
                      </a:r>
                      <a:endParaRPr lang="zh-CN" altLang="en-US" sz="1400">
                        <a:solidFill>
                          <a:srgbClr val="000000"/>
                        </a:solidFill>
                        <a:latin typeface="Arial" panose="020B0604020202020204" pitchFamily="34" charset="0"/>
                        <a:ea typeface="黑体" panose="02010609060101010101" pitchFamily="49" charset="-122"/>
                      </a:endParaRPr>
                    </a:p>
                  </a:txBody>
                  <a:tcPr marL="0" marR="0" marT="0" marB="1"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25">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400">
                          <a:solidFill>
                            <a:srgbClr val="000000"/>
                          </a:solidFill>
                          <a:latin typeface="Arial" panose="020B0604020202020204" pitchFamily="34" charset="0"/>
                          <a:ea typeface="黑体" panose="02010609060101010101" pitchFamily="49" charset="-122"/>
                        </a:rPr>
                        <a:t>提升运输机械、采掘机械、通风、排水设施、起吊设备等机械设备的技术性能及固有操作危险性</a:t>
                      </a:r>
                      <a:endParaRPr lang="zh-CN" altLang="en-US" sz="1400">
                        <a:solidFill>
                          <a:srgbClr val="000000"/>
                        </a:solidFill>
                        <a:latin typeface="Arial" panose="020B0604020202020204" pitchFamily="34" charset="0"/>
                        <a:ea typeface="黑体" panose="02010609060101010101" pitchFamily="49" charset="-122"/>
                      </a:endParaRPr>
                    </a:p>
                  </a:txBody>
                  <a:tcPr marL="0" marR="0" marT="0" marB="1"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25">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400">
                          <a:solidFill>
                            <a:srgbClr val="000000"/>
                          </a:solidFill>
                          <a:latin typeface="Arial" panose="020B0604020202020204" pitchFamily="34" charset="0"/>
                          <a:ea typeface="黑体" panose="02010609060101010101" pitchFamily="49" charset="-122"/>
                        </a:rPr>
                        <a:t>各种机械设备、装置及存在场所</a:t>
                      </a:r>
                      <a:endParaRPr lang="zh-CN" altLang="en-US" sz="1400">
                        <a:solidFill>
                          <a:srgbClr val="000000"/>
                        </a:solidFill>
                        <a:latin typeface="Arial" panose="020B0604020202020204" pitchFamily="34" charset="0"/>
                        <a:ea typeface="黑体" panose="02010609060101010101" pitchFamily="49" charset="-122"/>
                      </a:endParaRPr>
                    </a:p>
                  </a:txBody>
                  <a:tcPr marL="0" marR="0" marT="0" marB="1"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25">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400">
                          <a:solidFill>
                            <a:srgbClr val="000000"/>
                          </a:solidFill>
                          <a:latin typeface="Arial" panose="020B0604020202020204" pitchFamily="34" charset="0"/>
                          <a:ea typeface="黑体" panose="02010609060101010101" pitchFamily="49" charset="-122"/>
                        </a:rPr>
                        <a:t>挤压、拖拽、打击、物体坠落、机车脱轨、翻车及水灾、通风事故等</a:t>
                      </a:r>
                      <a:endParaRPr lang="zh-CN" altLang="en-US" sz="1400">
                        <a:solidFill>
                          <a:srgbClr val="000000"/>
                        </a:solidFill>
                        <a:latin typeface="Arial" panose="020B0604020202020204" pitchFamily="34" charset="0"/>
                        <a:ea typeface="黑体" panose="02010609060101010101" pitchFamily="49" charset="-122"/>
                      </a:endParaRPr>
                    </a:p>
                  </a:txBody>
                  <a:tcPr marL="0" marR="0" marT="0" marB="1"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25">
                      <a:fgClr>
                        <a:schemeClr val="accent1"/>
                      </a:fgClr>
                      <a:bgClr>
                        <a:schemeClr val="bg1"/>
                      </a:bgClr>
                    </a:pattFill>
                  </a:tcPr>
                </a:tc>
              </a:tr>
              <a:tr h="617538">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endParaRPr lang="zh-CN" altLang="en-US" sz="1400">
                        <a:solidFill>
                          <a:srgbClr val="000000"/>
                        </a:solidFill>
                        <a:latin typeface="Arial" panose="020B0604020202020204" pitchFamily="34" charset="0"/>
                        <a:ea typeface="黑体" panose="02010609060101010101" pitchFamily="49" charset="-122"/>
                      </a:endParaRPr>
                    </a:p>
                    <a:p>
                      <a:pPr lvl="0" algn="ctr" eaLnBrk="1" hangingPunct="1">
                        <a:buNone/>
                      </a:pPr>
                      <a:r>
                        <a:rPr lang="zh-CN" altLang="en-US" sz="1400">
                          <a:solidFill>
                            <a:srgbClr val="000000"/>
                          </a:solidFill>
                          <a:latin typeface="Arial" panose="020B0604020202020204" pitchFamily="34" charset="0"/>
                          <a:ea typeface="黑体" panose="02010609060101010101" pitchFamily="49" charset="-122"/>
                        </a:rPr>
                        <a:t>电气危险性</a:t>
                      </a:r>
                      <a:endParaRPr lang="zh-CN" altLang="en-US" sz="1400">
                        <a:solidFill>
                          <a:srgbClr val="000000"/>
                        </a:solidFill>
                        <a:latin typeface="Arial" panose="020B0604020202020204" pitchFamily="34" charset="0"/>
                        <a:ea typeface="黑体" panose="02010609060101010101" pitchFamily="49" charset="-122"/>
                      </a:endParaRPr>
                    </a:p>
                  </a:txBody>
                  <a:tcPr marL="0" marR="0" marT="0" marB="1"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25">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400">
                          <a:solidFill>
                            <a:srgbClr val="000000"/>
                          </a:solidFill>
                          <a:latin typeface="Arial" panose="020B0604020202020204" pitchFamily="34" charset="0"/>
                          <a:ea typeface="黑体" panose="02010609060101010101" pitchFamily="49" charset="-122"/>
                        </a:rPr>
                        <a:t>电气备份、电缆配线等有关技术规程及固有操作危险性</a:t>
                      </a:r>
                      <a:endParaRPr lang="zh-CN" altLang="en-US" sz="1400">
                        <a:solidFill>
                          <a:srgbClr val="000000"/>
                        </a:solidFill>
                        <a:latin typeface="Arial" panose="020B0604020202020204" pitchFamily="34" charset="0"/>
                        <a:ea typeface="黑体" panose="02010609060101010101" pitchFamily="49" charset="-122"/>
                      </a:endParaRPr>
                    </a:p>
                  </a:txBody>
                  <a:tcPr marL="0" marR="0" marT="0" marB="1"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25">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400">
                          <a:solidFill>
                            <a:srgbClr val="000000"/>
                          </a:solidFill>
                          <a:latin typeface="Arial" panose="020B0604020202020204" pitchFamily="34" charset="0"/>
                          <a:ea typeface="黑体" panose="02010609060101010101" pitchFamily="49" charset="-122"/>
                        </a:rPr>
                        <a:t>电气设备、装置及存在场所</a:t>
                      </a:r>
                      <a:endParaRPr lang="zh-CN" altLang="en-US" sz="1400">
                        <a:solidFill>
                          <a:srgbClr val="000000"/>
                        </a:solidFill>
                        <a:latin typeface="Arial" panose="020B0604020202020204" pitchFamily="34" charset="0"/>
                        <a:ea typeface="黑体" panose="02010609060101010101" pitchFamily="49" charset="-122"/>
                      </a:endParaRPr>
                    </a:p>
                  </a:txBody>
                  <a:tcPr marL="0" marR="0" marT="0" marB="1"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25">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400">
                          <a:solidFill>
                            <a:srgbClr val="000000"/>
                          </a:solidFill>
                          <a:latin typeface="Arial" panose="020B0604020202020204" pitchFamily="34" charset="0"/>
                          <a:ea typeface="黑体" panose="02010609060101010101" pitchFamily="49" charset="-122"/>
                        </a:rPr>
                        <a:t>意外停电，着火、电击、电弧伤人等</a:t>
                      </a:r>
                      <a:endParaRPr lang="zh-CN" altLang="en-US" sz="1400">
                        <a:solidFill>
                          <a:srgbClr val="000000"/>
                        </a:solidFill>
                        <a:latin typeface="Arial" panose="020B0604020202020204" pitchFamily="34" charset="0"/>
                        <a:ea typeface="黑体" panose="02010609060101010101" pitchFamily="49" charset="-122"/>
                      </a:endParaRPr>
                    </a:p>
                  </a:txBody>
                  <a:tcPr marL="0" marR="0" marT="0" marB="1"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25">
                      <a:fgClr>
                        <a:schemeClr val="accent1"/>
                      </a:fgClr>
                      <a:bgClr>
                        <a:schemeClr val="bg1"/>
                      </a:bgClr>
                    </a:pattFill>
                  </a:tcPr>
                </a:tc>
              </a:tr>
              <a:tr h="746125">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endParaRPr lang="zh-CN" altLang="en-US" sz="1400">
                        <a:solidFill>
                          <a:srgbClr val="000000"/>
                        </a:solidFill>
                        <a:latin typeface="Arial" panose="020B0604020202020204" pitchFamily="34" charset="0"/>
                        <a:ea typeface="黑体" panose="02010609060101010101" pitchFamily="49" charset="-122"/>
                      </a:endParaRPr>
                    </a:p>
                    <a:p>
                      <a:pPr lvl="0" algn="ctr" eaLnBrk="1" hangingPunct="1">
                        <a:buNone/>
                      </a:pPr>
                      <a:r>
                        <a:rPr lang="zh-CN" altLang="en-US" sz="1400">
                          <a:solidFill>
                            <a:srgbClr val="000000"/>
                          </a:solidFill>
                          <a:latin typeface="Arial" panose="020B0604020202020204" pitchFamily="34" charset="0"/>
                          <a:ea typeface="黑体" panose="02010609060101010101" pitchFamily="49" charset="-122"/>
                        </a:rPr>
                        <a:t>地质危险性</a:t>
                      </a:r>
                      <a:endParaRPr lang="zh-CN" altLang="en-US" sz="1400">
                        <a:solidFill>
                          <a:srgbClr val="000000"/>
                        </a:solidFill>
                        <a:latin typeface="Arial" panose="020B0604020202020204" pitchFamily="34" charset="0"/>
                        <a:ea typeface="黑体" panose="02010609060101010101" pitchFamily="49" charset="-122"/>
                      </a:endParaRPr>
                    </a:p>
                  </a:txBody>
                  <a:tcPr marL="0" marR="0" marT="0" marB="1"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25">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400">
                          <a:solidFill>
                            <a:srgbClr val="000000"/>
                          </a:solidFill>
                          <a:latin typeface="Arial" panose="020B0604020202020204" pitchFamily="34" charset="0"/>
                          <a:ea typeface="黑体" panose="02010609060101010101" pitchFamily="49" charset="-122"/>
                        </a:rPr>
                        <a:t>特殊地质构造如断层、岩溶、冲击地压、含水陷落柱、采空区、老空区等的地质资料及安全技术要求等</a:t>
                      </a:r>
                      <a:endParaRPr lang="zh-CN" altLang="en-US" sz="1400">
                        <a:solidFill>
                          <a:srgbClr val="000000"/>
                        </a:solidFill>
                        <a:latin typeface="Arial" panose="020B0604020202020204" pitchFamily="34" charset="0"/>
                        <a:ea typeface="黑体" panose="02010609060101010101" pitchFamily="49" charset="-122"/>
                      </a:endParaRPr>
                    </a:p>
                  </a:txBody>
                  <a:tcPr marL="0" marR="0" marT="0" marB="1"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25">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400">
                          <a:solidFill>
                            <a:srgbClr val="000000"/>
                          </a:solidFill>
                          <a:latin typeface="Arial" panose="020B0604020202020204" pitchFamily="34" charset="0"/>
                          <a:ea typeface="黑体" panose="02010609060101010101" pitchFamily="49" charset="-122"/>
                        </a:rPr>
                        <a:t>各种危险地质构造</a:t>
                      </a:r>
                      <a:endParaRPr lang="zh-CN" altLang="en-US" sz="1400">
                        <a:solidFill>
                          <a:srgbClr val="000000"/>
                        </a:solidFill>
                        <a:latin typeface="Arial" panose="020B0604020202020204" pitchFamily="34" charset="0"/>
                        <a:ea typeface="黑体" panose="02010609060101010101" pitchFamily="49" charset="-122"/>
                      </a:endParaRPr>
                    </a:p>
                  </a:txBody>
                  <a:tcPr marL="0" marR="0" marT="0" marB="1"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25">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zh-CN" altLang="en-US" sz="1400">
                          <a:solidFill>
                            <a:srgbClr val="000000"/>
                          </a:solidFill>
                          <a:latin typeface="Arial" panose="020B0604020202020204" pitchFamily="34" charset="0"/>
                          <a:ea typeface="黑体" panose="02010609060101010101" pitchFamily="49" charset="-122"/>
                        </a:rPr>
                        <a:t>突水、煤与瓦斯突出、片帮、冒顶等</a:t>
                      </a:r>
                      <a:endParaRPr lang="zh-CN" altLang="en-US" sz="1400">
                        <a:solidFill>
                          <a:srgbClr val="000000"/>
                        </a:solidFill>
                        <a:latin typeface="Arial" panose="020B0604020202020204" pitchFamily="34" charset="0"/>
                        <a:ea typeface="黑体" panose="02010609060101010101" pitchFamily="49" charset="-122"/>
                      </a:endParaRPr>
                    </a:p>
                  </a:txBody>
                  <a:tcPr marL="0" marR="0" marT="0" marB="1"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25">
                      <a:fgClr>
                        <a:schemeClr val="accent1"/>
                      </a:fgClr>
                      <a:bgClr>
                        <a:schemeClr val="bg1"/>
                      </a:bgClr>
                    </a:pattFill>
                  </a:tcPr>
                </a:tc>
              </a:tr>
              <a:tr h="665162">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endParaRPr lang="zh-CN" altLang="en-US" sz="1400">
                        <a:solidFill>
                          <a:srgbClr val="000000"/>
                        </a:solidFill>
                        <a:latin typeface="Arial" panose="020B0604020202020204" pitchFamily="34" charset="0"/>
                        <a:ea typeface="黑体" panose="02010609060101010101" pitchFamily="49" charset="-122"/>
                      </a:endParaRPr>
                    </a:p>
                    <a:p>
                      <a:pPr lvl="0" algn="ctr" eaLnBrk="1" hangingPunct="1">
                        <a:buNone/>
                      </a:pPr>
                      <a:r>
                        <a:rPr lang="zh-CN" altLang="en-US" sz="1400">
                          <a:solidFill>
                            <a:srgbClr val="000000"/>
                          </a:solidFill>
                          <a:latin typeface="Arial" panose="020B0604020202020204" pitchFamily="34" charset="0"/>
                          <a:ea typeface="黑体" panose="02010609060101010101" pitchFamily="49" charset="-122"/>
                        </a:rPr>
                        <a:t>备注</a:t>
                      </a:r>
                      <a:endParaRPr lang="zh-CN" altLang="en-US" sz="1400">
                        <a:solidFill>
                          <a:srgbClr val="000000"/>
                        </a:solidFill>
                        <a:latin typeface="Arial" panose="020B0604020202020204" pitchFamily="34" charset="0"/>
                        <a:ea typeface="黑体" panose="02010609060101010101" pitchFamily="49" charset="-122"/>
                      </a:endParaRPr>
                    </a:p>
                  </a:txBody>
                  <a:tcPr marL="0" marR="0" marT="0" marB="1"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25">
                      <a:fgClr>
                        <a:schemeClr val="accent1"/>
                      </a:fgClr>
                      <a:bgClr>
                        <a:schemeClr val="bg1"/>
                      </a:bgClr>
                    </a:pattFill>
                  </a:tcPr>
                </a:tc>
                <a:tc gridSpan="3">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r>
                        <a:rPr lang="en-US" altLang="zh-CN" sz="1400" dirty="0">
                          <a:solidFill>
                            <a:srgbClr val="000000"/>
                          </a:solidFill>
                          <a:latin typeface="Arial" panose="020B0604020202020204" pitchFamily="34" charset="0"/>
                          <a:ea typeface="宋体" panose="02010600030101010101" pitchFamily="2" charset="-122"/>
                        </a:rPr>
                        <a:t>1</a:t>
                      </a:r>
                      <a:r>
                        <a:rPr lang="zh-CN" altLang="en-US" sz="1400" dirty="0">
                          <a:solidFill>
                            <a:srgbClr val="000000"/>
                          </a:solidFill>
                          <a:latin typeface="Arial" panose="020B0604020202020204" pitchFamily="34" charset="0"/>
                          <a:ea typeface="黑体" panose="02010609060101010101" pitchFamily="49" charset="-122"/>
                        </a:rPr>
                        <a:t>、如果某危险源同时具有两种以上危险性，按主要危险性进行辨识分类；</a:t>
                      </a:r>
                      <a:r>
                        <a:rPr lang="en-US" altLang="zh-CN" sz="1400" dirty="0">
                          <a:solidFill>
                            <a:srgbClr val="000000"/>
                          </a:solidFill>
                          <a:latin typeface="Arial" panose="020B0604020202020204" pitchFamily="34" charset="0"/>
                          <a:ea typeface="宋体" panose="02010600030101010101" pitchFamily="2" charset="-122"/>
                        </a:rPr>
                        <a:t>2</a:t>
                      </a:r>
                      <a:r>
                        <a:rPr lang="zh-CN" altLang="en-US" sz="1400" dirty="0">
                          <a:solidFill>
                            <a:srgbClr val="000000"/>
                          </a:solidFill>
                          <a:latin typeface="Arial" panose="020B0604020202020204" pitchFamily="34" charset="0"/>
                          <a:ea typeface="黑体" panose="02010609060101010101" pitchFamily="49" charset="-122"/>
                        </a:rPr>
                        <a:t>、有关煤矿安全生产法律法规最为辨识主要依据；</a:t>
                      </a:r>
                      <a:r>
                        <a:rPr lang="en-US" altLang="zh-CN" sz="1400" dirty="0">
                          <a:solidFill>
                            <a:srgbClr val="000000"/>
                          </a:solidFill>
                          <a:latin typeface="Arial" panose="020B0604020202020204" pitchFamily="34" charset="0"/>
                          <a:ea typeface="宋体" panose="02010600030101010101" pitchFamily="2" charset="-122"/>
                        </a:rPr>
                        <a:t>3</a:t>
                      </a:r>
                      <a:r>
                        <a:rPr lang="zh-CN" altLang="en-US" sz="1400" dirty="0">
                          <a:solidFill>
                            <a:srgbClr val="000000"/>
                          </a:solidFill>
                          <a:latin typeface="Arial" panose="020B0604020202020204" pitchFamily="34" charset="0"/>
                          <a:ea typeface="黑体" panose="02010609060101010101" pitchFamily="49" charset="-122"/>
                        </a:rPr>
                        <a:t>、以往事故记录可以作为辨识依据之一。</a:t>
                      </a:r>
                      <a:endParaRPr lang="zh-CN" altLang="en-US" sz="1400" dirty="0">
                        <a:solidFill>
                          <a:srgbClr val="000000"/>
                        </a:solidFill>
                        <a:latin typeface="Arial" panose="020B0604020202020204" pitchFamily="34" charset="0"/>
                        <a:ea typeface="黑体" panose="02010609060101010101" pitchFamily="49" charset="-122"/>
                      </a:endParaRPr>
                    </a:p>
                  </a:txBody>
                  <a:tcPr marL="228600" marR="0" marT="0" marB="1"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25">
                      <a:fgClr>
                        <a:schemeClr val="accent1"/>
                      </a:fgClr>
                      <a:bgClr>
                        <a:schemeClr val="bg1"/>
                      </a:bgClr>
                    </a:pattFill>
                  </a:tcPr>
                </a:tc>
                <a:tc hMerge="1">
                  <a:tcP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tcPr>
                </a:tc>
                <a:tc hMerge="1">
                  <a:tcPr>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tcPr>
                </a:tc>
              </a:tr>
            </a:tbl>
          </a:graphicData>
        </a:graphic>
      </p:graphicFrame>
      <p:sp>
        <p:nvSpPr>
          <p:cNvPr id="95273" name="文本框 2"/>
          <p:cNvSpPr txBox="1"/>
          <p:nvPr/>
        </p:nvSpPr>
        <p:spPr>
          <a:xfrm>
            <a:off x="3132138" y="1341438"/>
            <a:ext cx="2414587" cy="368300"/>
          </a:xfrm>
          <a:prstGeom prst="rect">
            <a:avLst/>
          </a:prstGeom>
          <a:noFill/>
          <a:ln w="9525">
            <a:noFill/>
          </a:ln>
        </p:spPr>
        <p:txBody>
          <a:bodyPr wrap="none" anchor="t" anchorCtr="0">
            <a:spAutoFit/>
          </a:bodyPr>
          <a:p>
            <a:pPr>
              <a:lnSpc>
                <a:spcPct val="130000"/>
              </a:lnSpc>
            </a:pPr>
            <a:r>
              <a:rPr lang="zh-CN" altLang="en-US" sz="1400" dirty="0">
                <a:solidFill>
                  <a:srgbClr val="FF0000"/>
                </a:solidFill>
                <a:latin typeface="Arial" panose="020B0604020202020204" pitchFamily="34" charset="0"/>
                <a:ea typeface="微软雅黑" panose="020B0503020204020204" charset="-122"/>
              </a:rPr>
              <a:t>表</a:t>
            </a:r>
            <a:r>
              <a:rPr lang="en-US" altLang="zh-CN" sz="1400" dirty="0">
                <a:solidFill>
                  <a:srgbClr val="FF0000"/>
                </a:solidFill>
                <a:latin typeface="Arial" panose="020B0604020202020204" pitchFamily="34" charset="0"/>
                <a:ea typeface="微软雅黑" panose="020B0503020204020204" charset="-122"/>
              </a:rPr>
              <a:t>1第一类危险源辨识依据表</a:t>
            </a:r>
            <a:endParaRPr lang="en-US" altLang="zh-CN" sz="1400" dirty="0">
              <a:solidFill>
                <a:srgbClr val="FF0000"/>
              </a:solidFill>
              <a:latin typeface="Arial" panose="020B0604020202020204" pitchFamily="34" charset="0"/>
              <a:ea typeface="微软雅黑" panose="020B0503020204020204" charset="-122"/>
            </a:endParaRPr>
          </a:p>
        </p:txBody>
      </p:sp>
      <p:sp>
        <p:nvSpPr>
          <p:cNvPr id="2" name="内容占位符 1"/>
          <p:cNvSpPr/>
          <p:nvPr>
            <p:ph idx="1"/>
          </p:nvPr>
        </p:nvSpPr>
        <p:spPr/>
        <p:txBody>
          <a:bodyPr/>
          <a:p>
            <a:endParaRPr lang="zh-CN" altLang="en-US"/>
          </a:p>
        </p:txBody>
      </p:sp>
    </p:spTree>
  </p:cSld>
  <p:clrMapOvr>
    <a:masterClrMapping/>
  </p:clrMapOvr>
  <p:transition>
    <p:random/>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标题 7"/>
          <p:cNvSpPr>
            <a:spLocks noGrp="1"/>
          </p:cNvSpPr>
          <p:nvPr/>
        </p:nvSpPr>
        <p:spPr>
          <a:xfrm>
            <a:off x="503238" y="1123950"/>
            <a:ext cx="8105775" cy="76200"/>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anchor="ctr"/>
          <a:lst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lt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r>
              <a:rPr kumimoji="0" lang="en-US" altLang="zh-CN" sz="4400" b="0" i="0" u="none" strike="noStrike" kern="1200" cap="none" spc="0" normalizeH="0" baseline="0" noProof="1">
                <a:ln>
                  <a:noFill/>
                </a:ln>
                <a:solidFill>
                  <a:schemeClr val="lt1"/>
                </a:solidFill>
                <a:effectLst/>
                <a:uLnTx/>
                <a:uFillTx/>
                <a:latin typeface="+mj-lt"/>
                <a:ea typeface="+mj-ea"/>
                <a:cs typeface="+mj-cs"/>
              </a:rPr>
              <a:t> </a:t>
            </a:r>
            <a:endParaRPr kumimoji="0" lang="en-US" altLang="zh-CN" sz="4400" b="0" i="0" u="none" strike="noStrike" kern="1200" cap="none" spc="0" normalizeH="0" baseline="0" noProof="1">
              <a:ln>
                <a:noFill/>
              </a:ln>
              <a:solidFill>
                <a:schemeClr val="lt1"/>
              </a:solidFill>
              <a:effectLst/>
              <a:uLnTx/>
              <a:uFillTx/>
              <a:latin typeface="+mj-lt"/>
              <a:ea typeface="+mj-ea"/>
              <a:cs typeface="+mj-cs"/>
            </a:endParaRPr>
          </a:p>
        </p:txBody>
      </p:sp>
      <p:pic>
        <p:nvPicPr>
          <p:cNvPr id="96259" name="图片 4" descr="t017ad25186a066ac2f"/>
          <p:cNvPicPr>
            <a:picLocks noChangeAspect="1"/>
          </p:cNvPicPr>
          <p:nvPr/>
        </p:nvPicPr>
        <p:blipFill>
          <a:blip r:embed="rId1"/>
          <a:stretch>
            <a:fillRect/>
          </a:stretch>
        </p:blipFill>
        <p:spPr>
          <a:xfrm>
            <a:off x="8316913" y="-100012"/>
            <a:ext cx="752475" cy="1382712"/>
          </a:xfrm>
          <a:prstGeom prst="rect">
            <a:avLst/>
          </a:prstGeom>
          <a:noFill/>
          <a:ln w="9525">
            <a:noFill/>
          </a:ln>
        </p:spPr>
      </p:pic>
      <p:sp>
        <p:nvSpPr>
          <p:cNvPr id="96260" name="文本框 1"/>
          <p:cNvSpPr txBox="1"/>
          <p:nvPr/>
        </p:nvSpPr>
        <p:spPr>
          <a:xfrm>
            <a:off x="400050" y="1485900"/>
            <a:ext cx="280988" cy="368300"/>
          </a:xfrm>
          <a:prstGeom prst="rect">
            <a:avLst/>
          </a:prstGeom>
          <a:noFill/>
          <a:ln w="9525">
            <a:noFill/>
          </a:ln>
        </p:spPr>
        <p:txBody>
          <a:bodyPr wrap="none" anchor="t" anchorCtr="0">
            <a:spAutoFit/>
          </a:bodyPr>
          <a:p>
            <a:pPr>
              <a:lnSpc>
                <a:spcPct val="130000"/>
              </a:lnSpc>
            </a:pPr>
            <a:r>
              <a:rPr lang="en-US" altLang="zh-CN" sz="1400" dirty="0">
                <a:latin typeface="Arial" panose="020B0604020202020204" pitchFamily="34" charset="0"/>
                <a:ea typeface="微软雅黑" panose="020B0503020204020204" charset="-122"/>
              </a:rPr>
              <a:t> </a:t>
            </a:r>
            <a:r>
              <a:rPr lang="zh-CN" altLang="en-US" sz="1400" dirty="0">
                <a:latin typeface="Arial" panose="020B0604020202020204" pitchFamily="34" charset="0"/>
                <a:ea typeface="微软雅黑" panose="020B0503020204020204" charset="-122"/>
              </a:rPr>
              <a:t> </a:t>
            </a:r>
            <a:endParaRPr lang="zh-CN" altLang="en-US" sz="1400" dirty="0">
              <a:latin typeface="Arial" panose="020B0604020202020204" pitchFamily="34" charset="0"/>
              <a:ea typeface="微软雅黑" panose="020B0503020204020204" charset="-122"/>
            </a:endParaRPr>
          </a:p>
        </p:txBody>
      </p:sp>
      <p:sp>
        <p:nvSpPr>
          <p:cNvPr id="96261" name="矩形 49162"/>
          <p:cNvSpPr/>
          <p:nvPr/>
        </p:nvSpPr>
        <p:spPr>
          <a:xfrm>
            <a:off x="2339975" y="547688"/>
            <a:ext cx="4572000" cy="519112"/>
          </a:xfrm>
          <a:prstGeom prst="rect">
            <a:avLst/>
          </a:prstGeom>
          <a:noFill/>
          <a:ln w="9525">
            <a:noFill/>
          </a:ln>
        </p:spPr>
        <p:txBody>
          <a:bodyPr wrap="none" anchor="ctr" anchorCtr="0">
            <a:spAutoFit/>
          </a:bodyPr>
          <a:p>
            <a:r>
              <a:rPr lang="zh-CN" altLang="en-US" sz="2800" b="1" dirty="0">
                <a:latin typeface="Arial" panose="020B0604020202020204" pitchFamily="34" charset="0"/>
                <a:ea typeface="黑体" panose="02010609060101010101" pitchFamily="49" charset="-122"/>
                <a:sym typeface="黑体" panose="02010609060101010101" pitchFamily="49" charset="-122"/>
              </a:rPr>
              <a:t>煤矿重大危险源辨识与评价</a:t>
            </a:r>
            <a:r>
              <a:rPr lang="en-US" altLang="zh-CN" sz="2800" b="1" dirty="0">
                <a:latin typeface="Arial" panose="020B0604020202020204" pitchFamily="34" charset="0"/>
                <a:ea typeface="黑体" panose="02010609060101010101" pitchFamily="49" charset="-122"/>
                <a:sym typeface="黑体" panose="02010609060101010101" pitchFamily="49" charset="-122"/>
              </a:rPr>
              <a:t> </a:t>
            </a:r>
            <a:endParaRPr lang="en-US" altLang="zh-CN" sz="2800" b="1" dirty="0">
              <a:latin typeface="Arial" panose="020B0604020202020204" pitchFamily="34" charset="0"/>
              <a:ea typeface="黑体" panose="02010609060101010101" pitchFamily="49" charset="-122"/>
            </a:endParaRPr>
          </a:p>
        </p:txBody>
      </p:sp>
      <p:sp>
        <p:nvSpPr>
          <p:cNvPr id="96262" name="文本框 99"/>
          <p:cNvSpPr txBox="1"/>
          <p:nvPr/>
        </p:nvSpPr>
        <p:spPr>
          <a:xfrm>
            <a:off x="395288" y="1557338"/>
            <a:ext cx="8261350" cy="4357687"/>
          </a:xfrm>
          <a:prstGeom prst="rect">
            <a:avLst/>
          </a:prstGeom>
          <a:noFill/>
          <a:ln w="9525">
            <a:noFill/>
          </a:ln>
        </p:spPr>
        <p:txBody>
          <a:bodyPr anchor="t" anchorCtr="0">
            <a:spAutoFit/>
          </a:bodyPr>
          <a:p>
            <a:pPr indent="304800"/>
            <a:r>
              <a:rPr lang="en-US" altLang="zh-CN" sz="2800" dirty="0">
                <a:latin typeface="宋体" panose="02010600030101010101" pitchFamily="2" charset="-122"/>
                <a:ea typeface="宋体" panose="02010600030101010101" pitchFamily="2" charset="-122"/>
              </a:rPr>
              <a:t>  </a:t>
            </a:r>
            <a:r>
              <a:rPr lang="zh-CN" altLang="en-US" sz="2800" dirty="0">
                <a:latin typeface="宋体" panose="02010600030101010101" pitchFamily="2" charset="-122"/>
                <a:ea typeface="宋体" panose="02010600030101010101" pitchFamily="2" charset="-122"/>
              </a:rPr>
              <a:t>第二类危险源辨识主要从人的因素角度进行。人的不安全行为是人失误的主要组成部分，主要包括：未经许可进行操作，忽视安全，忽视警告；冒险作业或高速操作；人为的使安全装置失效；使用不安全设备，用手代替工具进行操作或违章作业；不安全的装载、堆放、组合物体；采取不安全的作业姿势，或方位；再有危险的运转设备装置上或在移动的设备上进行作业；不停机，边工作边检修；注意力分散，嬉闹、恐吓等。第二类危险源辨识依据如表</a:t>
            </a:r>
            <a:r>
              <a:rPr lang="en-US" altLang="zh-CN" sz="2800" dirty="0">
                <a:latin typeface="Times New Roman" panose="02020603050405020304" pitchFamily="18" charset="0"/>
                <a:ea typeface="宋体" panose="02010600030101010101" pitchFamily="2" charset="-122"/>
              </a:rPr>
              <a:t>2</a:t>
            </a:r>
            <a:endParaRPr lang="zh-CN" altLang="en-US" sz="2800" dirty="0">
              <a:latin typeface="Arial" panose="020B0604020202020204" pitchFamily="34" charset="0"/>
              <a:ea typeface="黑体" panose="02010609060101010101" pitchFamily="49" charset="-122"/>
            </a:endParaRPr>
          </a:p>
        </p:txBody>
      </p:sp>
      <p:sp>
        <p:nvSpPr>
          <p:cNvPr id="2" name="内容占位符 1"/>
          <p:cNvSpPr/>
          <p:nvPr>
            <p:ph idx="1"/>
          </p:nvPr>
        </p:nvSpPr>
        <p:spPr/>
        <p:txBody>
          <a:bodyPr/>
          <a:p>
            <a:endParaRPr lang="zh-CN" altLang="en-US"/>
          </a:p>
        </p:txBody>
      </p:sp>
    </p:spTree>
  </p:cSld>
  <p:clrMapOvr>
    <a:masterClrMapping/>
  </p:clrMapOvr>
  <p:transition>
    <p:random/>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标题 7"/>
          <p:cNvSpPr>
            <a:spLocks noGrp="1"/>
          </p:cNvSpPr>
          <p:nvPr/>
        </p:nvSpPr>
        <p:spPr>
          <a:xfrm>
            <a:off x="503238" y="1123950"/>
            <a:ext cx="8105775" cy="76200"/>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anchor="ctr"/>
          <a:lst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lt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r>
              <a:rPr kumimoji="0" lang="en-US" altLang="zh-CN" sz="4400" b="0" i="0" u="none" strike="noStrike" kern="1200" cap="none" spc="0" normalizeH="0" baseline="0" noProof="1">
                <a:ln>
                  <a:noFill/>
                </a:ln>
                <a:solidFill>
                  <a:schemeClr val="lt1"/>
                </a:solidFill>
                <a:effectLst/>
                <a:uLnTx/>
                <a:uFillTx/>
                <a:latin typeface="+mj-lt"/>
                <a:ea typeface="+mj-ea"/>
                <a:cs typeface="+mj-cs"/>
              </a:rPr>
              <a:t> </a:t>
            </a:r>
            <a:endParaRPr kumimoji="0" lang="en-US" altLang="zh-CN" sz="4400" b="0" i="0" u="none" strike="noStrike" kern="1200" cap="none" spc="0" normalizeH="0" baseline="0" noProof="1">
              <a:ln>
                <a:noFill/>
              </a:ln>
              <a:solidFill>
                <a:schemeClr val="lt1"/>
              </a:solidFill>
              <a:effectLst/>
              <a:uLnTx/>
              <a:uFillTx/>
              <a:latin typeface="+mj-lt"/>
              <a:ea typeface="+mj-ea"/>
              <a:cs typeface="+mj-cs"/>
            </a:endParaRPr>
          </a:p>
        </p:txBody>
      </p:sp>
      <p:pic>
        <p:nvPicPr>
          <p:cNvPr id="97283" name="图片 4" descr="t017ad25186a066ac2f"/>
          <p:cNvPicPr>
            <a:picLocks noChangeAspect="1"/>
          </p:cNvPicPr>
          <p:nvPr/>
        </p:nvPicPr>
        <p:blipFill>
          <a:blip r:embed="rId1"/>
          <a:stretch>
            <a:fillRect/>
          </a:stretch>
        </p:blipFill>
        <p:spPr>
          <a:xfrm>
            <a:off x="8316913" y="-100012"/>
            <a:ext cx="752475" cy="1382712"/>
          </a:xfrm>
          <a:prstGeom prst="rect">
            <a:avLst/>
          </a:prstGeom>
          <a:noFill/>
          <a:ln w="9525">
            <a:noFill/>
          </a:ln>
        </p:spPr>
      </p:pic>
      <p:sp>
        <p:nvSpPr>
          <p:cNvPr id="97284" name="文本框 1"/>
          <p:cNvSpPr txBox="1"/>
          <p:nvPr/>
        </p:nvSpPr>
        <p:spPr>
          <a:xfrm>
            <a:off x="400050" y="1485900"/>
            <a:ext cx="280988" cy="368300"/>
          </a:xfrm>
          <a:prstGeom prst="rect">
            <a:avLst/>
          </a:prstGeom>
          <a:noFill/>
          <a:ln w="9525">
            <a:noFill/>
          </a:ln>
        </p:spPr>
        <p:txBody>
          <a:bodyPr wrap="none" anchor="t" anchorCtr="0">
            <a:spAutoFit/>
          </a:bodyPr>
          <a:p>
            <a:pPr>
              <a:lnSpc>
                <a:spcPct val="130000"/>
              </a:lnSpc>
            </a:pPr>
            <a:r>
              <a:rPr lang="en-US" altLang="zh-CN" sz="1400" dirty="0">
                <a:latin typeface="Arial" panose="020B0604020202020204" pitchFamily="34" charset="0"/>
                <a:ea typeface="微软雅黑" panose="020B0503020204020204" charset="-122"/>
              </a:rPr>
              <a:t> </a:t>
            </a:r>
            <a:r>
              <a:rPr lang="zh-CN" altLang="en-US" sz="1400" dirty="0">
                <a:latin typeface="Arial" panose="020B0604020202020204" pitchFamily="34" charset="0"/>
                <a:ea typeface="微软雅黑" panose="020B0503020204020204" charset="-122"/>
              </a:rPr>
              <a:t> </a:t>
            </a:r>
            <a:endParaRPr lang="zh-CN" altLang="en-US" sz="1400" dirty="0">
              <a:latin typeface="Arial" panose="020B0604020202020204" pitchFamily="34" charset="0"/>
              <a:ea typeface="微软雅黑" panose="020B0503020204020204" charset="-122"/>
            </a:endParaRPr>
          </a:p>
        </p:txBody>
      </p:sp>
      <p:sp>
        <p:nvSpPr>
          <p:cNvPr id="97285" name="矩形 49162"/>
          <p:cNvSpPr/>
          <p:nvPr/>
        </p:nvSpPr>
        <p:spPr>
          <a:xfrm>
            <a:off x="2339975" y="547688"/>
            <a:ext cx="4572000" cy="519112"/>
          </a:xfrm>
          <a:prstGeom prst="rect">
            <a:avLst/>
          </a:prstGeom>
          <a:noFill/>
          <a:ln w="9525">
            <a:noFill/>
          </a:ln>
        </p:spPr>
        <p:txBody>
          <a:bodyPr wrap="none" anchor="ctr" anchorCtr="0">
            <a:spAutoFit/>
          </a:bodyPr>
          <a:p>
            <a:r>
              <a:rPr lang="zh-CN" altLang="en-US" sz="2800" b="1" dirty="0">
                <a:latin typeface="Arial" panose="020B0604020202020204" pitchFamily="34" charset="0"/>
                <a:ea typeface="黑体" panose="02010609060101010101" pitchFamily="49" charset="-122"/>
                <a:sym typeface="黑体" panose="02010609060101010101" pitchFamily="49" charset="-122"/>
              </a:rPr>
              <a:t>煤矿重大危险源辨识与评价</a:t>
            </a:r>
            <a:r>
              <a:rPr lang="en-US" altLang="zh-CN" sz="2800" b="1" dirty="0">
                <a:latin typeface="Arial" panose="020B0604020202020204" pitchFamily="34" charset="0"/>
                <a:ea typeface="黑体" panose="02010609060101010101" pitchFamily="49" charset="-122"/>
                <a:sym typeface="黑体" panose="02010609060101010101" pitchFamily="49" charset="-122"/>
              </a:rPr>
              <a:t> </a:t>
            </a:r>
            <a:endParaRPr lang="en-US" altLang="zh-CN" sz="2800" b="1" dirty="0">
              <a:latin typeface="Arial" panose="020B0604020202020204" pitchFamily="34" charset="0"/>
              <a:ea typeface="黑体" panose="02010609060101010101" pitchFamily="49" charset="-122"/>
            </a:endParaRPr>
          </a:p>
        </p:txBody>
      </p:sp>
      <p:graphicFrame>
        <p:nvGraphicFramePr>
          <p:cNvPr id="97286" name="表格 97285"/>
          <p:cNvGraphicFramePr/>
          <p:nvPr/>
        </p:nvGraphicFramePr>
        <p:xfrm>
          <a:off x="684213" y="1917700"/>
          <a:ext cx="7931150" cy="3892550"/>
        </p:xfrm>
        <a:graphic>
          <a:graphicData uri="http://schemas.openxmlformats.org/drawingml/2006/table">
            <a:tbl>
              <a:tblPr/>
              <a:tblGrid>
                <a:gridCol w="1957388"/>
                <a:gridCol w="2554287"/>
                <a:gridCol w="3419475"/>
              </a:tblGrid>
              <a:tr h="546100">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endParaRPr lang="zh-CN" altLang="en-US" sz="1400">
                        <a:solidFill>
                          <a:srgbClr val="000000"/>
                        </a:solidFill>
                        <a:latin typeface="Arial" panose="020B0604020202020204" pitchFamily="34" charset="0"/>
                        <a:ea typeface="黑体" panose="02010609060101010101" pitchFamily="49" charset="-122"/>
                      </a:endParaRPr>
                    </a:p>
                    <a:p>
                      <a:pPr lvl="0" algn="ctr" eaLnBrk="1" hangingPunct="1">
                        <a:buNone/>
                      </a:pPr>
                      <a:r>
                        <a:rPr lang="zh-CN" altLang="en-US" sz="1400">
                          <a:solidFill>
                            <a:srgbClr val="000000"/>
                          </a:solidFill>
                          <a:latin typeface="Arial" panose="020B0604020202020204" pitchFamily="34" charset="0"/>
                          <a:ea typeface="黑体" panose="02010609060101010101" pitchFamily="49" charset="-122"/>
                        </a:rPr>
                        <a:t>危险性类别</a:t>
                      </a:r>
                      <a:endParaRPr lang="zh-CN" altLang="en-US" sz="1400">
                        <a:solidFill>
                          <a:srgbClr val="000000"/>
                        </a:solidFill>
                        <a:latin typeface="Arial" panose="020B0604020202020204" pitchFamily="34" charset="0"/>
                        <a:ea typeface="黑体" panose="02010609060101010101" pitchFamily="49" charset="-122"/>
                      </a:endParaRPr>
                    </a:p>
                  </a:txBody>
                  <a:tcPr marL="0" marR="0" marT="0" marB="1"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25">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endParaRPr lang="zh-CN" altLang="en-US" sz="1400">
                        <a:solidFill>
                          <a:srgbClr val="000000"/>
                        </a:solidFill>
                        <a:latin typeface="Arial" panose="020B0604020202020204" pitchFamily="34" charset="0"/>
                        <a:ea typeface="黑体" panose="02010609060101010101" pitchFamily="49" charset="-122"/>
                      </a:endParaRPr>
                    </a:p>
                    <a:p>
                      <a:pPr lvl="0" algn="ctr" eaLnBrk="1" hangingPunct="1">
                        <a:buNone/>
                      </a:pPr>
                      <a:r>
                        <a:rPr lang="zh-CN" altLang="en-US" sz="1400">
                          <a:solidFill>
                            <a:srgbClr val="000000"/>
                          </a:solidFill>
                          <a:latin typeface="Arial" panose="020B0604020202020204" pitchFamily="34" charset="0"/>
                          <a:ea typeface="黑体" panose="02010609060101010101" pitchFamily="49" charset="-122"/>
                        </a:rPr>
                        <a:t>辨识依据</a:t>
                      </a:r>
                      <a:endParaRPr lang="zh-CN" altLang="en-US" sz="1400">
                        <a:solidFill>
                          <a:srgbClr val="000000"/>
                        </a:solidFill>
                        <a:latin typeface="Arial" panose="020B0604020202020204" pitchFamily="34" charset="0"/>
                        <a:ea typeface="黑体" panose="02010609060101010101" pitchFamily="49" charset="-122"/>
                      </a:endParaRPr>
                    </a:p>
                  </a:txBody>
                  <a:tcPr marL="0" marR="0" marT="0" marB="1"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25">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endParaRPr lang="zh-CN" altLang="en-US" sz="1400">
                        <a:solidFill>
                          <a:srgbClr val="000000"/>
                        </a:solidFill>
                        <a:latin typeface="Arial" panose="020B0604020202020204" pitchFamily="34" charset="0"/>
                        <a:ea typeface="黑体" panose="02010609060101010101" pitchFamily="49" charset="-122"/>
                      </a:endParaRPr>
                    </a:p>
                    <a:p>
                      <a:pPr lvl="0" algn="ctr" eaLnBrk="1" hangingPunct="1">
                        <a:buNone/>
                      </a:pPr>
                      <a:r>
                        <a:rPr lang="zh-CN" altLang="en-US" sz="1400">
                          <a:solidFill>
                            <a:srgbClr val="000000"/>
                          </a:solidFill>
                          <a:latin typeface="Arial" panose="020B0604020202020204" pitchFamily="34" charset="0"/>
                          <a:ea typeface="黑体" panose="02010609060101010101" pitchFamily="49" charset="-122"/>
                        </a:rPr>
                        <a:t>可能发生的事故</a:t>
                      </a:r>
                      <a:endParaRPr lang="zh-CN" altLang="en-US" sz="1400">
                        <a:solidFill>
                          <a:srgbClr val="000000"/>
                        </a:solidFill>
                        <a:latin typeface="Arial" panose="020B0604020202020204" pitchFamily="34" charset="0"/>
                        <a:ea typeface="黑体" panose="02010609060101010101" pitchFamily="49" charset="-122"/>
                      </a:endParaRPr>
                    </a:p>
                  </a:txBody>
                  <a:tcPr marL="0" marR="0" marT="0" marB="1"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25">
                      <a:fgClr>
                        <a:schemeClr val="accent1"/>
                      </a:fgClr>
                      <a:bgClr>
                        <a:schemeClr val="bg1"/>
                      </a:bgClr>
                    </a:pattFill>
                  </a:tcPr>
                </a:tc>
              </a:tr>
              <a:tr h="573088">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endParaRPr lang="zh-CN" altLang="en-US" sz="1400">
                        <a:solidFill>
                          <a:srgbClr val="000000"/>
                        </a:solidFill>
                        <a:latin typeface="Arial" panose="020B0604020202020204" pitchFamily="34" charset="0"/>
                        <a:ea typeface="黑体" panose="02010609060101010101" pitchFamily="49" charset="-122"/>
                      </a:endParaRPr>
                    </a:p>
                    <a:p>
                      <a:pPr lvl="0" algn="ctr" eaLnBrk="1" hangingPunct="1">
                        <a:buNone/>
                      </a:pPr>
                      <a:r>
                        <a:rPr lang="zh-CN" altLang="en-US" sz="1400">
                          <a:solidFill>
                            <a:srgbClr val="000000"/>
                          </a:solidFill>
                          <a:latin typeface="Arial" panose="020B0604020202020204" pitchFamily="34" charset="0"/>
                          <a:ea typeface="黑体" panose="02010609060101010101" pitchFamily="49" charset="-122"/>
                        </a:rPr>
                        <a:t>人失误</a:t>
                      </a:r>
                      <a:endParaRPr lang="zh-CN" altLang="en-US" sz="1400">
                        <a:solidFill>
                          <a:srgbClr val="000000"/>
                        </a:solidFill>
                        <a:latin typeface="Arial" panose="020B0604020202020204" pitchFamily="34" charset="0"/>
                        <a:ea typeface="黑体" panose="02010609060101010101" pitchFamily="49" charset="-122"/>
                      </a:endParaRPr>
                    </a:p>
                  </a:txBody>
                  <a:tcPr marL="0" marR="0" marT="0" marB="1"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25">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endParaRPr lang="zh-CN" altLang="en-US" sz="1400">
                        <a:solidFill>
                          <a:srgbClr val="000000"/>
                        </a:solidFill>
                        <a:latin typeface="Arial" panose="020B0604020202020204" pitchFamily="34" charset="0"/>
                        <a:ea typeface="黑体" panose="02010609060101010101" pitchFamily="49" charset="-122"/>
                      </a:endParaRPr>
                    </a:p>
                    <a:p>
                      <a:pPr lvl="0" algn="ctr" eaLnBrk="1" hangingPunct="1">
                        <a:buNone/>
                      </a:pPr>
                      <a:r>
                        <a:rPr lang="zh-CN" altLang="en-US" sz="1400">
                          <a:solidFill>
                            <a:srgbClr val="000000"/>
                          </a:solidFill>
                          <a:latin typeface="Arial" panose="020B0604020202020204" pitchFamily="34" charset="0"/>
                          <a:ea typeface="黑体" panose="02010609060101010101" pitchFamily="49" charset="-122"/>
                        </a:rPr>
                        <a:t>安全操作规程等</a:t>
                      </a:r>
                      <a:endParaRPr lang="zh-CN" altLang="en-US" sz="1400">
                        <a:solidFill>
                          <a:srgbClr val="000000"/>
                        </a:solidFill>
                        <a:latin typeface="Arial" panose="020B0604020202020204" pitchFamily="34" charset="0"/>
                        <a:ea typeface="黑体" panose="02010609060101010101" pitchFamily="49" charset="-122"/>
                      </a:endParaRPr>
                    </a:p>
                  </a:txBody>
                  <a:tcPr marL="0" marR="0" marT="0" marB="1"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25">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endParaRPr lang="zh-CN" altLang="en-US" sz="1400">
                        <a:solidFill>
                          <a:srgbClr val="000000"/>
                        </a:solidFill>
                        <a:latin typeface="Arial" panose="020B0604020202020204" pitchFamily="34" charset="0"/>
                        <a:ea typeface="黑体" panose="02010609060101010101" pitchFamily="49" charset="-122"/>
                      </a:endParaRPr>
                    </a:p>
                    <a:p>
                      <a:pPr lvl="0" algn="ctr" eaLnBrk="1" hangingPunct="1">
                        <a:buNone/>
                      </a:pPr>
                      <a:r>
                        <a:rPr lang="zh-CN" altLang="en-US" sz="1400">
                          <a:solidFill>
                            <a:srgbClr val="000000"/>
                          </a:solidFill>
                          <a:latin typeface="Arial" panose="020B0604020202020204" pitchFamily="34" charset="0"/>
                          <a:ea typeface="黑体" panose="02010609060101010101" pitchFamily="49" charset="-122"/>
                        </a:rPr>
                        <a:t>人身伤害、设备损坏等</a:t>
                      </a:r>
                      <a:endParaRPr lang="zh-CN" altLang="en-US" sz="1400">
                        <a:solidFill>
                          <a:srgbClr val="000000"/>
                        </a:solidFill>
                        <a:latin typeface="Arial" panose="020B0604020202020204" pitchFamily="34" charset="0"/>
                        <a:ea typeface="黑体" panose="02010609060101010101" pitchFamily="49" charset="-122"/>
                      </a:endParaRPr>
                    </a:p>
                  </a:txBody>
                  <a:tcPr marL="0" marR="0" marT="0" marB="1"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25">
                      <a:fgClr>
                        <a:schemeClr val="accent1"/>
                      </a:fgClr>
                      <a:bgClr>
                        <a:schemeClr val="bg1"/>
                      </a:bgClr>
                    </a:pattFill>
                  </a:tcPr>
                </a:tc>
              </a:tr>
              <a:tr h="1006475">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endParaRPr lang="zh-CN" altLang="en-US" sz="1400">
                        <a:solidFill>
                          <a:srgbClr val="000000"/>
                        </a:solidFill>
                        <a:latin typeface="Arial" panose="020B0604020202020204" pitchFamily="34" charset="0"/>
                        <a:ea typeface="黑体" panose="02010609060101010101" pitchFamily="49" charset="-122"/>
                      </a:endParaRPr>
                    </a:p>
                    <a:p>
                      <a:pPr lvl="0" algn="ctr" eaLnBrk="1" hangingPunct="1">
                        <a:buNone/>
                      </a:pPr>
                      <a:endParaRPr lang="zh-CN" altLang="en-US" sz="1400">
                        <a:solidFill>
                          <a:srgbClr val="000000"/>
                        </a:solidFill>
                        <a:latin typeface="Arial" panose="020B0604020202020204" pitchFamily="34" charset="0"/>
                        <a:ea typeface="黑体" panose="02010609060101010101" pitchFamily="49" charset="-122"/>
                      </a:endParaRPr>
                    </a:p>
                    <a:p>
                      <a:pPr lvl="0" algn="ctr" eaLnBrk="1" hangingPunct="1">
                        <a:buNone/>
                      </a:pPr>
                      <a:r>
                        <a:rPr lang="zh-CN" altLang="en-US" sz="1400">
                          <a:solidFill>
                            <a:srgbClr val="000000"/>
                          </a:solidFill>
                          <a:latin typeface="Arial" panose="020B0604020202020204" pitchFamily="34" charset="0"/>
                          <a:ea typeface="黑体" panose="02010609060101010101" pitchFamily="49" charset="-122"/>
                        </a:rPr>
                        <a:t>物的故障</a:t>
                      </a:r>
                      <a:endParaRPr lang="zh-CN" altLang="en-US" sz="1400">
                        <a:solidFill>
                          <a:srgbClr val="000000"/>
                        </a:solidFill>
                        <a:latin typeface="Arial" panose="020B0604020202020204" pitchFamily="34" charset="0"/>
                        <a:ea typeface="黑体" panose="02010609060101010101" pitchFamily="49" charset="-122"/>
                      </a:endParaRPr>
                    </a:p>
                  </a:txBody>
                  <a:tcPr marL="0" marR="0" marT="0" marB="1"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25">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endParaRPr lang="zh-CN" altLang="en-US" sz="1400">
                        <a:solidFill>
                          <a:srgbClr val="000000"/>
                        </a:solidFill>
                        <a:latin typeface="Arial" panose="020B0604020202020204" pitchFamily="34" charset="0"/>
                        <a:ea typeface="黑体" panose="02010609060101010101" pitchFamily="49" charset="-122"/>
                      </a:endParaRPr>
                    </a:p>
                    <a:p>
                      <a:pPr lvl="0" algn="ctr" eaLnBrk="1" hangingPunct="1">
                        <a:buNone/>
                      </a:pPr>
                      <a:r>
                        <a:rPr lang="zh-CN" altLang="en-US" sz="1400">
                          <a:solidFill>
                            <a:srgbClr val="000000"/>
                          </a:solidFill>
                          <a:latin typeface="Arial" panose="020B0604020202020204" pitchFamily="34" charset="0"/>
                          <a:ea typeface="黑体" panose="02010609060101010101" pitchFamily="49" charset="-122"/>
                        </a:rPr>
                        <a:t>设备、设施、装置的设计、技术要求；设备、设施、装置的使用、维修、现状情况及记录</a:t>
                      </a:r>
                      <a:endParaRPr lang="zh-CN" altLang="en-US" sz="1400">
                        <a:solidFill>
                          <a:srgbClr val="000000"/>
                        </a:solidFill>
                        <a:latin typeface="Arial" panose="020B0604020202020204" pitchFamily="34" charset="0"/>
                        <a:ea typeface="黑体" panose="02010609060101010101" pitchFamily="49" charset="-122"/>
                      </a:endParaRPr>
                    </a:p>
                  </a:txBody>
                  <a:tcPr marL="0" marR="0" marT="0" marB="1"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25">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endParaRPr lang="zh-CN" altLang="en-US" sz="1400">
                        <a:solidFill>
                          <a:srgbClr val="000000"/>
                        </a:solidFill>
                        <a:latin typeface="Arial" panose="020B0604020202020204" pitchFamily="34" charset="0"/>
                        <a:ea typeface="黑体" panose="02010609060101010101" pitchFamily="49" charset="-122"/>
                      </a:endParaRPr>
                    </a:p>
                    <a:p>
                      <a:pPr lvl="0" algn="ctr" eaLnBrk="1" hangingPunct="1">
                        <a:buNone/>
                      </a:pPr>
                      <a:endParaRPr lang="zh-CN" altLang="en-US" sz="1400">
                        <a:solidFill>
                          <a:srgbClr val="000000"/>
                        </a:solidFill>
                        <a:latin typeface="Arial" panose="020B0604020202020204" pitchFamily="34" charset="0"/>
                        <a:ea typeface="黑体" panose="02010609060101010101" pitchFamily="49" charset="-122"/>
                      </a:endParaRPr>
                    </a:p>
                    <a:p>
                      <a:pPr lvl="0" algn="ctr" eaLnBrk="1" hangingPunct="1">
                        <a:buNone/>
                      </a:pPr>
                      <a:r>
                        <a:rPr lang="zh-CN" altLang="en-US" sz="1400">
                          <a:solidFill>
                            <a:srgbClr val="000000"/>
                          </a:solidFill>
                          <a:latin typeface="Arial" panose="020B0604020202020204" pitchFamily="34" charset="0"/>
                          <a:ea typeface="黑体" panose="02010609060101010101" pitchFamily="49" charset="-122"/>
                        </a:rPr>
                        <a:t>生产系统瘫痪、局部停止作业人员伤害等</a:t>
                      </a:r>
                      <a:endParaRPr lang="zh-CN" altLang="en-US" sz="1400">
                        <a:solidFill>
                          <a:srgbClr val="000000"/>
                        </a:solidFill>
                        <a:latin typeface="Arial" panose="020B0604020202020204" pitchFamily="34" charset="0"/>
                        <a:ea typeface="黑体" panose="02010609060101010101" pitchFamily="49" charset="-122"/>
                      </a:endParaRPr>
                    </a:p>
                  </a:txBody>
                  <a:tcPr marL="0" marR="0" marT="0" marB="1"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25">
                      <a:fgClr>
                        <a:schemeClr val="accent1"/>
                      </a:fgClr>
                      <a:bgClr>
                        <a:schemeClr val="bg1"/>
                      </a:bgClr>
                    </a:pattFill>
                  </a:tcPr>
                </a:tc>
              </a:tr>
              <a:tr h="882650">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endParaRPr lang="zh-CN" altLang="en-US" sz="1400">
                        <a:solidFill>
                          <a:srgbClr val="000000"/>
                        </a:solidFill>
                        <a:latin typeface="Arial" panose="020B0604020202020204" pitchFamily="34" charset="0"/>
                        <a:ea typeface="黑体" panose="02010609060101010101" pitchFamily="49" charset="-122"/>
                      </a:endParaRPr>
                    </a:p>
                    <a:p>
                      <a:pPr lvl="0" algn="ctr" eaLnBrk="1" hangingPunct="1">
                        <a:buNone/>
                      </a:pPr>
                      <a:endParaRPr lang="zh-CN" altLang="en-US" sz="1400">
                        <a:solidFill>
                          <a:srgbClr val="000000"/>
                        </a:solidFill>
                        <a:latin typeface="Arial" panose="020B0604020202020204" pitchFamily="34" charset="0"/>
                        <a:ea typeface="黑体" panose="02010609060101010101" pitchFamily="49" charset="-122"/>
                      </a:endParaRPr>
                    </a:p>
                    <a:p>
                      <a:pPr lvl="0" algn="ctr" eaLnBrk="1" hangingPunct="1">
                        <a:buNone/>
                      </a:pPr>
                      <a:r>
                        <a:rPr lang="zh-CN" altLang="en-US" sz="1400">
                          <a:solidFill>
                            <a:srgbClr val="000000"/>
                          </a:solidFill>
                          <a:latin typeface="Arial" panose="020B0604020202020204" pitchFamily="34" charset="0"/>
                          <a:ea typeface="黑体" panose="02010609060101010101" pitchFamily="49" charset="-122"/>
                        </a:rPr>
                        <a:t>环境因素</a:t>
                      </a:r>
                      <a:endParaRPr lang="zh-CN" altLang="en-US" sz="1400">
                        <a:solidFill>
                          <a:srgbClr val="000000"/>
                        </a:solidFill>
                        <a:latin typeface="Arial" panose="020B0604020202020204" pitchFamily="34" charset="0"/>
                        <a:ea typeface="黑体" panose="02010609060101010101" pitchFamily="49" charset="-122"/>
                      </a:endParaRPr>
                    </a:p>
                  </a:txBody>
                  <a:tcPr marL="0" marR="0" marT="0" marB="1"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25">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endParaRPr lang="zh-CN" altLang="en-US" sz="1400">
                        <a:solidFill>
                          <a:srgbClr val="000000"/>
                        </a:solidFill>
                        <a:latin typeface="Arial" panose="020B0604020202020204" pitchFamily="34" charset="0"/>
                        <a:ea typeface="黑体" panose="02010609060101010101" pitchFamily="49" charset="-122"/>
                      </a:endParaRPr>
                    </a:p>
                    <a:p>
                      <a:pPr lvl="0" algn="ctr" eaLnBrk="1" hangingPunct="1">
                        <a:buNone/>
                      </a:pPr>
                      <a:r>
                        <a:rPr lang="zh-CN" altLang="en-US" sz="1400">
                          <a:solidFill>
                            <a:srgbClr val="000000"/>
                          </a:solidFill>
                          <a:latin typeface="Arial" panose="020B0604020202020204" pitchFamily="34" charset="0"/>
                          <a:ea typeface="黑体" panose="02010609060101010101" pitchFamily="49" charset="-122"/>
                        </a:rPr>
                        <a:t>井下微气候、矿尘、振动、噪音、照明等职业安全卫生要求标准</a:t>
                      </a:r>
                      <a:endParaRPr lang="zh-CN" altLang="en-US" sz="1400">
                        <a:solidFill>
                          <a:srgbClr val="000000"/>
                        </a:solidFill>
                        <a:latin typeface="Arial" panose="020B0604020202020204" pitchFamily="34" charset="0"/>
                        <a:ea typeface="黑体" panose="02010609060101010101" pitchFamily="49" charset="-122"/>
                      </a:endParaRPr>
                    </a:p>
                  </a:txBody>
                  <a:tcPr marL="0" marR="0" marT="0" marB="1"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25">
                      <a:fgClr>
                        <a:schemeClr val="accent1"/>
                      </a:fgClr>
                      <a:bgClr>
                        <a:schemeClr val="bg1"/>
                      </a:bgClr>
                    </a:patt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endParaRPr lang="zh-CN" altLang="en-US" sz="1400">
                        <a:solidFill>
                          <a:srgbClr val="000000"/>
                        </a:solidFill>
                        <a:latin typeface="Arial" panose="020B0604020202020204" pitchFamily="34" charset="0"/>
                        <a:ea typeface="黑体" panose="02010609060101010101" pitchFamily="49" charset="-122"/>
                      </a:endParaRPr>
                    </a:p>
                    <a:p>
                      <a:pPr lvl="0" algn="ctr" eaLnBrk="1" hangingPunct="1">
                        <a:buNone/>
                      </a:pPr>
                      <a:r>
                        <a:rPr lang="zh-CN" altLang="en-US" sz="1400">
                          <a:solidFill>
                            <a:srgbClr val="000000"/>
                          </a:solidFill>
                          <a:latin typeface="Arial" panose="020B0604020202020204" pitchFamily="34" charset="0"/>
                          <a:ea typeface="黑体" panose="02010609060101010101" pitchFamily="49" charset="-122"/>
                        </a:rPr>
                        <a:t>误操作；职业病，如尘肺病、职业性耳聋及其它器官病变</a:t>
                      </a:r>
                      <a:endParaRPr lang="zh-CN" altLang="en-US" sz="1400">
                        <a:solidFill>
                          <a:srgbClr val="000000"/>
                        </a:solidFill>
                        <a:latin typeface="Arial" panose="020B0604020202020204" pitchFamily="34" charset="0"/>
                        <a:ea typeface="黑体" panose="02010609060101010101" pitchFamily="49" charset="-122"/>
                      </a:endParaRPr>
                    </a:p>
                  </a:txBody>
                  <a:tcPr marL="0" marR="0" marT="0" marB="1"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25">
                      <a:fgClr>
                        <a:schemeClr val="accent1"/>
                      </a:fgClr>
                      <a:bgClr>
                        <a:schemeClr val="bg1"/>
                      </a:bgClr>
                    </a:pattFill>
                  </a:tcPr>
                </a:tc>
              </a:tr>
              <a:tr h="884237">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endParaRPr lang="zh-CN" altLang="en-US" sz="1400">
                        <a:solidFill>
                          <a:srgbClr val="000000"/>
                        </a:solidFill>
                        <a:latin typeface="Arial" panose="020B0604020202020204" pitchFamily="34" charset="0"/>
                        <a:ea typeface="黑体" panose="02010609060101010101" pitchFamily="49" charset="-122"/>
                      </a:endParaRPr>
                    </a:p>
                    <a:p>
                      <a:pPr lvl="0" algn="ctr" eaLnBrk="1" hangingPunct="1">
                        <a:buNone/>
                      </a:pPr>
                      <a:endParaRPr lang="zh-CN" altLang="en-US" sz="1400">
                        <a:solidFill>
                          <a:srgbClr val="000000"/>
                        </a:solidFill>
                        <a:latin typeface="Arial" panose="020B0604020202020204" pitchFamily="34" charset="0"/>
                        <a:ea typeface="黑体" panose="02010609060101010101" pitchFamily="49" charset="-122"/>
                      </a:endParaRPr>
                    </a:p>
                    <a:p>
                      <a:pPr lvl="0" algn="ctr" eaLnBrk="1" hangingPunct="1">
                        <a:buNone/>
                      </a:pPr>
                      <a:r>
                        <a:rPr lang="zh-CN" altLang="en-US" sz="1400">
                          <a:solidFill>
                            <a:srgbClr val="000000"/>
                          </a:solidFill>
                          <a:latin typeface="Arial" panose="020B0604020202020204" pitchFamily="34" charset="0"/>
                          <a:ea typeface="黑体" panose="02010609060101010101" pitchFamily="49" charset="-122"/>
                        </a:rPr>
                        <a:t>备注</a:t>
                      </a:r>
                      <a:endParaRPr lang="zh-CN" altLang="en-US" sz="1400">
                        <a:solidFill>
                          <a:srgbClr val="000000"/>
                        </a:solidFill>
                        <a:latin typeface="Arial" panose="020B0604020202020204" pitchFamily="34" charset="0"/>
                        <a:ea typeface="黑体" panose="02010609060101010101" pitchFamily="49" charset="-122"/>
                      </a:endParaRPr>
                    </a:p>
                  </a:txBody>
                  <a:tcPr marL="0" marR="0" marT="0" marB="1"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25">
                      <a:fgClr>
                        <a:schemeClr val="accent1"/>
                      </a:fgClr>
                      <a:bgClr>
                        <a:schemeClr val="bg1"/>
                      </a:bgClr>
                    </a:pattFill>
                  </a:tcPr>
                </a:tc>
                <a:tc gridSpan="2">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lgn="ctr" eaLnBrk="1" hangingPunct="1">
                        <a:buNone/>
                      </a:pPr>
                      <a:endParaRPr lang="en-US" altLang="zh-CN" sz="1400" dirty="0">
                        <a:solidFill>
                          <a:srgbClr val="000000"/>
                        </a:solidFill>
                        <a:latin typeface="Arial" panose="020B0604020202020204" pitchFamily="34" charset="0"/>
                        <a:ea typeface="宋体" panose="02010600030101010101" pitchFamily="2" charset="-122"/>
                      </a:endParaRPr>
                    </a:p>
                    <a:p>
                      <a:pPr lvl="0" algn="ctr" eaLnBrk="1" hangingPunct="1">
                        <a:buNone/>
                      </a:pPr>
                      <a:r>
                        <a:rPr lang="en-US" altLang="zh-CN" sz="1400" dirty="0">
                          <a:solidFill>
                            <a:srgbClr val="000000"/>
                          </a:solidFill>
                          <a:latin typeface="Arial" panose="020B0604020202020204" pitchFamily="34" charset="0"/>
                          <a:ea typeface="宋体" panose="02010600030101010101" pitchFamily="2" charset="-122"/>
                        </a:rPr>
                        <a:t>1</a:t>
                      </a:r>
                      <a:r>
                        <a:rPr lang="zh-CN" altLang="en-US" sz="1400" dirty="0">
                          <a:solidFill>
                            <a:srgbClr val="000000"/>
                          </a:solidFill>
                          <a:latin typeface="Arial" panose="020B0604020202020204" pitchFamily="34" charset="0"/>
                          <a:ea typeface="黑体" panose="02010609060101010101" pitchFamily="49" charset="-122"/>
                        </a:rPr>
                        <a:t>、有关煤矿安全生产法律法规作为辨识主要依据之一；</a:t>
                      </a:r>
                      <a:endParaRPr lang="zh-CN" altLang="en-US" sz="1400" dirty="0">
                        <a:solidFill>
                          <a:srgbClr val="000000"/>
                        </a:solidFill>
                        <a:latin typeface="Arial" panose="020B0604020202020204" pitchFamily="34" charset="0"/>
                        <a:ea typeface="黑体" panose="02010609060101010101" pitchFamily="49" charset="-122"/>
                      </a:endParaRPr>
                    </a:p>
                    <a:p>
                      <a:pPr lvl="0" algn="ctr" eaLnBrk="1" hangingPunct="1">
                        <a:buNone/>
                      </a:pPr>
                      <a:r>
                        <a:rPr lang="en-US" altLang="zh-CN" sz="1400" dirty="0">
                          <a:solidFill>
                            <a:srgbClr val="000000"/>
                          </a:solidFill>
                          <a:latin typeface="Arial" panose="020B0604020202020204" pitchFamily="34" charset="0"/>
                          <a:ea typeface="宋体" panose="02010600030101010101" pitchFamily="2" charset="-122"/>
                        </a:rPr>
                        <a:t>2</a:t>
                      </a:r>
                      <a:r>
                        <a:rPr lang="zh-CN" altLang="en-US" sz="1400" dirty="0">
                          <a:solidFill>
                            <a:srgbClr val="000000"/>
                          </a:solidFill>
                          <a:latin typeface="Arial" panose="020B0604020202020204" pitchFamily="34" charset="0"/>
                          <a:ea typeface="黑体" panose="02010609060101010101" pitchFamily="49" charset="-122"/>
                        </a:rPr>
                        <a:t>、以往事故记录可作为辨识依据之一。</a:t>
                      </a:r>
                      <a:endParaRPr lang="zh-CN" altLang="en-US" sz="1400" dirty="0">
                        <a:solidFill>
                          <a:srgbClr val="000000"/>
                        </a:solidFill>
                        <a:latin typeface="Arial" panose="020B0604020202020204" pitchFamily="34" charset="0"/>
                        <a:ea typeface="黑体" panose="02010609060101010101" pitchFamily="49" charset="-122"/>
                      </a:endParaRPr>
                    </a:p>
                  </a:txBody>
                  <a:tcPr marL="228600" marR="0" marT="0" marB="1" anchor="t" anchorCtr="0">
                    <a:lnL w="12700" cap="flat" cmpd="sng">
                      <a:solidFill>
                        <a:srgbClr val="5F5F5F"/>
                      </a:solidFill>
                      <a:prstDash val="solid"/>
                      <a:headEnd type="none" w="med" len="med"/>
                      <a:tailEnd type="none" w="med" len="med"/>
                    </a:lnL>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lnTlToBr>
                      <a:noFill/>
                    </a:lnTlToBr>
                    <a:lnBlToTr>
                      <a:noFill/>
                    </a:lnBlToTr>
                    <a:pattFill prst="pct25">
                      <a:fgClr>
                        <a:schemeClr val="accent1"/>
                      </a:fgClr>
                      <a:bgClr>
                        <a:schemeClr val="bg1"/>
                      </a:bgClr>
                    </a:pattFill>
                  </a:tcPr>
                </a:tc>
                <a:tc hMerge="1">
                  <a:tcPr>
                    <a:lnR w="12700" cap="flat" cmpd="sng">
                      <a:solidFill>
                        <a:srgbClr val="5F5F5F"/>
                      </a:solidFill>
                      <a:prstDash val="solid"/>
                      <a:headEnd type="none" w="med" len="med"/>
                      <a:tailEnd type="none" w="med" len="med"/>
                    </a:lnR>
                    <a:lnT w="12700" cap="flat" cmpd="sng">
                      <a:solidFill>
                        <a:srgbClr val="5F5F5F"/>
                      </a:solidFill>
                      <a:prstDash val="solid"/>
                      <a:headEnd type="none" w="med" len="med"/>
                      <a:tailEnd type="none" w="med" len="med"/>
                    </a:lnT>
                    <a:lnB w="12700" cap="flat" cmpd="sng">
                      <a:solidFill>
                        <a:srgbClr val="5F5F5F"/>
                      </a:solidFill>
                      <a:prstDash val="solid"/>
                      <a:headEnd type="none" w="med" len="med"/>
                      <a:tailEnd type="none" w="med" len="med"/>
                    </a:lnB>
                  </a:tcPr>
                </a:tc>
              </a:tr>
            </a:tbl>
          </a:graphicData>
        </a:graphic>
      </p:graphicFrame>
      <p:sp>
        <p:nvSpPr>
          <p:cNvPr id="97311" name="文本框 2"/>
          <p:cNvSpPr txBox="1"/>
          <p:nvPr/>
        </p:nvSpPr>
        <p:spPr>
          <a:xfrm>
            <a:off x="2844800" y="1484313"/>
            <a:ext cx="3109913" cy="304800"/>
          </a:xfrm>
          <a:prstGeom prst="rect">
            <a:avLst/>
          </a:prstGeom>
          <a:noFill/>
          <a:ln w="9525">
            <a:noFill/>
          </a:ln>
        </p:spPr>
        <p:txBody>
          <a:bodyPr wrap="none" anchor="t" anchorCtr="0">
            <a:spAutoFit/>
          </a:bodyPr>
          <a:p>
            <a:pPr indent="304800"/>
            <a:r>
              <a:rPr lang="en-US" altLang="zh-CN" sz="1400" dirty="0">
                <a:solidFill>
                  <a:srgbClr val="FF0000"/>
                </a:solidFill>
                <a:latin typeface="宋体" panose="02010600030101010101" pitchFamily="2" charset="-122"/>
                <a:ea typeface="宋体" panose="02010600030101010101" pitchFamily="2" charset="-122"/>
                <a:sym typeface="Arial" panose="020B0604020202020204" pitchFamily="34" charset="0"/>
              </a:rPr>
              <a:t>    </a:t>
            </a:r>
            <a:r>
              <a:rPr lang="zh-CN" altLang="en-US" sz="1400" dirty="0">
                <a:solidFill>
                  <a:srgbClr val="FF0000"/>
                </a:solidFill>
                <a:latin typeface="宋体" panose="02010600030101010101" pitchFamily="2" charset="-122"/>
                <a:ea typeface="宋体" panose="02010600030101010101" pitchFamily="2" charset="-122"/>
                <a:sym typeface="Arial" panose="020B0604020202020204" pitchFamily="34" charset="0"/>
              </a:rPr>
              <a:t>表</a:t>
            </a:r>
            <a:r>
              <a:rPr lang="en-US" altLang="zh-CN" sz="1400" dirty="0">
                <a:solidFill>
                  <a:srgbClr val="FF0000"/>
                </a:solidFill>
                <a:latin typeface="Times New Roman" panose="02020603050405020304" pitchFamily="18" charset="0"/>
                <a:ea typeface="宋体" panose="02010600030101010101" pitchFamily="2" charset="-122"/>
                <a:sym typeface="Arial" panose="020B0604020202020204" pitchFamily="34" charset="0"/>
              </a:rPr>
              <a:t>2 </a:t>
            </a:r>
            <a:r>
              <a:rPr lang="zh-CN" altLang="en-US" sz="1400" dirty="0">
                <a:solidFill>
                  <a:srgbClr val="FF0000"/>
                </a:solidFill>
                <a:latin typeface="宋体" panose="02010600030101010101" pitchFamily="2" charset="-122"/>
                <a:ea typeface="宋体" panose="02010600030101010101" pitchFamily="2" charset="-122"/>
                <a:sym typeface="Arial" panose="020B0604020202020204" pitchFamily="34" charset="0"/>
              </a:rPr>
              <a:t>第二类危险源的辨识依据</a:t>
            </a:r>
            <a:endParaRPr lang="zh-CN" altLang="en-US" sz="1400" dirty="0">
              <a:solidFill>
                <a:srgbClr val="FF0000"/>
              </a:solidFill>
              <a:latin typeface="宋体" panose="02010600030101010101" pitchFamily="2" charset="-122"/>
              <a:ea typeface="宋体" panose="02010600030101010101" pitchFamily="2" charset="-122"/>
              <a:sym typeface="Arial" panose="020B0604020202020204" pitchFamily="34" charset="0"/>
            </a:endParaRPr>
          </a:p>
        </p:txBody>
      </p:sp>
      <p:sp>
        <p:nvSpPr>
          <p:cNvPr id="2" name="内容占位符 1"/>
          <p:cNvSpPr/>
          <p:nvPr>
            <p:ph idx="1"/>
          </p:nvPr>
        </p:nvSpPr>
        <p:spPr/>
        <p:txBody>
          <a:bodyPr/>
          <a:p>
            <a:endParaRPr lang="zh-CN" altLang="en-US"/>
          </a:p>
        </p:txBody>
      </p:sp>
    </p:spTree>
  </p:cSld>
  <p:clrMapOvr>
    <a:masterClrMapping/>
  </p:clrMapOvr>
  <p:transition>
    <p:random/>
  </p:transition>
</p:sld>
</file>

<file path=ppt/slides/slide5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6FBFE">
                <a:alpha val="100000"/>
              </a:srgbClr>
            </a:gs>
            <a:gs pos="74001">
              <a:srgbClr val="ACDEF4">
                <a:alpha val="100000"/>
              </a:srgbClr>
            </a:gs>
            <a:gs pos="83000">
              <a:srgbClr val="ACDEF4">
                <a:alpha val="100000"/>
              </a:srgbClr>
            </a:gs>
            <a:gs pos="100000">
              <a:srgbClr val="C8E9F8">
                <a:alpha val="100000"/>
              </a:srgbClr>
            </a:gs>
            <a:gs pos="100000">
              <a:srgbClr val="C8E9F8">
                <a:alpha val="100000"/>
              </a:srgbClr>
            </a:gs>
            <a:gs pos="100000">
              <a:srgbClr val="C8E9F8">
                <a:alpha val="100000"/>
              </a:srgbClr>
            </a:gs>
          </a:gsLst>
          <a:lin ang="5400000"/>
          <a:tileRect/>
        </a:gradFill>
        <a:effectLst/>
      </p:bgPr>
    </p:bg>
    <p:spTree>
      <p:nvGrpSpPr>
        <p:cNvPr id="1" name=""/>
        <p:cNvGrpSpPr/>
        <p:nvPr/>
      </p:nvGrpSpPr>
      <p:grpSpPr/>
      <p:sp>
        <p:nvSpPr>
          <p:cNvPr id="8" name="标题 7"/>
          <p:cNvSpPr>
            <a:spLocks noGrp="1"/>
          </p:cNvSpPr>
          <p:nvPr/>
        </p:nvSpPr>
        <p:spPr>
          <a:xfrm>
            <a:off x="503238" y="1123950"/>
            <a:ext cx="8105775" cy="76200"/>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anchor="ctr"/>
          <a:lst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lt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r>
              <a:rPr kumimoji="0" lang="en-US" altLang="zh-CN" sz="4400" b="0" i="0" u="none" strike="noStrike" kern="1200" cap="none" spc="0" normalizeH="0" baseline="0" noProof="1">
                <a:ln>
                  <a:noFill/>
                </a:ln>
                <a:solidFill>
                  <a:schemeClr val="lt1"/>
                </a:solidFill>
                <a:effectLst/>
                <a:uLnTx/>
                <a:uFillTx/>
                <a:latin typeface="+mj-lt"/>
                <a:ea typeface="+mj-ea"/>
                <a:cs typeface="+mj-cs"/>
              </a:rPr>
              <a:t> </a:t>
            </a:r>
            <a:endParaRPr kumimoji="0" lang="en-US" altLang="zh-CN" sz="4400" b="0" i="0" u="none" strike="noStrike" kern="1200" cap="none" spc="0" normalizeH="0" baseline="0" noProof="1">
              <a:ln>
                <a:noFill/>
              </a:ln>
              <a:solidFill>
                <a:schemeClr val="lt1"/>
              </a:solidFill>
              <a:effectLst/>
              <a:uLnTx/>
              <a:uFillTx/>
              <a:latin typeface="+mj-lt"/>
              <a:ea typeface="+mj-ea"/>
              <a:cs typeface="+mj-cs"/>
            </a:endParaRPr>
          </a:p>
        </p:txBody>
      </p:sp>
      <p:pic>
        <p:nvPicPr>
          <p:cNvPr id="99332" name="图片 4" descr="t017ad25186a066ac2f"/>
          <p:cNvPicPr>
            <a:picLocks noChangeAspect="1"/>
          </p:cNvPicPr>
          <p:nvPr/>
        </p:nvPicPr>
        <p:blipFill>
          <a:blip r:embed="rId1"/>
          <a:stretch>
            <a:fillRect/>
          </a:stretch>
        </p:blipFill>
        <p:spPr>
          <a:xfrm>
            <a:off x="8316913" y="-100012"/>
            <a:ext cx="752475" cy="1382712"/>
          </a:xfrm>
          <a:prstGeom prst="rect">
            <a:avLst/>
          </a:prstGeom>
          <a:noFill/>
          <a:ln w="9525">
            <a:noFill/>
          </a:ln>
        </p:spPr>
      </p:pic>
      <p:sp>
        <p:nvSpPr>
          <p:cNvPr id="99333" name="矩形 7"/>
          <p:cNvSpPr/>
          <p:nvPr/>
        </p:nvSpPr>
        <p:spPr>
          <a:xfrm>
            <a:off x="715963" y="2782888"/>
            <a:ext cx="6348412" cy="549275"/>
          </a:xfrm>
          <a:prstGeom prst="rect">
            <a:avLst/>
          </a:prstGeom>
          <a:noFill/>
          <a:ln w="9525">
            <a:noFill/>
          </a:ln>
        </p:spPr>
        <p:txBody>
          <a:bodyPr anchor="t" anchorCtr="0">
            <a:spAutoFit/>
          </a:bodyPr>
          <a:p>
            <a:r>
              <a:rPr lang="en-US" altLang="zh-CN" sz="2800" b="1" dirty="0">
                <a:solidFill>
                  <a:srgbClr val="404040"/>
                </a:solidFill>
                <a:latin typeface="华文隶书" panose="02010800040101010101" pitchFamily="2" charset="-122"/>
                <a:ea typeface="华文隶书" panose="02010800040101010101" pitchFamily="2" charset="-122"/>
              </a:rPr>
              <a:t> </a:t>
            </a:r>
            <a:endParaRPr lang="zh-CN" altLang="zh-CN" sz="2800" b="1" dirty="0">
              <a:solidFill>
                <a:srgbClr val="404040"/>
              </a:solidFill>
              <a:latin typeface="华文隶书" panose="02010800040101010101" pitchFamily="2" charset="-122"/>
              <a:ea typeface="华文隶书" panose="02010800040101010101" pitchFamily="2" charset="-122"/>
            </a:endParaRPr>
          </a:p>
        </p:txBody>
      </p:sp>
      <p:sp>
        <p:nvSpPr>
          <p:cNvPr id="99334" name="矩形 9"/>
          <p:cNvSpPr/>
          <p:nvPr/>
        </p:nvSpPr>
        <p:spPr>
          <a:xfrm>
            <a:off x="684213" y="2349500"/>
            <a:ext cx="8169275" cy="1096963"/>
          </a:xfrm>
          <a:prstGeom prst="rect">
            <a:avLst/>
          </a:prstGeom>
          <a:noFill/>
          <a:ln w="9525">
            <a:noFill/>
          </a:ln>
        </p:spPr>
        <p:txBody>
          <a:bodyPr anchor="t" anchorCtr="0">
            <a:spAutoFit/>
          </a:bodyPr>
          <a:p>
            <a:r>
              <a:rPr lang="en-US" altLang="zh-CN" sz="2800" b="1" dirty="0">
                <a:solidFill>
                  <a:srgbClr val="404040"/>
                </a:solidFill>
                <a:latin typeface="华文隶书" panose="02010800040101010101" pitchFamily="2" charset="-122"/>
                <a:ea typeface="华文隶书" panose="02010800040101010101" pitchFamily="2" charset="-122"/>
              </a:rPr>
              <a:t> </a:t>
            </a:r>
            <a:endParaRPr lang="zh-CN" altLang="zh-CN" sz="3600" b="1" dirty="0">
              <a:solidFill>
                <a:srgbClr val="404040"/>
              </a:solidFill>
              <a:latin typeface="华文隶书" panose="02010800040101010101" pitchFamily="2" charset="-122"/>
              <a:ea typeface="华文隶书" panose="02010800040101010101" pitchFamily="2" charset="-122"/>
            </a:endParaRPr>
          </a:p>
          <a:p>
            <a:endParaRPr lang="zh-CN" altLang="zh-CN" sz="3600" b="1" dirty="0">
              <a:solidFill>
                <a:srgbClr val="404040"/>
              </a:solidFill>
              <a:latin typeface="华文隶书" panose="02010800040101010101" pitchFamily="2" charset="-122"/>
              <a:ea typeface="华文隶书" panose="02010800040101010101" pitchFamily="2" charset="-122"/>
            </a:endParaRPr>
          </a:p>
        </p:txBody>
      </p:sp>
      <p:sp>
        <p:nvSpPr>
          <p:cNvPr id="7" name="矩形 6"/>
          <p:cNvSpPr/>
          <p:nvPr/>
        </p:nvSpPr>
        <p:spPr>
          <a:xfrm>
            <a:off x="3059113" y="3213100"/>
            <a:ext cx="5140325" cy="536575"/>
          </a:xfrm>
          <a:prstGeom prst="rect">
            <a:avLst/>
          </a:prstGeom>
        </p:spPr>
        <p:txBody>
          <a:bodyPr>
            <a:spAutoFit/>
          </a:bodyPr>
          <a:lstStyle/>
          <a:p>
            <a:pPr marL="0" marR="0" lvl="0" indent="0" algn="just" defTabSz="914400" rtl="0" eaLnBrk="1" fontAlgn="base" latinLnBrk="0" hangingPunct="1">
              <a:lnSpc>
                <a:spcPts val="2800"/>
              </a:lnSpc>
              <a:spcBef>
                <a:spcPct val="0"/>
              </a:spcBef>
              <a:spcAft>
                <a:spcPts val="0"/>
              </a:spcAft>
              <a:buClrTx/>
              <a:buSzTx/>
              <a:buFontTx/>
              <a:buNone/>
              <a:defRPr/>
            </a:pPr>
            <a:r>
              <a:rPr kumimoji="0" lang="zh-CN" altLang="zh-CN" sz="2800" b="1" i="0" u="none" strike="noStrike" kern="1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一、危险源分级的依据</a:t>
            </a:r>
            <a:endParaRPr kumimoji="0" lang="zh-CN" altLang="zh-CN" sz="2800" b="1" i="0" u="none" strike="noStrike" kern="1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sp>
        <p:nvSpPr>
          <p:cNvPr id="9" name="矩形 8"/>
          <p:cNvSpPr/>
          <p:nvPr/>
        </p:nvSpPr>
        <p:spPr>
          <a:xfrm>
            <a:off x="3059113" y="4005263"/>
            <a:ext cx="5275263" cy="536575"/>
          </a:xfrm>
          <a:prstGeom prst="rect">
            <a:avLst/>
          </a:prstGeom>
        </p:spPr>
        <p:txBody>
          <a:bodyPr>
            <a:spAutoFit/>
          </a:bodyPr>
          <a:lstStyle/>
          <a:p>
            <a:pPr marL="0" marR="0" lvl="0" indent="0" algn="just" defTabSz="914400" rtl="0" eaLnBrk="1" fontAlgn="base" latinLnBrk="0" hangingPunct="1">
              <a:lnSpc>
                <a:spcPts val="2800"/>
              </a:lnSpc>
              <a:spcBef>
                <a:spcPct val="0"/>
              </a:spcBef>
              <a:spcAft>
                <a:spcPts val="0"/>
              </a:spcAft>
              <a:buClrTx/>
              <a:buSzTx/>
              <a:buFontTx/>
              <a:buNone/>
              <a:defRPr/>
            </a:pPr>
            <a:r>
              <a:rPr kumimoji="0" lang="zh-CN" altLang="zh-CN" sz="2800" b="1" i="0" u="none" strike="noStrike" kern="1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二、关于重大危险源等级划分</a:t>
            </a:r>
            <a:endParaRPr kumimoji="0" lang="zh-CN" altLang="zh-CN" sz="2800" b="1" i="0" u="none" strike="noStrike" kern="1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grpSp>
        <p:nvGrpSpPr>
          <p:cNvPr id="99337" name="组合 37"/>
          <p:cNvGrpSpPr/>
          <p:nvPr/>
        </p:nvGrpSpPr>
        <p:grpSpPr>
          <a:xfrm>
            <a:off x="3635375" y="2554288"/>
            <a:ext cx="2578100" cy="357187"/>
            <a:chOff x="7150100" y="4803775"/>
            <a:chExt cx="2317750" cy="668338"/>
          </a:xfrm>
        </p:grpSpPr>
        <p:sp>
          <p:nvSpPr>
            <p:cNvPr id="99338" name="Freeform 31"/>
            <p:cNvSpPr/>
            <p:nvPr/>
          </p:nvSpPr>
          <p:spPr>
            <a:xfrm>
              <a:off x="8074025" y="4803775"/>
              <a:ext cx="466725" cy="533400"/>
            </a:xfrm>
            <a:custGeom>
              <a:avLst/>
              <a:gdLst/>
              <a:ahLst/>
              <a:cxnLst>
                <a:cxn ang="0">
                  <a:pos x="225835" y="361950"/>
                </a:cxn>
                <a:cxn ang="0">
                  <a:pos x="154320" y="160020"/>
                </a:cxn>
                <a:cxn ang="0">
                  <a:pos x="316169" y="160020"/>
                </a:cxn>
                <a:cxn ang="0">
                  <a:pos x="244654" y="361950"/>
                </a:cxn>
                <a:cxn ang="0">
                  <a:pos x="466725" y="533400"/>
                </a:cxn>
                <a:cxn ang="0">
                  <a:pos x="233363" y="373380"/>
                </a:cxn>
                <a:cxn ang="0">
                  <a:pos x="0" y="533400"/>
                </a:cxn>
                <a:cxn ang="0">
                  <a:pos x="225835" y="361950"/>
                </a:cxn>
              </a:cxnLst>
              <a:pathLst>
                <a:path w="124" h="140">
                  <a:moveTo>
                    <a:pt x="60" y="95"/>
                  </a:moveTo>
                  <a:cubicBezTo>
                    <a:pt x="49" y="80"/>
                    <a:pt x="40" y="61"/>
                    <a:pt x="41" y="42"/>
                  </a:cubicBezTo>
                  <a:cubicBezTo>
                    <a:pt x="44" y="0"/>
                    <a:pt x="81" y="0"/>
                    <a:pt x="84" y="42"/>
                  </a:cubicBezTo>
                  <a:cubicBezTo>
                    <a:pt x="85" y="61"/>
                    <a:pt x="76" y="80"/>
                    <a:pt x="65" y="95"/>
                  </a:cubicBezTo>
                  <a:cubicBezTo>
                    <a:pt x="80" y="114"/>
                    <a:pt x="100" y="135"/>
                    <a:pt x="124" y="140"/>
                  </a:cubicBezTo>
                  <a:cubicBezTo>
                    <a:pt x="102" y="139"/>
                    <a:pt x="77" y="117"/>
                    <a:pt x="62" y="98"/>
                  </a:cubicBezTo>
                  <a:cubicBezTo>
                    <a:pt x="48" y="117"/>
                    <a:pt x="23" y="139"/>
                    <a:pt x="0" y="140"/>
                  </a:cubicBezTo>
                  <a:cubicBezTo>
                    <a:pt x="24" y="135"/>
                    <a:pt x="45" y="114"/>
                    <a:pt x="60" y="95"/>
                  </a:cubicBezTo>
                  <a:close/>
                </a:path>
              </a:pathLst>
            </a:custGeom>
            <a:solidFill>
              <a:schemeClr val="tx1">
                <a:alpha val="83920"/>
              </a:schemeClr>
            </a:solidFill>
            <a:ln w="9525">
              <a:noFill/>
            </a:ln>
          </p:spPr>
          <p:txBody>
            <a:bodyPr/>
            <a:p>
              <a:endParaRPr lang="zh-CN" altLang="en-US"/>
            </a:p>
          </p:txBody>
        </p:sp>
        <p:sp>
          <p:nvSpPr>
            <p:cNvPr id="99339" name="Freeform 32"/>
            <p:cNvSpPr/>
            <p:nvPr/>
          </p:nvSpPr>
          <p:spPr>
            <a:xfrm>
              <a:off x="8702675" y="5368925"/>
              <a:ext cx="765175" cy="22225"/>
            </a:xfrm>
            <a:custGeom>
              <a:avLst/>
              <a:gdLst/>
              <a:ahLst/>
              <a:cxnLst>
                <a:cxn ang="0">
                  <a:pos x="380703" y="22225"/>
                </a:cxn>
                <a:cxn ang="0">
                  <a:pos x="0" y="11113"/>
                </a:cxn>
                <a:cxn ang="0">
                  <a:pos x="380703" y="0"/>
                </a:cxn>
                <a:cxn ang="0">
                  <a:pos x="765175" y="14817"/>
                </a:cxn>
                <a:cxn ang="0">
                  <a:pos x="380703" y="22225"/>
                </a:cxn>
              </a:cxnLst>
              <a:pathLst>
                <a:path w="203" h="6">
                  <a:moveTo>
                    <a:pt x="101" y="6"/>
                  </a:moveTo>
                  <a:cubicBezTo>
                    <a:pt x="68" y="6"/>
                    <a:pt x="34" y="6"/>
                    <a:pt x="0" y="3"/>
                  </a:cubicBezTo>
                  <a:cubicBezTo>
                    <a:pt x="35" y="0"/>
                    <a:pt x="68" y="0"/>
                    <a:pt x="101" y="0"/>
                  </a:cubicBezTo>
                  <a:cubicBezTo>
                    <a:pt x="134" y="0"/>
                    <a:pt x="168" y="1"/>
                    <a:pt x="203" y="4"/>
                  </a:cubicBezTo>
                  <a:cubicBezTo>
                    <a:pt x="166" y="6"/>
                    <a:pt x="101" y="6"/>
                    <a:pt x="101" y="6"/>
                  </a:cubicBezTo>
                  <a:close/>
                </a:path>
              </a:pathLst>
            </a:custGeom>
            <a:solidFill>
              <a:schemeClr val="tx1">
                <a:alpha val="83920"/>
              </a:schemeClr>
            </a:solidFill>
            <a:ln w="9525">
              <a:noFill/>
            </a:ln>
          </p:spPr>
          <p:txBody>
            <a:bodyPr/>
            <a:p>
              <a:endParaRPr lang="zh-CN" altLang="en-US"/>
            </a:p>
          </p:txBody>
        </p:sp>
        <p:sp>
          <p:nvSpPr>
            <p:cNvPr id="99340" name="Freeform 33"/>
            <p:cNvSpPr/>
            <p:nvPr/>
          </p:nvSpPr>
          <p:spPr>
            <a:xfrm>
              <a:off x="7150100" y="5368925"/>
              <a:ext cx="765175" cy="22225"/>
            </a:xfrm>
            <a:custGeom>
              <a:avLst/>
              <a:gdLst/>
              <a:ahLst/>
              <a:cxnLst>
                <a:cxn ang="0">
                  <a:pos x="384472" y="22225"/>
                </a:cxn>
                <a:cxn ang="0">
                  <a:pos x="765175" y="11113"/>
                </a:cxn>
                <a:cxn ang="0">
                  <a:pos x="384472" y="0"/>
                </a:cxn>
                <a:cxn ang="0">
                  <a:pos x="0" y="14817"/>
                </a:cxn>
                <a:cxn ang="0">
                  <a:pos x="384472" y="22225"/>
                </a:cxn>
              </a:cxnLst>
              <a:pathLst>
                <a:path w="203" h="6">
                  <a:moveTo>
                    <a:pt x="102" y="6"/>
                  </a:moveTo>
                  <a:cubicBezTo>
                    <a:pt x="135" y="6"/>
                    <a:pt x="169" y="6"/>
                    <a:pt x="203" y="3"/>
                  </a:cubicBezTo>
                  <a:cubicBezTo>
                    <a:pt x="168" y="0"/>
                    <a:pt x="135" y="0"/>
                    <a:pt x="102" y="0"/>
                  </a:cubicBezTo>
                  <a:cubicBezTo>
                    <a:pt x="68" y="0"/>
                    <a:pt x="35" y="1"/>
                    <a:pt x="0" y="4"/>
                  </a:cubicBezTo>
                  <a:cubicBezTo>
                    <a:pt x="36" y="6"/>
                    <a:pt x="102" y="6"/>
                    <a:pt x="102" y="6"/>
                  </a:cubicBezTo>
                  <a:close/>
                </a:path>
              </a:pathLst>
            </a:custGeom>
            <a:solidFill>
              <a:schemeClr val="tx1">
                <a:alpha val="83920"/>
              </a:schemeClr>
            </a:solidFill>
            <a:ln w="9525">
              <a:noFill/>
            </a:ln>
          </p:spPr>
          <p:txBody>
            <a:bodyPr/>
            <a:p>
              <a:endParaRPr lang="zh-CN" altLang="en-US"/>
            </a:p>
          </p:txBody>
        </p:sp>
        <p:sp>
          <p:nvSpPr>
            <p:cNvPr id="99341" name="Freeform 34"/>
            <p:cNvSpPr/>
            <p:nvPr/>
          </p:nvSpPr>
          <p:spPr>
            <a:xfrm>
              <a:off x="7862888" y="5092700"/>
              <a:ext cx="893763" cy="379413"/>
            </a:xfrm>
            <a:custGeom>
              <a:avLst/>
              <a:gdLst/>
              <a:ahLst/>
              <a:cxnLst>
                <a:cxn ang="0">
                  <a:pos x="444996" y="233780"/>
                </a:cxn>
                <a:cxn ang="0">
                  <a:pos x="603384" y="329591"/>
                </a:cxn>
                <a:cxn ang="0">
                  <a:pos x="852280" y="107309"/>
                </a:cxn>
                <a:cxn ang="0">
                  <a:pos x="671265" y="38325"/>
                </a:cxn>
                <a:cxn ang="0">
                  <a:pos x="693892" y="245277"/>
                </a:cxn>
                <a:cxn ang="0">
                  <a:pos x="803255" y="199288"/>
                </a:cxn>
                <a:cxn ang="0">
                  <a:pos x="750459" y="111141"/>
                </a:cxn>
                <a:cxn ang="0">
                  <a:pos x="690121" y="168628"/>
                </a:cxn>
                <a:cxn ang="0">
                  <a:pos x="727832" y="122639"/>
                </a:cxn>
                <a:cxn ang="0">
                  <a:pos x="791942" y="195455"/>
                </a:cxn>
                <a:cxn ang="0">
                  <a:pos x="697663" y="233780"/>
                </a:cxn>
                <a:cxn ang="0">
                  <a:pos x="678807" y="49822"/>
                </a:cxn>
                <a:cxn ang="0">
                  <a:pos x="844738" y="126471"/>
                </a:cxn>
                <a:cxn ang="0">
                  <a:pos x="610927" y="321926"/>
                </a:cxn>
                <a:cxn ang="0">
                  <a:pos x="448767" y="206953"/>
                </a:cxn>
                <a:cxn ang="0">
                  <a:pos x="279065" y="321926"/>
                </a:cxn>
                <a:cxn ang="0">
                  <a:pos x="49025" y="126471"/>
                </a:cxn>
                <a:cxn ang="0">
                  <a:pos x="214956" y="49822"/>
                </a:cxn>
                <a:cxn ang="0">
                  <a:pos x="196100" y="233780"/>
                </a:cxn>
                <a:cxn ang="0">
                  <a:pos x="101821" y="195455"/>
                </a:cxn>
                <a:cxn ang="0">
                  <a:pos x="165931" y="122639"/>
                </a:cxn>
                <a:cxn ang="0">
                  <a:pos x="203642" y="168628"/>
                </a:cxn>
                <a:cxn ang="0">
                  <a:pos x="139533" y="111141"/>
                </a:cxn>
                <a:cxn ang="0">
                  <a:pos x="90508" y="199288"/>
                </a:cxn>
                <a:cxn ang="0">
                  <a:pos x="199871" y="245277"/>
                </a:cxn>
                <a:cxn ang="0">
                  <a:pos x="222498" y="38325"/>
                </a:cxn>
                <a:cxn ang="0">
                  <a:pos x="41483" y="107309"/>
                </a:cxn>
                <a:cxn ang="0">
                  <a:pos x="286608" y="329591"/>
                </a:cxn>
                <a:cxn ang="0">
                  <a:pos x="444996" y="233780"/>
                </a:cxn>
              </a:cxnLst>
              <a:pathLst>
                <a:path w="237" h="99">
                  <a:moveTo>
                    <a:pt x="118" y="61"/>
                  </a:moveTo>
                  <a:cubicBezTo>
                    <a:pt x="129" y="73"/>
                    <a:pt x="144" y="82"/>
                    <a:pt x="160" y="86"/>
                  </a:cubicBezTo>
                  <a:cubicBezTo>
                    <a:pt x="216" y="99"/>
                    <a:pt x="237" y="56"/>
                    <a:pt x="226" y="28"/>
                  </a:cubicBezTo>
                  <a:cubicBezTo>
                    <a:pt x="219" y="8"/>
                    <a:pt x="196" y="0"/>
                    <a:pt x="178" y="10"/>
                  </a:cubicBezTo>
                  <a:cubicBezTo>
                    <a:pt x="157" y="22"/>
                    <a:pt x="160" y="56"/>
                    <a:pt x="184" y="64"/>
                  </a:cubicBezTo>
                  <a:cubicBezTo>
                    <a:pt x="194" y="68"/>
                    <a:pt x="208" y="65"/>
                    <a:pt x="213" y="52"/>
                  </a:cubicBezTo>
                  <a:cubicBezTo>
                    <a:pt x="216" y="42"/>
                    <a:pt x="209" y="31"/>
                    <a:pt x="199" y="29"/>
                  </a:cubicBezTo>
                  <a:cubicBezTo>
                    <a:pt x="190" y="27"/>
                    <a:pt x="181" y="34"/>
                    <a:pt x="183" y="44"/>
                  </a:cubicBezTo>
                  <a:cubicBezTo>
                    <a:pt x="183" y="41"/>
                    <a:pt x="185" y="33"/>
                    <a:pt x="193" y="32"/>
                  </a:cubicBezTo>
                  <a:cubicBezTo>
                    <a:pt x="204" y="30"/>
                    <a:pt x="213" y="42"/>
                    <a:pt x="210" y="51"/>
                  </a:cubicBezTo>
                  <a:cubicBezTo>
                    <a:pt x="207" y="63"/>
                    <a:pt x="194" y="64"/>
                    <a:pt x="185" y="61"/>
                  </a:cubicBezTo>
                  <a:cubicBezTo>
                    <a:pt x="164" y="53"/>
                    <a:pt x="161" y="24"/>
                    <a:pt x="180" y="13"/>
                  </a:cubicBezTo>
                  <a:cubicBezTo>
                    <a:pt x="197" y="3"/>
                    <a:pt x="219" y="13"/>
                    <a:pt x="224" y="33"/>
                  </a:cubicBezTo>
                  <a:cubicBezTo>
                    <a:pt x="231" y="59"/>
                    <a:pt x="212" y="96"/>
                    <a:pt x="162" y="84"/>
                  </a:cubicBezTo>
                  <a:cubicBezTo>
                    <a:pt x="146" y="80"/>
                    <a:pt x="127" y="69"/>
                    <a:pt x="119" y="54"/>
                  </a:cubicBezTo>
                  <a:cubicBezTo>
                    <a:pt x="109" y="69"/>
                    <a:pt x="92" y="80"/>
                    <a:pt x="74" y="84"/>
                  </a:cubicBezTo>
                  <a:cubicBezTo>
                    <a:pt x="25" y="96"/>
                    <a:pt x="6" y="59"/>
                    <a:pt x="13" y="33"/>
                  </a:cubicBezTo>
                  <a:cubicBezTo>
                    <a:pt x="18" y="13"/>
                    <a:pt x="40" y="3"/>
                    <a:pt x="57" y="13"/>
                  </a:cubicBezTo>
                  <a:cubicBezTo>
                    <a:pt x="75" y="24"/>
                    <a:pt x="73" y="53"/>
                    <a:pt x="52" y="61"/>
                  </a:cubicBezTo>
                  <a:cubicBezTo>
                    <a:pt x="43" y="64"/>
                    <a:pt x="30" y="63"/>
                    <a:pt x="27" y="51"/>
                  </a:cubicBezTo>
                  <a:cubicBezTo>
                    <a:pt x="24" y="42"/>
                    <a:pt x="33" y="30"/>
                    <a:pt x="44" y="32"/>
                  </a:cubicBezTo>
                  <a:cubicBezTo>
                    <a:pt x="52" y="33"/>
                    <a:pt x="54" y="41"/>
                    <a:pt x="54" y="44"/>
                  </a:cubicBezTo>
                  <a:cubicBezTo>
                    <a:pt x="56" y="34"/>
                    <a:pt x="47" y="27"/>
                    <a:pt x="37" y="29"/>
                  </a:cubicBezTo>
                  <a:cubicBezTo>
                    <a:pt x="28" y="31"/>
                    <a:pt x="21" y="42"/>
                    <a:pt x="24" y="52"/>
                  </a:cubicBezTo>
                  <a:cubicBezTo>
                    <a:pt x="29" y="65"/>
                    <a:pt x="43" y="68"/>
                    <a:pt x="53" y="64"/>
                  </a:cubicBezTo>
                  <a:cubicBezTo>
                    <a:pt x="77" y="56"/>
                    <a:pt x="80" y="22"/>
                    <a:pt x="59" y="10"/>
                  </a:cubicBezTo>
                  <a:cubicBezTo>
                    <a:pt x="41" y="0"/>
                    <a:pt x="18" y="8"/>
                    <a:pt x="11" y="28"/>
                  </a:cubicBezTo>
                  <a:cubicBezTo>
                    <a:pt x="0" y="56"/>
                    <a:pt x="21" y="99"/>
                    <a:pt x="76" y="86"/>
                  </a:cubicBezTo>
                  <a:cubicBezTo>
                    <a:pt x="92" y="82"/>
                    <a:pt x="108" y="73"/>
                    <a:pt x="118" y="61"/>
                  </a:cubicBezTo>
                  <a:close/>
                </a:path>
              </a:pathLst>
            </a:custGeom>
            <a:solidFill>
              <a:schemeClr val="tx1">
                <a:alpha val="83920"/>
              </a:schemeClr>
            </a:solidFill>
            <a:ln w="9525">
              <a:noFill/>
            </a:ln>
          </p:spPr>
          <p:txBody>
            <a:bodyPr/>
            <a:p>
              <a:endParaRPr lang="zh-CN" altLang="en-US"/>
            </a:p>
          </p:txBody>
        </p:sp>
      </p:grpSp>
      <p:sp>
        <p:nvSpPr>
          <p:cNvPr id="21519" name="文本框 16"/>
          <p:cNvSpPr txBox="1"/>
          <p:nvPr/>
        </p:nvSpPr>
        <p:spPr>
          <a:xfrm>
            <a:off x="467359" y="1628775"/>
            <a:ext cx="8164510" cy="678815"/>
          </a:xfrm>
          <a:prstGeom prst="rect">
            <a:avLst/>
          </a:prstGeom>
          <a:noFill/>
          <a:ln w="9525">
            <a:noFill/>
            <a:miter/>
          </a:ln>
        </p:spPr>
        <p:txBody>
          <a:bodyPr>
            <a:spAutoFit/>
          </a:bodyPr>
          <a:lstStyle/>
          <a:p>
            <a:pPr marR="0" defTabSz="914400">
              <a:buClrTx/>
              <a:buSzTx/>
              <a:buFont typeface="Arial" panose="020B0604020202020204" pitchFamily="34" charset="0"/>
              <a:buNone/>
              <a:defRPr/>
            </a:pPr>
            <a:r>
              <a:rPr kumimoji="0" lang="zh-CN" altLang="zh-CN" sz="3600" b="1" kern="1200" cap="none" spc="0" normalizeH="0" baseline="0" noProof="1">
                <a:solidFill>
                  <a:srgbClr val="404040"/>
                </a:solidFill>
                <a:latin typeface="华文隶书" panose="02010800040101010101" pitchFamily="2" charset="-122"/>
                <a:ea typeface="华文隶书" panose="02010800040101010101" pitchFamily="2" charset="-122"/>
                <a:cs typeface="+mn-ea"/>
                <a:sym typeface="黑体" panose="02010609060101010101" pitchFamily="49" charset="-122"/>
              </a:rPr>
              <a:t>第 </a:t>
            </a:r>
            <a:r>
              <a:rPr kumimoji="0" lang="zh-CN" altLang="zh-CN" sz="3600" b="1" i="1"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latin typeface="华文隶书" panose="02010800040101010101" pitchFamily="2" charset="-122"/>
                <a:ea typeface="华文隶书" panose="02010800040101010101" pitchFamily="2" charset="-122"/>
                <a:cs typeface="+mn-ea"/>
                <a:sym typeface="黑体" panose="02010609060101010101" pitchFamily="49" charset="-122"/>
              </a:rPr>
              <a:t>叁 </a:t>
            </a:r>
            <a:r>
              <a:rPr kumimoji="0" lang="zh-CN" altLang="zh-CN" sz="3600" b="1" kern="1200" cap="none" spc="0" normalizeH="0" baseline="0" noProof="1">
                <a:solidFill>
                  <a:srgbClr val="404040"/>
                </a:solidFill>
                <a:latin typeface="华文隶书" panose="02010800040101010101" pitchFamily="2" charset="-122"/>
                <a:ea typeface="华文隶书" panose="02010800040101010101" pitchFamily="2" charset="-122"/>
                <a:cs typeface="+mn-ea"/>
                <a:sym typeface="黑体" panose="02010609060101010101" pitchFamily="49" charset="-122"/>
              </a:rPr>
              <a:t>部分：重大危险源分级</a:t>
            </a:r>
            <a:endParaRPr kumimoji="0" lang="zh-CN" altLang="en-US" sz="3600" kern="1200" cap="none" spc="0" normalizeH="0" baseline="0" noProof="1">
              <a:latin typeface="Arial" panose="020B0604020202020204" pitchFamily="34" charset="0"/>
              <a:ea typeface="微软雅黑" panose="020B0503020204020204" charset="-122"/>
              <a:cs typeface="+mn-cs"/>
            </a:endParaRPr>
          </a:p>
        </p:txBody>
      </p:sp>
      <p:sp>
        <p:nvSpPr>
          <p:cNvPr id="99343" name="文本框 1"/>
          <p:cNvSpPr txBox="1"/>
          <p:nvPr/>
        </p:nvSpPr>
        <p:spPr>
          <a:xfrm>
            <a:off x="3059113" y="4652963"/>
            <a:ext cx="5786437" cy="646112"/>
          </a:xfrm>
          <a:prstGeom prst="rect">
            <a:avLst/>
          </a:prstGeom>
          <a:noFill/>
          <a:ln w="9525">
            <a:noFill/>
          </a:ln>
        </p:spPr>
        <p:txBody>
          <a:bodyPr anchor="t" anchorCtr="0">
            <a:spAutoFit/>
          </a:bodyPr>
          <a:p>
            <a:pPr>
              <a:lnSpc>
                <a:spcPct val="130000"/>
              </a:lnSpc>
            </a:pPr>
            <a:r>
              <a:rPr lang="zh-CN" altLang="en-US" sz="2800" b="1" dirty="0">
                <a:solidFill>
                  <a:srgbClr val="7F7F7F"/>
                </a:solidFill>
                <a:latin typeface="微软雅黑" panose="020B0503020204020204" charset="-122"/>
                <a:ea typeface="微软雅黑" panose="020B0503020204020204" charset="-122"/>
                <a:sym typeface="黑体" panose="02010609060101010101" pitchFamily="49" charset="-122"/>
              </a:rPr>
              <a:t>三、重大危险源快速评价分级方法</a:t>
            </a:r>
            <a:endParaRPr lang="zh-CN" altLang="en-US" sz="2800" b="1" dirty="0">
              <a:solidFill>
                <a:srgbClr val="7F7F7F"/>
              </a:solidFill>
              <a:latin typeface="微软雅黑" panose="020B0503020204020204" charset="-122"/>
              <a:ea typeface="微软雅黑" panose="020B0503020204020204" charset="-122"/>
              <a:sym typeface="黑体" panose="02010609060101010101" pitchFamily="49" charset="-122"/>
            </a:endParaRPr>
          </a:p>
        </p:txBody>
      </p:sp>
      <p:pic>
        <p:nvPicPr>
          <p:cNvPr id="99344" name="图片 1" descr="Face"/>
          <p:cNvPicPr>
            <a:picLocks noChangeAspect="1"/>
          </p:cNvPicPr>
          <p:nvPr/>
        </p:nvPicPr>
        <p:blipFill>
          <a:blip r:embed="rId2"/>
          <a:stretch>
            <a:fillRect/>
          </a:stretch>
        </p:blipFill>
        <p:spPr>
          <a:xfrm>
            <a:off x="6588125" y="1412875"/>
            <a:ext cx="1038225" cy="1066800"/>
          </a:xfrm>
          <a:prstGeom prst="rect">
            <a:avLst/>
          </a:prstGeom>
          <a:noFill/>
          <a:ln w="9525">
            <a:noFill/>
          </a:ln>
        </p:spPr>
      </p:pic>
      <p:pic>
        <p:nvPicPr>
          <p:cNvPr id="99345" name="图片 2" descr="office6\wpsassist\cache\A000220150322J38PPIC"/>
          <p:cNvPicPr>
            <a:picLocks noChangeAspect="1"/>
          </p:cNvPicPr>
          <p:nvPr/>
        </p:nvPicPr>
        <p:blipFill>
          <a:blip r:embed="rId3"/>
          <a:stretch>
            <a:fillRect/>
          </a:stretch>
        </p:blipFill>
        <p:spPr>
          <a:xfrm>
            <a:off x="0" y="2420938"/>
            <a:ext cx="2663825" cy="3906837"/>
          </a:xfrm>
          <a:prstGeom prst="rect">
            <a:avLst/>
          </a:prstGeom>
          <a:noFill/>
          <a:ln w="9525">
            <a:noFill/>
          </a:ln>
        </p:spPr>
      </p:pic>
      <p:sp>
        <p:nvSpPr>
          <p:cNvPr id="2" name="内容占位符 1"/>
          <p:cNvSpPr/>
          <p:nvPr>
            <p:ph idx="1"/>
          </p:nvPr>
        </p:nvSpPr>
        <p:spPr/>
        <p:txBody>
          <a:bodyPr/>
          <a:p>
            <a:endParaRPr lang="zh-CN" altLang="en-US"/>
          </a:p>
        </p:txBody>
      </p:sp>
    </p:spTree>
  </p:cSld>
  <p:clrMapOvr>
    <a:masterClrMapping/>
  </p:clrMapOvr>
  <p:transition>
    <p:random/>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标题 7"/>
          <p:cNvSpPr>
            <a:spLocks noGrp="1"/>
          </p:cNvSpPr>
          <p:nvPr/>
        </p:nvSpPr>
        <p:spPr>
          <a:xfrm>
            <a:off x="503238" y="1123950"/>
            <a:ext cx="8105775" cy="76200"/>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anchor="ctr"/>
          <a:lst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lt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r>
              <a:rPr kumimoji="0" lang="en-US" altLang="zh-CN" sz="4400" b="0" i="0" u="none" strike="noStrike" kern="1200" cap="none" spc="0" normalizeH="0" baseline="0" noProof="1">
                <a:ln>
                  <a:noFill/>
                </a:ln>
                <a:solidFill>
                  <a:schemeClr val="lt1"/>
                </a:solidFill>
                <a:effectLst/>
                <a:uLnTx/>
                <a:uFillTx/>
                <a:latin typeface="+mj-lt"/>
                <a:ea typeface="+mj-ea"/>
                <a:cs typeface="+mj-cs"/>
              </a:rPr>
              <a:t> </a:t>
            </a:r>
            <a:endParaRPr kumimoji="0" lang="en-US" altLang="zh-CN" sz="4400" b="0" i="0" u="none" strike="noStrike" kern="1200" cap="none" spc="0" normalizeH="0" baseline="0" noProof="1">
              <a:ln>
                <a:noFill/>
              </a:ln>
              <a:solidFill>
                <a:schemeClr val="lt1"/>
              </a:solidFill>
              <a:effectLst/>
              <a:uLnTx/>
              <a:uFillTx/>
              <a:latin typeface="+mj-lt"/>
              <a:ea typeface="+mj-ea"/>
              <a:cs typeface="+mj-cs"/>
            </a:endParaRPr>
          </a:p>
        </p:txBody>
      </p:sp>
      <p:pic>
        <p:nvPicPr>
          <p:cNvPr id="100355" name="图片 4" descr="t017ad25186a066ac2f"/>
          <p:cNvPicPr>
            <a:picLocks noChangeAspect="1"/>
          </p:cNvPicPr>
          <p:nvPr/>
        </p:nvPicPr>
        <p:blipFill>
          <a:blip r:embed="rId1"/>
          <a:stretch>
            <a:fillRect/>
          </a:stretch>
        </p:blipFill>
        <p:spPr>
          <a:xfrm>
            <a:off x="8316913" y="-100012"/>
            <a:ext cx="752475" cy="1382712"/>
          </a:xfrm>
          <a:prstGeom prst="rect">
            <a:avLst/>
          </a:prstGeom>
          <a:noFill/>
          <a:ln w="9525">
            <a:noFill/>
          </a:ln>
        </p:spPr>
      </p:pic>
      <p:sp>
        <p:nvSpPr>
          <p:cNvPr id="100356" name="文本框 1"/>
          <p:cNvSpPr txBox="1"/>
          <p:nvPr/>
        </p:nvSpPr>
        <p:spPr>
          <a:xfrm>
            <a:off x="400050" y="1485900"/>
            <a:ext cx="280988" cy="368300"/>
          </a:xfrm>
          <a:prstGeom prst="rect">
            <a:avLst/>
          </a:prstGeom>
          <a:noFill/>
          <a:ln w="9525">
            <a:noFill/>
          </a:ln>
        </p:spPr>
        <p:txBody>
          <a:bodyPr wrap="none" anchor="t" anchorCtr="0">
            <a:spAutoFit/>
          </a:bodyPr>
          <a:p>
            <a:pPr>
              <a:lnSpc>
                <a:spcPct val="130000"/>
              </a:lnSpc>
            </a:pPr>
            <a:r>
              <a:rPr lang="en-US" altLang="zh-CN" sz="1400" dirty="0">
                <a:latin typeface="Arial" panose="020B0604020202020204" pitchFamily="34" charset="0"/>
                <a:ea typeface="微软雅黑" panose="020B0503020204020204" charset="-122"/>
              </a:rPr>
              <a:t> </a:t>
            </a:r>
            <a:r>
              <a:rPr lang="zh-CN" altLang="en-US" sz="1400" dirty="0">
                <a:latin typeface="Arial" panose="020B0604020202020204" pitchFamily="34" charset="0"/>
                <a:ea typeface="微软雅黑" panose="020B0503020204020204" charset="-122"/>
              </a:rPr>
              <a:t> </a:t>
            </a:r>
            <a:endParaRPr lang="zh-CN" altLang="en-US" sz="1400" dirty="0">
              <a:latin typeface="Arial" panose="020B0604020202020204" pitchFamily="34" charset="0"/>
              <a:ea typeface="微软雅黑" panose="020B0503020204020204" charset="-122"/>
            </a:endParaRPr>
          </a:p>
        </p:txBody>
      </p:sp>
      <p:sp>
        <p:nvSpPr>
          <p:cNvPr id="100357" name="矩形 49162"/>
          <p:cNvSpPr/>
          <p:nvPr/>
        </p:nvSpPr>
        <p:spPr>
          <a:xfrm>
            <a:off x="3275013" y="620713"/>
            <a:ext cx="2686050" cy="517525"/>
          </a:xfrm>
          <a:prstGeom prst="rect">
            <a:avLst/>
          </a:prstGeom>
          <a:noFill/>
          <a:ln w="9525">
            <a:noFill/>
          </a:ln>
        </p:spPr>
        <p:txBody>
          <a:bodyPr wrap="none" anchor="ctr" anchorCtr="0">
            <a:spAutoFit/>
          </a:bodyPr>
          <a:p>
            <a:pPr algn="ctr"/>
            <a:r>
              <a:rPr lang="zh-CN" altLang="en-US" sz="2800" b="1" dirty="0">
                <a:solidFill>
                  <a:srgbClr val="CC0000"/>
                </a:solidFill>
                <a:latin typeface="Times New Roman" panose="02020603050405020304" pitchFamily="18" charset="0"/>
                <a:ea typeface="黑体" panose="02010609060101010101" pitchFamily="49" charset="-122"/>
                <a:sym typeface="Arial" panose="020B0604020202020204" pitchFamily="34" charset="0"/>
              </a:rPr>
              <a:t>重大危险源分级</a:t>
            </a:r>
            <a:endParaRPr lang="en-US" altLang="zh-CN" sz="2800" b="1" dirty="0">
              <a:latin typeface="Arial" panose="020B0604020202020204" pitchFamily="34" charset="0"/>
              <a:ea typeface="黑体" panose="02010609060101010101" pitchFamily="49" charset="-122"/>
            </a:endParaRPr>
          </a:p>
        </p:txBody>
      </p:sp>
      <p:sp>
        <p:nvSpPr>
          <p:cNvPr id="2" name="文本框 1"/>
          <p:cNvSpPr txBox="1"/>
          <p:nvPr/>
        </p:nvSpPr>
        <p:spPr>
          <a:xfrm>
            <a:off x="539750" y="1412875"/>
            <a:ext cx="3857625" cy="646113"/>
          </a:xfrm>
          <a:prstGeom prst="rect">
            <a:avLst/>
          </a:prstGeom>
          <a:noFill/>
        </p:spPr>
        <p:txBody>
          <a:bodyPr wrap="none">
            <a:spAutoFit/>
          </a:bodyPr>
          <a:lstStyle/>
          <a:p>
            <a:pPr marL="457200" marR="0" indent="-457200" defTabSz="914400">
              <a:lnSpc>
                <a:spcPct val="130000"/>
              </a:lnSpc>
              <a:buClrTx/>
              <a:buSzTx/>
              <a:buFont typeface="Wingdings" panose="05000000000000000000" charset="0"/>
              <a:buChar char="Ø"/>
              <a:defRPr/>
            </a:pPr>
            <a:r>
              <a:rPr kumimoji="0" lang="zh-CN" altLang="en-US" sz="2800" b="1" kern="1200" cap="none" spc="0" normalizeH="0" baseline="0" noProof="1">
                <a:solidFill>
                  <a:srgbClr val="FF0000"/>
                </a:solidFill>
                <a:effectLst>
                  <a:outerShdw blurRad="38100" dist="38100" dir="2700000">
                    <a:srgbClr val="C0C0C0"/>
                  </a:outerShdw>
                </a:effectLst>
                <a:latin typeface="宋体" panose="02010600030101010101" pitchFamily="2" charset="-122"/>
                <a:ea typeface="宋体" panose="02010600030101010101" pitchFamily="2" charset="-122"/>
                <a:cs typeface="+mn-ea"/>
                <a:sym typeface="+mn-ea"/>
              </a:rPr>
              <a:t>危险源分级的依据：</a:t>
            </a:r>
            <a:endParaRPr kumimoji="0" lang="zh-CN" altLang="en-US" sz="2800" b="1" kern="1200" cap="none" spc="0" normalizeH="0" baseline="0" noProof="1">
              <a:solidFill>
                <a:srgbClr val="FF0000"/>
              </a:solidFill>
              <a:effectLst>
                <a:outerShdw blurRad="38100" dist="38100" dir="2700000">
                  <a:srgbClr val="C0C0C0"/>
                </a:outerShdw>
              </a:effectLst>
              <a:latin typeface="宋体" panose="02010600030101010101" pitchFamily="2" charset="-122"/>
              <a:ea typeface="宋体" panose="02010600030101010101" pitchFamily="2" charset="-122"/>
              <a:cs typeface="+mn-cs"/>
              <a:sym typeface="+mn-ea"/>
            </a:endParaRPr>
          </a:p>
        </p:txBody>
      </p:sp>
      <p:sp>
        <p:nvSpPr>
          <p:cNvPr id="3" name="文本框 2"/>
          <p:cNvSpPr txBox="1"/>
          <p:nvPr/>
        </p:nvSpPr>
        <p:spPr>
          <a:xfrm>
            <a:off x="611188" y="1989138"/>
            <a:ext cx="8058150" cy="4421188"/>
          </a:xfrm>
          <a:prstGeom prst="rect">
            <a:avLst/>
          </a:prstGeom>
          <a:noFill/>
        </p:spPr>
        <p:txBody>
          <a:bodyPr>
            <a:spAutoFit/>
          </a:bodyPr>
          <a:lstStyle/>
          <a:p>
            <a:pPr marR="0" defTabSz="914400">
              <a:lnSpc>
                <a:spcPct val="145000"/>
              </a:lnSpc>
              <a:buClrTx/>
              <a:buSzTx/>
              <a:buFont typeface="Arial" panose="020B0604020202020204" pitchFamily="34" charset="0"/>
              <a:buNone/>
              <a:defRPr/>
            </a:pPr>
            <a:r>
              <a:rPr kumimoji="0" lang="en-US" altLang="zh-CN" sz="2400" b="1" kern="1200" cap="none" spc="0" normalizeH="0" baseline="0" noProof="1">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    </a:t>
            </a:r>
            <a:r>
              <a:rPr kumimoji="0" lang="zh-CN" altLang="en-US" sz="2800" b="1" kern="1200" cap="none" spc="0" normalizeH="0" baseline="0" noProof="1">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单元危险性分级应以</a:t>
            </a:r>
            <a:r>
              <a:rPr kumimoji="0" lang="zh-CN" altLang="en-US" sz="2800" b="1" kern="1200" cap="none" spc="0" normalizeH="0" baseline="0" noProof="1">
                <a:solidFill>
                  <a:srgbClr val="FF0000"/>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单元固有危险性大小</a:t>
            </a:r>
            <a:r>
              <a:rPr kumimoji="0" lang="zh-CN" altLang="en-US" sz="2800" b="1" kern="1200" cap="none" spc="0" normalizeH="0" baseline="0" noProof="1">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作为分级的依据（决定固有危险性大小的因素基本上是由单元的生产属性所决定的，从而是不易改变的）。因此用固有危险性作为分级依据能使受控目标集保持稳定。</a:t>
            </a:r>
            <a:endParaRPr kumimoji="0" lang="zh-CN" altLang="en-US" sz="2800" b="1" kern="1200" cap="none" spc="0" normalizeH="0" baseline="0" noProof="1">
              <a:effectLst>
                <a:outerShdw blurRad="38100" dist="38100" dir="2700000">
                  <a:srgbClr val="C0C0C0"/>
                </a:outerShdw>
              </a:effectLst>
              <a:latin typeface="仿宋_GB2312" pitchFamily="49" charset="-122"/>
              <a:ea typeface="仿宋_GB2312" pitchFamily="49" charset="-122"/>
              <a:cs typeface="+mn-cs"/>
            </a:endParaRPr>
          </a:p>
          <a:p>
            <a:pPr marR="0" defTabSz="914400">
              <a:lnSpc>
                <a:spcPct val="145000"/>
              </a:lnSpc>
              <a:buClrTx/>
              <a:buSzTx/>
              <a:buFont typeface="Arial" panose="020B0604020202020204" pitchFamily="34" charset="0"/>
              <a:buNone/>
              <a:defRPr/>
            </a:pPr>
            <a:r>
              <a:rPr kumimoji="0" lang="zh-CN" altLang="en-US" sz="2800" b="1" kern="1200" cap="none" spc="0" normalizeH="0" baseline="0" noProof="1">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   注意：分级标准划定严格说</a:t>
            </a:r>
            <a:r>
              <a:rPr kumimoji="0" lang="zh-CN" altLang="en-US" sz="2800" b="1" kern="1200" cap="none" spc="0" normalizeH="0" baseline="0" noProof="1">
                <a:solidFill>
                  <a:srgbClr val="FF0000"/>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不是一项技术方法，而是一项政策性行为</a:t>
            </a:r>
            <a:r>
              <a:rPr kumimoji="0" lang="zh-CN" altLang="en-US" sz="2800" b="1" kern="1200" cap="none" spc="0" normalizeH="0" baseline="0" noProof="1">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，分级主要目的在管理的需要。</a:t>
            </a:r>
            <a:endParaRPr kumimoji="0" lang="zh-CN" altLang="en-US" sz="2800" kern="1200" cap="none" spc="0" normalizeH="0" baseline="0" noProof="1">
              <a:latin typeface="Arial" panose="020B0604020202020204" pitchFamily="34" charset="0"/>
              <a:ea typeface="微软雅黑" panose="020B0503020204020204" charset="-122"/>
              <a:cs typeface="+mn-cs"/>
            </a:endParaRPr>
          </a:p>
        </p:txBody>
      </p:sp>
      <p:sp>
        <p:nvSpPr>
          <p:cNvPr id="4" name="内容占位符 3"/>
          <p:cNvSpPr/>
          <p:nvPr>
            <p:ph idx="1"/>
          </p:nvPr>
        </p:nvSpPr>
        <p:spPr/>
        <p:txBody>
          <a:bodyPr/>
          <a:p>
            <a:endParaRPr lang="zh-CN" altLang="en-US"/>
          </a:p>
        </p:txBody>
      </p:sp>
    </p:spTree>
  </p:cSld>
  <p:clrMapOvr>
    <a:masterClrMapping/>
  </p:clrMapOvr>
  <p:transition>
    <p:random/>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标题 7"/>
          <p:cNvSpPr>
            <a:spLocks noGrp="1"/>
          </p:cNvSpPr>
          <p:nvPr/>
        </p:nvSpPr>
        <p:spPr>
          <a:xfrm>
            <a:off x="503238" y="1123950"/>
            <a:ext cx="8105775" cy="76200"/>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anchor="ctr"/>
          <a:lst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lt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r>
              <a:rPr kumimoji="0" lang="en-US" altLang="zh-CN" sz="4400" b="0" i="0" u="none" strike="noStrike" kern="1200" cap="none" spc="0" normalizeH="0" baseline="0" noProof="1">
                <a:ln>
                  <a:noFill/>
                </a:ln>
                <a:solidFill>
                  <a:schemeClr val="lt1"/>
                </a:solidFill>
                <a:effectLst/>
                <a:uLnTx/>
                <a:uFillTx/>
                <a:latin typeface="+mj-lt"/>
                <a:ea typeface="+mj-ea"/>
                <a:cs typeface="+mj-cs"/>
              </a:rPr>
              <a:t> </a:t>
            </a:r>
            <a:endParaRPr kumimoji="0" lang="en-US" altLang="zh-CN" sz="4400" b="0" i="0" u="none" strike="noStrike" kern="1200" cap="none" spc="0" normalizeH="0" baseline="0" noProof="1">
              <a:ln>
                <a:noFill/>
              </a:ln>
              <a:solidFill>
                <a:schemeClr val="lt1"/>
              </a:solidFill>
              <a:effectLst/>
              <a:uLnTx/>
              <a:uFillTx/>
              <a:latin typeface="+mj-lt"/>
              <a:ea typeface="+mj-ea"/>
              <a:cs typeface="+mj-cs"/>
            </a:endParaRPr>
          </a:p>
        </p:txBody>
      </p:sp>
      <p:pic>
        <p:nvPicPr>
          <p:cNvPr id="102403" name="图片 4" descr="t017ad25186a066ac2f"/>
          <p:cNvPicPr>
            <a:picLocks noChangeAspect="1"/>
          </p:cNvPicPr>
          <p:nvPr/>
        </p:nvPicPr>
        <p:blipFill>
          <a:blip r:embed="rId1"/>
          <a:stretch>
            <a:fillRect/>
          </a:stretch>
        </p:blipFill>
        <p:spPr>
          <a:xfrm>
            <a:off x="8316913" y="-100012"/>
            <a:ext cx="752475" cy="1382712"/>
          </a:xfrm>
          <a:prstGeom prst="rect">
            <a:avLst/>
          </a:prstGeom>
          <a:noFill/>
          <a:ln w="9525">
            <a:noFill/>
          </a:ln>
        </p:spPr>
      </p:pic>
      <p:sp>
        <p:nvSpPr>
          <p:cNvPr id="102404" name="文本框 1"/>
          <p:cNvSpPr txBox="1"/>
          <p:nvPr/>
        </p:nvSpPr>
        <p:spPr>
          <a:xfrm>
            <a:off x="400050" y="1485900"/>
            <a:ext cx="280988" cy="368300"/>
          </a:xfrm>
          <a:prstGeom prst="rect">
            <a:avLst/>
          </a:prstGeom>
          <a:noFill/>
          <a:ln w="9525">
            <a:noFill/>
          </a:ln>
        </p:spPr>
        <p:txBody>
          <a:bodyPr wrap="none" anchor="t" anchorCtr="0">
            <a:spAutoFit/>
          </a:bodyPr>
          <a:p>
            <a:pPr>
              <a:lnSpc>
                <a:spcPct val="130000"/>
              </a:lnSpc>
            </a:pPr>
            <a:r>
              <a:rPr lang="en-US" altLang="zh-CN" sz="1400" dirty="0">
                <a:latin typeface="Arial" panose="020B0604020202020204" pitchFamily="34" charset="0"/>
                <a:ea typeface="微软雅黑" panose="020B0503020204020204" charset="-122"/>
              </a:rPr>
              <a:t> </a:t>
            </a:r>
            <a:r>
              <a:rPr lang="zh-CN" altLang="en-US" sz="1400" dirty="0">
                <a:latin typeface="Arial" panose="020B0604020202020204" pitchFamily="34" charset="0"/>
                <a:ea typeface="微软雅黑" panose="020B0503020204020204" charset="-122"/>
              </a:rPr>
              <a:t> </a:t>
            </a:r>
            <a:endParaRPr lang="zh-CN" altLang="en-US" sz="1400" dirty="0">
              <a:latin typeface="Arial" panose="020B0604020202020204" pitchFamily="34" charset="0"/>
              <a:ea typeface="微软雅黑" panose="020B0503020204020204" charset="-122"/>
            </a:endParaRPr>
          </a:p>
        </p:txBody>
      </p:sp>
      <p:sp>
        <p:nvSpPr>
          <p:cNvPr id="102405" name="文本框 1"/>
          <p:cNvSpPr txBox="1"/>
          <p:nvPr/>
        </p:nvSpPr>
        <p:spPr>
          <a:xfrm>
            <a:off x="466725" y="1485900"/>
            <a:ext cx="4573588" cy="517525"/>
          </a:xfrm>
          <a:prstGeom prst="rect">
            <a:avLst/>
          </a:prstGeom>
          <a:noFill/>
          <a:ln w="9525">
            <a:noFill/>
          </a:ln>
        </p:spPr>
        <p:txBody>
          <a:bodyPr wrap="none" anchor="t" anchorCtr="0">
            <a:spAutoFit/>
          </a:bodyPr>
          <a:p>
            <a:pPr marL="457200" indent="-457200">
              <a:buFont typeface="Wingdings" panose="05000000000000000000" pitchFamily="2" charset="2"/>
              <a:buChar char="Ø"/>
            </a:pPr>
            <a:r>
              <a:rPr lang="zh-CN" altLang="en-US" sz="2800" b="1" dirty="0">
                <a:solidFill>
                  <a:srgbClr val="FF0000"/>
                </a:solidFill>
                <a:latin typeface="Arial" panose="020B0604020202020204" pitchFamily="34" charset="0"/>
                <a:ea typeface="黑体" panose="02010609060101010101" pitchFamily="49" charset="-122"/>
                <a:sym typeface="Arial" panose="020B0604020202020204" pitchFamily="34" charset="0"/>
              </a:rPr>
              <a:t>关于重大危险源等级划分</a:t>
            </a:r>
            <a:endParaRPr lang="zh-CN" altLang="en-US" sz="2800" b="1" dirty="0">
              <a:solidFill>
                <a:srgbClr val="FF0000"/>
              </a:solidFill>
              <a:latin typeface="Arial" panose="020B0604020202020204" pitchFamily="34" charset="0"/>
              <a:ea typeface="黑体" panose="02010609060101010101" pitchFamily="49" charset="-122"/>
              <a:sym typeface="Arial" panose="020B0604020202020204" pitchFamily="34" charset="0"/>
            </a:endParaRPr>
          </a:p>
        </p:txBody>
      </p:sp>
      <p:sp>
        <p:nvSpPr>
          <p:cNvPr id="3" name="文本框 2"/>
          <p:cNvSpPr txBox="1"/>
          <p:nvPr/>
        </p:nvSpPr>
        <p:spPr>
          <a:xfrm>
            <a:off x="395288" y="2133600"/>
            <a:ext cx="8464550" cy="4270375"/>
          </a:xfrm>
          <a:prstGeom prst="rect">
            <a:avLst/>
          </a:prstGeom>
          <a:noFill/>
        </p:spPr>
        <p:txBody>
          <a:bodyPr>
            <a:spAutoFit/>
          </a:bodyPr>
          <a:lstStyle/>
          <a:p>
            <a:pPr marR="0" indent="443230" defTabSz="914400">
              <a:lnSpc>
                <a:spcPct val="110000"/>
              </a:lnSpc>
              <a:spcBef>
                <a:spcPct val="20000"/>
              </a:spcBef>
              <a:buClr>
                <a:srgbClr val="CC0000"/>
              </a:buClr>
              <a:buSzTx/>
              <a:buFont typeface="Arial" panose="020B0604020202020204" pitchFamily="34" charset="0"/>
              <a:buNone/>
              <a:defRPr/>
            </a:pPr>
            <a:r>
              <a:rPr kumimoji="0" lang="en-US" altLang="zh-CN" sz="28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 </a:t>
            </a:r>
            <a:r>
              <a:rPr kumimoji="0" lang="zh-CN" altLang="en-US" sz="28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按照重大危险源的种类和能量在意外状态下可能发生事故的最严重后果，重大危险源分为以下四级： </a:t>
            </a:r>
            <a:endParaRPr kumimoji="0" lang="zh-CN" altLang="en-US" sz="28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endParaRPr>
          </a:p>
          <a:p>
            <a:pPr marR="0" indent="443230" defTabSz="914400">
              <a:lnSpc>
                <a:spcPct val="110000"/>
              </a:lnSpc>
              <a:spcBef>
                <a:spcPct val="20000"/>
              </a:spcBef>
              <a:buClr>
                <a:srgbClr val="CC0000"/>
              </a:buClr>
              <a:buSzTx/>
              <a:buFont typeface="Arial" panose="020B0604020202020204" pitchFamily="34" charset="0"/>
              <a:buNone/>
              <a:defRPr/>
            </a:pPr>
            <a:r>
              <a:rPr kumimoji="0" lang="zh-CN" altLang="en-US" sz="28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a:t>
            </a:r>
            <a:r>
              <a:rPr kumimoji="0" lang="en-US" altLang="zh-CN" sz="28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1</a:t>
            </a:r>
            <a:r>
              <a:rPr kumimoji="0" lang="zh-CN" altLang="en-US" sz="28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）一级重大危险源：可能造成特别重大事故的；</a:t>
            </a:r>
            <a:endParaRPr kumimoji="0" lang="zh-CN" altLang="en-US" sz="28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endParaRPr>
          </a:p>
          <a:p>
            <a:pPr marR="0" indent="443230" defTabSz="914400">
              <a:lnSpc>
                <a:spcPct val="110000"/>
              </a:lnSpc>
              <a:spcBef>
                <a:spcPct val="20000"/>
              </a:spcBef>
              <a:buClr>
                <a:srgbClr val="CC0000"/>
              </a:buClr>
              <a:buSzTx/>
              <a:buFont typeface="Arial" panose="020B0604020202020204" pitchFamily="34" charset="0"/>
              <a:buNone/>
              <a:defRPr/>
            </a:pPr>
            <a:r>
              <a:rPr kumimoji="0" lang="zh-CN" altLang="en-US" sz="28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a:t>
            </a:r>
            <a:r>
              <a:rPr kumimoji="0" lang="en-US" altLang="zh-CN" sz="28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2</a:t>
            </a:r>
            <a:r>
              <a:rPr kumimoji="0" lang="zh-CN" altLang="en-US" sz="28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）二级重大危险源：可能造成特大事故的； </a:t>
            </a:r>
            <a:endParaRPr kumimoji="0" lang="zh-CN" altLang="en-US" sz="28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endParaRPr>
          </a:p>
          <a:p>
            <a:pPr marR="0" indent="443230" defTabSz="914400">
              <a:lnSpc>
                <a:spcPct val="110000"/>
              </a:lnSpc>
              <a:spcBef>
                <a:spcPct val="20000"/>
              </a:spcBef>
              <a:buClr>
                <a:srgbClr val="CC0000"/>
              </a:buClr>
              <a:buSzTx/>
              <a:buFont typeface="Arial" panose="020B0604020202020204" pitchFamily="34" charset="0"/>
              <a:buNone/>
              <a:defRPr/>
            </a:pPr>
            <a:r>
              <a:rPr kumimoji="0" lang="zh-CN" altLang="en-US" sz="28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a:t>
            </a:r>
            <a:r>
              <a:rPr kumimoji="0" lang="en-US" altLang="zh-CN" sz="28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3</a:t>
            </a:r>
            <a:r>
              <a:rPr kumimoji="0" lang="zh-CN" altLang="en-US" sz="28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）三级重大危险源：可能造成重大事故的； </a:t>
            </a:r>
            <a:endParaRPr kumimoji="0" lang="zh-CN" altLang="en-US" sz="28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endParaRPr>
          </a:p>
          <a:p>
            <a:pPr marR="0" indent="443230" defTabSz="914400">
              <a:lnSpc>
                <a:spcPct val="110000"/>
              </a:lnSpc>
              <a:spcBef>
                <a:spcPct val="20000"/>
              </a:spcBef>
              <a:buClr>
                <a:srgbClr val="CC0000"/>
              </a:buClr>
              <a:buSzTx/>
              <a:buFont typeface="Arial" panose="020B0604020202020204" pitchFamily="34" charset="0"/>
              <a:buNone/>
              <a:defRPr/>
            </a:pPr>
            <a:r>
              <a:rPr kumimoji="0" lang="zh-CN" altLang="en-US" sz="28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a:t>
            </a:r>
            <a:r>
              <a:rPr kumimoji="0" lang="en-US" altLang="zh-CN" sz="28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4</a:t>
            </a:r>
            <a:r>
              <a:rPr kumimoji="0" lang="zh-CN" altLang="en-US" sz="28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）四级重大危险源：可能造成一般事故的。 </a:t>
            </a:r>
            <a:endParaRPr kumimoji="0" lang="zh-CN" altLang="en-US" sz="28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endParaRPr>
          </a:p>
          <a:p>
            <a:pPr marR="0" indent="443230" defTabSz="914400">
              <a:lnSpc>
                <a:spcPct val="110000"/>
              </a:lnSpc>
              <a:spcBef>
                <a:spcPct val="20000"/>
              </a:spcBef>
              <a:buClr>
                <a:srgbClr val="CC0000"/>
              </a:buClr>
              <a:buSzTx/>
              <a:buFont typeface="Arial" panose="020B0604020202020204" pitchFamily="34" charset="0"/>
              <a:buNone/>
              <a:defRPr/>
            </a:pPr>
            <a:r>
              <a:rPr kumimoji="0" lang="zh-CN" altLang="en-US" sz="28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 具体重大危险源的等级认定按国家有关标准规定执行。</a:t>
            </a:r>
            <a:endParaRPr kumimoji="0" lang="zh-CN" altLang="en-US" sz="2800" kern="1200" cap="none" spc="0" normalizeH="0" baseline="0" noProof="1">
              <a:latin typeface="Arial" panose="020B0604020202020204" pitchFamily="34" charset="0"/>
              <a:ea typeface="微软雅黑" panose="020B0503020204020204" charset="-122"/>
              <a:cs typeface="+mn-cs"/>
            </a:endParaRPr>
          </a:p>
        </p:txBody>
      </p:sp>
      <p:sp>
        <p:nvSpPr>
          <p:cNvPr id="102407" name="矩形 3"/>
          <p:cNvSpPr/>
          <p:nvPr/>
        </p:nvSpPr>
        <p:spPr>
          <a:xfrm>
            <a:off x="3275013" y="620713"/>
            <a:ext cx="2686050" cy="517525"/>
          </a:xfrm>
          <a:prstGeom prst="rect">
            <a:avLst/>
          </a:prstGeom>
          <a:noFill/>
          <a:ln w="9525">
            <a:noFill/>
          </a:ln>
        </p:spPr>
        <p:txBody>
          <a:bodyPr wrap="none" anchor="ctr" anchorCtr="0">
            <a:spAutoFit/>
          </a:bodyPr>
          <a:p>
            <a:pPr algn="ctr"/>
            <a:r>
              <a:rPr lang="zh-CN" altLang="en-US" sz="2800" b="1" dirty="0">
                <a:solidFill>
                  <a:srgbClr val="CC0000"/>
                </a:solidFill>
                <a:latin typeface="Times New Roman" panose="02020603050405020304" pitchFamily="18" charset="0"/>
                <a:ea typeface="黑体" panose="02010609060101010101" pitchFamily="49" charset="-122"/>
                <a:sym typeface="黑体" panose="02010609060101010101" pitchFamily="49" charset="-122"/>
              </a:rPr>
              <a:t>重大危险源分级</a:t>
            </a:r>
            <a:endParaRPr lang="en-US" altLang="zh-CN" sz="2800" b="1" dirty="0">
              <a:latin typeface="Arial" panose="020B0604020202020204" pitchFamily="34" charset="0"/>
              <a:ea typeface="黑体" panose="02010609060101010101" pitchFamily="49" charset="-122"/>
            </a:endParaRPr>
          </a:p>
        </p:txBody>
      </p:sp>
      <p:sp>
        <p:nvSpPr>
          <p:cNvPr id="2" name="内容占位符 1"/>
          <p:cNvSpPr/>
          <p:nvPr>
            <p:ph idx="1"/>
          </p:nvPr>
        </p:nvSpPr>
        <p:spPr/>
        <p:txBody>
          <a:bodyPr/>
          <a:p>
            <a:endParaRPr lang="zh-CN" altLang="en-US"/>
          </a:p>
        </p:txBody>
      </p:sp>
    </p:spTree>
  </p:cSld>
  <p:clrMapOvr>
    <a:masterClrMapping/>
  </p:clrMapOvr>
  <p:transition>
    <p:random/>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标题 7"/>
          <p:cNvSpPr>
            <a:spLocks noGrp="1"/>
          </p:cNvSpPr>
          <p:nvPr/>
        </p:nvSpPr>
        <p:spPr>
          <a:xfrm>
            <a:off x="503238" y="1123950"/>
            <a:ext cx="8105775" cy="76200"/>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anchor="ctr"/>
          <a:lst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lt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r>
              <a:rPr kumimoji="0" lang="en-US" altLang="zh-CN" sz="4400" b="0" i="0" u="none" strike="noStrike" kern="1200" cap="none" spc="0" normalizeH="0" baseline="0" noProof="1">
                <a:ln>
                  <a:noFill/>
                </a:ln>
                <a:solidFill>
                  <a:schemeClr val="lt1"/>
                </a:solidFill>
                <a:effectLst/>
                <a:uLnTx/>
                <a:uFillTx/>
                <a:latin typeface="+mj-lt"/>
                <a:ea typeface="+mj-ea"/>
                <a:cs typeface="+mj-cs"/>
              </a:rPr>
              <a:t> </a:t>
            </a:r>
            <a:endParaRPr kumimoji="0" lang="en-US" altLang="zh-CN" sz="4400" b="0" i="0" u="none" strike="noStrike" kern="1200" cap="none" spc="0" normalizeH="0" baseline="0" noProof="1">
              <a:ln>
                <a:noFill/>
              </a:ln>
              <a:solidFill>
                <a:schemeClr val="lt1"/>
              </a:solidFill>
              <a:effectLst/>
              <a:uLnTx/>
              <a:uFillTx/>
              <a:latin typeface="+mj-lt"/>
              <a:ea typeface="+mj-ea"/>
              <a:cs typeface="+mj-cs"/>
            </a:endParaRPr>
          </a:p>
        </p:txBody>
      </p:sp>
      <p:pic>
        <p:nvPicPr>
          <p:cNvPr id="103427" name="图片 4" descr="t017ad25186a066ac2f"/>
          <p:cNvPicPr>
            <a:picLocks noChangeAspect="1"/>
          </p:cNvPicPr>
          <p:nvPr/>
        </p:nvPicPr>
        <p:blipFill>
          <a:blip r:embed="rId1"/>
          <a:stretch>
            <a:fillRect/>
          </a:stretch>
        </p:blipFill>
        <p:spPr>
          <a:xfrm>
            <a:off x="8316913" y="-100012"/>
            <a:ext cx="752475" cy="1382712"/>
          </a:xfrm>
          <a:prstGeom prst="rect">
            <a:avLst/>
          </a:prstGeom>
          <a:noFill/>
          <a:ln w="9525">
            <a:noFill/>
          </a:ln>
        </p:spPr>
      </p:pic>
      <p:sp>
        <p:nvSpPr>
          <p:cNvPr id="103428" name="文本框 1"/>
          <p:cNvSpPr txBox="1"/>
          <p:nvPr/>
        </p:nvSpPr>
        <p:spPr>
          <a:xfrm>
            <a:off x="400050" y="1485900"/>
            <a:ext cx="280988" cy="368300"/>
          </a:xfrm>
          <a:prstGeom prst="rect">
            <a:avLst/>
          </a:prstGeom>
          <a:noFill/>
          <a:ln w="9525">
            <a:noFill/>
          </a:ln>
        </p:spPr>
        <p:txBody>
          <a:bodyPr wrap="none" anchor="t" anchorCtr="0">
            <a:spAutoFit/>
          </a:bodyPr>
          <a:p>
            <a:pPr>
              <a:lnSpc>
                <a:spcPct val="130000"/>
              </a:lnSpc>
            </a:pPr>
            <a:r>
              <a:rPr lang="en-US" altLang="zh-CN" sz="1400" dirty="0">
                <a:latin typeface="Arial" panose="020B0604020202020204" pitchFamily="34" charset="0"/>
                <a:ea typeface="微软雅黑" panose="020B0503020204020204" charset="-122"/>
              </a:rPr>
              <a:t> </a:t>
            </a:r>
            <a:r>
              <a:rPr lang="zh-CN" altLang="en-US" sz="1400" dirty="0">
                <a:latin typeface="Arial" panose="020B0604020202020204" pitchFamily="34" charset="0"/>
                <a:ea typeface="微软雅黑" panose="020B0503020204020204" charset="-122"/>
              </a:rPr>
              <a:t> </a:t>
            </a:r>
            <a:endParaRPr lang="zh-CN" altLang="en-US" sz="1400" dirty="0">
              <a:latin typeface="Arial" panose="020B0604020202020204" pitchFamily="34" charset="0"/>
              <a:ea typeface="微软雅黑" panose="020B0503020204020204" charset="-122"/>
            </a:endParaRPr>
          </a:p>
        </p:txBody>
      </p:sp>
      <p:sp>
        <p:nvSpPr>
          <p:cNvPr id="2" name="文本框 1"/>
          <p:cNvSpPr txBox="1"/>
          <p:nvPr/>
        </p:nvSpPr>
        <p:spPr>
          <a:xfrm>
            <a:off x="466725" y="1341438"/>
            <a:ext cx="5287963" cy="646113"/>
          </a:xfrm>
          <a:prstGeom prst="rect">
            <a:avLst/>
          </a:prstGeom>
          <a:noFill/>
        </p:spPr>
        <p:txBody>
          <a:bodyPr wrap="none">
            <a:spAutoFit/>
          </a:bodyPr>
          <a:lstStyle/>
          <a:p>
            <a:pPr marL="457200" marR="0" indent="-457200" defTabSz="914400">
              <a:lnSpc>
                <a:spcPct val="130000"/>
              </a:lnSpc>
              <a:buClrTx/>
              <a:buSzTx/>
              <a:buFont typeface="Wingdings" panose="05000000000000000000" charset="0"/>
              <a:buChar char="Ø"/>
              <a:defRPr/>
            </a:pPr>
            <a:r>
              <a:rPr kumimoji="0" lang="zh-CN" altLang="en-US" sz="2800" b="1" kern="1200" cap="none" spc="0" normalizeH="0" baseline="0" noProof="1">
                <a:solidFill>
                  <a:srgbClr val="FF0000"/>
                </a:solidFill>
                <a:effectLst>
                  <a:outerShdw blurRad="38100" dist="38100" dir="2700000">
                    <a:srgbClr val="C0C0C0"/>
                  </a:outerShdw>
                </a:effectLst>
                <a:latin typeface="宋体" panose="02010600030101010101" pitchFamily="2" charset="-122"/>
                <a:ea typeface="宋体" panose="02010600030101010101" pitchFamily="2" charset="-122"/>
                <a:cs typeface="+mn-ea"/>
                <a:sym typeface="+mn-ea"/>
              </a:rPr>
              <a:t>重大危险源快速评价分级方法</a:t>
            </a:r>
            <a:endParaRPr kumimoji="0" lang="zh-CN" altLang="en-US" sz="2800" b="1" kern="1200" cap="none" spc="0" normalizeH="0" baseline="0" noProof="1">
              <a:solidFill>
                <a:srgbClr val="FF0000"/>
              </a:solidFill>
              <a:effectLst>
                <a:outerShdw blurRad="38100" dist="38100" dir="2700000">
                  <a:srgbClr val="C0C0C0"/>
                </a:outerShdw>
              </a:effectLst>
              <a:latin typeface="宋体" panose="02010600030101010101" pitchFamily="2" charset="-122"/>
              <a:ea typeface="宋体" panose="02010600030101010101" pitchFamily="2" charset="-122"/>
              <a:cs typeface="+mn-cs"/>
              <a:sym typeface="+mn-ea"/>
            </a:endParaRPr>
          </a:p>
        </p:txBody>
      </p:sp>
      <p:sp>
        <p:nvSpPr>
          <p:cNvPr id="3" name="文本框 2"/>
          <p:cNvSpPr txBox="1"/>
          <p:nvPr/>
        </p:nvSpPr>
        <p:spPr>
          <a:xfrm>
            <a:off x="736600" y="2060575"/>
            <a:ext cx="8248650" cy="3932238"/>
          </a:xfrm>
          <a:prstGeom prst="rect">
            <a:avLst/>
          </a:prstGeom>
          <a:noFill/>
        </p:spPr>
        <p:txBody>
          <a:bodyPr>
            <a:spAutoFit/>
          </a:bodyPr>
          <a:lstStyle/>
          <a:p>
            <a:pPr marR="0" defTabSz="914400">
              <a:buClrTx/>
              <a:buSzTx/>
              <a:buFont typeface="Arial" panose="020B0604020202020204" pitchFamily="34" charset="0"/>
              <a:buNone/>
              <a:defRPr/>
            </a:pPr>
            <a:r>
              <a:rPr kumimoji="0" lang="zh-CN" altLang="en-US" sz="28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 </a:t>
            </a:r>
            <a:r>
              <a:rPr kumimoji="0" lang="en-US" altLang="zh-CN" sz="28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a:t>
            </a:r>
            <a:r>
              <a:rPr kumimoji="0" lang="zh-CN" altLang="en-US" sz="28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计算模型：主要考虑爆炸危险、火灾危险和毒物泄漏扩散危险三种灾害形式。</a:t>
            </a:r>
            <a:endParaRPr kumimoji="0" lang="zh-CN" altLang="en-US" sz="28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endParaRPr>
          </a:p>
          <a:p>
            <a:pPr marR="0" defTabSz="914400">
              <a:buClrTx/>
              <a:buSzTx/>
              <a:buFont typeface="Arial" panose="020B0604020202020204" pitchFamily="34" charset="0"/>
              <a:buNone/>
              <a:defRPr/>
            </a:pPr>
            <a:r>
              <a:rPr kumimoji="0" lang="zh-CN" altLang="en-US" sz="28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 </a:t>
            </a:r>
            <a:r>
              <a:rPr kumimoji="0" lang="en-US" altLang="zh-CN" sz="28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a:t>
            </a:r>
            <a:r>
              <a:rPr kumimoji="0" lang="zh-CN" altLang="en-US" sz="28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分级标准：（以重大危险源的死亡半径</a:t>
            </a:r>
            <a:r>
              <a:rPr kumimoji="0" lang="en-US" altLang="zh-CN" sz="28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R</a:t>
            </a:r>
            <a:r>
              <a:rPr kumimoji="0" lang="zh-CN" altLang="en-US" sz="28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为准）</a:t>
            </a:r>
            <a:endParaRPr kumimoji="0" lang="zh-CN" altLang="en-US" sz="28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endParaRPr>
          </a:p>
          <a:p>
            <a:pPr marR="0" defTabSz="914400">
              <a:buClrTx/>
              <a:buSzTx/>
              <a:buFont typeface="Arial" panose="020B0604020202020204" pitchFamily="34" charset="0"/>
              <a:buNone/>
              <a:defRPr/>
            </a:pPr>
            <a:r>
              <a:rPr kumimoji="0" lang="zh-CN" altLang="en-US" sz="28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　　　一级重大危险源：</a:t>
            </a:r>
            <a:r>
              <a:rPr kumimoji="0" lang="en-US" altLang="zh-CN" sz="28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R≥C1</a:t>
            </a:r>
            <a:endParaRPr kumimoji="0" lang="en-US" altLang="zh-CN" sz="28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endParaRPr>
          </a:p>
          <a:p>
            <a:pPr marR="0" defTabSz="914400">
              <a:buClrTx/>
              <a:buSzTx/>
              <a:buFont typeface="Arial" panose="020B0604020202020204" pitchFamily="34" charset="0"/>
              <a:buNone/>
              <a:defRPr/>
            </a:pPr>
            <a:r>
              <a:rPr kumimoji="0" lang="zh-CN" altLang="en-US" sz="28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　　　二级重大危险源：</a:t>
            </a:r>
            <a:r>
              <a:rPr kumimoji="0" lang="en-US" altLang="zh-CN" sz="28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C2≤R</a:t>
            </a:r>
            <a:r>
              <a:rPr kumimoji="0" lang="zh-CN" altLang="en-US" sz="28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a:t>
            </a:r>
            <a:r>
              <a:rPr kumimoji="0" lang="en-US" altLang="zh-CN" sz="28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C1</a:t>
            </a:r>
            <a:endParaRPr kumimoji="0" lang="en-US" altLang="zh-CN" sz="28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endParaRPr>
          </a:p>
          <a:p>
            <a:pPr marR="0" defTabSz="914400">
              <a:buClrTx/>
              <a:buSzTx/>
              <a:buFont typeface="Arial" panose="020B0604020202020204" pitchFamily="34" charset="0"/>
              <a:buNone/>
              <a:defRPr/>
            </a:pPr>
            <a:r>
              <a:rPr kumimoji="0" lang="zh-CN" altLang="en-US" sz="28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　　　三级重大危险源：</a:t>
            </a:r>
            <a:r>
              <a:rPr kumimoji="0" lang="en-US" altLang="zh-CN" sz="28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C3≤R</a:t>
            </a:r>
            <a:r>
              <a:rPr kumimoji="0" lang="zh-CN" altLang="en-US" sz="28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a:t>
            </a:r>
            <a:r>
              <a:rPr kumimoji="0" lang="en-US" altLang="zh-CN" sz="28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C2</a:t>
            </a:r>
            <a:endParaRPr kumimoji="0" lang="en-US" altLang="zh-CN" sz="28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endParaRPr>
          </a:p>
          <a:p>
            <a:pPr marR="0" defTabSz="914400">
              <a:buClrTx/>
              <a:buSzTx/>
              <a:buFont typeface="Arial" panose="020B0604020202020204" pitchFamily="34" charset="0"/>
              <a:buNone/>
              <a:defRPr/>
            </a:pPr>
            <a:r>
              <a:rPr kumimoji="0" lang="zh-CN" altLang="en-US" sz="28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　　　四级重大危险源：</a:t>
            </a:r>
            <a:r>
              <a:rPr kumimoji="0" lang="en-US" altLang="zh-CN" sz="28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R</a:t>
            </a:r>
            <a:r>
              <a:rPr kumimoji="0" lang="zh-CN" altLang="en-US" sz="28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a:t>
            </a:r>
            <a:r>
              <a:rPr kumimoji="0" lang="en-US" altLang="zh-CN" sz="28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C3</a:t>
            </a:r>
            <a:endParaRPr kumimoji="0" lang="en-US" altLang="zh-CN" sz="28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endParaRPr>
          </a:p>
          <a:p>
            <a:pPr marR="0" defTabSz="914400">
              <a:buClrTx/>
              <a:buSzTx/>
              <a:buFont typeface="Arial" panose="020B0604020202020204" pitchFamily="34" charset="0"/>
              <a:buNone/>
              <a:defRPr/>
            </a:pPr>
            <a:r>
              <a:rPr kumimoji="0" lang="en-US" altLang="zh-CN" sz="28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    C1</a:t>
            </a:r>
            <a:r>
              <a:rPr kumimoji="0" lang="zh-CN" altLang="en-US" sz="28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a:t>
            </a:r>
            <a:r>
              <a:rPr kumimoji="0" lang="en-US" altLang="zh-CN" sz="28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C2</a:t>
            </a:r>
            <a:r>
              <a:rPr kumimoji="0" lang="zh-CN" altLang="en-US" sz="28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a:t>
            </a:r>
            <a:r>
              <a:rPr kumimoji="0" lang="en-US" altLang="zh-CN" sz="28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C3</a:t>
            </a:r>
            <a:r>
              <a:rPr kumimoji="0" lang="zh-CN" altLang="en-US" sz="28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的取值建议为：</a:t>
            </a:r>
            <a:r>
              <a:rPr kumimoji="0" lang="en-US" altLang="zh-CN" sz="28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C1=200m</a:t>
            </a:r>
            <a:r>
              <a:rPr kumimoji="0" lang="zh-CN" altLang="en-US" sz="28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a:t>
            </a:r>
            <a:r>
              <a:rPr kumimoji="0" lang="en-US" altLang="zh-CN" sz="28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C2=100m</a:t>
            </a:r>
            <a:r>
              <a:rPr kumimoji="0" lang="zh-CN" altLang="en-US" sz="28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 </a:t>
            </a:r>
            <a:r>
              <a:rPr kumimoji="0" lang="en-US" altLang="zh-CN" sz="28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C3=50m</a:t>
            </a:r>
            <a:r>
              <a:rPr kumimoji="0" lang="zh-CN" altLang="en-US" sz="2800" b="1" kern="1200" cap="none" spc="0" normalizeH="0" baseline="0" noProof="1">
                <a:solidFill>
                  <a:schemeClr val="accent2"/>
                </a:solidFill>
                <a:effectLst>
                  <a:outerShdw blurRad="38100" dist="38100" dir="2700000">
                    <a:srgbClr val="C0C0C0"/>
                  </a:outerShdw>
                </a:effectLst>
                <a:latin typeface="仿宋_GB2312" pitchFamily="49" charset="-122"/>
                <a:ea typeface="仿宋_GB2312" pitchFamily="49" charset="-122"/>
                <a:cs typeface="+mn-cs"/>
                <a:sym typeface="黑体" panose="02010609060101010101" pitchFamily="49" charset="-122"/>
              </a:rPr>
              <a:t>。（可根据实际酌情调整）</a:t>
            </a:r>
            <a:endParaRPr kumimoji="0" lang="zh-CN" altLang="en-US" sz="2800" kern="1200" cap="none" spc="0" normalizeH="0" baseline="0" noProof="1">
              <a:latin typeface="Arial" panose="020B0604020202020204" pitchFamily="34" charset="0"/>
              <a:ea typeface="微软雅黑" panose="020B0503020204020204" charset="-122"/>
              <a:cs typeface="+mn-cs"/>
            </a:endParaRPr>
          </a:p>
        </p:txBody>
      </p:sp>
      <p:sp>
        <p:nvSpPr>
          <p:cNvPr id="103431" name="矩形 3"/>
          <p:cNvSpPr/>
          <p:nvPr/>
        </p:nvSpPr>
        <p:spPr>
          <a:xfrm>
            <a:off x="3275013" y="620713"/>
            <a:ext cx="2686050" cy="517525"/>
          </a:xfrm>
          <a:prstGeom prst="rect">
            <a:avLst/>
          </a:prstGeom>
          <a:noFill/>
          <a:ln w="9525">
            <a:noFill/>
          </a:ln>
        </p:spPr>
        <p:txBody>
          <a:bodyPr wrap="none" anchor="ctr" anchorCtr="0">
            <a:spAutoFit/>
          </a:bodyPr>
          <a:p>
            <a:pPr algn="ctr"/>
            <a:r>
              <a:rPr lang="zh-CN" altLang="en-US" sz="2800" b="1" dirty="0">
                <a:solidFill>
                  <a:srgbClr val="CC0000"/>
                </a:solidFill>
                <a:latin typeface="Times New Roman" panose="02020603050405020304" pitchFamily="18" charset="0"/>
                <a:ea typeface="黑体" panose="02010609060101010101" pitchFamily="49" charset="-122"/>
                <a:sym typeface="黑体" panose="02010609060101010101" pitchFamily="49" charset="-122"/>
              </a:rPr>
              <a:t>重大危险源分级</a:t>
            </a:r>
            <a:endParaRPr lang="en-US" altLang="zh-CN" sz="2800" b="1" dirty="0">
              <a:latin typeface="Arial" panose="020B0604020202020204" pitchFamily="34" charset="0"/>
              <a:ea typeface="黑体" panose="02010609060101010101" pitchFamily="49" charset="-122"/>
            </a:endParaRPr>
          </a:p>
        </p:txBody>
      </p:sp>
      <p:sp>
        <p:nvSpPr>
          <p:cNvPr id="4" name="内容占位符 3"/>
          <p:cNvSpPr/>
          <p:nvPr>
            <p:ph idx="1"/>
          </p:nvPr>
        </p:nvSpPr>
        <p:spPr/>
        <p:txBody>
          <a:bodyPr/>
          <a:p>
            <a:endParaRPr lang="zh-CN" altLang="en-US"/>
          </a:p>
        </p:txBody>
      </p:sp>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标题 7"/>
          <p:cNvSpPr>
            <a:spLocks noGrp="1"/>
          </p:cNvSpPr>
          <p:nvPr/>
        </p:nvSpPr>
        <p:spPr>
          <a:xfrm>
            <a:off x="503238" y="1123950"/>
            <a:ext cx="8105775" cy="76200"/>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anchor="ctr"/>
          <a:lst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lt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r>
              <a:rPr kumimoji="0" lang="en-US" altLang="zh-CN" sz="4400" b="0" i="0" u="none" strike="noStrike" kern="1200" cap="none" spc="0" normalizeH="0" baseline="0" noProof="1">
                <a:ln>
                  <a:noFill/>
                </a:ln>
                <a:solidFill>
                  <a:schemeClr val="lt1"/>
                </a:solidFill>
                <a:effectLst/>
                <a:uLnTx/>
                <a:uFillTx/>
                <a:latin typeface="+mj-lt"/>
                <a:ea typeface="+mj-ea"/>
                <a:cs typeface="+mj-cs"/>
              </a:rPr>
              <a:t> </a:t>
            </a:r>
            <a:endParaRPr kumimoji="0" lang="en-US" altLang="zh-CN" sz="4400" b="0" i="0" u="none" strike="noStrike" kern="1200" cap="none" spc="0" normalizeH="0" baseline="0" noProof="1">
              <a:ln>
                <a:noFill/>
              </a:ln>
              <a:solidFill>
                <a:schemeClr val="lt1"/>
              </a:solidFill>
              <a:effectLst/>
              <a:uLnTx/>
              <a:uFillTx/>
              <a:latin typeface="+mj-lt"/>
              <a:ea typeface="+mj-ea"/>
              <a:cs typeface="+mj-cs"/>
            </a:endParaRPr>
          </a:p>
        </p:txBody>
      </p:sp>
      <p:sp>
        <p:nvSpPr>
          <p:cNvPr id="4" name="文本框 3"/>
          <p:cNvSpPr txBox="1"/>
          <p:nvPr/>
        </p:nvSpPr>
        <p:spPr>
          <a:xfrm>
            <a:off x="6299835" y="260349"/>
            <a:ext cx="1891030" cy="883920"/>
          </a:xfrm>
          <a:prstGeom prst="rect">
            <a:avLst/>
          </a:prstGeom>
          <a:noFill/>
        </p:spPr>
        <p:txBody>
          <a:bodyPr>
            <a:spAutoFit/>
            <a:scene3d>
              <a:camera prst="orthographicFront"/>
              <a:lightRig rig="threePt" dir="t"/>
            </a:scene3d>
          </a:bodyPr>
          <a:lstStyle/>
          <a:p>
            <a:pPr marR="0" defTabSz="914400">
              <a:lnSpc>
                <a:spcPct val="130000"/>
              </a:lnSpc>
              <a:buClrTx/>
              <a:buSzTx/>
              <a:buFont typeface="Arial" panose="020B0604020202020204" pitchFamily="34" charset="0"/>
              <a:buNone/>
              <a:defRPr/>
            </a:pPr>
            <a:r>
              <a:rPr kumimoji="0" lang="en-US" altLang="zh-CN" sz="1600" kern="1200" cap="none" spc="0" normalizeH="0" baseline="0" noProof="1">
                <a:effectLst>
                  <a:outerShdw blurRad="38100" dist="19050" dir="2700000" algn="tl" rotWithShape="0">
                    <a:schemeClr val="dk1">
                      <a:alpha val="40000"/>
                    </a:schemeClr>
                  </a:outerShdw>
                </a:effectLst>
                <a:latin typeface="+mj-ea"/>
                <a:ea typeface="+mj-ea"/>
                <a:cs typeface="+mn-ea"/>
              </a:rPr>
              <a:t> </a:t>
            </a:r>
            <a:r>
              <a:rPr kumimoji="0" lang="zh-CN" altLang="en-US" sz="4000" kern="1200" cap="none" spc="0" normalizeH="0" baseline="0" noProof="1">
                <a:effectLst>
                  <a:outerShdw blurRad="38100" dist="19050" dir="2700000" algn="tl" rotWithShape="0">
                    <a:schemeClr val="dk1">
                      <a:alpha val="40000"/>
                    </a:schemeClr>
                  </a:outerShdw>
                </a:effectLst>
                <a:latin typeface="+mj-ea"/>
                <a:ea typeface="+mj-ea"/>
                <a:cs typeface="+mn-ea"/>
              </a:rPr>
              <a:t>背  景</a:t>
            </a:r>
            <a:endParaRPr kumimoji="0" lang="zh-CN" altLang="en-US" sz="4000" kern="1200" cap="none" spc="0" normalizeH="0" baseline="0" noProof="1">
              <a:effectLst>
                <a:outerShdw blurRad="38100" dist="19050" dir="2700000" algn="tl" rotWithShape="0">
                  <a:schemeClr val="dk1">
                    <a:alpha val="40000"/>
                  </a:schemeClr>
                </a:outerShdw>
              </a:effectLst>
              <a:latin typeface="+mj-ea"/>
              <a:ea typeface="+mj-ea"/>
              <a:cs typeface="+mn-cs"/>
            </a:endParaRPr>
          </a:p>
        </p:txBody>
      </p:sp>
      <p:pic>
        <p:nvPicPr>
          <p:cNvPr id="41988" name="图片 4" descr="t017ad25186a066ac2f"/>
          <p:cNvPicPr>
            <a:picLocks noChangeAspect="1"/>
          </p:cNvPicPr>
          <p:nvPr/>
        </p:nvPicPr>
        <p:blipFill>
          <a:blip r:embed="rId1"/>
          <a:stretch>
            <a:fillRect/>
          </a:stretch>
        </p:blipFill>
        <p:spPr>
          <a:xfrm>
            <a:off x="8316913" y="-100012"/>
            <a:ext cx="752475" cy="1382712"/>
          </a:xfrm>
          <a:prstGeom prst="rect">
            <a:avLst/>
          </a:prstGeom>
          <a:noFill/>
          <a:ln w="9525">
            <a:noFill/>
          </a:ln>
        </p:spPr>
      </p:pic>
      <p:sp>
        <p:nvSpPr>
          <p:cNvPr id="41989" name="文本框 1"/>
          <p:cNvSpPr txBox="1"/>
          <p:nvPr/>
        </p:nvSpPr>
        <p:spPr>
          <a:xfrm>
            <a:off x="400050" y="1485900"/>
            <a:ext cx="280988" cy="368300"/>
          </a:xfrm>
          <a:prstGeom prst="rect">
            <a:avLst/>
          </a:prstGeom>
          <a:noFill/>
          <a:ln w="9525">
            <a:noFill/>
          </a:ln>
        </p:spPr>
        <p:txBody>
          <a:bodyPr wrap="none" anchor="t" anchorCtr="0">
            <a:spAutoFit/>
          </a:bodyPr>
          <a:p>
            <a:pPr>
              <a:lnSpc>
                <a:spcPct val="130000"/>
              </a:lnSpc>
            </a:pPr>
            <a:r>
              <a:rPr lang="en-US" altLang="zh-CN" sz="1400" dirty="0">
                <a:latin typeface="Arial" panose="020B0604020202020204" pitchFamily="34" charset="0"/>
                <a:ea typeface="微软雅黑" panose="020B0503020204020204" charset="-122"/>
              </a:rPr>
              <a:t> </a:t>
            </a:r>
            <a:r>
              <a:rPr lang="zh-CN" altLang="en-US" sz="1400" dirty="0">
                <a:latin typeface="Arial" panose="020B0604020202020204" pitchFamily="34" charset="0"/>
                <a:ea typeface="微软雅黑" panose="020B0503020204020204" charset="-122"/>
              </a:rPr>
              <a:t> </a:t>
            </a:r>
            <a:endParaRPr lang="zh-CN" altLang="en-US" sz="1400" dirty="0">
              <a:latin typeface="Arial" panose="020B0604020202020204" pitchFamily="34" charset="0"/>
              <a:ea typeface="微软雅黑" panose="020B0503020204020204" charset="-122"/>
            </a:endParaRPr>
          </a:p>
        </p:txBody>
      </p:sp>
      <p:sp>
        <p:nvSpPr>
          <p:cNvPr id="41990" name="文本框 2"/>
          <p:cNvSpPr txBox="1"/>
          <p:nvPr/>
        </p:nvSpPr>
        <p:spPr>
          <a:xfrm>
            <a:off x="517525" y="1498600"/>
            <a:ext cx="3840163" cy="803275"/>
          </a:xfrm>
          <a:prstGeom prst="rect">
            <a:avLst/>
          </a:prstGeom>
          <a:noFill/>
          <a:ln w="9525">
            <a:noFill/>
          </a:ln>
        </p:spPr>
        <p:txBody>
          <a:bodyPr wrap="none" anchor="t" anchorCtr="0">
            <a:spAutoFit/>
          </a:bodyPr>
          <a:p>
            <a:pPr>
              <a:lnSpc>
                <a:spcPct val="130000"/>
              </a:lnSpc>
            </a:pPr>
            <a:r>
              <a:rPr lang="zh-CN" altLang="en-US" sz="3600" u="sng" dirty="0">
                <a:solidFill>
                  <a:srgbClr val="7030A0"/>
                </a:solidFill>
                <a:latin typeface="楷体" panose="02010609060101010101" pitchFamily="49" charset="-122"/>
                <a:ea typeface="楷体" panose="02010609060101010101" pitchFamily="49" charset="-122"/>
              </a:rPr>
              <a:t>重大事故频繁发生</a:t>
            </a:r>
            <a:endParaRPr lang="zh-CN" altLang="en-US" sz="3600" u="sng" dirty="0">
              <a:solidFill>
                <a:srgbClr val="7030A0"/>
              </a:solidFill>
              <a:latin typeface="楷体" panose="02010609060101010101" pitchFamily="49" charset="-122"/>
              <a:ea typeface="楷体" panose="02010609060101010101" pitchFamily="49" charset="-122"/>
            </a:endParaRPr>
          </a:p>
        </p:txBody>
      </p:sp>
      <p:pic>
        <p:nvPicPr>
          <p:cNvPr id="41991" name="图片 5" descr="ll"/>
          <p:cNvPicPr>
            <a:picLocks noChangeAspect="1"/>
          </p:cNvPicPr>
          <p:nvPr/>
        </p:nvPicPr>
        <p:blipFill>
          <a:blip r:embed="rId2"/>
          <a:stretch>
            <a:fillRect/>
          </a:stretch>
        </p:blipFill>
        <p:spPr>
          <a:xfrm>
            <a:off x="4335463" y="2311400"/>
            <a:ext cx="4525962" cy="4057650"/>
          </a:xfrm>
          <a:prstGeom prst="rect">
            <a:avLst/>
          </a:prstGeom>
          <a:noFill/>
          <a:ln w="9525">
            <a:noFill/>
          </a:ln>
        </p:spPr>
      </p:pic>
      <p:sp>
        <p:nvSpPr>
          <p:cNvPr id="41992" name="文本框 6"/>
          <p:cNvSpPr txBox="1"/>
          <p:nvPr/>
        </p:nvSpPr>
        <p:spPr>
          <a:xfrm>
            <a:off x="152400" y="2741613"/>
            <a:ext cx="4130675" cy="2941637"/>
          </a:xfrm>
          <a:prstGeom prst="rect">
            <a:avLst/>
          </a:prstGeom>
          <a:noFill/>
          <a:ln w="9525">
            <a:noFill/>
          </a:ln>
        </p:spPr>
        <p:txBody>
          <a:bodyPr anchor="t" anchorCtr="0">
            <a:spAutoFit/>
          </a:bodyPr>
          <a:p>
            <a:pPr>
              <a:lnSpc>
                <a:spcPct val="130000"/>
              </a:lnSpc>
            </a:pPr>
            <a:r>
              <a:rPr lang="zh-CN" altLang="en-US" sz="1400" dirty="0">
                <a:latin typeface="Arial" panose="020B0604020202020204" pitchFamily="34" charset="0"/>
                <a:ea typeface="微软雅黑" panose="020B0503020204020204" charset="-122"/>
              </a:rPr>
              <a:t>           </a:t>
            </a:r>
            <a:r>
              <a:rPr lang="zh-CN" altLang="en-US" sz="2400" dirty="0">
                <a:solidFill>
                  <a:srgbClr val="0070C0"/>
                </a:solidFill>
                <a:latin typeface="Arial" panose="020B0604020202020204" pitchFamily="34" charset="0"/>
                <a:ea typeface="微软雅黑" panose="020B0503020204020204" charset="-122"/>
              </a:rPr>
              <a:t>1984年11月19日凌晨5时45分,墨西哥城液化石（LPG）站发生大爆炸, 造成542人死亡, 7000多人受伤, 35万人无家可归, 受灾面积达27万立方米。</a:t>
            </a:r>
            <a:endParaRPr lang="zh-CN" altLang="en-US" sz="2400" dirty="0">
              <a:solidFill>
                <a:srgbClr val="0070C0"/>
              </a:solidFill>
              <a:latin typeface="Arial" panose="020B0604020202020204" pitchFamily="34" charset="0"/>
              <a:ea typeface="微软雅黑" panose="020B0503020204020204" charset="-122"/>
            </a:endParaRPr>
          </a:p>
        </p:txBody>
      </p:sp>
      <p:sp>
        <p:nvSpPr>
          <p:cNvPr id="10" name="文本框 9"/>
          <p:cNvSpPr txBox="1"/>
          <p:nvPr/>
        </p:nvSpPr>
        <p:spPr>
          <a:xfrm>
            <a:off x="4665663" y="1781175"/>
            <a:ext cx="4318000" cy="487363"/>
          </a:xfrm>
          <a:prstGeom prst="rect">
            <a:avLst/>
          </a:prstGeom>
          <a:noFill/>
        </p:spPr>
        <p:txBody>
          <a:bodyPr>
            <a:spAutoFit/>
          </a:bodyPr>
          <a:lstStyle/>
          <a:p>
            <a:pPr marR="0" defTabSz="914400">
              <a:lnSpc>
                <a:spcPct val="130000"/>
              </a:lnSpc>
              <a:buClrTx/>
              <a:buSzTx/>
              <a:buFont typeface="Arial" panose="020B0604020202020204" pitchFamily="34" charset="0"/>
              <a:buNone/>
              <a:defRPr/>
            </a:pPr>
            <a:r>
              <a:rPr kumimoji="0" lang="en-US" altLang="zh-CN" sz="2000" b="1" kern="1200" cap="none" spc="0" normalizeH="0" baseline="0" noProof="1">
                <a:solidFill>
                  <a:schemeClr val="accent5">
                    <a:lumMod val="60000"/>
                    <a:lumOff val="40000"/>
                  </a:schemeClr>
                </a:solidFill>
                <a:latin typeface="Arial" panose="020B0604020202020204" pitchFamily="34" charset="0"/>
                <a:ea typeface="微软雅黑" panose="020B0503020204020204" charset="-122"/>
                <a:cs typeface="+mn-ea"/>
              </a:rPr>
              <a:t>2</a:t>
            </a:r>
            <a:r>
              <a:rPr kumimoji="0" lang="zh-CN" altLang="en-US" sz="2000" b="1" kern="1200" cap="none" spc="0" normalizeH="0" baseline="0" noProof="1">
                <a:solidFill>
                  <a:schemeClr val="accent5">
                    <a:lumMod val="60000"/>
                    <a:lumOff val="40000"/>
                  </a:schemeClr>
                </a:solidFill>
                <a:latin typeface="Arial" panose="020B0604020202020204" pitchFamily="34" charset="0"/>
                <a:ea typeface="微软雅黑" panose="020B0503020204020204" charset="-122"/>
                <a:cs typeface="+mn-ea"/>
              </a:rPr>
              <a:t>、墨西哥城液化石油气爆炸事故</a:t>
            </a:r>
            <a:endParaRPr kumimoji="0" lang="zh-CN" altLang="en-US" sz="2000" b="1" kern="1200" cap="none" spc="0" normalizeH="0" baseline="0" noProof="1">
              <a:solidFill>
                <a:schemeClr val="accent5">
                  <a:lumMod val="60000"/>
                  <a:lumOff val="40000"/>
                </a:schemeClr>
              </a:solidFill>
              <a:latin typeface="Arial" panose="020B0604020202020204" pitchFamily="34" charset="0"/>
              <a:ea typeface="微软雅黑" panose="020B0503020204020204" charset="-122"/>
              <a:cs typeface="+mn-cs"/>
            </a:endParaRPr>
          </a:p>
        </p:txBody>
      </p:sp>
      <p:sp>
        <p:nvSpPr>
          <p:cNvPr id="2" name="内容占位符 1"/>
          <p:cNvSpPr/>
          <p:nvPr>
            <p:ph idx="1"/>
          </p:nvPr>
        </p:nvSpPr>
        <p:spPr>
          <a:xfrm>
            <a:off x="1835020" y="2793600"/>
            <a:ext cx="6048000" cy="3013200"/>
          </a:xfrm>
        </p:spPr>
        <p:txBody>
          <a:bodyPr/>
          <a:p>
            <a:endParaRPr lang="zh-CN" altLang="en-US"/>
          </a:p>
        </p:txBody>
      </p:sp>
    </p:spTree>
  </p:cSld>
  <p:clrMapOvr>
    <a:masterClrMapping/>
  </p:clrMapOvr>
  <p:transition>
    <p:random/>
  </p:transition>
</p:sld>
</file>

<file path=ppt/slides/slide6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6FBFE">
                <a:alpha val="100000"/>
              </a:srgbClr>
            </a:gs>
            <a:gs pos="74001">
              <a:srgbClr val="ACDEF4">
                <a:alpha val="100000"/>
              </a:srgbClr>
            </a:gs>
            <a:gs pos="83000">
              <a:srgbClr val="ACDEF4">
                <a:alpha val="100000"/>
              </a:srgbClr>
            </a:gs>
            <a:gs pos="100000">
              <a:srgbClr val="C8E9F8">
                <a:alpha val="100000"/>
              </a:srgbClr>
            </a:gs>
            <a:gs pos="100000">
              <a:srgbClr val="C8E9F8">
                <a:alpha val="100000"/>
              </a:srgbClr>
            </a:gs>
            <a:gs pos="100000">
              <a:srgbClr val="C8E9F8">
                <a:alpha val="100000"/>
              </a:srgbClr>
            </a:gs>
          </a:gsLst>
          <a:lin ang="5400000"/>
          <a:tileRect/>
        </a:gradFill>
        <a:effectLst/>
      </p:bgPr>
    </p:bg>
    <p:spTree>
      <p:nvGrpSpPr>
        <p:cNvPr id="1" name=""/>
        <p:cNvGrpSpPr/>
        <p:nvPr/>
      </p:nvGrpSpPr>
      <p:grpSpPr/>
      <p:sp>
        <p:nvSpPr>
          <p:cNvPr id="8" name="标题 7"/>
          <p:cNvSpPr>
            <a:spLocks noGrp="1"/>
          </p:cNvSpPr>
          <p:nvPr/>
        </p:nvSpPr>
        <p:spPr>
          <a:xfrm>
            <a:off x="503238" y="1123950"/>
            <a:ext cx="8105775" cy="76200"/>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anchor="ctr"/>
          <a:lst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lt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r>
              <a:rPr kumimoji="0" lang="en-US" altLang="zh-CN" sz="4400" b="0" i="0" u="none" strike="noStrike" kern="1200" cap="none" spc="0" normalizeH="0" baseline="0" noProof="1">
                <a:ln>
                  <a:noFill/>
                </a:ln>
                <a:solidFill>
                  <a:schemeClr val="lt1"/>
                </a:solidFill>
                <a:effectLst/>
                <a:uLnTx/>
                <a:uFillTx/>
                <a:latin typeface="+mj-lt"/>
                <a:ea typeface="+mj-ea"/>
                <a:cs typeface="+mj-cs"/>
              </a:rPr>
              <a:t> </a:t>
            </a:r>
            <a:endParaRPr kumimoji="0" lang="en-US" altLang="zh-CN" sz="4400" b="0" i="0" u="none" strike="noStrike" kern="1200" cap="none" spc="0" normalizeH="0" baseline="0" noProof="1">
              <a:ln>
                <a:noFill/>
              </a:ln>
              <a:solidFill>
                <a:schemeClr val="lt1"/>
              </a:solidFill>
              <a:effectLst/>
              <a:uLnTx/>
              <a:uFillTx/>
              <a:latin typeface="+mj-lt"/>
              <a:ea typeface="+mj-ea"/>
              <a:cs typeface="+mj-cs"/>
            </a:endParaRPr>
          </a:p>
        </p:txBody>
      </p:sp>
      <p:pic>
        <p:nvPicPr>
          <p:cNvPr id="104452" name="图片 4" descr="t017ad25186a066ac2f"/>
          <p:cNvPicPr>
            <a:picLocks noChangeAspect="1"/>
          </p:cNvPicPr>
          <p:nvPr/>
        </p:nvPicPr>
        <p:blipFill>
          <a:blip r:embed="rId1"/>
          <a:stretch>
            <a:fillRect/>
          </a:stretch>
        </p:blipFill>
        <p:spPr>
          <a:xfrm>
            <a:off x="8316913" y="-100012"/>
            <a:ext cx="752475" cy="1382712"/>
          </a:xfrm>
          <a:prstGeom prst="rect">
            <a:avLst/>
          </a:prstGeom>
          <a:noFill/>
          <a:ln w="9525">
            <a:noFill/>
          </a:ln>
        </p:spPr>
      </p:pic>
      <p:sp>
        <p:nvSpPr>
          <p:cNvPr id="104453" name="矩形 7"/>
          <p:cNvSpPr/>
          <p:nvPr/>
        </p:nvSpPr>
        <p:spPr>
          <a:xfrm>
            <a:off x="715963" y="2782888"/>
            <a:ext cx="6348412" cy="549275"/>
          </a:xfrm>
          <a:prstGeom prst="rect">
            <a:avLst/>
          </a:prstGeom>
          <a:noFill/>
          <a:ln w="9525">
            <a:noFill/>
          </a:ln>
        </p:spPr>
        <p:txBody>
          <a:bodyPr anchor="t" anchorCtr="0">
            <a:spAutoFit/>
          </a:bodyPr>
          <a:p>
            <a:r>
              <a:rPr lang="en-US" altLang="zh-CN" sz="2800" b="1" dirty="0">
                <a:solidFill>
                  <a:srgbClr val="404040"/>
                </a:solidFill>
                <a:latin typeface="华文隶书" panose="02010800040101010101" pitchFamily="2" charset="-122"/>
                <a:ea typeface="华文隶书" panose="02010800040101010101" pitchFamily="2" charset="-122"/>
              </a:rPr>
              <a:t> </a:t>
            </a:r>
            <a:endParaRPr lang="zh-CN" altLang="zh-CN" sz="2800" b="1" dirty="0">
              <a:solidFill>
                <a:srgbClr val="404040"/>
              </a:solidFill>
              <a:latin typeface="华文隶书" panose="02010800040101010101" pitchFamily="2" charset="-122"/>
              <a:ea typeface="华文隶书" panose="02010800040101010101" pitchFamily="2" charset="-122"/>
            </a:endParaRPr>
          </a:p>
        </p:txBody>
      </p:sp>
      <p:sp>
        <p:nvSpPr>
          <p:cNvPr id="104454" name="矩形 9"/>
          <p:cNvSpPr/>
          <p:nvPr/>
        </p:nvSpPr>
        <p:spPr>
          <a:xfrm>
            <a:off x="684213" y="2349500"/>
            <a:ext cx="8169275" cy="1096963"/>
          </a:xfrm>
          <a:prstGeom prst="rect">
            <a:avLst/>
          </a:prstGeom>
          <a:noFill/>
          <a:ln w="9525">
            <a:noFill/>
          </a:ln>
        </p:spPr>
        <p:txBody>
          <a:bodyPr anchor="t" anchorCtr="0">
            <a:spAutoFit/>
          </a:bodyPr>
          <a:p>
            <a:r>
              <a:rPr lang="en-US" altLang="zh-CN" sz="2800" b="1" dirty="0">
                <a:solidFill>
                  <a:srgbClr val="404040"/>
                </a:solidFill>
                <a:latin typeface="华文隶书" panose="02010800040101010101" pitchFamily="2" charset="-122"/>
                <a:ea typeface="华文隶书" panose="02010800040101010101" pitchFamily="2" charset="-122"/>
              </a:rPr>
              <a:t> </a:t>
            </a:r>
            <a:endParaRPr lang="zh-CN" altLang="zh-CN" sz="3600" b="1" dirty="0">
              <a:solidFill>
                <a:srgbClr val="404040"/>
              </a:solidFill>
              <a:latin typeface="华文隶书" panose="02010800040101010101" pitchFamily="2" charset="-122"/>
              <a:ea typeface="华文隶书" panose="02010800040101010101" pitchFamily="2" charset="-122"/>
            </a:endParaRPr>
          </a:p>
          <a:p>
            <a:endParaRPr lang="zh-CN" altLang="zh-CN" sz="3600" b="1" dirty="0">
              <a:solidFill>
                <a:srgbClr val="404040"/>
              </a:solidFill>
              <a:latin typeface="华文隶书" panose="02010800040101010101" pitchFamily="2" charset="-122"/>
              <a:ea typeface="华文隶书" panose="02010800040101010101" pitchFamily="2" charset="-122"/>
            </a:endParaRPr>
          </a:p>
        </p:txBody>
      </p:sp>
      <p:sp>
        <p:nvSpPr>
          <p:cNvPr id="104455" name="矩形 6"/>
          <p:cNvSpPr/>
          <p:nvPr/>
        </p:nvSpPr>
        <p:spPr>
          <a:xfrm>
            <a:off x="1476375" y="3068638"/>
            <a:ext cx="6702425" cy="536575"/>
          </a:xfrm>
          <a:prstGeom prst="rect">
            <a:avLst/>
          </a:prstGeom>
          <a:noFill/>
          <a:ln w="9525">
            <a:noFill/>
          </a:ln>
        </p:spPr>
        <p:txBody>
          <a:bodyPr anchor="t" anchorCtr="0">
            <a:spAutoFit/>
          </a:bodyPr>
          <a:p>
            <a:pPr algn="just">
              <a:lnSpc>
                <a:spcPts val="2800"/>
              </a:lnSpc>
            </a:pPr>
            <a:r>
              <a:rPr lang="zh-CN" altLang="zh-CN" sz="2800" b="1" dirty="0">
                <a:solidFill>
                  <a:srgbClr val="878787"/>
                </a:solidFill>
                <a:latin typeface="微软雅黑" panose="020B0503020204020204" charset="-122"/>
                <a:ea typeface="微软雅黑" panose="020B0503020204020204" charset="-122"/>
              </a:rPr>
              <a:t>一、</a:t>
            </a:r>
            <a:r>
              <a:rPr lang="zh-CN" altLang="zh-CN" sz="2800" b="1" dirty="0">
                <a:solidFill>
                  <a:srgbClr val="7F7F7F"/>
                </a:solidFill>
                <a:latin typeface="华文隶书" panose="02010800040101010101" pitchFamily="2" charset="-122"/>
                <a:ea typeface="华文隶书" panose="02010800040101010101" pitchFamily="2" charset="-122"/>
                <a:sym typeface="黑体" panose="02010609060101010101" pitchFamily="49" charset="-122"/>
              </a:rPr>
              <a:t>重大危险源安全监控预警系统</a:t>
            </a:r>
            <a:endParaRPr lang="zh-CN" altLang="zh-CN" sz="2800" b="1" dirty="0">
              <a:solidFill>
                <a:srgbClr val="7F7F7F"/>
              </a:solidFill>
              <a:latin typeface="华文隶书" panose="02010800040101010101" pitchFamily="2" charset="-122"/>
              <a:ea typeface="华文隶书" panose="02010800040101010101" pitchFamily="2" charset="-122"/>
              <a:sym typeface="黑体" panose="02010609060101010101" pitchFamily="49" charset="-122"/>
            </a:endParaRPr>
          </a:p>
        </p:txBody>
      </p:sp>
      <p:sp>
        <p:nvSpPr>
          <p:cNvPr id="9" name="矩形 8"/>
          <p:cNvSpPr/>
          <p:nvPr/>
        </p:nvSpPr>
        <p:spPr>
          <a:xfrm>
            <a:off x="1476375" y="3789363"/>
            <a:ext cx="5273675" cy="536575"/>
          </a:xfrm>
          <a:prstGeom prst="rect">
            <a:avLst/>
          </a:prstGeom>
        </p:spPr>
        <p:txBody>
          <a:bodyPr>
            <a:spAutoFit/>
          </a:bodyPr>
          <a:lstStyle/>
          <a:p>
            <a:pPr marL="0" marR="0" lvl="0" indent="0" algn="just" defTabSz="914400" rtl="0" eaLnBrk="1" fontAlgn="base" latinLnBrk="0" hangingPunct="1">
              <a:lnSpc>
                <a:spcPts val="2800"/>
              </a:lnSpc>
              <a:spcBef>
                <a:spcPct val="0"/>
              </a:spcBef>
              <a:spcAft>
                <a:spcPts val="0"/>
              </a:spcAft>
              <a:buClrTx/>
              <a:buSzTx/>
              <a:buFontTx/>
              <a:buNone/>
              <a:defRPr/>
            </a:pPr>
            <a:r>
              <a:rPr kumimoji="0" lang="zh-CN" altLang="zh-CN" sz="2800" b="1" i="0" u="none" strike="noStrike" kern="1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rPr>
              <a:t>二、</a:t>
            </a:r>
            <a:r>
              <a:rPr kumimoji="0" lang="zh-CN" altLang="en-US" sz="2800" b="1" i="0" u="none" strike="noStrike" kern="1200" cap="none" spc="0" normalizeH="0" baseline="0" noProof="1">
                <a:ln>
                  <a:noFill/>
                </a:ln>
                <a:solidFill>
                  <a:schemeClr val="bg1">
                    <a:lumMod val="50000"/>
                  </a:schemeClr>
                </a:solidFill>
                <a:effectLst/>
                <a:uLnTx/>
                <a:uFillTx/>
                <a:latin typeface="黑体" panose="02010609060101010101" pitchFamily="49" charset="-122"/>
                <a:ea typeface="黑体" panose="02010609060101010101" pitchFamily="49" charset="-122"/>
                <a:cs typeface="+mn-ea"/>
                <a:sym typeface="+mn-ea"/>
              </a:rPr>
              <a:t>监控系统需解决下列问题</a:t>
            </a:r>
            <a:endParaRPr kumimoji="0" lang="zh-CN" altLang="en-US" sz="2800" b="1" i="0" u="none" strike="noStrike" kern="100" cap="none" spc="0" normalizeH="0" baseline="0" noProof="0" dirty="0">
              <a:ln>
                <a:noFill/>
              </a:ln>
              <a:solidFill>
                <a:schemeClr val="bg1">
                  <a:lumMod val="50000"/>
                </a:schemeClr>
              </a:solidFill>
              <a:effectLst/>
              <a:uLnTx/>
              <a:uFillTx/>
              <a:latin typeface="黑体" panose="02010609060101010101" pitchFamily="49" charset="-122"/>
              <a:ea typeface="黑体" panose="02010609060101010101" pitchFamily="49" charset="-122"/>
              <a:cs typeface="+mn-cs"/>
              <a:sym typeface="+mn-ea"/>
            </a:endParaRPr>
          </a:p>
        </p:txBody>
      </p:sp>
      <p:grpSp>
        <p:nvGrpSpPr>
          <p:cNvPr id="104457" name="组合 37"/>
          <p:cNvGrpSpPr/>
          <p:nvPr/>
        </p:nvGrpSpPr>
        <p:grpSpPr>
          <a:xfrm>
            <a:off x="1384300" y="2420938"/>
            <a:ext cx="2578100" cy="357187"/>
            <a:chOff x="7150100" y="4803775"/>
            <a:chExt cx="2317750" cy="668338"/>
          </a:xfrm>
        </p:grpSpPr>
        <p:sp>
          <p:nvSpPr>
            <p:cNvPr id="104458" name="Freeform 31"/>
            <p:cNvSpPr/>
            <p:nvPr/>
          </p:nvSpPr>
          <p:spPr>
            <a:xfrm>
              <a:off x="8074025" y="4803775"/>
              <a:ext cx="466725" cy="533400"/>
            </a:xfrm>
            <a:custGeom>
              <a:avLst/>
              <a:gdLst/>
              <a:ahLst/>
              <a:cxnLst>
                <a:cxn ang="0">
                  <a:pos x="225835" y="361950"/>
                </a:cxn>
                <a:cxn ang="0">
                  <a:pos x="154320" y="160020"/>
                </a:cxn>
                <a:cxn ang="0">
                  <a:pos x="316169" y="160020"/>
                </a:cxn>
                <a:cxn ang="0">
                  <a:pos x="244654" y="361950"/>
                </a:cxn>
                <a:cxn ang="0">
                  <a:pos x="466725" y="533400"/>
                </a:cxn>
                <a:cxn ang="0">
                  <a:pos x="233363" y="373380"/>
                </a:cxn>
                <a:cxn ang="0">
                  <a:pos x="0" y="533400"/>
                </a:cxn>
                <a:cxn ang="0">
                  <a:pos x="225835" y="361950"/>
                </a:cxn>
              </a:cxnLst>
              <a:pathLst>
                <a:path w="124" h="140">
                  <a:moveTo>
                    <a:pt x="60" y="95"/>
                  </a:moveTo>
                  <a:cubicBezTo>
                    <a:pt x="49" y="80"/>
                    <a:pt x="40" y="61"/>
                    <a:pt x="41" y="42"/>
                  </a:cubicBezTo>
                  <a:cubicBezTo>
                    <a:pt x="44" y="0"/>
                    <a:pt x="81" y="0"/>
                    <a:pt x="84" y="42"/>
                  </a:cubicBezTo>
                  <a:cubicBezTo>
                    <a:pt x="85" y="61"/>
                    <a:pt x="76" y="80"/>
                    <a:pt x="65" y="95"/>
                  </a:cubicBezTo>
                  <a:cubicBezTo>
                    <a:pt x="80" y="114"/>
                    <a:pt x="100" y="135"/>
                    <a:pt x="124" y="140"/>
                  </a:cubicBezTo>
                  <a:cubicBezTo>
                    <a:pt x="102" y="139"/>
                    <a:pt x="77" y="117"/>
                    <a:pt x="62" y="98"/>
                  </a:cubicBezTo>
                  <a:cubicBezTo>
                    <a:pt x="48" y="117"/>
                    <a:pt x="23" y="139"/>
                    <a:pt x="0" y="140"/>
                  </a:cubicBezTo>
                  <a:cubicBezTo>
                    <a:pt x="24" y="135"/>
                    <a:pt x="45" y="114"/>
                    <a:pt x="60" y="95"/>
                  </a:cubicBezTo>
                  <a:close/>
                </a:path>
              </a:pathLst>
            </a:custGeom>
            <a:solidFill>
              <a:schemeClr val="tx1">
                <a:alpha val="83920"/>
              </a:schemeClr>
            </a:solidFill>
            <a:ln w="9525">
              <a:noFill/>
            </a:ln>
          </p:spPr>
          <p:txBody>
            <a:bodyPr/>
            <a:p>
              <a:endParaRPr lang="zh-CN" altLang="en-US"/>
            </a:p>
          </p:txBody>
        </p:sp>
        <p:sp>
          <p:nvSpPr>
            <p:cNvPr id="104459" name="Freeform 32"/>
            <p:cNvSpPr/>
            <p:nvPr/>
          </p:nvSpPr>
          <p:spPr>
            <a:xfrm>
              <a:off x="8702675" y="5368925"/>
              <a:ext cx="765175" cy="22225"/>
            </a:xfrm>
            <a:custGeom>
              <a:avLst/>
              <a:gdLst/>
              <a:ahLst/>
              <a:cxnLst>
                <a:cxn ang="0">
                  <a:pos x="380703" y="22225"/>
                </a:cxn>
                <a:cxn ang="0">
                  <a:pos x="0" y="11113"/>
                </a:cxn>
                <a:cxn ang="0">
                  <a:pos x="380703" y="0"/>
                </a:cxn>
                <a:cxn ang="0">
                  <a:pos x="765175" y="14817"/>
                </a:cxn>
                <a:cxn ang="0">
                  <a:pos x="380703" y="22225"/>
                </a:cxn>
              </a:cxnLst>
              <a:pathLst>
                <a:path w="203" h="6">
                  <a:moveTo>
                    <a:pt x="101" y="6"/>
                  </a:moveTo>
                  <a:cubicBezTo>
                    <a:pt x="68" y="6"/>
                    <a:pt x="34" y="6"/>
                    <a:pt x="0" y="3"/>
                  </a:cubicBezTo>
                  <a:cubicBezTo>
                    <a:pt x="35" y="0"/>
                    <a:pt x="68" y="0"/>
                    <a:pt x="101" y="0"/>
                  </a:cubicBezTo>
                  <a:cubicBezTo>
                    <a:pt x="134" y="0"/>
                    <a:pt x="168" y="1"/>
                    <a:pt x="203" y="4"/>
                  </a:cubicBezTo>
                  <a:cubicBezTo>
                    <a:pt x="166" y="6"/>
                    <a:pt x="101" y="6"/>
                    <a:pt x="101" y="6"/>
                  </a:cubicBezTo>
                  <a:close/>
                </a:path>
              </a:pathLst>
            </a:custGeom>
            <a:solidFill>
              <a:schemeClr val="tx1">
                <a:alpha val="83920"/>
              </a:schemeClr>
            </a:solidFill>
            <a:ln w="9525">
              <a:noFill/>
            </a:ln>
          </p:spPr>
          <p:txBody>
            <a:bodyPr/>
            <a:p>
              <a:endParaRPr lang="zh-CN" altLang="en-US"/>
            </a:p>
          </p:txBody>
        </p:sp>
        <p:sp>
          <p:nvSpPr>
            <p:cNvPr id="104460" name="Freeform 33"/>
            <p:cNvSpPr/>
            <p:nvPr/>
          </p:nvSpPr>
          <p:spPr>
            <a:xfrm>
              <a:off x="7150100" y="5368925"/>
              <a:ext cx="765175" cy="22225"/>
            </a:xfrm>
            <a:custGeom>
              <a:avLst/>
              <a:gdLst/>
              <a:ahLst/>
              <a:cxnLst>
                <a:cxn ang="0">
                  <a:pos x="384472" y="22225"/>
                </a:cxn>
                <a:cxn ang="0">
                  <a:pos x="765175" y="11113"/>
                </a:cxn>
                <a:cxn ang="0">
                  <a:pos x="384472" y="0"/>
                </a:cxn>
                <a:cxn ang="0">
                  <a:pos x="0" y="14817"/>
                </a:cxn>
                <a:cxn ang="0">
                  <a:pos x="384472" y="22225"/>
                </a:cxn>
              </a:cxnLst>
              <a:pathLst>
                <a:path w="203" h="6">
                  <a:moveTo>
                    <a:pt x="102" y="6"/>
                  </a:moveTo>
                  <a:cubicBezTo>
                    <a:pt x="135" y="6"/>
                    <a:pt x="169" y="6"/>
                    <a:pt x="203" y="3"/>
                  </a:cubicBezTo>
                  <a:cubicBezTo>
                    <a:pt x="168" y="0"/>
                    <a:pt x="135" y="0"/>
                    <a:pt x="102" y="0"/>
                  </a:cubicBezTo>
                  <a:cubicBezTo>
                    <a:pt x="68" y="0"/>
                    <a:pt x="35" y="1"/>
                    <a:pt x="0" y="4"/>
                  </a:cubicBezTo>
                  <a:cubicBezTo>
                    <a:pt x="36" y="6"/>
                    <a:pt x="102" y="6"/>
                    <a:pt x="102" y="6"/>
                  </a:cubicBezTo>
                  <a:close/>
                </a:path>
              </a:pathLst>
            </a:custGeom>
            <a:solidFill>
              <a:schemeClr val="tx1">
                <a:alpha val="83920"/>
              </a:schemeClr>
            </a:solidFill>
            <a:ln w="9525">
              <a:noFill/>
            </a:ln>
          </p:spPr>
          <p:txBody>
            <a:bodyPr/>
            <a:p>
              <a:endParaRPr lang="zh-CN" altLang="en-US"/>
            </a:p>
          </p:txBody>
        </p:sp>
        <p:sp>
          <p:nvSpPr>
            <p:cNvPr id="104461" name="Freeform 34"/>
            <p:cNvSpPr/>
            <p:nvPr/>
          </p:nvSpPr>
          <p:spPr>
            <a:xfrm>
              <a:off x="7862888" y="5092700"/>
              <a:ext cx="893763" cy="379413"/>
            </a:xfrm>
            <a:custGeom>
              <a:avLst/>
              <a:gdLst/>
              <a:ahLst/>
              <a:cxnLst>
                <a:cxn ang="0">
                  <a:pos x="444996" y="233780"/>
                </a:cxn>
                <a:cxn ang="0">
                  <a:pos x="603384" y="329591"/>
                </a:cxn>
                <a:cxn ang="0">
                  <a:pos x="852280" y="107309"/>
                </a:cxn>
                <a:cxn ang="0">
                  <a:pos x="671265" y="38325"/>
                </a:cxn>
                <a:cxn ang="0">
                  <a:pos x="693892" y="245277"/>
                </a:cxn>
                <a:cxn ang="0">
                  <a:pos x="803255" y="199288"/>
                </a:cxn>
                <a:cxn ang="0">
                  <a:pos x="750459" y="111141"/>
                </a:cxn>
                <a:cxn ang="0">
                  <a:pos x="690121" y="168628"/>
                </a:cxn>
                <a:cxn ang="0">
                  <a:pos x="727832" y="122639"/>
                </a:cxn>
                <a:cxn ang="0">
                  <a:pos x="791942" y="195455"/>
                </a:cxn>
                <a:cxn ang="0">
                  <a:pos x="697663" y="233780"/>
                </a:cxn>
                <a:cxn ang="0">
                  <a:pos x="678807" y="49822"/>
                </a:cxn>
                <a:cxn ang="0">
                  <a:pos x="844738" y="126471"/>
                </a:cxn>
                <a:cxn ang="0">
                  <a:pos x="610927" y="321926"/>
                </a:cxn>
                <a:cxn ang="0">
                  <a:pos x="448767" y="206953"/>
                </a:cxn>
                <a:cxn ang="0">
                  <a:pos x="279065" y="321926"/>
                </a:cxn>
                <a:cxn ang="0">
                  <a:pos x="49025" y="126471"/>
                </a:cxn>
                <a:cxn ang="0">
                  <a:pos x="214956" y="49822"/>
                </a:cxn>
                <a:cxn ang="0">
                  <a:pos x="196100" y="233780"/>
                </a:cxn>
                <a:cxn ang="0">
                  <a:pos x="101821" y="195455"/>
                </a:cxn>
                <a:cxn ang="0">
                  <a:pos x="165931" y="122639"/>
                </a:cxn>
                <a:cxn ang="0">
                  <a:pos x="203642" y="168628"/>
                </a:cxn>
                <a:cxn ang="0">
                  <a:pos x="139533" y="111141"/>
                </a:cxn>
                <a:cxn ang="0">
                  <a:pos x="90508" y="199288"/>
                </a:cxn>
                <a:cxn ang="0">
                  <a:pos x="199871" y="245277"/>
                </a:cxn>
                <a:cxn ang="0">
                  <a:pos x="222498" y="38325"/>
                </a:cxn>
                <a:cxn ang="0">
                  <a:pos x="41483" y="107309"/>
                </a:cxn>
                <a:cxn ang="0">
                  <a:pos x="286608" y="329591"/>
                </a:cxn>
                <a:cxn ang="0">
                  <a:pos x="444996" y="233780"/>
                </a:cxn>
              </a:cxnLst>
              <a:pathLst>
                <a:path w="237" h="99">
                  <a:moveTo>
                    <a:pt x="118" y="61"/>
                  </a:moveTo>
                  <a:cubicBezTo>
                    <a:pt x="129" y="73"/>
                    <a:pt x="144" y="82"/>
                    <a:pt x="160" y="86"/>
                  </a:cubicBezTo>
                  <a:cubicBezTo>
                    <a:pt x="216" y="99"/>
                    <a:pt x="237" y="56"/>
                    <a:pt x="226" y="28"/>
                  </a:cubicBezTo>
                  <a:cubicBezTo>
                    <a:pt x="219" y="8"/>
                    <a:pt x="196" y="0"/>
                    <a:pt x="178" y="10"/>
                  </a:cubicBezTo>
                  <a:cubicBezTo>
                    <a:pt x="157" y="22"/>
                    <a:pt x="160" y="56"/>
                    <a:pt x="184" y="64"/>
                  </a:cubicBezTo>
                  <a:cubicBezTo>
                    <a:pt x="194" y="68"/>
                    <a:pt x="208" y="65"/>
                    <a:pt x="213" y="52"/>
                  </a:cubicBezTo>
                  <a:cubicBezTo>
                    <a:pt x="216" y="42"/>
                    <a:pt x="209" y="31"/>
                    <a:pt x="199" y="29"/>
                  </a:cubicBezTo>
                  <a:cubicBezTo>
                    <a:pt x="190" y="27"/>
                    <a:pt x="181" y="34"/>
                    <a:pt x="183" y="44"/>
                  </a:cubicBezTo>
                  <a:cubicBezTo>
                    <a:pt x="183" y="41"/>
                    <a:pt x="185" y="33"/>
                    <a:pt x="193" y="32"/>
                  </a:cubicBezTo>
                  <a:cubicBezTo>
                    <a:pt x="204" y="30"/>
                    <a:pt x="213" y="42"/>
                    <a:pt x="210" y="51"/>
                  </a:cubicBezTo>
                  <a:cubicBezTo>
                    <a:pt x="207" y="63"/>
                    <a:pt x="194" y="64"/>
                    <a:pt x="185" y="61"/>
                  </a:cubicBezTo>
                  <a:cubicBezTo>
                    <a:pt x="164" y="53"/>
                    <a:pt x="161" y="24"/>
                    <a:pt x="180" y="13"/>
                  </a:cubicBezTo>
                  <a:cubicBezTo>
                    <a:pt x="197" y="3"/>
                    <a:pt x="219" y="13"/>
                    <a:pt x="224" y="33"/>
                  </a:cubicBezTo>
                  <a:cubicBezTo>
                    <a:pt x="231" y="59"/>
                    <a:pt x="212" y="96"/>
                    <a:pt x="162" y="84"/>
                  </a:cubicBezTo>
                  <a:cubicBezTo>
                    <a:pt x="146" y="80"/>
                    <a:pt x="127" y="69"/>
                    <a:pt x="119" y="54"/>
                  </a:cubicBezTo>
                  <a:cubicBezTo>
                    <a:pt x="109" y="69"/>
                    <a:pt x="92" y="80"/>
                    <a:pt x="74" y="84"/>
                  </a:cubicBezTo>
                  <a:cubicBezTo>
                    <a:pt x="25" y="96"/>
                    <a:pt x="6" y="59"/>
                    <a:pt x="13" y="33"/>
                  </a:cubicBezTo>
                  <a:cubicBezTo>
                    <a:pt x="18" y="13"/>
                    <a:pt x="40" y="3"/>
                    <a:pt x="57" y="13"/>
                  </a:cubicBezTo>
                  <a:cubicBezTo>
                    <a:pt x="75" y="24"/>
                    <a:pt x="73" y="53"/>
                    <a:pt x="52" y="61"/>
                  </a:cubicBezTo>
                  <a:cubicBezTo>
                    <a:pt x="43" y="64"/>
                    <a:pt x="30" y="63"/>
                    <a:pt x="27" y="51"/>
                  </a:cubicBezTo>
                  <a:cubicBezTo>
                    <a:pt x="24" y="42"/>
                    <a:pt x="33" y="30"/>
                    <a:pt x="44" y="32"/>
                  </a:cubicBezTo>
                  <a:cubicBezTo>
                    <a:pt x="52" y="33"/>
                    <a:pt x="54" y="41"/>
                    <a:pt x="54" y="44"/>
                  </a:cubicBezTo>
                  <a:cubicBezTo>
                    <a:pt x="56" y="34"/>
                    <a:pt x="47" y="27"/>
                    <a:pt x="37" y="29"/>
                  </a:cubicBezTo>
                  <a:cubicBezTo>
                    <a:pt x="28" y="31"/>
                    <a:pt x="21" y="42"/>
                    <a:pt x="24" y="52"/>
                  </a:cubicBezTo>
                  <a:cubicBezTo>
                    <a:pt x="29" y="65"/>
                    <a:pt x="43" y="68"/>
                    <a:pt x="53" y="64"/>
                  </a:cubicBezTo>
                  <a:cubicBezTo>
                    <a:pt x="77" y="56"/>
                    <a:pt x="80" y="22"/>
                    <a:pt x="59" y="10"/>
                  </a:cubicBezTo>
                  <a:cubicBezTo>
                    <a:pt x="41" y="0"/>
                    <a:pt x="18" y="8"/>
                    <a:pt x="11" y="28"/>
                  </a:cubicBezTo>
                  <a:cubicBezTo>
                    <a:pt x="0" y="56"/>
                    <a:pt x="21" y="99"/>
                    <a:pt x="76" y="86"/>
                  </a:cubicBezTo>
                  <a:cubicBezTo>
                    <a:pt x="92" y="82"/>
                    <a:pt x="108" y="73"/>
                    <a:pt x="118" y="61"/>
                  </a:cubicBezTo>
                  <a:close/>
                </a:path>
              </a:pathLst>
            </a:custGeom>
            <a:solidFill>
              <a:schemeClr val="tx1">
                <a:alpha val="83920"/>
              </a:schemeClr>
            </a:solidFill>
            <a:ln w="9525">
              <a:noFill/>
            </a:ln>
          </p:spPr>
          <p:txBody>
            <a:bodyPr/>
            <a:p>
              <a:endParaRPr lang="zh-CN" altLang="en-US"/>
            </a:p>
          </p:txBody>
        </p:sp>
      </p:grpSp>
      <p:sp>
        <p:nvSpPr>
          <p:cNvPr id="21519" name="文本框 16"/>
          <p:cNvSpPr txBox="1"/>
          <p:nvPr/>
        </p:nvSpPr>
        <p:spPr>
          <a:xfrm>
            <a:off x="207010" y="1628775"/>
            <a:ext cx="8700135" cy="678815"/>
          </a:xfrm>
          <a:prstGeom prst="rect">
            <a:avLst/>
          </a:prstGeom>
          <a:noFill/>
          <a:ln w="9525">
            <a:noFill/>
            <a:miter/>
          </a:ln>
        </p:spPr>
        <p:txBody>
          <a:bodyPr>
            <a:spAutoFit/>
          </a:bodyPr>
          <a:lstStyle/>
          <a:p>
            <a:pPr marR="0" defTabSz="914400">
              <a:buClrTx/>
              <a:buSzTx/>
              <a:buFont typeface="Arial" panose="020B0604020202020204" pitchFamily="34" charset="0"/>
              <a:buNone/>
              <a:defRPr/>
            </a:pPr>
            <a:r>
              <a:rPr kumimoji="0" lang="zh-CN" altLang="zh-CN" sz="3600" b="1" kern="1200" cap="none" spc="0" normalizeH="0" baseline="0" noProof="1">
                <a:solidFill>
                  <a:srgbClr val="404040"/>
                </a:solidFill>
                <a:latin typeface="华文隶书" panose="02010800040101010101" pitchFamily="2" charset="-122"/>
                <a:ea typeface="华文隶书" panose="02010800040101010101" pitchFamily="2" charset="-122"/>
                <a:cs typeface="+mn-ea"/>
                <a:sym typeface="黑体" panose="02010609060101010101" pitchFamily="49" charset="-122"/>
              </a:rPr>
              <a:t>第 </a:t>
            </a:r>
            <a:r>
              <a:rPr kumimoji="0" lang="zh-CN" altLang="zh-CN" sz="3600" b="1" i="1"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latin typeface="华文隶书" panose="02010800040101010101" pitchFamily="2" charset="-122"/>
                <a:ea typeface="华文隶书" panose="02010800040101010101" pitchFamily="2" charset="-122"/>
                <a:cs typeface="+mn-ea"/>
                <a:sym typeface="黑体" panose="02010609060101010101" pitchFamily="49" charset="-122"/>
              </a:rPr>
              <a:t>肆 </a:t>
            </a:r>
            <a:r>
              <a:rPr kumimoji="0" lang="zh-CN" altLang="zh-CN" sz="3600" b="1" kern="1200" cap="none" spc="0" normalizeH="0" baseline="0" noProof="1">
                <a:solidFill>
                  <a:srgbClr val="404040"/>
                </a:solidFill>
                <a:latin typeface="华文隶书" panose="02010800040101010101" pitchFamily="2" charset="-122"/>
                <a:ea typeface="华文隶书" panose="02010800040101010101" pitchFamily="2" charset="-122"/>
                <a:cs typeface="+mn-ea"/>
                <a:sym typeface="黑体" panose="02010609060101010101" pitchFamily="49" charset="-122"/>
              </a:rPr>
              <a:t>部分：重大危险源安全监控预警系统</a:t>
            </a:r>
            <a:endParaRPr kumimoji="0" lang="zh-CN" altLang="en-US" sz="3600" kern="1200" cap="none" spc="0" normalizeH="0" baseline="0" noProof="1">
              <a:latin typeface="Arial" panose="020B0604020202020204" pitchFamily="34" charset="0"/>
              <a:ea typeface="微软雅黑" panose="020B0503020204020204" charset="-122"/>
              <a:cs typeface="+mn-cs"/>
            </a:endParaRPr>
          </a:p>
        </p:txBody>
      </p:sp>
      <p:sp>
        <p:nvSpPr>
          <p:cNvPr id="104463" name="文本框 1"/>
          <p:cNvSpPr txBox="1"/>
          <p:nvPr/>
        </p:nvSpPr>
        <p:spPr>
          <a:xfrm>
            <a:off x="1476375" y="4292600"/>
            <a:ext cx="5786438" cy="646113"/>
          </a:xfrm>
          <a:prstGeom prst="rect">
            <a:avLst/>
          </a:prstGeom>
          <a:noFill/>
          <a:ln w="9525">
            <a:noFill/>
          </a:ln>
        </p:spPr>
        <p:txBody>
          <a:bodyPr anchor="t" anchorCtr="0">
            <a:spAutoFit/>
          </a:bodyPr>
          <a:p>
            <a:pPr>
              <a:lnSpc>
                <a:spcPct val="130000"/>
              </a:lnSpc>
            </a:pPr>
            <a:r>
              <a:rPr lang="zh-CN" altLang="en-US" sz="2800" b="1" dirty="0">
                <a:solidFill>
                  <a:srgbClr val="7F7F7F"/>
                </a:solidFill>
                <a:latin typeface="微软雅黑" panose="020B0503020204020204" charset="-122"/>
                <a:ea typeface="微软雅黑" panose="020B0503020204020204" charset="-122"/>
                <a:sym typeface="黑体" panose="02010609060101010101" pitchFamily="49" charset="-122"/>
              </a:rPr>
              <a:t>三、</a:t>
            </a:r>
            <a:r>
              <a:rPr lang="zh-CN" altLang="en-US" sz="2800" b="1" dirty="0">
                <a:solidFill>
                  <a:srgbClr val="7F7F7F"/>
                </a:solidFill>
                <a:latin typeface="黑体" panose="02010609060101010101" pitchFamily="49" charset="-122"/>
                <a:ea typeface="黑体" panose="02010609060101010101" pitchFamily="49" charset="-122"/>
                <a:sym typeface="黑体" panose="02010609060101010101" pitchFamily="49" charset="-122"/>
              </a:rPr>
              <a:t>监控系统一般要求</a:t>
            </a:r>
            <a:endParaRPr lang="zh-CN" altLang="en-US" sz="2800" b="1" dirty="0">
              <a:solidFill>
                <a:srgbClr val="7F7F7F"/>
              </a:solidFill>
              <a:latin typeface="黑体" panose="02010609060101010101" pitchFamily="49" charset="-122"/>
              <a:ea typeface="黑体" panose="02010609060101010101" pitchFamily="49" charset="-122"/>
              <a:sym typeface="黑体" panose="02010609060101010101" pitchFamily="49" charset="-122"/>
            </a:endParaRPr>
          </a:p>
        </p:txBody>
      </p:sp>
      <p:sp>
        <p:nvSpPr>
          <p:cNvPr id="104464" name="文本框 2"/>
          <p:cNvSpPr txBox="1"/>
          <p:nvPr/>
        </p:nvSpPr>
        <p:spPr>
          <a:xfrm>
            <a:off x="1476375" y="4941888"/>
            <a:ext cx="5276850" cy="646112"/>
          </a:xfrm>
          <a:prstGeom prst="rect">
            <a:avLst/>
          </a:prstGeom>
          <a:noFill/>
          <a:ln w="9525">
            <a:noFill/>
          </a:ln>
        </p:spPr>
        <p:txBody>
          <a:bodyPr anchor="t" anchorCtr="0">
            <a:spAutoFit/>
          </a:bodyPr>
          <a:p>
            <a:pPr>
              <a:lnSpc>
                <a:spcPct val="130000"/>
              </a:lnSpc>
            </a:pPr>
            <a:r>
              <a:rPr lang="zh-CN" altLang="en-US" sz="2800" b="1" dirty="0">
                <a:solidFill>
                  <a:srgbClr val="7F7F7F"/>
                </a:solidFill>
                <a:latin typeface="黑体" panose="02010609060101010101" pitchFamily="49" charset="-122"/>
                <a:ea typeface="黑体" panose="02010609060101010101" pitchFamily="49" charset="-122"/>
                <a:sym typeface="黑体" panose="02010609060101010101" pitchFamily="49" charset="-122"/>
              </a:rPr>
              <a:t>四、监控项目</a:t>
            </a:r>
            <a:endParaRPr lang="zh-CN" altLang="en-US" sz="2800" b="1" dirty="0">
              <a:solidFill>
                <a:srgbClr val="7F7F7F"/>
              </a:solidFill>
              <a:latin typeface="黑体" panose="02010609060101010101" pitchFamily="49" charset="-122"/>
              <a:ea typeface="黑体" panose="02010609060101010101" pitchFamily="49" charset="-122"/>
              <a:sym typeface="黑体" panose="02010609060101010101" pitchFamily="49" charset="-122"/>
            </a:endParaRPr>
          </a:p>
        </p:txBody>
      </p:sp>
      <p:sp>
        <p:nvSpPr>
          <p:cNvPr id="104465" name="文本框 3"/>
          <p:cNvSpPr txBox="1"/>
          <p:nvPr/>
        </p:nvSpPr>
        <p:spPr>
          <a:xfrm>
            <a:off x="1476375" y="5589588"/>
            <a:ext cx="4829175" cy="646112"/>
          </a:xfrm>
          <a:prstGeom prst="rect">
            <a:avLst/>
          </a:prstGeom>
          <a:noFill/>
          <a:ln w="9525">
            <a:noFill/>
          </a:ln>
        </p:spPr>
        <p:txBody>
          <a:bodyPr wrap="none" anchor="t" anchorCtr="0">
            <a:spAutoFit/>
          </a:bodyPr>
          <a:p>
            <a:pPr>
              <a:lnSpc>
                <a:spcPct val="130000"/>
              </a:lnSpc>
              <a:buFont typeface="Wingdings" panose="05000000000000000000" pitchFamily="2" charset="2"/>
            </a:pPr>
            <a:r>
              <a:rPr lang="zh-CN" altLang="en-US" sz="2800" b="1" dirty="0">
                <a:solidFill>
                  <a:srgbClr val="7F7F7F"/>
                </a:solidFill>
                <a:latin typeface="黑体" panose="02010609060101010101" pitchFamily="49" charset="-122"/>
                <a:ea typeface="黑体" panose="02010609060101010101" pitchFamily="49" charset="-122"/>
                <a:sym typeface="黑体" panose="02010609060101010101" pitchFamily="49" charset="-122"/>
              </a:rPr>
              <a:t>五、监控预警系统应具有特点</a:t>
            </a:r>
            <a:endParaRPr lang="zh-CN" altLang="en-US" sz="2800" b="1" dirty="0">
              <a:solidFill>
                <a:srgbClr val="7F7F7F"/>
              </a:solidFill>
              <a:latin typeface="黑体" panose="02010609060101010101" pitchFamily="49" charset="-122"/>
              <a:ea typeface="黑体" panose="02010609060101010101" pitchFamily="49" charset="-122"/>
              <a:sym typeface="黑体" panose="02010609060101010101" pitchFamily="49" charset="-122"/>
            </a:endParaRPr>
          </a:p>
        </p:txBody>
      </p:sp>
      <p:pic>
        <p:nvPicPr>
          <p:cNvPr id="104466" name="图片 1" descr="Face"/>
          <p:cNvPicPr>
            <a:picLocks noChangeAspect="1"/>
          </p:cNvPicPr>
          <p:nvPr/>
        </p:nvPicPr>
        <p:blipFill>
          <a:blip r:embed="rId2"/>
          <a:stretch>
            <a:fillRect/>
          </a:stretch>
        </p:blipFill>
        <p:spPr>
          <a:xfrm>
            <a:off x="323850" y="2205038"/>
            <a:ext cx="1038225" cy="1066800"/>
          </a:xfrm>
          <a:prstGeom prst="rect">
            <a:avLst/>
          </a:prstGeom>
          <a:noFill/>
          <a:ln w="9525">
            <a:noFill/>
          </a:ln>
        </p:spPr>
      </p:pic>
      <p:sp>
        <p:nvSpPr>
          <p:cNvPr id="2" name="内容占位符 1"/>
          <p:cNvSpPr/>
          <p:nvPr>
            <p:ph idx="1"/>
          </p:nvPr>
        </p:nvSpPr>
        <p:spPr/>
        <p:txBody>
          <a:bodyPr/>
          <a:p>
            <a:endParaRPr lang="zh-CN" altLang="en-US"/>
          </a:p>
        </p:txBody>
      </p:sp>
    </p:spTree>
  </p:cSld>
  <p:clrMapOvr>
    <a:masterClrMapping/>
  </p:clrMapOvr>
  <p:transition>
    <p:random/>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标题 7"/>
          <p:cNvSpPr>
            <a:spLocks noGrp="1"/>
          </p:cNvSpPr>
          <p:nvPr/>
        </p:nvSpPr>
        <p:spPr>
          <a:xfrm>
            <a:off x="503238" y="1123950"/>
            <a:ext cx="8105775" cy="76200"/>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anchor="ctr"/>
          <a:lst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lt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r>
              <a:rPr kumimoji="0" lang="en-US" altLang="zh-CN" sz="4400" b="0" i="0" u="none" strike="noStrike" kern="1200" cap="none" spc="0" normalizeH="0" baseline="0" noProof="1">
                <a:ln>
                  <a:noFill/>
                </a:ln>
                <a:solidFill>
                  <a:schemeClr val="lt1"/>
                </a:solidFill>
                <a:effectLst/>
                <a:uLnTx/>
                <a:uFillTx/>
                <a:latin typeface="+mj-lt"/>
                <a:ea typeface="+mj-ea"/>
                <a:cs typeface="+mj-cs"/>
              </a:rPr>
              <a:t> </a:t>
            </a:r>
            <a:endParaRPr kumimoji="0" lang="en-US" altLang="zh-CN" sz="4400" b="0" i="0" u="none" strike="noStrike" kern="1200" cap="none" spc="0" normalizeH="0" baseline="0" noProof="1">
              <a:ln>
                <a:noFill/>
              </a:ln>
              <a:solidFill>
                <a:schemeClr val="lt1"/>
              </a:solidFill>
              <a:effectLst/>
              <a:uLnTx/>
              <a:uFillTx/>
              <a:latin typeface="+mj-lt"/>
              <a:ea typeface="+mj-ea"/>
              <a:cs typeface="+mj-cs"/>
            </a:endParaRPr>
          </a:p>
        </p:txBody>
      </p:sp>
      <p:pic>
        <p:nvPicPr>
          <p:cNvPr id="106499" name="图片 4" descr="t017ad25186a066ac2f"/>
          <p:cNvPicPr>
            <a:picLocks noChangeAspect="1"/>
          </p:cNvPicPr>
          <p:nvPr/>
        </p:nvPicPr>
        <p:blipFill>
          <a:blip r:embed="rId1"/>
          <a:stretch>
            <a:fillRect/>
          </a:stretch>
        </p:blipFill>
        <p:spPr>
          <a:xfrm>
            <a:off x="8316913" y="-100012"/>
            <a:ext cx="752475" cy="1382712"/>
          </a:xfrm>
          <a:prstGeom prst="rect">
            <a:avLst/>
          </a:prstGeom>
          <a:noFill/>
          <a:ln w="9525">
            <a:noFill/>
          </a:ln>
        </p:spPr>
      </p:pic>
      <p:sp>
        <p:nvSpPr>
          <p:cNvPr id="106500" name="文本框 1"/>
          <p:cNvSpPr txBox="1"/>
          <p:nvPr/>
        </p:nvSpPr>
        <p:spPr>
          <a:xfrm>
            <a:off x="400050" y="1485900"/>
            <a:ext cx="280988" cy="368300"/>
          </a:xfrm>
          <a:prstGeom prst="rect">
            <a:avLst/>
          </a:prstGeom>
          <a:noFill/>
          <a:ln w="9525">
            <a:noFill/>
          </a:ln>
        </p:spPr>
        <p:txBody>
          <a:bodyPr wrap="none" anchor="t" anchorCtr="0">
            <a:spAutoFit/>
          </a:bodyPr>
          <a:p>
            <a:pPr>
              <a:lnSpc>
                <a:spcPct val="130000"/>
              </a:lnSpc>
            </a:pPr>
            <a:r>
              <a:rPr lang="en-US" altLang="zh-CN" sz="1400" dirty="0">
                <a:latin typeface="Arial" panose="020B0604020202020204" pitchFamily="34" charset="0"/>
                <a:ea typeface="微软雅黑" panose="020B0503020204020204" charset="-122"/>
              </a:rPr>
              <a:t> </a:t>
            </a:r>
            <a:r>
              <a:rPr lang="zh-CN" altLang="en-US" sz="1400" dirty="0">
                <a:latin typeface="Arial" panose="020B0604020202020204" pitchFamily="34" charset="0"/>
                <a:ea typeface="微软雅黑" panose="020B0503020204020204" charset="-122"/>
              </a:rPr>
              <a:t> </a:t>
            </a:r>
            <a:endParaRPr lang="zh-CN" altLang="en-US" sz="1400" dirty="0">
              <a:latin typeface="Arial" panose="020B0604020202020204" pitchFamily="34" charset="0"/>
              <a:ea typeface="微软雅黑" panose="020B0503020204020204" charset="-122"/>
            </a:endParaRPr>
          </a:p>
        </p:txBody>
      </p:sp>
      <p:sp>
        <p:nvSpPr>
          <p:cNvPr id="106501" name="矩形 49162"/>
          <p:cNvSpPr/>
          <p:nvPr/>
        </p:nvSpPr>
        <p:spPr>
          <a:xfrm>
            <a:off x="2338388" y="547688"/>
            <a:ext cx="4919662" cy="519112"/>
          </a:xfrm>
          <a:prstGeom prst="rect">
            <a:avLst/>
          </a:prstGeom>
          <a:noFill/>
          <a:ln w="9525">
            <a:noFill/>
          </a:ln>
        </p:spPr>
        <p:txBody>
          <a:bodyPr wrap="none" anchor="ctr" anchorCtr="0">
            <a:spAutoFit/>
          </a:bodyPr>
          <a:p>
            <a:r>
              <a:rPr lang="zh-CN" altLang="en-US" sz="2800" b="1" dirty="0">
                <a:solidFill>
                  <a:srgbClr val="CC0000"/>
                </a:solidFill>
                <a:latin typeface="Times New Roman" panose="02020603050405020304" pitchFamily="18" charset="0"/>
                <a:ea typeface="黑体" panose="02010609060101010101" pitchFamily="49" charset="-122"/>
                <a:sym typeface="Arial" panose="020B0604020202020204" pitchFamily="34" charset="0"/>
              </a:rPr>
              <a:t>重大危险源安全监控预警系统 </a:t>
            </a:r>
            <a:endParaRPr lang="en-US" altLang="zh-CN" sz="2800" b="1" dirty="0">
              <a:latin typeface="Arial" panose="020B0604020202020204" pitchFamily="34" charset="0"/>
              <a:ea typeface="黑体" panose="02010609060101010101" pitchFamily="49" charset="-122"/>
            </a:endParaRPr>
          </a:p>
        </p:txBody>
      </p:sp>
      <p:sp>
        <p:nvSpPr>
          <p:cNvPr id="106502" name="文本框 1"/>
          <p:cNvSpPr txBox="1"/>
          <p:nvPr/>
        </p:nvSpPr>
        <p:spPr>
          <a:xfrm>
            <a:off x="539750" y="1412875"/>
            <a:ext cx="5286375" cy="646113"/>
          </a:xfrm>
          <a:prstGeom prst="rect">
            <a:avLst/>
          </a:prstGeom>
          <a:noFill/>
          <a:ln w="9525">
            <a:noFill/>
          </a:ln>
        </p:spPr>
        <p:txBody>
          <a:bodyPr wrap="none" anchor="t" anchorCtr="0">
            <a:spAutoFit/>
          </a:bodyPr>
          <a:p>
            <a:pPr marL="457200" indent="-457200">
              <a:lnSpc>
                <a:spcPct val="130000"/>
              </a:lnSpc>
              <a:buFont typeface="Wingdings" panose="05000000000000000000" pitchFamily="2" charset="2"/>
              <a:buChar char="Ø"/>
            </a:pPr>
            <a:r>
              <a:rPr lang="zh-CN" altLang="en-US" sz="2800" b="1" dirty="0">
                <a:solidFill>
                  <a:srgbClr val="FF0000"/>
                </a:solidFill>
                <a:latin typeface="黑体" panose="02010609060101010101" pitchFamily="49" charset="-122"/>
                <a:ea typeface="黑体" panose="02010609060101010101" pitchFamily="49" charset="-122"/>
                <a:sym typeface="Arial" panose="020B0604020202020204" pitchFamily="34" charset="0"/>
              </a:rPr>
              <a:t>重大危险源安全监控预警系统</a:t>
            </a:r>
            <a:endParaRPr lang="zh-CN" altLang="en-US" sz="2800" b="1" dirty="0">
              <a:solidFill>
                <a:srgbClr val="FF0000"/>
              </a:solidFill>
              <a:latin typeface="黑体" panose="02010609060101010101" pitchFamily="49" charset="-122"/>
              <a:ea typeface="黑体" panose="02010609060101010101" pitchFamily="49" charset="-122"/>
              <a:sym typeface="Arial" panose="020B0604020202020204" pitchFamily="34" charset="0"/>
            </a:endParaRPr>
          </a:p>
        </p:txBody>
      </p:sp>
      <p:sp>
        <p:nvSpPr>
          <p:cNvPr id="3" name="文本框 2"/>
          <p:cNvSpPr txBox="1"/>
          <p:nvPr/>
        </p:nvSpPr>
        <p:spPr>
          <a:xfrm>
            <a:off x="682625" y="2636838"/>
            <a:ext cx="7905750" cy="1754188"/>
          </a:xfrm>
          <a:prstGeom prst="rect">
            <a:avLst/>
          </a:prstGeom>
          <a:noFill/>
        </p:spPr>
        <p:txBody>
          <a:bodyPr>
            <a:spAutoFit/>
          </a:bodyPr>
          <a:lstStyle/>
          <a:p>
            <a:pPr marR="0" defTabSz="914400">
              <a:lnSpc>
                <a:spcPct val="130000"/>
              </a:lnSpc>
              <a:buClrTx/>
              <a:buSzTx/>
              <a:buFont typeface="Arial" panose="020B0604020202020204" pitchFamily="34" charset="0"/>
              <a:buNone/>
              <a:defRPr/>
            </a:pPr>
            <a:r>
              <a:rPr kumimoji="0" lang="en-US" altLang="zh-CN" sz="28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      </a:t>
            </a:r>
            <a:r>
              <a:rPr kumimoji="0" lang="zh-CN" altLang="en-US" sz="28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由</a:t>
            </a:r>
            <a:r>
              <a:rPr kumimoji="0" lang="zh-CN" altLang="en-US" sz="2800" b="1" u="sng" kern="1200" cap="none" spc="0" normalizeH="0" baseline="0" noProof="1">
                <a:solidFill>
                  <a:srgbClr val="FF3300"/>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传感器</a:t>
            </a:r>
            <a:r>
              <a:rPr kumimoji="0" lang="zh-CN" altLang="en-US" sz="28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a:t>
            </a:r>
            <a:r>
              <a:rPr kumimoji="0" lang="zh-CN" altLang="en-US" sz="2800" b="1" u="sng" kern="1200" cap="none" spc="0" normalizeH="0" baseline="0" noProof="1">
                <a:solidFill>
                  <a:srgbClr val="FF3300"/>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二次检测仪表</a:t>
            </a:r>
            <a:r>
              <a:rPr kumimoji="0" lang="zh-CN" altLang="en-US" sz="28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a:t>
            </a:r>
            <a:r>
              <a:rPr kumimoji="0" lang="zh-CN" altLang="en-US" sz="2800" b="1" u="sng" kern="1200" cap="none" spc="0" normalizeH="0" baseline="0" noProof="1">
                <a:solidFill>
                  <a:srgbClr val="FF3300"/>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逻辑控制器</a:t>
            </a:r>
            <a:r>
              <a:rPr kumimoji="0" lang="zh-CN" altLang="en-US" sz="28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a:t>
            </a:r>
            <a:r>
              <a:rPr kumimoji="0" lang="zh-CN" altLang="en-US" sz="2800" b="1" u="sng" kern="1200" cap="none" spc="0" normalizeH="0" baseline="0" noProof="1">
                <a:solidFill>
                  <a:srgbClr val="FF3300"/>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执行机构</a:t>
            </a:r>
            <a:r>
              <a:rPr kumimoji="0" lang="zh-CN" altLang="en-US" sz="28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a:t>
            </a:r>
            <a:r>
              <a:rPr kumimoji="0" lang="zh-CN" altLang="en-US" sz="2800" b="1" u="sng" kern="1200" cap="none" spc="0" normalizeH="0" baseline="0" noProof="1">
                <a:solidFill>
                  <a:srgbClr val="FF3300"/>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报警设备</a:t>
            </a:r>
            <a:r>
              <a:rPr kumimoji="0" lang="zh-CN" altLang="en-US" sz="28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以及</a:t>
            </a:r>
            <a:r>
              <a:rPr kumimoji="0" lang="zh-CN" altLang="en-US" sz="2800" b="1" u="sng" kern="1200" cap="none" spc="0" normalizeH="0" baseline="0" noProof="1">
                <a:solidFill>
                  <a:srgbClr val="FF3300"/>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工业数据通讯网络</a:t>
            </a:r>
            <a:r>
              <a:rPr kumimoji="0" lang="zh-CN" altLang="en-US" sz="28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等仪表和器材所组成的</a:t>
            </a:r>
            <a:r>
              <a:rPr kumimoji="0" lang="zh-CN" altLang="en-US" sz="2800" b="1" u="sng" kern="1200" cap="none" spc="0" normalizeH="0" baseline="0" noProof="1">
                <a:solidFill>
                  <a:srgbClr val="FF3300"/>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计算机数据采集与监控系统</a:t>
            </a:r>
            <a:r>
              <a:rPr kumimoji="0" lang="zh-CN" altLang="en-US" sz="28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a:t>
            </a:r>
            <a:endParaRPr kumimoji="0" lang="zh-CN" altLang="en-US" sz="2800" kern="1200" cap="none" spc="0" normalizeH="0" baseline="0" noProof="1">
              <a:latin typeface="Arial" panose="020B0604020202020204" pitchFamily="34" charset="0"/>
              <a:ea typeface="微软雅黑" panose="020B0503020204020204" charset="-122"/>
              <a:cs typeface="+mn-cs"/>
            </a:endParaRPr>
          </a:p>
        </p:txBody>
      </p:sp>
      <p:sp>
        <p:nvSpPr>
          <p:cNvPr id="2" name="内容占位符 1"/>
          <p:cNvSpPr/>
          <p:nvPr>
            <p:ph idx="1"/>
          </p:nvPr>
        </p:nvSpPr>
        <p:spPr/>
        <p:txBody>
          <a:bodyPr/>
          <a:p>
            <a:endParaRPr lang="zh-CN" alt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标题 7"/>
          <p:cNvSpPr>
            <a:spLocks noGrp="1"/>
          </p:cNvSpPr>
          <p:nvPr/>
        </p:nvSpPr>
        <p:spPr>
          <a:xfrm>
            <a:off x="503238" y="1123950"/>
            <a:ext cx="8105775" cy="76200"/>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anchor="ctr"/>
          <a:lst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lt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r>
              <a:rPr kumimoji="0" lang="en-US" altLang="zh-CN" sz="4400" b="0" i="0" u="none" strike="noStrike" kern="1200" cap="none" spc="0" normalizeH="0" baseline="0" noProof="1">
                <a:ln>
                  <a:noFill/>
                </a:ln>
                <a:solidFill>
                  <a:schemeClr val="lt1"/>
                </a:solidFill>
                <a:effectLst/>
                <a:uLnTx/>
                <a:uFillTx/>
                <a:latin typeface="+mj-lt"/>
                <a:ea typeface="+mj-ea"/>
                <a:cs typeface="+mj-cs"/>
              </a:rPr>
              <a:t> </a:t>
            </a:r>
            <a:endParaRPr kumimoji="0" lang="en-US" altLang="zh-CN" sz="4400" b="0" i="0" u="none" strike="noStrike" kern="1200" cap="none" spc="0" normalizeH="0" baseline="0" noProof="1">
              <a:ln>
                <a:noFill/>
              </a:ln>
              <a:solidFill>
                <a:schemeClr val="lt1"/>
              </a:solidFill>
              <a:effectLst/>
              <a:uLnTx/>
              <a:uFillTx/>
              <a:latin typeface="+mj-lt"/>
              <a:ea typeface="+mj-ea"/>
              <a:cs typeface="+mj-cs"/>
            </a:endParaRPr>
          </a:p>
        </p:txBody>
      </p:sp>
      <p:pic>
        <p:nvPicPr>
          <p:cNvPr id="107523" name="图片 4" descr="t017ad25186a066ac2f"/>
          <p:cNvPicPr>
            <a:picLocks noChangeAspect="1"/>
          </p:cNvPicPr>
          <p:nvPr/>
        </p:nvPicPr>
        <p:blipFill>
          <a:blip r:embed="rId1"/>
          <a:stretch>
            <a:fillRect/>
          </a:stretch>
        </p:blipFill>
        <p:spPr>
          <a:xfrm>
            <a:off x="8316913" y="-100012"/>
            <a:ext cx="752475" cy="1382712"/>
          </a:xfrm>
          <a:prstGeom prst="rect">
            <a:avLst/>
          </a:prstGeom>
          <a:noFill/>
          <a:ln w="9525">
            <a:noFill/>
          </a:ln>
        </p:spPr>
      </p:pic>
      <p:sp>
        <p:nvSpPr>
          <p:cNvPr id="107524" name="文本框 1"/>
          <p:cNvSpPr txBox="1"/>
          <p:nvPr/>
        </p:nvSpPr>
        <p:spPr>
          <a:xfrm>
            <a:off x="400050" y="1485900"/>
            <a:ext cx="280988" cy="368300"/>
          </a:xfrm>
          <a:prstGeom prst="rect">
            <a:avLst/>
          </a:prstGeom>
          <a:noFill/>
          <a:ln w="9525">
            <a:noFill/>
          </a:ln>
        </p:spPr>
        <p:txBody>
          <a:bodyPr wrap="none" anchor="t" anchorCtr="0">
            <a:spAutoFit/>
          </a:bodyPr>
          <a:p>
            <a:pPr>
              <a:lnSpc>
                <a:spcPct val="130000"/>
              </a:lnSpc>
            </a:pPr>
            <a:r>
              <a:rPr lang="en-US" altLang="zh-CN" sz="1400" dirty="0">
                <a:latin typeface="Arial" panose="020B0604020202020204" pitchFamily="34" charset="0"/>
                <a:ea typeface="微软雅黑" panose="020B0503020204020204" charset="-122"/>
              </a:rPr>
              <a:t> </a:t>
            </a:r>
            <a:r>
              <a:rPr lang="zh-CN" altLang="en-US" sz="1400" dirty="0">
                <a:latin typeface="Arial" panose="020B0604020202020204" pitchFamily="34" charset="0"/>
                <a:ea typeface="微软雅黑" panose="020B0503020204020204" charset="-122"/>
              </a:rPr>
              <a:t> </a:t>
            </a:r>
            <a:endParaRPr lang="zh-CN" altLang="en-US" sz="1400" dirty="0">
              <a:latin typeface="Arial" panose="020B0604020202020204" pitchFamily="34" charset="0"/>
              <a:ea typeface="微软雅黑" panose="020B0503020204020204" charset="-122"/>
            </a:endParaRPr>
          </a:p>
        </p:txBody>
      </p:sp>
      <p:sp>
        <p:nvSpPr>
          <p:cNvPr id="2" name="文本框 1"/>
          <p:cNvSpPr txBox="1"/>
          <p:nvPr/>
        </p:nvSpPr>
        <p:spPr>
          <a:xfrm>
            <a:off x="422275" y="1335088"/>
            <a:ext cx="8269288" cy="5081588"/>
          </a:xfrm>
          <a:prstGeom prst="rect">
            <a:avLst/>
          </a:prstGeom>
          <a:noFill/>
        </p:spPr>
        <p:txBody>
          <a:bodyPr>
            <a:spAutoFit/>
          </a:bodyPr>
          <a:lstStyle/>
          <a:p>
            <a:pPr marR="0" defTabSz="914400">
              <a:lnSpc>
                <a:spcPct val="135000"/>
              </a:lnSpc>
              <a:spcBef>
                <a:spcPct val="50000"/>
              </a:spcBef>
              <a:buClr>
                <a:srgbClr val="000000"/>
              </a:buClr>
              <a:buSzTx/>
              <a:buFont typeface="Arial" panose="020B0604020202020204" pitchFamily="34" charset="0"/>
              <a:buChar char="•"/>
              <a:defRPr/>
            </a:pPr>
            <a:r>
              <a:rPr kumimoji="0" lang="zh-CN" altLang="en-US" sz="2400" b="1" u="sng" kern="1200" cap="none" spc="0" normalizeH="0" baseline="0" noProof="1">
                <a:solidFill>
                  <a:srgbClr val="FF3300"/>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监测预警参数：</a:t>
            </a:r>
            <a:r>
              <a:rPr kumimoji="0" lang="zh-CN" altLang="en-US" sz="24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     </a:t>
            </a:r>
            <a:endParaRPr kumimoji="0" lang="zh-CN" altLang="en-US" sz="24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cs"/>
            </a:endParaRPr>
          </a:p>
          <a:p>
            <a:pPr marR="0" defTabSz="914400">
              <a:lnSpc>
                <a:spcPct val="135000"/>
              </a:lnSpc>
              <a:spcBef>
                <a:spcPct val="50000"/>
              </a:spcBef>
              <a:buClr>
                <a:srgbClr val="000000"/>
              </a:buClr>
              <a:buSzTx/>
              <a:buFont typeface="Arial" panose="020B0604020202020204" pitchFamily="34" charset="0"/>
              <a:buNone/>
              <a:defRPr/>
            </a:pPr>
            <a:r>
              <a:rPr kumimoji="0" lang="zh-CN" altLang="en-US" sz="24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       利用</a:t>
            </a:r>
            <a:r>
              <a:rPr kumimoji="0" lang="zh-CN" altLang="en-US" sz="2400" b="1" u="sng" kern="1200" cap="none" spc="0" normalizeH="0" baseline="0" noProof="1">
                <a:solidFill>
                  <a:srgbClr val="FF3300"/>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液位</a:t>
            </a:r>
            <a:r>
              <a:rPr kumimoji="0" lang="zh-CN" altLang="en-US" sz="24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a:t>
            </a:r>
            <a:r>
              <a:rPr kumimoji="0" lang="zh-CN" altLang="en-US" sz="2400" b="1" u="sng" kern="1200" cap="none" spc="0" normalizeH="0" baseline="0" noProof="1">
                <a:solidFill>
                  <a:srgbClr val="FF3300"/>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温度</a:t>
            </a:r>
            <a:r>
              <a:rPr kumimoji="0" lang="zh-CN" altLang="en-US" sz="24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a:t>
            </a:r>
            <a:r>
              <a:rPr kumimoji="0" lang="zh-CN" altLang="en-US" sz="2400" b="1" u="sng" kern="1200" cap="none" spc="0" normalizeH="0" baseline="0" noProof="1">
                <a:solidFill>
                  <a:srgbClr val="FF3300"/>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湿度</a:t>
            </a:r>
            <a:r>
              <a:rPr kumimoji="0" lang="zh-CN" altLang="en-US" sz="24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a:t>
            </a:r>
            <a:r>
              <a:rPr kumimoji="0" lang="zh-CN" altLang="en-US" sz="2400" b="1" u="sng" kern="1200" cap="none" spc="0" normalizeH="0" baseline="0" noProof="1">
                <a:solidFill>
                  <a:srgbClr val="FF3300"/>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压力</a:t>
            </a:r>
            <a:r>
              <a:rPr kumimoji="0" lang="zh-CN" altLang="en-US" sz="24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a:t>
            </a:r>
            <a:r>
              <a:rPr kumimoji="0" lang="zh-CN" altLang="en-US" sz="2400" b="1" u="sng" kern="1200" cap="none" spc="0" normalizeH="0" baseline="0" noProof="1">
                <a:solidFill>
                  <a:srgbClr val="FF3300"/>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流量</a:t>
            </a:r>
            <a:r>
              <a:rPr kumimoji="0" lang="zh-CN" altLang="en-US" sz="24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a:t>
            </a:r>
            <a:r>
              <a:rPr kumimoji="0" lang="zh-CN" altLang="en-US" sz="2400" b="1" u="sng" kern="1200" cap="none" spc="0" normalizeH="0" baseline="0" noProof="1">
                <a:solidFill>
                  <a:srgbClr val="FF3300"/>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阀位</a:t>
            </a:r>
            <a:r>
              <a:rPr kumimoji="0" lang="zh-CN" altLang="en-US" sz="24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a:t>
            </a:r>
            <a:r>
              <a:rPr kumimoji="0" lang="zh-CN" altLang="en-US" sz="2400" b="1" u="sng" kern="1200" cap="none" spc="0" normalizeH="0" baseline="0" noProof="1">
                <a:solidFill>
                  <a:srgbClr val="FF3300"/>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火焰</a:t>
            </a:r>
            <a:r>
              <a:rPr kumimoji="0" lang="zh-CN" altLang="en-US" sz="24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a:t>
            </a:r>
            <a:r>
              <a:rPr kumimoji="0" lang="zh-CN" altLang="en-US" sz="2400" b="1" u="sng" kern="1200" cap="none" spc="0" normalizeH="0" baseline="0" noProof="1">
                <a:solidFill>
                  <a:srgbClr val="FF3300"/>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可燃及有毒气体</a:t>
            </a:r>
            <a:r>
              <a:rPr kumimoji="0" lang="zh-CN" altLang="en-US" sz="24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a:t>
            </a:r>
            <a:r>
              <a:rPr kumimoji="0" lang="zh-CN" altLang="en-US" sz="2400" b="1" u="sng" kern="1200" cap="none" spc="0" normalizeH="0" baseline="0" noProof="1">
                <a:solidFill>
                  <a:srgbClr val="FF3300"/>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风向</a:t>
            </a:r>
            <a:r>
              <a:rPr kumimoji="0" lang="zh-CN" altLang="en-US" sz="24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和</a:t>
            </a:r>
            <a:r>
              <a:rPr kumimoji="0" lang="zh-CN" altLang="en-US" sz="2400" b="1" u="sng" kern="1200" cap="none" spc="0" normalizeH="0" baseline="0" noProof="1">
                <a:solidFill>
                  <a:srgbClr val="FF3300"/>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风速</a:t>
            </a:r>
            <a:r>
              <a:rPr kumimoji="0" lang="zh-CN" altLang="en-US" sz="24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等传感器采集</a:t>
            </a:r>
            <a:r>
              <a:rPr kumimoji="0" lang="zh-CN" altLang="en-US" sz="2400" b="1" u="sng" kern="1200" cap="none" spc="0" normalizeH="0" baseline="0" noProof="1">
                <a:solidFill>
                  <a:srgbClr val="FF3300"/>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生产及环境监测</a:t>
            </a:r>
            <a:r>
              <a:rPr kumimoji="0" lang="zh-CN" altLang="en-US" sz="24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预警参数。</a:t>
            </a:r>
            <a:endParaRPr kumimoji="0" lang="zh-CN" altLang="en-US" sz="24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cs"/>
            </a:endParaRPr>
          </a:p>
          <a:p>
            <a:pPr marR="0" defTabSz="914400">
              <a:lnSpc>
                <a:spcPct val="135000"/>
              </a:lnSpc>
              <a:spcBef>
                <a:spcPct val="50000"/>
              </a:spcBef>
              <a:buClr>
                <a:srgbClr val="000000"/>
              </a:buClr>
              <a:buSzTx/>
              <a:buFont typeface="Arial" panose="020B0604020202020204" pitchFamily="34" charset="0"/>
              <a:buChar char="•"/>
              <a:defRPr/>
            </a:pPr>
            <a:r>
              <a:rPr kumimoji="0" lang="zh-CN" altLang="en-US" sz="2400" b="1" u="sng" kern="1200" cap="none" spc="0" normalizeH="0" baseline="0" noProof="1">
                <a:solidFill>
                  <a:srgbClr val="FF3300"/>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采取手段：</a:t>
            </a:r>
            <a:endParaRPr kumimoji="0" lang="zh-CN" altLang="en-US" sz="2400" b="1" u="sng" kern="1200" cap="none" spc="0" normalizeH="0" baseline="0" noProof="1">
              <a:solidFill>
                <a:srgbClr val="FF3300"/>
              </a:solidFill>
              <a:effectLst>
                <a:outerShdw blurRad="38100" dist="38100" dir="2700000">
                  <a:srgbClr val="C0C0C0"/>
                </a:outerShdw>
              </a:effectLst>
              <a:latin typeface="Arial" panose="020B0604020202020204" pitchFamily="34" charset="0"/>
              <a:ea typeface="宋体" panose="02010600030101010101" pitchFamily="2" charset="-122"/>
              <a:cs typeface="+mn-cs"/>
            </a:endParaRPr>
          </a:p>
          <a:p>
            <a:pPr marR="0" defTabSz="914400">
              <a:lnSpc>
                <a:spcPct val="135000"/>
              </a:lnSpc>
              <a:spcBef>
                <a:spcPct val="50000"/>
              </a:spcBef>
              <a:buClr>
                <a:srgbClr val="000000"/>
              </a:buClr>
              <a:buSzTx/>
              <a:buFont typeface="Arial" panose="020B0604020202020204" pitchFamily="34" charset="0"/>
              <a:buNone/>
              <a:defRPr/>
            </a:pPr>
            <a:r>
              <a:rPr kumimoji="0" lang="zh-CN" altLang="en-US" sz="24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      利用</a:t>
            </a:r>
            <a:r>
              <a:rPr kumimoji="0" lang="zh-CN" altLang="en-US" sz="2400" b="1" u="sng" kern="1200" cap="none" spc="0" normalizeH="0" baseline="0" noProof="1">
                <a:solidFill>
                  <a:srgbClr val="FF3300"/>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视频</a:t>
            </a:r>
            <a:r>
              <a:rPr kumimoji="0" lang="zh-CN" altLang="en-US" sz="24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和</a:t>
            </a:r>
            <a:r>
              <a:rPr kumimoji="0" lang="zh-CN" altLang="en-US" sz="2400" b="1" u="sng" kern="1200" cap="none" spc="0" normalizeH="0" baseline="0" noProof="1">
                <a:solidFill>
                  <a:srgbClr val="FF3300"/>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红外等防</a:t>
            </a:r>
            <a:r>
              <a:rPr kumimoji="0" lang="zh-CN" altLang="en-US" sz="24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侵入设备监控人员操作及现场情况，并由</a:t>
            </a:r>
            <a:r>
              <a:rPr kumimoji="0" lang="zh-CN" altLang="en-US" sz="2400" b="1" u="sng" kern="1200" cap="none" spc="0" normalizeH="0" baseline="0" noProof="1">
                <a:solidFill>
                  <a:srgbClr val="FF3300"/>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智能故障诊断</a:t>
            </a:r>
            <a:r>
              <a:rPr kumimoji="0" lang="zh-CN" altLang="en-US" sz="24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和</a:t>
            </a:r>
            <a:r>
              <a:rPr kumimoji="0" lang="zh-CN" altLang="en-US" sz="2400" b="1" u="sng" kern="1200" cap="none" spc="0" normalizeH="0" baseline="0" noProof="1">
                <a:solidFill>
                  <a:srgbClr val="FF3300"/>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事故预警软件系统</a:t>
            </a:r>
            <a:r>
              <a:rPr kumimoji="0" lang="zh-CN" altLang="en-US" sz="24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进行数</a:t>
            </a:r>
            <a:r>
              <a:rPr kumimoji="0" lang="zh-CN" altLang="en-US" sz="2400" b="1" u="sng" kern="1200" cap="none" spc="0" normalizeH="0" baseline="0" noProof="1">
                <a:solidFill>
                  <a:srgbClr val="FF3300"/>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据分析</a:t>
            </a:r>
            <a:r>
              <a:rPr kumimoji="0" lang="zh-CN" altLang="en-US" sz="24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以确定现场的安全状况，同时</a:t>
            </a:r>
            <a:r>
              <a:rPr kumimoji="0" lang="zh-CN" altLang="en-US" sz="2400" b="1" u="sng" kern="1200" cap="none" spc="0" normalizeH="0" baseline="0" noProof="1">
                <a:solidFill>
                  <a:srgbClr val="FF3300"/>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配备连锁装备</a:t>
            </a:r>
            <a:r>
              <a:rPr kumimoji="0" lang="zh-CN" altLang="en-US" sz="24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在危险出现时采取</a:t>
            </a:r>
            <a:r>
              <a:rPr kumimoji="0" lang="zh-CN" altLang="en-US" sz="2400" b="1" u="sng" kern="1200" cap="none" spc="0" normalizeH="0" baseline="0" noProof="1">
                <a:solidFill>
                  <a:srgbClr val="FF3300"/>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相应措施</a:t>
            </a:r>
            <a:r>
              <a:rPr kumimoji="0" lang="zh-CN" altLang="en-US" sz="24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a:t>
            </a:r>
            <a:endParaRPr kumimoji="0" lang="zh-CN" altLang="en-US" sz="2400" kern="1200" cap="none" spc="0" normalizeH="0" baseline="0" noProof="1">
              <a:latin typeface="Arial" panose="020B0604020202020204" pitchFamily="34" charset="0"/>
              <a:ea typeface="微软雅黑" panose="020B0503020204020204" charset="-122"/>
              <a:cs typeface="+mn-cs"/>
            </a:endParaRPr>
          </a:p>
        </p:txBody>
      </p:sp>
      <p:sp>
        <p:nvSpPr>
          <p:cNvPr id="107526" name="矩形 2"/>
          <p:cNvSpPr/>
          <p:nvPr/>
        </p:nvSpPr>
        <p:spPr>
          <a:xfrm>
            <a:off x="2338388" y="547688"/>
            <a:ext cx="4919662" cy="519112"/>
          </a:xfrm>
          <a:prstGeom prst="rect">
            <a:avLst/>
          </a:prstGeom>
          <a:noFill/>
          <a:ln w="9525">
            <a:noFill/>
          </a:ln>
        </p:spPr>
        <p:txBody>
          <a:bodyPr wrap="none" anchor="ctr" anchorCtr="0">
            <a:spAutoFit/>
          </a:bodyPr>
          <a:p>
            <a:r>
              <a:rPr lang="zh-CN" altLang="en-US" sz="2800" b="1" dirty="0">
                <a:solidFill>
                  <a:srgbClr val="CC0000"/>
                </a:solidFill>
                <a:latin typeface="Times New Roman" panose="02020603050405020304" pitchFamily="18" charset="0"/>
                <a:ea typeface="黑体" panose="02010609060101010101" pitchFamily="49" charset="-122"/>
                <a:sym typeface="黑体" panose="02010609060101010101" pitchFamily="49" charset="-122"/>
              </a:rPr>
              <a:t>重大危险源安全监控预警系统 </a:t>
            </a:r>
            <a:endParaRPr lang="en-US" altLang="zh-CN" sz="2800" b="1" dirty="0">
              <a:latin typeface="Arial" panose="020B0604020202020204" pitchFamily="34" charset="0"/>
              <a:ea typeface="黑体" panose="02010609060101010101" pitchFamily="49" charset="-122"/>
            </a:endParaRPr>
          </a:p>
        </p:txBody>
      </p:sp>
      <p:sp>
        <p:nvSpPr>
          <p:cNvPr id="3" name="内容占位符 2"/>
          <p:cNvSpPr/>
          <p:nvPr>
            <p:ph idx="1"/>
          </p:nvPr>
        </p:nvSpPr>
        <p:spPr/>
        <p:txBody>
          <a:bodyPr/>
          <a:p>
            <a:endParaRPr lang="zh-CN" altLang="en-US"/>
          </a:p>
        </p:txBody>
      </p:sp>
    </p:spTree>
  </p:cSld>
  <p:clrMapOvr>
    <a:masterClrMapping/>
  </p:clrMapOvr>
  <p:transition>
    <p:random/>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标题 7"/>
          <p:cNvSpPr>
            <a:spLocks noGrp="1"/>
          </p:cNvSpPr>
          <p:nvPr/>
        </p:nvSpPr>
        <p:spPr>
          <a:xfrm>
            <a:off x="503238" y="1123950"/>
            <a:ext cx="8105775" cy="76200"/>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anchor="ctr"/>
          <a:lst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lt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r>
              <a:rPr kumimoji="0" lang="en-US" altLang="zh-CN" sz="4400" b="0" i="0" u="none" strike="noStrike" kern="1200" cap="none" spc="0" normalizeH="0" baseline="0" noProof="1">
                <a:ln>
                  <a:noFill/>
                </a:ln>
                <a:solidFill>
                  <a:schemeClr val="lt1"/>
                </a:solidFill>
                <a:effectLst/>
                <a:uLnTx/>
                <a:uFillTx/>
                <a:latin typeface="+mj-lt"/>
                <a:ea typeface="+mj-ea"/>
                <a:cs typeface="+mj-cs"/>
              </a:rPr>
              <a:t> </a:t>
            </a:r>
            <a:endParaRPr kumimoji="0" lang="en-US" altLang="zh-CN" sz="4400" b="0" i="0" u="none" strike="noStrike" kern="1200" cap="none" spc="0" normalizeH="0" baseline="0" noProof="1">
              <a:ln>
                <a:noFill/>
              </a:ln>
              <a:solidFill>
                <a:schemeClr val="lt1"/>
              </a:solidFill>
              <a:effectLst/>
              <a:uLnTx/>
              <a:uFillTx/>
              <a:latin typeface="+mj-lt"/>
              <a:ea typeface="+mj-ea"/>
              <a:cs typeface="+mj-cs"/>
            </a:endParaRPr>
          </a:p>
        </p:txBody>
      </p:sp>
      <p:pic>
        <p:nvPicPr>
          <p:cNvPr id="108547" name="图片 4" descr="t017ad25186a066ac2f"/>
          <p:cNvPicPr>
            <a:picLocks noChangeAspect="1"/>
          </p:cNvPicPr>
          <p:nvPr/>
        </p:nvPicPr>
        <p:blipFill>
          <a:blip r:embed="rId1"/>
          <a:stretch>
            <a:fillRect/>
          </a:stretch>
        </p:blipFill>
        <p:spPr>
          <a:xfrm>
            <a:off x="8316913" y="-100012"/>
            <a:ext cx="752475" cy="1382712"/>
          </a:xfrm>
          <a:prstGeom prst="rect">
            <a:avLst/>
          </a:prstGeom>
          <a:noFill/>
          <a:ln w="9525">
            <a:noFill/>
          </a:ln>
        </p:spPr>
      </p:pic>
      <p:sp>
        <p:nvSpPr>
          <p:cNvPr id="108548" name="文本框 1"/>
          <p:cNvSpPr txBox="1"/>
          <p:nvPr/>
        </p:nvSpPr>
        <p:spPr>
          <a:xfrm>
            <a:off x="400050" y="1485900"/>
            <a:ext cx="280988" cy="368300"/>
          </a:xfrm>
          <a:prstGeom prst="rect">
            <a:avLst/>
          </a:prstGeom>
          <a:noFill/>
          <a:ln w="9525">
            <a:noFill/>
          </a:ln>
        </p:spPr>
        <p:txBody>
          <a:bodyPr wrap="none" anchor="t" anchorCtr="0">
            <a:spAutoFit/>
          </a:bodyPr>
          <a:p>
            <a:pPr>
              <a:lnSpc>
                <a:spcPct val="130000"/>
              </a:lnSpc>
            </a:pPr>
            <a:r>
              <a:rPr lang="en-US" altLang="zh-CN" sz="1400" dirty="0">
                <a:latin typeface="Arial" panose="020B0604020202020204" pitchFamily="34" charset="0"/>
                <a:ea typeface="微软雅黑" panose="020B0503020204020204" charset="-122"/>
              </a:rPr>
              <a:t> </a:t>
            </a:r>
            <a:r>
              <a:rPr lang="zh-CN" altLang="en-US" sz="1400" dirty="0">
                <a:latin typeface="Arial" panose="020B0604020202020204" pitchFamily="34" charset="0"/>
                <a:ea typeface="微软雅黑" panose="020B0503020204020204" charset="-122"/>
              </a:rPr>
              <a:t> </a:t>
            </a:r>
            <a:endParaRPr lang="zh-CN" altLang="en-US" sz="1400" dirty="0">
              <a:latin typeface="Arial" panose="020B0604020202020204" pitchFamily="34" charset="0"/>
              <a:ea typeface="微软雅黑" panose="020B0503020204020204" charset="-122"/>
            </a:endParaRPr>
          </a:p>
        </p:txBody>
      </p:sp>
      <p:sp>
        <p:nvSpPr>
          <p:cNvPr id="2" name="文本框 1"/>
          <p:cNvSpPr txBox="1"/>
          <p:nvPr/>
        </p:nvSpPr>
        <p:spPr>
          <a:xfrm>
            <a:off x="563563" y="1581150"/>
            <a:ext cx="7753350" cy="2609850"/>
          </a:xfrm>
          <a:prstGeom prst="rect">
            <a:avLst/>
          </a:prstGeom>
          <a:noFill/>
        </p:spPr>
        <p:txBody>
          <a:bodyPr>
            <a:spAutoFit/>
          </a:bodyPr>
          <a:lstStyle/>
          <a:p>
            <a:pPr marR="0" defTabSz="914400">
              <a:lnSpc>
                <a:spcPct val="135000"/>
              </a:lnSpc>
              <a:spcBef>
                <a:spcPct val="50000"/>
              </a:spcBef>
              <a:buClr>
                <a:srgbClr val="000000"/>
              </a:buClr>
              <a:buSzTx/>
              <a:buFont typeface="Arial" panose="020B0604020202020204" pitchFamily="34" charset="0"/>
              <a:buChar char="•"/>
              <a:defRPr/>
            </a:pPr>
            <a:r>
              <a:rPr kumimoji="0" lang="zh-CN" altLang="en-US" sz="2800" b="1" u="sng" kern="1200" cap="none" spc="0" normalizeH="0" baseline="0" noProof="1">
                <a:solidFill>
                  <a:srgbClr val="FF3300"/>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实现功能：</a:t>
            </a:r>
            <a:endParaRPr kumimoji="0" lang="zh-CN" altLang="en-US" sz="2800" b="1" u="sng" kern="1200" cap="none" spc="0" normalizeH="0" baseline="0" noProof="1">
              <a:solidFill>
                <a:srgbClr val="FF3300"/>
              </a:solidFill>
              <a:effectLst>
                <a:outerShdw blurRad="38100" dist="38100" dir="2700000">
                  <a:srgbClr val="C0C0C0"/>
                </a:outerShdw>
              </a:effectLst>
              <a:latin typeface="Arial" panose="020B0604020202020204" pitchFamily="34" charset="0"/>
              <a:ea typeface="宋体" panose="02010600030101010101" pitchFamily="2" charset="-122"/>
              <a:cs typeface="+mn-cs"/>
            </a:endParaRPr>
          </a:p>
          <a:p>
            <a:pPr marR="0" defTabSz="914400">
              <a:lnSpc>
                <a:spcPct val="135000"/>
              </a:lnSpc>
              <a:spcBef>
                <a:spcPct val="50000"/>
              </a:spcBef>
              <a:buClr>
                <a:srgbClr val="000000"/>
              </a:buClr>
              <a:buSzTx/>
              <a:buFont typeface="Arial" panose="020B0604020202020204" pitchFamily="34" charset="0"/>
              <a:buNone/>
              <a:defRPr/>
            </a:pPr>
            <a:r>
              <a:rPr kumimoji="0" lang="zh-CN" altLang="en-US" sz="28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      实现</a:t>
            </a:r>
            <a:r>
              <a:rPr kumimoji="0" lang="zh-CN" altLang="en-US" sz="2800" b="1" u="sng" kern="1200" cap="none" spc="0" normalizeH="0" baseline="0" noProof="1">
                <a:solidFill>
                  <a:srgbClr val="FF3300"/>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自动预警</a:t>
            </a:r>
            <a:r>
              <a:rPr kumimoji="0" lang="zh-CN" altLang="en-US" sz="28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a:t>
            </a:r>
            <a:r>
              <a:rPr kumimoji="0" lang="zh-CN" altLang="en-US" sz="2800" b="1" u="sng" kern="1200" cap="none" spc="0" normalizeH="0" baseline="0" noProof="1">
                <a:solidFill>
                  <a:srgbClr val="FF3300"/>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联网声光报警</a:t>
            </a:r>
            <a:r>
              <a:rPr kumimoji="0" lang="zh-CN" altLang="en-US" sz="28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a:t>
            </a:r>
            <a:r>
              <a:rPr kumimoji="0" lang="zh-CN" altLang="en-US" sz="2800" b="1" u="sng" kern="1200" cap="none" spc="0" normalizeH="0" baseline="0" noProof="1">
                <a:solidFill>
                  <a:srgbClr val="FF3300"/>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监控信息显示</a:t>
            </a:r>
            <a:r>
              <a:rPr kumimoji="0" lang="zh-CN" altLang="en-US" sz="28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a:t>
            </a:r>
            <a:r>
              <a:rPr kumimoji="0" lang="zh-CN" altLang="en-US" sz="2800" b="1" u="sng" kern="1200" cap="none" spc="0" normalizeH="0" baseline="0" noProof="1">
                <a:solidFill>
                  <a:srgbClr val="FF3300"/>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打印、控制、数据传输</a:t>
            </a:r>
            <a:r>
              <a:rPr kumimoji="0" lang="zh-CN" altLang="en-US" sz="28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、以及</a:t>
            </a:r>
            <a:r>
              <a:rPr kumimoji="0" lang="zh-CN" altLang="en-US" sz="2800" b="1" u="sng" kern="1200" cap="none" spc="0" normalizeH="0" baseline="0" noProof="1">
                <a:solidFill>
                  <a:srgbClr val="FF3300"/>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安全数据或状态记录储存</a:t>
            </a:r>
            <a:r>
              <a:rPr kumimoji="0" lang="zh-CN" altLang="en-US" sz="28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的工程技术</a:t>
            </a:r>
            <a:r>
              <a:rPr kumimoji="0" lang="zh-CN" altLang="en-US" sz="2800" b="1" u="sng" kern="1200" cap="none" spc="0" normalizeH="0" baseline="0" noProof="1">
                <a:solidFill>
                  <a:srgbClr val="FF3300"/>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软硬件系统</a:t>
            </a:r>
            <a:r>
              <a:rPr kumimoji="0" lang="zh-CN" altLang="en-US" sz="28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  </a:t>
            </a:r>
            <a:endParaRPr kumimoji="0" lang="zh-CN" altLang="en-US" sz="2800" kern="1200" cap="none" spc="0" normalizeH="0" baseline="0" noProof="1">
              <a:latin typeface="Arial" panose="020B0604020202020204" pitchFamily="34" charset="0"/>
              <a:ea typeface="微软雅黑" panose="020B0503020204020204" charset="-122"/>
              <a:cs typeface="+mn-cs"/>
            </a:endParaRPr>
          </a:p>
        </p:txBody>
      </p:sp>
      <p:sp>
        <p:nvSpPr>
          <p:cNvPr id="108550" name="矩形 2"/>
          <p:cNvSpPr/>
          <p:nvPr/>
        </p:nvSpPr>
        <p:spPr>
          <a:xfrm>
            <a:off x="2338388" y="547688"/>
            <a:ext cx="4919662" cy="519112"/>
          </a:xfrm>
          <a:prstGeom prst="rect">
            <a:avLst/>
          </a:prstGeom>
          <a:noFill/>
          <a:ln w="9525">
            <a:noFill/>
          </a:ln>
        </p:spPr>
        <p:txBody>
          <a:bodyPr wrap="none" anchor="ctr" anchorCtr="0">
            <a:spAutoFit/>
          </a:bodyPr>
          <a:p>
            <a:r>
              <a:rPr lang="zh-CN" altLang="en-US" sz="2800" b="1" dirty="0">
                <a:solidFill>
                  <a:srgbClr val="CC0000"/>
                </a:solidFill>
                <a:latin typeface="Times New Roman" panose="02020603050405020304" pitchFamily="18" charset="0"/>
                <a:ea typeface="黑体" panose="02010609060101010101" pitchFamily="49" charset="-122"/>
                <a:sym typeface="黑体" panose="02010609060101010101" pitchFamily="49" charset="-122"/>
              </a:rPr>
              <a:t>重大危险源安全监控预警系统 </a:t>
            </a:r>
            <a:endParaRPr lang="en-US" altLang="zh-CN" sz="2800" b="1" dirty="0">
              <a:latin typeface="Arial" panose="020B0604020202020204" pitchFamily="34" charset="0"/>
              <a:ea typeface="黑体" panose="02010609060101010101" pitchFamily="49" charset="-122"/>
            </a:endParaRPr>
          </a:p>
        </p:txBody>
      </p:sp>
      <p:sp>
        <p:nvSpPr>
          <p:cNvPr id="3" name="内容占位符 2"/>
          <p:cNvSpPr/>
          <p:nvPr>
            <p:ph idx="1"/>
          </p:nvPr>
        </p:nvSpPr>
        <p:spPr/>
        <p:txBody>
          <a:bodyPr/>
          <a:p>
            <a:endParaRPr lang="zh-CN" altLang="en-US"/>
          </a:p>
        </p:txBody>
      </p:sp>
    </p:spTree>
  </p:cSld>
  <p:clrMapOvr>
    <a:masterClrMapping/>
  </p:clrMapOvr>
  <p:transition>
    <p:random/>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标题 7"/>
          <p:cNvSpPr>
            <a:spLocks noGrp="1"/>
          </p:cNvSpPr>
          <p:nvPr/>
        </p:nvSpPr>
        <p:spPr>
          <a:xfrm>
            <a:off x="503238" y="1123950"/>
            <a:ext cx="8105775" cy="76200"/>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anchor="ctr"/>
          <a:lst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lt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r>
              <a:rPr kumimoji="0" lang="en-US" altLang="zh-CN" sz="4400" b="0" i="0" u="none" strike="noStrike" kern="1200" cap="none" spc="0" normalizeH="0" baseline="0" noProof="1">
                <a:ln>
                  <a:noFill/>
                </a:ln>
                <a:solidFill>
                  <a:schemeClr val="lt1"/>
                </a:solidFill>
                <a:effectLst/>
                <a:uLnTx/>
                <a:uFillTx/>
                <a:latin typeface="+mj-lt"/>
                <a:ea typeface="+mj-ea"/>
                <a:cs typeface="+mj-cs"/>
              </a:rPr>
              <a:t> </a:t>
            </a:r>
            <a:endParaRPr kumimoji="0" lang="en-US" altLang="zh-CN" sz="4400" b="0" i="0" u="none" strike="noStrike" kern="1200" cap="none" spc="0" normalizeH="0" baseline="0" noProof="1">
              <a:ln>
                <a:noFill/>
              </a:ln>
              <a:solidFill>
                <a:schemeClr val="lt1"/>
              </a:solidFill>
              <a:effectLst/>
              <a:uLnTx/>
              <a:uFillTx/>
              <a:latin typeface="+mj-lt"/>
              <a:ea typeface="+mj-ea"/>
              <a:cs typeface="+mj-cs"/>
            </a:endParaRPr>
          </a:p>
        </p:txBody>
      </p:sp>
      <p:pic>
        <p:nvPicPr>
          <p:cNvPr id="109571" name="图片 4" descr="t017ad25186a066ac2f"/>
          <p:cNvPicPr>
            <a:picLocks noChangeAspect="1"/>
          </p:cNvPicPr>
          <p:nvPr/>
        </p:nvPicPr>
        <p:blipFill>
          <a:blip r:embed="rId1"/>
          <a:stretch>
            <a:fillRect/>
          </a:stretch>
        </p:blipFill>
        <p:spPr>
          <a:xfrm>
            <a:off x="8316913" y="-100012"/>
            <a:ext cx="752475" cy="1382712"/>
          </a:xfrm>
          <a:prstGeom prst="rect">
            <a:avLst/>
          </a:prstGeom>
          <a:noFill/>
          <a:ln w="9525">
            <a:noFill/>
          </a:ln>
        </p:spPr>
      </p:pic>
      <p:sp>
        <p:nvSpPr>
          <p:cNvPr id="109572" name="文本框 1"/>
          <p:cNvSpPr txBox="1"/>
          <p:nvPr/>
        </p:nvSpPr>
        <p:spPr>
          <a:xfrm>
            <a:off x="400050" y="1485900"/>
            <a:ext cx="280988" cy="368300"/>
          </a:xfrm>
          <a:prstGeom prst="rect">
            <a:avLst/>
          </a:prstGeom>
          <a:noFill/>
          <a:ln w="9525">
            <a:noFill/>
          </a:ln>
        </p:spPr>
        <p:txBody>
          <a:bodyPr wrap="none" anchor="t" anchorCtr="0">
            <a:spAutoFit/>
          </a:bodyPr>
          <a:p>
            <a:pPr>
              <a:lnSpc>
                <a:spcPct val="130000"/>
              </a:lnSpc>
            </a:pPr>
            <a:r>
              <a:rPr lang="en-US" altLang="zh-CN" sz="1400" dirty="0">
                <a:latin typeface="Arial" panose="020B0604020202020204" pitchFamily="34" charset="0"/>
                <a:ea typeface="微软雅黑" panose="020B0503020204020204" charset="-122"/>
              </a:rPr>
              <a:t> </a:t>
            </a:r>
            <a:r>
              <a:rPr lang="zh-CN" altLang="en-US" sz="1400" dirty="0">
                <a:latin typeface="Arial" panose="020B0604020202020204" pitchFamily="34" charset="0"/>
                <a:ea typeface="微软雅黑" panose="020B0503020204020204" charset="-122"/>
              </a:rPr>
              <a:t> </a:t>
            </a:r>
            <a:endParaRPr lang="zh-CN" altLang="en-US" sz="1400" dirty="0">
              <a:latin typeface="Arial" panose="020B0604020202020204" pitchFamily="34" charset="0"/>
              <a:ea typeface="微软雅黑" panose="020B0503020204020204" charset="-122"/>
            </a:endParaRPr>
          </a:p>
        </p:txBody>
      </p:sp>
      <p:sp>
        <p:nvSpPr>
          <p:cNvPr id="109573" name="矩形 1"/>
          <p:cNvSpPr/>
          <p:nvPr/>
        </p:nvSpPr>
        <p:spPr>
          <a:xfrm>
            <a:off x="2338388" y="547688"/>
            <a:ext cx="4919662" cy="519112"/>
          </a:xfrm>
          <a:prstGeom prst="rect">
            <a:avLst/>
          </a:prstGeom>
          <a:noFill/>
          <a:ln w="9525">
            <a:noFill/>
          </a:ln>
        </p:spPr>
        <p:txBody>
          <a:bodyPr wrap="none" anchor="ctr" anchorCtr="0">
            <a:spAutoFit/>
          </a:bodyPr>
          <a:p>
            <a:r>
              <a:rPr lang="zh-CN" altLang="en-US" sz="2800" b="1" dirty="0">
                <a:solidFill>
                  <a:srgbClr val="CC0000"/>
                </a:solidFill>
                <a:latin typeface="Times New Roman" panose="02020603050405020304" pitchFamily="18" charset="0"/>
                <a:ea typeface="黑体" panose="02010609060101010101" pitchFamily="49" charset="-122"/>
                <a:sym typeface="黑体" panose="02010609060101010101" pitchFamily="49" charset="-122"/>
              </a:rPr>
              <a:t>重大危险源安全监控预警系统 </a:t>
            </a:r>
            <a:endParaRPr lang="en-US" altLang="zh-CN" sz="2800" b="1" dirty="0">
              <a:latin typeface="Arial" panose="020B0604020202020204" pitchFamily="34" charset="0"/>
              <a:ea typeface="黑体" panose="02010609060101010101" pitchFamily="49" charset="-122"/>
            </a:endParaRPr>
          </a:p>
        </p:txBody>
      </p:sp>
      <p:sp>
        <p:nvSpPr>
          <p:cNvPr id="109574" name="文本框 2"/>
          <p:cNvSpPr txBox="1"/>
          <p:nvPr/>
        </p:nvSpPr>
        <p:spPr>
          <a:xfrm>
            <a:off x="466725" y="1412875"/>
            <a:ext cx="4573588" cy="517525"/>
          </a:xfrm>
          <a:prstGeom prst="rect">
            <a:avLst/>
          </a:prstGeom>
          <a:noFill/>
          <a:ln w="9525">
            <a:noFill/>
          </a:ln>
        </p:spPr>
        <p:txBody>
          <a:bodyPr wrap="none" anchor="t" anchorCtr="0">
            <a:spAutoFit/>
          </a:bodyPr>
          <a:p>
            <a:pPr marL="457200" indent="-457200" algn="ctr">
              <a:buFont typeface="Wingdings" panose="05000000000000000000" pitchFamily="2" charset="2"/>
              <a:buChar char="Ø"/>
            </a:pPr>
            <a:r>
              <a:rPr lang="zh-CN" altLang="en-US" sz="2800" b="1" dirty="0">
                <a:solidFill>
                  <a:srgbClr val="FF0000"/>
                </a:solidFill>
                <a:latin typeface="黑体" panose="02010609060101010101" pitchFamily="49" charset="-122"/>
                <a:ea typeface="黑体" panose="02010609060101010101" pitchFamily="49" charset="-122"/>
                <a:sym typeface="Arial" panose="020B0604020202020204" pitchFamily="34" charset="0"/>
              </a:rPr>
              <a:t>监控系统需解决下列问题</a:t>
            </a:r>
            <a:endParaRPr lang="zh-CN" altLang="en-US" sz="2800" b="1" dirty="0">
              <a:solidFill>
                <a:srgbClr val="FF0000"/>
              </a:solidFill>
              <a:latin typeface="黑体" panose="02010609060101010101" pitchFamily="49" charset="-122"/>
              <a:ea typeface="黑体" panose="02010609060101010101" pitchFamily="49" charset="-122"/>
              <a:sym typeface="Arial" panose="020B0604020202020204" pitchFamily="34" charset="0"/>
            </a:endParaRPr>
          </a:p>
        </p:txBody>
      </p:sp>
      <p:sp>
        <p:nvSpPr>
          <p:cNvPr id="4" name="文本框 3"/>
          <p:cNvSpPr txBox="1"/>
          <p:nvPr/>
        </p:nvSpPr>
        <p:spPr>
          <a:xfrm>
            <a:off x="539750" y="1844675"/>
            <a:ext cx="8242300" cy="4222750"/>
          </a:xfrm>
          <a:prstGeom prst="rect">
            <a:avLst/>
          </a:prstGeom>
          <a:noFill/>
        </p:spPr>
        <p:txBody>
          <a:bodyPr>
            <a:spAutoFit/>
          </a:bodyPr>
          <a:lstStyle/>
          <a:p>
            <a:pPr marR="0" defTabSz="914400">
              <a:lnSpc>
                <a:spcPct val="135000"/>
              </a:lnSpc>
              <a:spcBef>
                <a:spcPct val="50000"/>
              </a:spcBef>
              <a:buClr>
                <a:srgbClr val="000000"/>
              </a:buClr>
              <a:buSzTx/>
              <a:buFont typeface="Arial" panose="020B0604020202020204" pitchFamily="34" charset="0"/>
              <a:buNone/>
              <a:defRPr/>
            </a:pPr>
            <a:r>
              <a:rPr kumimoji="0" lang="en-US" altLang="zh-CN" sz="24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a</a:t>
            </a:r>
            <a:r>
              <a:rPr kumimoji="0" lang="zh-CN" altLang="en-US" sz="24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）充分考虑生产过程复杂的</a:t>
            </a:r>
            <a:r>
              <a:rPr kumimoji="0" lang="zh-CN" altLang="en-US" sz="2400" b="1" u="sng" kern="1200" cap="none" spc="0" normalizeH="0" baseline="0" noProof="1">
                <a:solidFill>
                  <a:srgbClr val="FF3300"/>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工艺安全因素</a:t>
            </a:r>
            <a:r>
              <a:rPr kumimoji="0" lang="zh-CN" altLang="en-US" sz="24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a:t>
            </a:r>
            <a:r>
              <a:rPr kumimoji="0" lang="zh-CN" altLang="en-US" sz="2400" b="1" u="sng" kern="1200" cap="none" spc="0" normalizeH="0" baseline="0" noProof="1">
                <a:solidFill>
                  <a:srgbClr val="FF3300"/>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物料危险特性</a:t>
            </a:r>
            <a:r>
              <a:rPr kumimoji="0" lang="zh-CN" altLang="en-US" sz="24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、被</a:t>
            </a:r>
            <a:r>
              <a:rPr kumimoji="0" lang="zh-CN" altLang="en-US" sz="2400" b="1" u="sng" kern="1200" cap="none" spc="0" normalizeH="0" baseline="0" noProof="1">
                <a:solidFill>
                  <a:srgbClr val="FF3300"/>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保护对象的事故特殊性</a:t>
            </a:r>
            <a:r>
              <a:rPr kumimoji="0" lang="zh-CN" altLang="en-US" sz="24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a:t>
            </a:r>
            <a:r>
              <a:rPr kumimoji="0" lang="zh-CN" altLang="en-US" sz="2400" b="1" u="sng" kern="1200" cap="none" spc="0" normalizeH="0" baseline="0" noProof="1">
                <a:solidFill>
                  <a:srgbClr val="FF3300"/>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事故连锁反应</a:t>
            </a:r>
            <a:r>
              <a:rPr kumimoji="0" lang="zh-CN" altLang="en-US" sz="24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以及</a:t>
            </a:r>
            <a:r>
              <a:rPr kumimoji="0" lang="zh-CN" altLang="en-US" sz="2400" b="1" u="sng" kern="1200" cap="none" spc="0" normalizeH="0" baseline="0" noProof="1">
                <a:solidFill>
                  <a:srgbClr val="FF3300"/>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环境影响</a:t>
            </a:r>
            <a:r>
              <a:rPr kumimoji="0" lang="zh-CN" altLang="en-US" sz="24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等问题，</a:t>
            </a:r>
            <a:r>
              <a:rPr kumimoji="0" lang="zh-CN" altLang="en-US" sz="2400" b="1" u="sng" kern="1200" cap="none" spc="0" normalizeH="0" baseline="0" noProof="1">
                <a:solidFill>
                  <a:srgbClr val="FF3300"/>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根据工程危险及有害因素分析</a:t>
            </a:r>
            <a:r>
              <a:rPr kumimoji="0" lang="zh-CN" altLang="en-US" sz="24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完成安全分析和系统设计。</a:t>
            </a:r>
            <a:endParaRPr kumimoji="0" lang="zh-CN" altLang="en-US" sz="24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cs"/>
            </a:endParaRPr>
          </a:p>
          <a:p>
            <a:pPr marR="0" defTabSz="914400">
              <a:lnSpc>
                <a:spcPct val="135000"/>
              </a:lnSpc>
              <a:spcBef>
                <a:spcPct val="50000"/>
              </a:spcBef>
              <a:buClr>
                <a:srgbClr val="000000"/>
              </a:buClr>
              <a:buSzTx/>
              <a:buFont typeface="Arial" panose="020B0604020202020204" pitchFamily="34" charset="0"/>
              <a:buNone/>
              <a:defRPr/>
            </a:pPr>
            <a:r>
              <a:rPr kumimoji="0" lang="en-US" altLang="zh-CN" sz="24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b</a:t>
            </a:r>
            <a:r>
              <a:rPr kumimoji="0" lang="zh-CN" altLang="en-US" sz="24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）通过</a:t>
            </a:r>
            <a:r>
              <a:rPr kumimoji="0" lang="zh-CN" altLang="en-US" sz="2400" b="1" u="sng" kern="1200" cap="none" spc="0" normalizeH="0" baseline="0" noProof="1">
                <a:solidFill>
                  <a:srgbClr val="FF3300"/>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现场数据采集与监控网络</a:t>
            </a:r>
            <a:r>
              <a:rPr kumimoji="0" lang="zh-CN" altLang="en-US" sz="24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a:t>
            </a:r>
            <a:r>
              <a:rPr kumimoji="0" lang="zh-CN" altLang="en-US" sz="2400" b="1" u="sng" kern="1200" cap="none" spc="0" normalizeH="0" baseline="0" noProof="1">
                <a:solidFill>
                  <a:srgbClr val="FF3300"/>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实时监控与安全相关的监测预警参数</a:t>
            </a:r>
            <a:r>
              <a:rPr kumimoji="0" lang="zh-CN" altLang="en-US" sz="24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，通过计算机、通信、控制与信息处理技术的有机结合，实现不同生产单元或区域、不同安全监控设备的</a:t>
            </a:r>
            <a:r>
              <a:rPr kumimoji="0" lang="zh-CN" altLang="en-US" sz="2400" b="1" u="sng" kern="1200" cap="none" spc="0" normalizeH="0" baseline="0" noProof="1">
                <a:solidFill>
                  <a:srgbClr val="FF3300"/>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信息融合</a:t>
            </a:r>
            <a:r>
              <a:rPr kumimoji="0" lang="zh-CN" altLang="en-US" sz="24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，并通过人机友好的交互界面提供可视化、图形化的</a:t>
            </a:r>
            <a:r>
              <a:rPr kumimoji="0" lang="zh-CN" altLang="en-US" sz="2400" b="1" u="sng" kern="1200" cap="none" spc="0" normalizeH="0" baseline="0" noProof="1">
                <a:solidFill>
                  <a:srgbClr val="FF3300"/>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监控平台</a:t>
            </a:r>
            <a:r>
              <a:rPr kumimoji="0" lang="zh-CN" altLang="en-US" sz="24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a:t>
            </a:r>
            <a:endParaRPr kumimoji="0" lang="zh-CN" altLang="en-US" sz="2400" kern="1200" cap="none" spc="0" normalizeH="0" baseline="0" noProof="1">
              <a:latin typeface="Arial" panose="020B0604020202020204" pitchFamily="34" charset="0"/>
              <a:ea typeface="微软雅黑" panose="020B0503020204020204" charset="-122"/>
              <a:cs typeface="+mn-cs"/>
            </a:endParaRPr>
          </a:p>
        </p:txBody>
      </p:sp>
      <p:sp>
        <p:nvSpPr>
          <p:cNvPr id="2" name="内容占位符 1"/>
          <p:cNvSpPr/>
          <p:nvPr>
            <p:ph idx="1"/>
          </p:nvPr>
        </p:nvSpPr>
        <p:spPr>
          <a:xfrm>
            <a:off x="1619755" y="2793600"/>
            <a:ext cx="6048000" cy="3013200"/>
          </a:xfrm>
        </p:spPr>
        <p:txBody>
          <a:bodyPr/>
          <a:p>
            <a:endParaRPr lang="zh-CN" altLang="en-US"/>
          </a:p>
        </p:txBody>
      </p:sp>
    </p:spTree>
  </p:cSld>
  <p:clrMapOvr>
    <a:masterClrMapping/>
  </p:clrMapOvr>
  <p:transition>
    <p:random/>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标题 7"/>
          <p:cNvSpPr>
            <a:spLocks noGrp="1"/>
          </p:cNvSpPr>
          <p:nvPr/>
        </p:nvSpPr>
        <p:spPr>
          <a:xfrm>
            <a:off x="503238" y="1123950"/>
            <a:ext cx="8105775" cy="76200"/>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anchor="ctr"/>
          <a:lst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lt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r>
              <a:rPr kumimoji="0" lang="en-US" altLang="zh-CN" sz="4400" b="0" i="0" u="none" strike="noStrike" kern="1200" cap="none" spc="0" normalizeH="0" baseline="0" noProof="1">
                <a:ln>
                  <a:noFill/>
                </a:ln>
                <a:solidFill>
                  <a:schemeClr val="lt1"/>
                </a:solidFill>
                <a:effectLst/>
                <a:uLnTx/>
                <a:uFillTx/>
                <a:latin typeface="+mj-lt"/>
                <a:ea typeface="+mj-ea"/>
                <a:cs typeface="+mj-cs"/>
              </a:rPr>
              <a:t> </a:t>
            </a:r>
            <a:endParaRPr kumimoji="0" lang="en-US" altLang="zh-CN" sz="4400" b="0" i="0" u="none" strike="noStrike" kern="1200" cap="none" spc="0" normalizeH="0" baseline="0" noProof="1">
              <a:ln>
                <a:noFill/>
              </a:ln>
              <a:solidFill>
                <a:schemeClr val="lt1"/>
              </a:solidFill>
              <a:effectLst/>
              <a:uLnTx/>
              <a:uFillTx/>
              <a:latin typeface="+mj-lt"/>
              <a:ea typeface="+mj-ea"/>
              <a:cs typeface="+mj-cs"/>
            </a:endParaRPr>
          </a:p>
        </p:txBody>
      </p:sp>
      <p:pic>
        <p:nvPicPr>
          <p:cNvPr id="110595" name="图片 4" descr="t017ad25186a066ac2f"/>
          <p:cNvPicPr>
            <a:picLocks noChangeAspect="1"/>
          </p:cNvPicPr>
          <p:nvPr/>
        </p:nvPicPr>
        <p:blipFill>
          <a:blip r:embed="rId1"/>
          <a:stretch>
            <a:fillRect/>
          </a:stretch>
        </p:blipFill>
        <p:spPr>
          <a:xfrm>
            <a:off x="8316913" y="-100012"/>
            <a:ext cx="752475" cy="1382712"/>
          </a:xfrm>
          <a:prstGeom prst="rect">
            <a:avLst/>
          </a:prstGeom>
          <a:noFill/>
          <a:ln w="9525">
            <a:noFill/>
          </a:ln>
        </p:spPr>
      </p:pic>
      <p:sp>
        <p:nvSpPr>
          <p:cNvPr id="110596" name="文本框 1"/>
          <p:cNvSpPr txBox="1"/>
          <p:nvPr/>
        </p:nvSpPr>
        <p:spPr>
          <a:xfrm>
            <a:off x="400050" y="1485900"/>
            <a:ext cx="280988" cy="368300"/>
          </a:xfrm>
          <a:prstGeom prst="rect">
            <a:avLst/>
          </a:prstGeom>
          <a:noFill/>
          <a:ln w="9525">
            <a:noFill/>
          </a:ln>
        </p:spPr>
        <p:txBody>
          <a:bodyPr wrap="none" anchor="t" anchorCtr="0">
            <a:spAutoFit/>
          </a:bodyPr>
          <a:p>
            <a:pPr>
              <a:lnSpc>
                <a:spcPct val="130000"/>
              </a:lnSpc>
            </a:pPr>
            <a:r>
              <a:rPr lang="en-US" altLang="zh-CN" sz="1400" dirty="0">
                <a:latin typeface="Arial" panose="020B0604020202020204" pitchFamily="34" charset="0"/>
                <a:ea typeface="微软雅黑" panose="020B0503020204020204" charset="-122"/>
              </a:rPr>
              <a:t> </a:t>
            </a:r>
            <a:r>
              <a:rPr lang="zh-CN" altLang="en-US" sz="1400" dirty="0">
                <a:latin typeface="Arial" panose="020B0604020202020204" pitchFamily="34" charset="0"/>
                <a:ea typeface="微软雅黑" panose="020B0503020204020204" charset="-122"/>
              </a:rPr>
              <a:t> </a:t>
            </a:r>
            <a:endParaRPr lang="zh-CN" altLang="en-US" sz="1400" dirty="0">
              <a:latin typeface="Arial" panose="020B0604020202020204" pitchFamily="34" charset="0"/>
              <a:ea typeface="微软雅黑" panose="020B0503020204020204" charset="-122"/>
            </a:endParaRPr>
          </a:p>
        </p:txBody>
      </p:sp>
      <p:sp>
        <p:nvSpPr>
          <p:cNvPr id="2" name="文本框 1"/>
          <p:cNvSpPr txBox="1"/>
          <p:nvPr/>
        </p:nvSpPr>
        <p:spPr>
          <a:xfrm>
            <a:off x="479425" y="1603375"/>
            <a:ext cx="8140700" cy="4913313"/>
          </a:xfrm>
          <a:prstGeom prst="rect">
            <a:avLst/>
          </a:prstGeom>
          <a:noFill/>
        </p:spPr>
        <p:txBody>
          <a:bodyPr>
            <a:spAutoFit/>
          </a:bodyPr>
          <a:lstStyle/>
          <a:p>
            <a:pPr marR="0" defTabSz="914400">
              <a:lnSpc>
                <a:spcPct val="135000"/>
              </a:lnSpc>
              <a:spcBef>
                <a:spcPct val="50000"/>
              </a:spcBef>
              <a:buClr>
                <a:srgbClr val="000000"/>
              </a:buClr>
              <a:buSzTx/>
              <a:buFont typeface="Arial" panose="020B0604020202020204" pitchFamily="34" charset="0"/>
              <a:buNone/>
              <a:defRPr/>
            </a:pPr>
            <a:r>
              <a:rPr kumimoji="0" lang="en-US" altLang="zh-CN" sz="28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c</a:t>
            </a:r>
            <a:r>
              <a:rPr kumimoji="0" lang="zh-CN" altLang="en-US" sz="28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）通过对现场采集的监控数据和信息的</a:t>
            </a:r>
            <a:r>
              <a:rPr kumimoji="0" lang="zh-CN" altLang="en-US" sz="2800" b="1" u="sng" kern="1200" cap="none" spc="0" normalizeH="0" baseline="0" noProof="1">
                <a:solidFill>
                  <a:srgbClr val="FF3300"/>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智能分析</a:t>
            </a:r>
            <a:r>
              <a:rPr kumimoji="0" lang="zh-CN" altLang="en-US" sz="28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，完成</a:t>
            </a:r>
            <a:r>
              <a:rPr kumimoji="0" lang="zh-CN" altLang="en-US" sz="2800" b="1" u="sng" kern="1200" cap="none" spc="0" normalizeH="0" baseline="0" noProof="1">
                <a:solidFill>
                  <a:srgbClr val="FF3300"/>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故障诊断和事故预警</a:t>
            </a:r>
            <a:r>
              <a:rPr kumimoji="0" lang="zh-CN" altLang="en-US" sz="28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，及时发现异常，为操作人员进行现场</a:t>
            </a:r>
            <a:r>
              <a:rPr kumimoji="0" lang="zh-CN" altLang="en-US" sz="2800" b="1" u="sng" kern="1200" cap="none" spc="0" normalizeH="0" baseline="0" noProof="1">
                <a:solidFill>
                  <a:srgbClr val="FF3300"/>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故障的排除和应急处置提供指导</a:t>
            </a:r>
            <a:r>
              <a:rPr kumimoji="0" lang="zh-CN" altLang="en-US" sz="28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，保障生产安全。</a:t>
            </a:r>
            <a:endParaRPr kumimoji="0" lang="zh-CN" altLang="en-US" sz="28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cs"/>
            </a:endParaRPr>
          </a:p>
          <a:p>
            <a:pPr marR="0" defTabSz="914400">
              <a:lnSpc>
                <a:spcPct val="135000"/>
              </a:lnSpc>
              <a:spcBef>
                <a:spcPct val="50000"/>
              </a:spcBef>
              <a:buClr>
                <a:srgbClr val="000000"/>
              </a:buClr>
              <a:buSzTx/>
              <a:buFont typeface="Arial" panose="020B0604020202020204" pitchFamily="34" charset="0"/>
              <a:buNone/>
              <a:defRPr/>
            </a:pPr>
            <a:r>
              <a:rPr kumimoji="0" lang="en-US" altLang="zh-CN" sz="28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d</a:t>
            </a:r>
            <a:r>
              <a:rPr kumimoji="0" lang="zh-CN" altLang="en-US" sz="28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）根据</a:t>
            </a:r>
            <a:r>
              <a:rPr kumimoji="0" lang="zh-CN" altLang="en-US" sz="2800" b="1" u="sng" kern="1200" cap="none" spc="0" normalizeH="0" baseline="0" noProof="1">
                <a:solidFill>
                  <a:srgbClr val="FF3300"/>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现场情况和监控对象的特性</a:t>
            </a:r>
            <a:r>
              <a:rPr kumimoji="0" lang="zh-CN" altLang="en-US" sz="28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，严格遵循有关法律、法规和标准规范的要求，</a:t>
            </a:r>
            <a:r>
              <a:rPr kumimoji="0" lang="zh-CN" altLang="en-US" sz="2800" b="1" u="sng" kern="1200" cap="none" spc="0" normalizeH="0" baseline="0" noProof="1">
                <a:solidFill>
                  <a:srgbClr val="FF3300"/>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合理选择、设计、安装、调试和维护监控设备和设施</a:t>
            </a:r>
            <a:r>
              <a:rPr kumimoji="0" lang="zh-CN" altLang="en-US" sz="28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，确保监控系统的</a:t>
            </a:r>
            <a:r>
              <a:rPr kumimoji="0" lang="zh-CN" altLang="en-US" sz="2800" b="1" u="sng" kern="1200" cap="none" spc="0" normalizeH="0" baseline="0" noProof="1">
                <a:solidFill>
                  <a:srgbClr val="FF3300"/>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高可靠性</a:t>
            </a:r>
            <a:r>
              <a:rPr kumimoji="0" lang="zh-CN" altLang="en-US" sz="28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a:t>
            </a:r>
            <a:endParaRPr kumimoji="0" lang="zh-CN" altLang="en-US" sz="2800" kern="1200" cap="none" spc="0" normalizeH="0" baseline="0" noProof="1">
              <a:latin typeface="Arial" panose="020B0604020202020204" pitchFamily="34" charset="0"/>
              <a:ea typeface="微软雅黑" panose="020B0503020204020204" charset="-122"/>
              <a:cs typeface="+mn-cs"/>
            </a:endParaRPr>
          </a:p>
        </p:txBody>
      </p:sp>
      <p:sp>
        <p:nvSpPr>
          <p:cNvPr id="110598" name="矩形 2"/>
          <p:cNvSpPr/>
          <p:nvPr/>
        </p:nvSpPr>
        <p:spPr>
          <a:xfrm>
            <a:off x="2338388" y="547688"/>
            <a:ext cx="4919662" cy="519112"/>
          </a:xfrm>
          <a:prstGeom prst="rect">
            <a:avLst/>
          </a:prstGeom>
          <a:noFill/>
          <a:ln w="9525">
            <a:noFill/>
          </a:ln>
        </p:spPr>
        <p:txBody>
          <a:bodyPr wrap="none" anchor="ctr" anchorCtr="0">
            <a:spAutoFit/>
          </a:bodyPr>
          <a:p>
            <a:r>
              <a:rPr lang="zh-CN" altLang="en-US" sz="2800" b="1" dirty="0">
                <a:solidFill>
                  <a:srgbClr val="CC0000"/>
                </a:solidFill>
                <a:latin typeface="Times New Roman" panose="02020603050405020304" pitchFamily="18" charset="0"/>
                <a:ea typeface="黑体" panose="02010609060101010101" pitchFamily="49" charset="-122"/>
                <a:sym typeface="黑体" panose="02010609060101010101" pitchFamily="49" charset="-122"/>
              </a:rPr>
              <a:t>重大危险源安全监控预警系统 </a:t>
            </a:r>
            <a:endParaRPr lang="en-US" altLang="zh-CN" sz="2800" b="1" dirty="0">
              <a:latin typeface="Arial" panose="020B0604020202020204" pitchFamily="34" charset="0"/>
              <a:ea typeface="黑体" panose="02010609060101010101" pitchFamily="49" charset="-122"/>
            </a:endParaRPr>
          </a:p>
        </p:txBody>
      </p:sp>
      <p:sp>
        <p:nvSpPr>
          <p:cNvPr id="3" name="内容占位符 2"/>
          <p:cNvSpPr/>
          <p:nvPr>
            <p:ph idx="1"/>
          </p:nvPr>
        </p:nvSpPr>
        <p:spPr/>
        <p:txBody>
          <a:bodyPr/>
          <a:p>
            <a:endParaRPr lang="zh-CN" altLang="en-US"/>
          </a:p>
        </p:txBody>
      </p:sp>
    </p:spTree>
  </p:cSld>
  <p:clrMapOvr>
    <a:masterClrMapping/>
  </p:clrMapOvr>
  <p:transition>
    <p:random/>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标题 7"/>
          <p:cNvSpPr>
            <a:spLocks noGrp="1"/>
          </p:cNvSpPr>
          <p:nvPr/>
        </p:nvSpPr>
        <p:spPr>
          <a:xfrm>
            <a:off x="538163" y="1125538"/>
            <a:ext cx="8105775" cy="76200"/>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anchor="ctr"/>
          <a:lst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lt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r>
              <a:rPr kumimoji="0" lang="en-US" altLang="zh-CN" sz="4400" b="0" i="0" u="none" strike="noStrike" kern="1200" cap="none" spc="0" normalizeH="0" baseline="0" noProof="1">
                <a:ln>
                  <a:noFill/>
                </a:ln>
                <a:solidFill>
                  <a:schemeClr val="lt1"/>
                </a:solidFill>
                <a:effectLst/>
                <a:uLnTx/>
                <a:uFillTx/>
                <a:latin typeface="+mj-lt"/>
                <a:ea typeface="+mj-ea"/>
                <a:cs typeface="+mj-cs"/>
              </a:rPr>
              <a:t> </a:t>
            </a:r>
            <a:endParaRPr kumimoji="0" lang="en-US" altLang="zh-CN" sz="4400" b="0" i="0" u="none" strike="noStrike" kern="1200" cap="none" spc="0" normalizeH="0" baseline="0" noProof="1">
              <a:ln>
                <a:noFill/>
              </a:ln>
              <a:solidFill>
                <a:schemeClr val="lt1"/>
              </a:solidFill>
              <a:effectLst/>
              <a:uLnTx/>
              <a:uFillTx/>
              <a:latin typeface="+mj-lt"/>
              <a:ea typeface="+mj-ea"/>
              <a:cs typeface="+mj-cs"/>
            </a:endParaRPr>
          </a:p>
        </p:txBody>
      </p:sp>
      <p:pic>
        <p:nvPicPr>
          <p:cNvPr id="111619" name="图片 4" descr="t017ad25186a066ac2f"/>
          <p:cNvPicPr>
            <a:picLocks noChangeAspect="1"/>
          </p:cNvPicPr>
          <p:nvPr/>
        </p:nvPicPr>
        <p:blipFill>
          <a:blip r:embed="rId1"/>
          <a:stretch>
            <a:fillRect/>
          </a:stretch>
        </p:blipFill>
        <p:spPr>
          <a:xfrm>
            <a:off x="8316913" y="-100012"/>
            <a:ext cx="752475" cy="1382712"/>
          </a:xfrm>
          <a:prstGeom prst="rect">
            <a:avLst/>
          </a:prstGeom>
          <a:noFill/>
          <a:ln w="9525">
            <a:noFill/>
          </a:ln>
        </p:spPr>
      </p:pic>
      <p:sp>
        <p:nvSpPr>
          <p:cNvPr id="111620" name="文本框 1"/>
          <p:cNvSpPr txBox="1"/>
          <p:nvPr/>
        </p:nvSpPr>
        <p:spPr>
          <a:xfrm>
            <a:off x="400050" y="1485900"/>
            <a:ext cx="280988" cy="368300"/>
          </a:xfrm>
          <a:prstGeom prst="rect">
            <a:avLst/>
          </a:prstGeom>
          <a:noFill/>
          <a:ln w="9525">
            <a:noFill/>
          </a:ln>
        </p:spPr>
        <p:txBody>
          <a:bodyPr wrap="none" anchor="t" anchorCtr="0">
            <a:spAutoFit/>
          </a:bodyPr>
          <a:p>
            <a:pPr>
              <a:lnSpc>
                <a:spcPct val="130000"/>
              </a:lnSpc>
            </a:pPr>
            <a:r>
              <a:rPr lang="en-US" altLang="zh-CN" sz="1400" dirty="0">
                <a:latin typeface="Arial" panose="020B0604020202020204" pitchFamily="34" charset="0"/>
                <a:ea typeface="微软雅黑" panose="020B0503020204020204" charset="-122"/>
              </a:rPr>
              <a:t> </a:t>
            </a:r>
            <a:r>
              <a:rPr lang="zh-CN" altLang="en-US" sz="1400" dirty="0">
                <a:latin typeface="Arial" panose="020B0604020202020204" pitchFamily="34" charset="0"/>
                <a:ea typeface="微软雅黑" panose="020B0503020204020204" charset="-122"/>
              </a:rPr>
              <a:t> </a:t>
            </a:r>
            <a:endParaRPr lang="zh-CN" altLang="en-US" sz="1400" dirty="0">
              <a:latin typeface="Arial" panose="020B0604020202020204" pitchFamily="34" charset="0"/>
              <a:ea typeface="微软雅黑" panose="020B0503020204020204" charset="-122"/>
            </a:endParaRPr>
          </a:p>
        </p:txBody>
      </p:sp>
      <p:sp>
        <p:nvSpPr>
          <p:cNvPr id="111621" name="文本框 1"/>
          <p:cNvSpPr txBox="1"/>
          <p:nvPr/>
        </p:nvSpPr>
        <p:spPr>
          <a:xfrm>
            <a:off x="466725" y="1196975"/>
            <a:ext cx="3500438" cy="646113"/>
          </a:xfrm>
          <a:prstGeom prst="rect">
            <a:avLst/>
          </a:prstGeom>
          <a:noFill/>
          <a:ln w="9525">
            <a:noFill/>
          </a:ln>
        </p:spPr>
        <p:txBody>
          <a:bodyPr wrap="none" anchor="t" anchorCtr="0">
            <a:spAutoFit/>
          </a:bodyPr>
          <a:p>
            <a:pPr marL="457200" indent="-457200">
              <a:lnSpc>
                <a:spcPct val="130000"/>
              </a:lnSpc>
              <a:buFont typeface="Wingdings" panose="05000000000000000000" pitchFamily="2" charset="2"/>
              <a:buChar char="Ø"/>
            </a:pPr>
            <a:r>
              <a:rPr lang="zh-CN" altLang="en-US" sz="2800" b="1" dirty="0">
                <a:solidFill>
                  <a:srgbClr val="FF0000"/>
                </a:solidFill>
                <a:latin typeface="黑体" panose="02010609060101010101" pitchFamily="49" charset="-122"/>
                <a:ea typeface="黑体" panose="02010609060101010101" pitchFamily="49" charset="-122"/>
                <a:sym typeface="Arial" panose="020B0604020202020204" pitchFamily="34" charset="0"/>
              </a:rPr>
              <a:t>监控系统一般要求</a:t>
            </a:r>
            <a:endParaRPr lang="zh-CN" altLang="en-US" sz="2800" b="1" dirty="0">
              <a:solidFill>
                <a:srgbClr val="FF0000"/>
              </a:solidFill>
              <a:latin typeface="黑体" panose="02010609060101010101" pitchFamily="49" charset="-122"/>
              <a:ea typeface="黑体" panose="02010609060101010101" pitchFamily="49" charset="-122"/>
              <a:sym typeface="Arial" panose="020B0604020202020204" pitchFamily="34" charset="0"/>
            </a:endParaRPr>
          </a:p>
        </p:txBody>
      </p:sp>
      <p:sp>
        <p:nvSpPr>
          <p:cNvPr id="3" name="文本框 2"/>
          <p:cNvSpPr txBox="1"/>
          <p:nvPr/>
        </p:nvSpPr>
        <p:spPr>
          <a:xfrm>
            <a:off x="539750" y="1773238"/>
            <a:ext cx="8167688" cy="4897438"/>
          </a:xfrm>
          <a:prstGeom prst="rect">
            <a:avLst/>
          </a:prstGeom>
          <a:noFill/>
        </p:spPr>
        <p:txBody>
          <a:bodyPr>
            <a:spAutoFit/>
          </a:bodyPr>
          <a:lstStyle/>
          <a:p>
            <a:pPr marR="0" defTabSz="914400">
              <a:lnSpc>
                <a:spcPct val="135000"/>
              </a:lnSpc>
              <a:spcBef>
                <a:spcPct val="50000"/>
              </a:spcBef>
              <a:buClr>
                <a:srgbClr val="000000"/>
              </a:buClr>
              <a:buSzTx/>
              <a:buFont typeface="Arial" panose="020B0604020202020204" pitchFamily="34" charset="0"/>
              <a:buNone/>
              <a:defRPr/>
            </a:pPr>
            <a:r>
              <a:rPr kumimoji="0" lang="en-US" altLang="zh-CN" sz="24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a</a:t>
            </a:r>
            <a:r>
              <a:rPr kumimoji="0" lang="zh-CN" altLang="en-US" sz="24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）重大危险源必须设有</a:t>
            </a:r>
            <a:r>
              <a:rPr kumimoji="0" lang="zh-CN" altLang="en-US" sz="2400" b="1" u="sng" kern="1200" cap="none" spc="0" normalizeH="0" baseline="0" noProof="1">
                <a:solidFill>
                  <a:srgbClr val="FF3300"/>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独立的安全监控预警系统</a:t>
            </a:r>
            <a:r>
              <a:rPr kumimoji="0" lang="zh-CN" altLang="en-US" sz="24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，预警参数的现场探测仪器的数据</a:t>
            </a:r>
            <a:r>
              <a:rPr kumimoji="0" lang="zh-CN" altLang="en-US" sz="2400" b="1" u="sng" kern="1200" cap="none" spc="0" normalizeH="0" baseline="0" noProof="1">
                <a:solidFill>
                  <a:srgbClr val="FF3300"/>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必须直接接入</a:t>
            </a:r>
            <a:r>
              <a:rPr kumimoji="0" lang="zh-CN" altLang="en-US" sz="24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到系统控制器中。</a:t>
            </a:r>
            <a:endParaRPr kumimoji="0" lang="zh-CN" altLang="en-US" sz="24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cs"/>
            </a:endParaRPr>
          </a:p>
          <a:p>
            <a:pPr marR="0" defTabSz="914400">
              <a:lnSpc>
                <a:spcPct val="135000"/>
              </a:lnSpc>
              <a:spcBef>
                <a:spcPct val="50000"/>
              </a:spcBef>
              <a:buClr>
                <a:srgbClr val="000000"/>
              </a:buClr>
              <a:buSzTx/>
              <a:buFont typeface="Arial" panose="020B0604020202020204" pitchFamily="34" charset="0"/>
              <a:buNone/>
              <a:defRPr/>
            </a:pPr>
            <a:r>
              <a:rPr kumimoji="0" lang="en-US" altLang="zh-CN" sz="24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b</a:t>
            </a:r>
            <a:r>
              <a:rPr kumimoji="0" lang="zh-CN" altLang="en-US" sz="24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）系统中的</a:t>
            </a:r>
            <a:r>
              <a:rPr kumimoji="0" lang="zh-CN" altLang="en-US" sz="2400" b="1" u="sng" kern="1200" cap="none" spc="0" normalizeH="0" baseline="0" noProof="1">
                <a:solidFill>
                  <a:srgbClr val="FF3300"/>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设备应符合</a:t>
            </a:r>
            <a:r>
              <a:rPr kumimoji="0" lang="zh-CN" altLang="en-US" sz="24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相关技术标准规范及各自企业产品标准的</a:t>
            </a:r>
            <a:r>
              <a:rPr kumimoji="0" lang="zh-CN" altLang="en-US" sz="2400" b="1" u="sng" kern="1200" cap="none" spc="0" normalizeH="0" baseline="0" noProof="1">
                <a:solidFill>
                  <a:srgbClr val="FF3300"/>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规定</a:t>
            </a:r>
            <a:r>
              <a:rPr kumimoji="0" lang="zh-CN" altLang="en-US" sz="24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，经国家有关部门和检测检验机构</a:t>
            </a:r>
            <a:r>
              <a:rPr kumimoji="0" lang="zh-CN" altLang="en-US" sz="2400" b="1" u="sng" kern="1200" cap="none" spc="0" normalizeH="0" baseline="0" noProof="1">
                <a:solidFill>
                  <a:srgbClr val="FF3300"/>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认证、检验合格，</a:t>
            </a:r>
            <a:r>
              <a:rPr kumimoji="0" lang="zh-CN" altLang="en-US" sz="24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按照经规定程序批准的图样及文件</a:t>
            </a:r>
            <a:r>
              <a:rPr kumimoji="0" lang="zh-CN" altLang="en-US" sz="2400" b="1" u="sng" kern="1200" cap="none" spc="0" normalizeH="0" baseline="0" noProof="1">
                <a:solidFill>
                  <a:srgbClr val="FF3300"/>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制造和成套</a:t>
            </a:r>
            <a:r>
              <a:rPr kumimoji="0" lang="zh-CN" altLang="en-US" sz="24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a:t>
            </a:r>
            <a:endParaRPr kumimoji="0" lang="zh-CN" altLang="en-US" sz="24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cs"/>
            </a:endParaRPr>
          </a:p>
          <a:p>
            <a:pPr marR="0" defTabSz="914400">
              <a:lnSpc>
                <a:spcPct val="135000"/>
              </a:lnSpc>
              <a:spcBef>
                <a:spcPct val="50000"/>
              </a:spcBef>
              <a:buClr>
                <a:srgbClr val="000000"/>
              </a:buClr>
              <a:buSzTx/>
              <a:buFont typeface="Arial" panose="020B0604020202020204" pitchFamily="34" charset="0"/>
              <a:buNone/>
              <a:defRPr/>
            </a:pPr>
            <a:r>
              <a:rPr kumimoji="0" lang="en-US" altLang="zh-CN" sz="24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c</a:t>
            </a:r>
            <a:r>
              <a:rPr kumimoji="0" lang="zh-CN" altLang="en-US" sz="24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）火灾和爆炸危险场所设置的系统，必须符合国家现行有关</a:t>
            </a:r>
            <a:r>
              <a:rPr kumimoji="0" lang="zh-CN" altLang="en-US" sz="2400" b="1" u="sng" kern="1200" cap="none" spc="0" normalizeH="0" baseline="0" noProof="1">
                <a:solidFill>
                  <a:srgbClr val="FF3300"/>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防爆、防雷、防静电</a:t>
            </a:r>
            <a:r>
              <a:rPr kumimoji="0" lang="zh-CN" altLang="en-US" sz="24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等标准、规范的要求。系统所用设备</a:t>
            </a:r>
            <a:r>
              <a:rPr kumimoji="0" lang="zh-CN" altLang="en-US" sz="2400" b="1" u="sng" kern="1200" cap="none" spc="0" normalizeH="0" baseline="0" noProof="1">
                <a:solidFill>
                  <a:srgbClr val="FF3300"/>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必须适用于现场条件和环境</a:t>
            </a:r>
            <a:r>
              <a:rPr kumimoji="0" lang="zh-CN" altLang="en-US" sz="24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a:t>
            </a:r>
            <a:r>
              <a:rPr kumimoji="0" lang="zh-CN" altLang="en-US" sz="2400" b="1" u="sng" kern="1200" cap="none" spc="0" normalizeH="0" baseline="0" noProof="1">
                <a:solidFill>
                  <a:srgbClr val="FF3300"/>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不会</a:t>
            </a:r>
            <a:r>
              <a:rPr kumimoji="0" lang="zh-CN" altLang="en-US" sz="24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因为有害的使用条件和环境</a:t>
            </a:r>
            <a:r>
              <a:rPr kumimoji="0" lang="zh-CN" altLang="en-US" sz="2400" b="1" u="sng" kern="1200" cap="none" spc="0" normalizeH="0" baseline="0" noProof="1">
                <a:solidFill>
                  <a:srgbClr val="FF3300"/>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影响</a:t>
            </a:r>
            <a:r>
              <a:rPr kumimoji="0" lang="zh-CN" altLang="en-US" sz="24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检测监控</a:t>
            </a:r>
            <a:r>
              <a:rPr kumimoji="0" lang="zh-CN" altLang="en-US" sz="2400" b="1" u="sng" kern="1200" cap="none" spc="0" normalizeH="0" baseline="0" noProof="1">
                <a:solidFill>
                  <a:srgbClr val="FF3300"/>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效果</a:t>
            </a:r>
            <a:r>
              <a:rPr kumimoji="0" lang="zh-CN" altLang="en-US" sz="24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和使用</a:t>
            </a:r>
            <a:r>
              <a:rPr kumimoji="0" lang="zh-CN" altLang="en-US" sz="2400" b="1" u="sng" kern="1200" cap="none" spc="0" normalizeH="0" baseline="0" noProof="1">
                <a:solidFill>
                  <a:srgbClr val="FF3300"/>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寿命</a:t>
            </a:r>
            <a:r>
              <a:rPr kumimoji="0" lang="zh-CN" altLang="en-US" sz="24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a:t>
            </a:r>
            <a:endParaRPr kumimoji="0" lang="zh-CN" altLang="en-US" sz="2400" kern="1200" cap="none" spc="0" normalizeH="0" baseline="0" noProof="1">
              <a:latin typeface="Arial" panose="020B0604020202020204" pitchFamily="34" charset="0"/>
              <a:ea typeface="微软雅黑" panose="020B0503020204020204" charset="-122"/>
              <a:cs typeface="+mn-cs"/>
            </a:endParaRPr>
          </a:p>
        </p:txBody>
      </p:sp>
      <p:sp>
        <p:nvSpPr>
          <p:cNvPr id="111623" name="矩形 3"/>
          <p:cNvSpPr/>
          <p:nvPr/>
        </p:nvSpPr>
        <p:spPr>
          <a:xfrm>
            <a:off x="2338388" y="547688"/>
            <a:ext cx="4919662" cy="519112"/>
          </a:xfrm>
          <a:prstGeom prst="rect">
            <a:avLst/>
          </a:prstGeom>
          <a:noFill/>
          <a:ln w="9525">
            <a:noFill/>
          </a:ln>
        </p:spPr>
        <p:txBody>
          <a:bodyPr wrap="none" anchor="ctr" anchorCtr="0">
            <a:spAutoFit/>
          </a:bodyPr>
          <a:p>
            <a:r>
              <a:rPr lang="zh-CN" altLang="en-US" sz="2800" b="1" dirty="0">
                <a:solidFill>
                  <a:srgbClr val="CC0000"/>
                </a:solidFill>
                <a:latin typeface="Times New Roman" panose="02020603050405020304" pitchFamily="18" charset="0"/>
                <a:ea typeface="黑体" panose="02010609060101010101" pitchFamily="49" charset="-122"/>
                <a:sym typeface="黑体" panose="02010609060101010101" pitchFamily="49" charset="-122"/>
              </a:rPr>
              <a:t>重大危险源安全监控预警系统 </a:t>
            </a:r>
            <a:endParaRPr lang="en-US" altLang="zh-CN" sz="2800" b="1" dirty="0">
              <a:latin typeface="Arial" panose="020B0604020202020204" pitchFamily="34" charset="0"/>
              <a:ea typeface="黑体" panose="02010609060101010101" pitchFamily="49" charset="-122"/>
            </a:endParaRPr>
          </a:p>
        </p:txBody>
      </p:sp>
      <p:sp>
        <p:nvSpPr>
          <p:cNvPr id="2" name="内容占位符 1"/>
          <p:cNvSpPr/>
          <p:nvPr>
            <p:ph idx="1"/>
          </p:nvPr>
        </p:nvSpPr>
        <p:spPr/>
        <p:txBody>
          <a:bodyPr/>
          <a:p>
            <a:endParaRPr lang="zh-CN" altLang="en-US"/>
          </a:p>
        </p:txBody>
      </p:sp>
    </p:spTree>
  </p:cSld>
  <p:clrMapOvr>
    <a:masterClrMapping/>
  </p:clrMapOvr>
  <p:transition>
    <p:random/>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标题 7"/>
          <p:cNvSpPr>
            <a:spLocks noGrp="1"/>
          </p:cNvSpPr>
          <p:nvPr/>
        </p:nvSpPr>
        <p:spPr>
          <a:xfrm>
            <a:off x="503238" y="1123950"/>
            <a:ext cx="8105775" cy="76200"/>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anchor="ctr"/>
          <a:lst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lt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r>
              <a:rPr kumimoji="0" lang="en-US" altLang="zh-CN" sz="4400" b="0" i="0" u="none" strike="noStrike" kern="1200" cap="none" spc="0" normalizeH="0" baseline="0" noProof="1">
                <a:ln>
                  <a:noFill/>
                </a:ln>
                <a:solidFill>
                  <a:schemeClr val="lt1"/>
                </a:solidFill>
                <a:effectLst/>
                <a:uLnTx/>
                <a:uFillTx/>
                <a:latin typeface="+mj-lt"/>
                <a:ea typeface="+mj-ea"/>
                <a:cs typeface="+mj-cs"/>
              </a:rPr>
              <a:t> </a:t>
            </a:r>
            <a:endParaRPr kumimoji="0" lang="en-US" altLang="zh-CN" sz="4400" b="0" i="0" u="none" strike="noStrike" kern="1200" cap="none" spc="0" normalizeH="0" baseline="0" noProof="1">
              <a:ln>
                <a:noFill/>
              </a:ln>
              <a:solidFill>
                <a:schemeClr val="lt1"/>
              </a:solidFill>
              <a:effectLst/>
              <a:uLnTx/>
              <a:uFillTx/>
              <a:latin typeface="+mj-lt"/>
              <a:ea typeface="+mj-ea"/>
              <a:cs typeface="+mj-cs"/>
            </a:endParaRPr>
          </a:p>
        </p:txBody>
      </p:sp>
      <p:pic>
        <p:nvPicPr>
          <p:cNvPr id="113667" name="图片 4" descr="t017ad25186a066ac2f"/>
          <p:cNvPicPr>
            <a:picLocks noChangeAspect="1"/>
          </p:cNvPicPr>
          <p:nvPr/>
        </p:nvPicPr>
        <p:blipFill>
          <a:blip r:embed="rId1"/>
          <a:stretch>
            <a:fillRect/>
          </a:stretch>
        </p:blipFill>
        <p:spPr>
          <a:xfrm>
            <a:off x="8316913" y="-100012"/>
            <a:ext cx="752475" cy="1382712"/>
          </a:xfrm>
          <a:prstGeom prst="rect">
            <a:avLst/>
          </a:prstGeom>
          <a:noFill/>
          <a:ln w="9525">
            <a:noFill/>
          </a:ln>
        </p:spPr>
      </p:pic>
      <p:sp>
        <p:nvSpPr>
          <p:cNvPr id="113668" name="文本框 1"/>
          <p:cNvSpPr txBox="1"/>
          <p:nvPr/>
        </p:nvSpPr>
        <p:spPr>
          <a:xfrm>
            <a:off x="395288" y="1341438"/>
            <a:ext cx="2070100" cy="646112"/>
          </a:xfrm>
          <a:prstGeom prst="rect">
            <a:avLst/>
          </a:prstGeom>
          <a:noFill/>
          <a:ln w="9525">
            <a:noFill/>
          </a:ln>
        </p:spPr>
        <p:txBody>
          <a:bodyPr wrap="none" anchor="t" anchorCtr="0">
            <a:spAutoFit/>
          </a:bodyPr>
          <a:p>
            <a:pPr marL="457200" indent="-457200">
              <a:lnSpc>
                <a:spcPct val="130000"/>
              </a:lnSpc>
              <a:buFont typeface="Wingdings" panose="05000000000000000000" pitchFamily="2" charset="2"/>
              <a:buChar char="Ø"/>
            </a:pPr>
            <a:r>
              <a:rPr lang="zh-CN" altLang="en-US" sz="2800" b="1" dirty="0">
                <a:solidFill>
                  <a:srgbClr val="FF0000"/>
                </a:solidFill>
                <a:latin typeface="黑体" panose="02010609060101010101" pitchFamily="49" charset="-122"/>
                <a:ea typeface="黑体" panose="02010609060101010101" pitchFamily="49" charset="-122"/>
                <a:sym typeface="Arial" panose="020B0604020202020204" pitchFamily="34" charset="0"/>
              </a:rPr>
              <a:t>监控项目</a:t>
            </a:r>
            <a:endParaRPr lang="zh-CN" altLang="en-US" sz="2800" b="1" dirty="0">
              <a:solidFill>
                <a:srgbClr val="FF0000"/>
              </a:solidFill>
              <a:latin typeface="黑体" panose="02010609060101010101" pitchFamily="49" charset="-122"/>
              <a:ea typeface="黑体" panose="02010609060101010101" pitchFamily="49" charset="-122"/>
              <a:sym typeface="Arial" panose="020B0604020202020204" pitchFamily="34" charset="0"/>
            </a:endParaRPr>
          </a:p>
        </p:txBody>
      </p:sp>
      <p:sp>
        <p:nvSpPr>
          <p:cNvPr id="113669" name="矩形 1"/>
          <p:cNvSpPr/>
          <p:nvPr/>
        </p:nvSpPr>
        <p:spPr>
          <a:xfrm>
            <a:off x="2338388" y="547688"/>
            <a:ext cx="4919662" cy="519112"/>
          </a:xfrm>
          <a:prstGeom prst="rect">
            <a:avLst/>
          </a:prstGeom>
          <a:noFill/>
          <a:ln w="9525">
            <a:noFill/>
          </a:ln>
        </p:spPr>
        <p:txBody>
          <a:bodyPr wrap="none" anchor="ctr" anchorCtr="0">
            <a:spAutoFit/>
          </a:bodyPr>
          <a:p>
            <a:r>
              <a:rPr lang="zh-CN" altLang="en-US" sz="2800" b="1" dirty="0">
                <a:solidFill>
                  <a:srgbClr val="CC0000"/>
                </a:solidFill>
                <a:latin typeface="Times New Roman" panose="02020603050405020304" pitchFamily="18" charset="0"/>
                <a:ea typeface="黑体" panose="02010609060101010101" pitchFamily="49" charset="-122"/>
                <a:sym typeface="黑体" panose="02010609060101010101" pitchFamily="49" charset="-122"/>
              </a:rPr>
              <a:t>重大危险源安全监控预警系统 </a:t>
            </a:r>
            <a:endParaRPr lang="en-US" altLang="zh-CN" sz="2800" b="1" dirty="0">
              <a:latin typeface="Arial" panose="020B0604020202020204" pitchFamily="34" charset="0"/>
              <a:ea typeface="黑体" panose="02010609060101010101" pitchFamily="49" charset="-122"/>
            </a:endParaRPr>
          </a:p>
        </p:txBody>
      </p:sp>
      <p:sp>
        <p:nvSpPr>
          <p:cNvPr id="3" name="文本框 2"/>
          <p:cNvSpPr txBox="1"/>
          <p:nvPr/>
        </p:nvSpPr>
        <p:spPr>
          <a:xfrm>
            <a:off x="898525" y="1989138"/>
            <a:ext cx="7908925" cy="4221163"/>
          </a:xfrm>
          <a:prstGeom prst="rect">
            <a:avLst/>
          </a:prstGeom>
          <a:noFill/>
        </p:spPr>
        <p:txBody>
          <a:bodyPr>
            <a:spAutoFit/>
          </a:bodyPr>
          <a:lstStyle/>
          <a:p>
            <a:pPr marR="0" defTabSz="914400">
              <a:lnSpc>
                <a:spcPct val="110000"/>
              </a:lnSpc>
              <a:spcBef>
                <a:spcPct val="50000"/>
              </a:spcBef>
              <a:buClr>
                <a:srgbClr val="000000"/>
              </a:buClr>
              <a:buSzTx/>
              <a:buFont typeface="Arial" panose="020B0604020202020204" pitchFamily="34" charset="0"/>
              <a:buNone/>
              <a:defRPr/>
            </a:pPr>
            <a:r>
              <a:rPr kumimoji="0" lang="en-US" altLang="zh-CN" sz="24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a</a:t>
            </a:r>
            <a:r>
              <a:rPr kumimoji="0" lang="zh-CN" altLang="en-US" sz="24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）储罐以及生产装置内的</a:t>
            </a:r>
            <a:r>
              <a:rPr kumimoji="0" lang="zh-CN" altLang="en-US" sz="2400" b="1" u="sng" kern="1200" cap="none" spc="0" normalizeH="0" baseline="0" noProof="1">
                <a:solidFill>
                  <a:srgbClr val="FF3300"/>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温度、压力、液位、流量、阀位等工艺参数</a:t>
            </a:r>
            <a:r>
              <a:rPr kumimoji="0" lang="zh-CN" altLang="en-US" sz="24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a:t>
            </a:r>
            <a:endParaRPr kumimoji="0" lang="zh-CN" altLang="en-US" sz="24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cs"/>
            </a:endParaRPr>
          </a:p>
          <a:p>
            <a:pPr marR="0" defTabSz="914400">
              <a:lnSpc>
                <a:spcPct val="110000"/>
              </a:lnSpc>
              <a:spcBef>
                <a:spcPct val="50000"/>
              </a:spcBef>
              <a:buClr>
                <a:srgbClr val="000000"/>
              </a:buClr>
              <a:buSzTx/>
              <a:buFont typeface="Arial" panose="020B0604020202020204" pitchFamily="34" charset="0"/>
              <a:buNone/>
              <a:defRPr/>
            </a:pPr>
            <a:r>
              <a:rPr kumimoji="0" lang="en-US" altLang="zh-CN" sz="24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b</a:t>
            </a:r>
            <a:r>
              <a:rPr kumimoji="0" lang="zh-CN" altLang="en-US" sz="24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）当易燃易爆及有毒物质为气态或气液两相时，应监测现场的可燃</a:t>
            </a:r>
            <a:r>
              <a:rPr kumimoji="0" lang="en-US" altLang="zh-CN" sz="24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a:t>
            </a:r>
            <a:r>
              <a:rPr kumimoji="0" lang="zh-CN" altLang="en-US" sz="2400" b="1" u="sng" kern="1200" cap="none" spc="0" normalizeH="0" baseline="0" noProof="1">
                <a:solidFill>
                  <a:srgbClr val="FF3300"/>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有毒气体浓度</a:t>
            </a:r>
            <a:r>
              <a:rPr kumimoji="0" lang="zh-CN" altLang="en-US" sz="24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a:t>
            </a:r>
            <a:endParaRPr kumimoji="0" lang="zh-CN" altLang="en-US" sz="24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cs"/>
            </a:endParaRPr>
          </a:p>
          <a:p>
            <a:pPr marR="0" defTabSz="914400">
              <a:lnSpc>
                <a:spcPct val="110000"/>
              </a:lnSpc>
              <a:spcBef>
                <a:spcPct val="50000"/>
              </a:spcBef>
              <a:buClr>
                <a:srgbClr val="000000"/>
              </a:buClr>
              <a:buSzTx/>
              <a:buFont typeface="Arial" panose="020B0604020202020204" pitchFamily="34" charset="0"/>
              <a:buNone/>
              <a:defRPr/>
            </a:pPr>
            <a:r>
              <a:rPr kumimoji="0" lang="en-US" altLang="zh-CN" sz="24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c</a:t>
            </a:r>
            <a:r>
              <a:rPr kumimoji="0" lang="zh-CN" altLang="en-US" sz="24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a:t>
            </a:r>
            <a:r>
              <a:rPr kumimoji="0" lang="zh-CN" altLang="en-US" sz="2400" b="1" u="sng" kern="1200" cap="none" spc="0" normalizeH="0" baseline="0" noProof="1">
                <a:solidFill>
                  <a:srgbClr val="FF3300"/>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气温、湿度、风速、风向等环境参数</a:t>
            </a:r>
            <a:r>
              <a:rPr kumimoji="0" lang="zh-CN" altLang="en-US" sz="24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a:t>
            </a:r>
            <a:endParaRPr kumimoji="0" lang="zh-CN" altLang="en-US" sz="24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cs"/>
            </a:endParaRPr>
          </a:p>
          <a:p>
            <a:pPr marR="0" defTabSz="914400">
              <a:lnSpc>
                <a:spcPct val="110000"/>
              </a:lnSpc>
              <a:spcBef>
                <a:spcPct val="50000"/>
              </a:spcBef>
              <a:buClr>
                <a:srgbClr val="000000"/>
              </a:buClr>
              <a:buSzTx/>
              <a:buFont typeface="Arial" panose="020B0604020202020204" pitchFamily="34" charset="0"/>
              <a:buNone/>
              <a:defRPr/>
            </a:pPr>
            <a:r>
              <a:rPr kumimoji="0" lang="en-US" altLang="zh-CN" sz="24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d</a:t>
            </a:r>
            <a:r>
              <a:rPr kumimoji="0" lang="zh-CN" altLang="en-US" sz="24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a:t>
            </a:r>
            <a:r>
              <a:rPr kumimoji="0" lang="zh-CN" altLang="en-US" sz="2400" b="1" u="sng" kern="1200" cap="none" spc="0" normalizeH="0" baseline="0" noProof="1">
                <a:solidFill>
                  <a:srgbClr val="FF3300"/>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音视频信号和人员出入情况</a:t>
            </a:r>
            <a:r>
              <a:rPr kumimoji="0" lang="zh-CN" altLang="en-US" sz="24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a:t>
            </a:r>
            <a:endParaRPr kumimoji="0" lang="zh-CN" altLang="en-US" sz="24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cs"/>
            </a:endParaRPr>
          </a:p>
          <a:p>
            <a:pPr marR="0" defTabSz="914400">
              <a:lnSpc>
                <a:spcPct val="110000"/>
              </a:lnSpc>
              <a:spcBef>
                <a:spcPct val="50000"/>
              </a:spcBef>
              <a:buClr>
                <a:srgbClr val="000000"/>
              </a:buClr>
              <a:buSzTx/>
              <a:buFont typeface="Arial" panose="020B0604020202020204" pitchFamily="34" charset="0"/>
              <a:buNone/>
              <a:defRPr/>
            </a:pPr>
            <a:r>
              <a:rPr kumimoji="0" lang="en-US" altLang="zh-CN" sz="24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e</a:t>
            </a:r>
            <a:r>
              <a:rPr kumimoji="0" lang="zh-CN" altLang="en-US" sz="24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a:t>
            </a:r>
            <a:r>
              <a:rPr kumimoji="0" lang="zh-CN" altLang="en-US" sz="2400" b="1" u="sng" kern="1200" cap="none" spc="0" normalizeH="0" baseline="0" noProof="1">
                <a:solidFill>
                  <a:srgbClr val="FF3300"/>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明火和烟气</a:t>
            </a:r>
            <a:r>
              <a:rPr kumimoji="0" lang="zh-CN" altLang="en-US" sz="24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a:t>
            </a:r>
            <a:endParaRPr kumimoji="0" lang="zh-CN" altLang="en-US" sz="24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cs"/>
            </a:endParaRPr>
          </a:p>
          <a:p>
            <a:pPr marR="0" defTabSz="914400">
              <a:lnSpc>
                <a:spcPct val="110000"/>
              </a:lnSpc>
              <a:spcBef>
                <a:spcPct val="50000"/>
              </a:spcBef>
              <a:buClr>
                <a:srgbClr val="000000"/>
              </a:buClr>
              <a:buSzTx/>
              <a:buFont typeface="Arial" panose="020B0604020202020204" pitchFamily="34" charset="0"/>
              <a:buNone/>
              <a:defRPr/>
            </a:pPr>
            <a:r>
              <a:rPr kumimoji="0" lang="en-US" altLang="zh-CN" sz="24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f</a:t>
            </a:r>
            <a:r>
              <a:rPr kumimoji="0" lang="zh-CN" altLang="en-US" sz="24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a:t>
            </a:r>
            <a:r>
              <a:rPr kumimoji="0" lang="zh-CN" altLang="en-US" sz="2400" b="1" u="sng" kern="1200" cap="none" spc="0" normalizeH="0" baseline="0" noProof="1">
                <a:solidFill>
                  <a:srgbClr val="FF3300"/>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避雷针、防静电装置的接地电阻以及供电</a:t>
            </a:r>
            <a:r>
              <a:rPr kumimoji="0" lang="zh-CN" altLang="en-US" sz="24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状况。</a:t>
            </a:r>
            <a:endParaRPr kumimoji="0" lang="zh-CN" altLang="en-US" sz="2400" kern="1200" cap="none" spc="0" normalizeH="0" baseline="0" noProof="1">
              <a:latin typeface="Arial" panose="020B0604020202020204" pitchFamily="34" charset="0"/>
              <a:ea typeface="微软雅黑" panose="020B0503020204020204" charset="-122"/>
              <a:cs typeface="+mn-cs"/>
            </a:endParaRPr>
          </a:p>
        </p:txBody>
      </p:sp>
      <p:sp>
        <p:nvSpPr>
          <p:cNvPr id="2" name="内容占位符 1"/>
          <p:cNvSpPr/>
          <p:nvPr>
            <p:ph idx="1"/>
          </p:nvPr>
        </p:nvSpPr>
        <p:spPr/>
        <p:txBody>
          <a:bodyPr/>
          <a:p>
            <a:endParaRPr lang="zh-CN" altLang="en-US"/>
          </a:p>
        </p:txBody>
      </p:sp>
    </p:spTree>
  </p:cSld>
  <p:clrMapOvr>
    <a:masterClrMapping/>
  </p:clrMapOvr>
  <p:transition>
    <p:random/>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标题 7"/>
          <p:cNvSpPr>
            <a:spLocks noGrp="1"/>
          </p:cNvSpPr>
          <p:nvPr/>
        </p:nvSpPr>
        <p:spPr>
          <a:xfrm>
            <a:off x="503238" y="1123950"/>
            <a:ext cx="8105775" cy="76200"/>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anchor="ctr"/>
          <a:lst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lt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r>
              <a:rPr kumimoji="0" lang="en-US" altLang="zh-CN" sz="4400" b="0" i="0" u="none" strike="noStrike" kern="1200" cap="none" spc="0" normalizeH="0" baseline="0" noProof="1">
                <a:ln>
                  <a:noFill/>
                </a:ln>
                <a:solidFill>
                  <a:schemeClr val="lt1"/>
                </a:solidFill>
                <a:effectLst/>
                <a:uLnTx/>
                <a:uFillTx/>
                <a:latin typeface="+mj-lt"/>
                <a:ea typeface="+mj-ea"/>
                <a:cs typeface="+mj-cs"/>
              </a:rPr>
              <a:t> </a:t>
            </a:r>
            <a:endParaRPr kumimoji="0" lang="en-US" altLang="zh-CN" sz="4400" b="0" i="0" u="none" strike="noStrike" kern="1200" cap="none" spc="0" normalizeH="0" baseline="0" noProof="1">
              <a:ln>
                <a:noFill/>
              </a:ln>
              <a:solidFill>
                <a:schemeClr val="lt1"/>
              </a:solidFill>
              <a:effectLst/>
              <a:uLnTx/>
              <a:uFillTx/>
              <a:latin typeface="+mj-lt"/>
              <a:ea typeface="+mj-ea"/>
              <a:cs typeface="+mj-cs"/>
            </a:endParaRPr>
          </a:p>
        </p:txBody>
      </p:sp>
      <p:pic>
        <p:nvPicPr>
          <p:cNvPr id="114691" name="图片 4" descr="t017ad25186a066ac2f"/>
          <p:cNvPicPr>
            <a:picLocks noChangeAspect="1"/>
          </p:cNvPicPr>
          <p:nvPr/>
        </p:nvPicPr>
        <p:blipFill>
          <a:blip r:embed="rId1"/>
          <a:stretch>
            <a:fillRect/>
          </a:stretch>
        </p:blipFill>
        <p:spPr>
          <a:xfrm>
            <a:off x="8316913" y="-100012"/>
            <a:ext cx="752475" cy="1382712"/>
          </a:xfrm>
          <a:prstGeom prst="rect">
            <a:avLst/>
          </a:prstGeom>
          <a:noFill/>
          <a:ln w="9525">
            <a:noFill/>
          </a:ln>
        </p:spPr>
      </p:pic>
      <p:sp>
        <p:nvSpPr>
          <p:cNvPr id="114692" name="文本框 1"/>
          <p:cNvSpPr txBox="1"/>
          <p:nvPr/>
        </p:nvSpPr>
        <p:spPr>
          <a:xfrm>
            <a:off x="400050" y="1485900"/>
            <a:ext cx="280988" cy="368300"/>
          </a:xfrm>
          <a:prstGeom prst="rect">
            <a:avLst/>
          </a:prstGeom>
          <a:noFill/>
          <a:ln w="9525">
            <a:noFill/>
          </a:ln>
        </p:spPr>
        <p:txBody>
          <a:bodyPr wrap="none" anchor="t" anchorCtr="0">
            <a:spAutoFit/>
          </a:bodyPr>
          <a:p>
            <a:pPr>
              <a:lnSpc>
                <a:spcPct val="130000"/>
              </a:lnSpc>
            </a:pPr>
            <a:r>
              <a:rPr lang="en-US" altLang="zh-CN" sz="1400" dirty="0">
                <a:latin typeface="Arial" panose="020B0604020202020204" pitchFamily="34" charset="0"/>
                <a:ea typeface="微软雅黑" panose="020B0503020204020204" charset="-122"/>
              </a:rPr>
              <a:t> </a:t>
            </a:r>
            <a:r>
              <a:rPr lang="zh-CN" altLang="en-US" sz="1400" dirty="0">
                <a:latin typeface="Arial" panose="020B0604020202020204" pitchFamily="34" charset="0"/>
                <a:ea typeface="微软雅黑" panose="020B0503020204020204" charset="-122"/>
              </a:rPr>
              <a:t> </a:t>
            </a:r>
            <a:endParaRPr lang="zh-CN" altLang="en-US" sz="1400" dirty="0">
              <a:latin typeface="Arial" panose="020B0604020202020204" pitchFamily="34" charset="0"/>
              <a:ea typeface="微软雅黑" panose="020B0503020204020204" charset="-122"/>
            </a:endParaRPr>
          </a:p>
        </p:txBody>
      </p:sp>
      <p:sp>
        <p:nvSpPr>
          <p:cNvPr id="114693" name="矩形 1"/>
          <p:cNvSpPr/>
          <p:nvPr/>
        </p:nvSpPr>
        <p:spPr>
          <a:xfrm>
            <a:off x="2338388" y="547688"/>
            <a:ext cx="4919662" cy="519112"/>
          </a:xfrm>
          <a:prstGeom prst="rect">
            <a:avLst/>
          </a:prstGeom>
          <a:noFill/>
          <a:ln w="9525">
            <a:noFill/>
          </a:ln>
        </p:spPr>
        <p:txBody>
          <a:bodyPr wrap="none" anchor="ctr" anchorCtr="0">
            <a:spAutoFit/>
          </a:bodyPr>
          <a:p>
            <a:r>
              <a:rPr lang="zh-CN" altLang="en-US" sz="2800" b="1" dirty="0">
                <a:solidFill>
                  <a:srgbClr val="CC0000"/>
                </a:solidFill>
                <a:latin typeface="Times New Roman" panose="02020603050405020304" pitchFamily="18" charset="0"/>
                <a:ea typeface="黑体" panose="02010609060101010101" pitchFamily="49" charset="-122"/>
                <a:sym typeface="黑体" panose="02010609060101010101" pitchFamily="49" charset="-122"/>
              </a:rPr>
              <a:t>重大危险源安全监控预警系统 </a:t>
            </a:r>
            <a:endParaRPr lang="en-US" altLang="zh-CN" sz="2800" b="1" dirty="0">
              <a:latin typeface="Arial" panose="020B0604020202020204" pitchFamily="34" charset="0"/>
              <a:ea typeface="黑体" panose="02010609060101010101" pitchFamily="49" charset="-122"/>
            </a:endParaRPr>
          </a:p>
        </p:txBody>
      </p:sp>
      <p:sp>
        <p:nvSpPr>
          <p:cNvPr id="114694" name="文本框 2"/>
          <p:cNvSpPr txBox="1"/>
          <p:nvPr/>
        </p:nvSpPr>
        <p:spPr>
          <a:xfrm>
            <a:off x="539750" y="1412875"/>
            <a:ext cx="4572000" cy="646113"/>
          </a:xfrm>
          <a:prstGeom prst="rect">
            <a:avLst/>
          </a:prstGeom>
          <a:noFill/>
          <a:ln w="9525">
            <a:noFill/>
          </a:ln>
        </p:spPr>
        <p:txBody>
          <a:bodyPr wrap="none" anchor="t" anchorCtr="0">
            <a:spAutoFit/>
          </a:bodyPr>
          <a:p>
            <a:pPr marL="457200" indent="-457200">
              <a:lnSpc>
                <a:spcPct val="130000"/>
              </a:lnSpc>
              <a:buFont typeface="Wingdings" panose="05000000000000000000" pitchFamily="2" charset="2"/>
              <a:buChar char="Ø"/>
            </a:pPr>
            <a:r>
              <a:rPr lang="zh-CN" altLang="en-US" sz="2800" b="1" dirty="0">
                <a:solidFill>
                  <a:srgbClr val="FF0000"/>
                </a:solidFill>
                <a:latin typeface="黑体" panose="02010609060101010101" pitchFamily="49" charset="-122"/>
                <a:ea typeface="黑体" panose="02010609060101010101" pitchFamily="49" charset="-122"/>
                <a:sym typeface="Arial" panose="020B0604020202020204" pitchFamily="34" charset="0"/>
              </a:rPr>
              <a:t>监控预警系统应具有特点</a:t>
            </a:r>
            <a:endParaRPr lang="zh-CN" altLang="en-US" sz="2800" b="1" dirty="0">
              <a:solidFill>
                <a:srgbClr val="FF0000"/>
              </a:solidFill>
              <a:latin typeface="黑体" panose="02010609060101010101" pitchFamily="49" charset="-122"/>
              <a:ea typeface="黑体" panose="02010609060101010101" pitchFamily="49" charset="-122"/>
              <a:sym typeface="Arial" panose="020B0604020202020204" pitchFamily="34" charset="0"/>
            </a:endParaRPr>
          </a:p>
        </p:txBody>
      </p:sp>
      <p:sp>
        <p:nvSpPr>
          <p:cNvPr id="4" name="文本框 3"/>
          <p:cNvSpPr txBox="1"/>
          <p:nvPr/>
        </p:nvSpPr>
        <p:spPr>
          <a:xfrm>
            <a:off x="682625" y="2349500"/>
            <a:ext cx="8181975" cy="2308225"/>
          </a:xfrm>
          <a:prstGeom prst="rect">
            <a:avLst/>
          </a:prstGeom>
          <a:noFill/>
        </p:spPr>
        <p:txBody>
          <a:bodyPr>
            <a:spAutoFit/>
          </a:bodyPr>
          <a:lstStyle/>
          <a:p>
            <a:pPr marR="0" defTabSz="914400">
              <a:lnSpc>
                <a:spcPct val="130000"/>
              </a:lnSpc>
              <a:buClrTx/>
              <a:buSzTx/>
              <a:buFont typeface="Arial" panose="020B0604020202020204" pitchFamily="34" charset="0"/>
              <a:buNone/>
              <a:defRPr/>
            </a:pPr>
            <a:r>
              <a:rPr kumimoji="0" lang="en-US" altLang="zh-CN" sz="28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       </a:t>
            </a:r>
            <a:r>
              <a:rPr kumimoji="0" lang="zh-CN" altLang="en-US" sz="28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所用</a:t>
            </a:r>
            <a:r>
              <a:rPr kumimoji="0" lang="zh-CN" altLang="en-US" sz="2800" b="1" u="sng" kern="1200" cap="none" spc="0" normalizeH="0" baseline="0" noProof="1">
                <a:solidFill>
                  <a:srgbClr val="FF3300"/>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设备应采用当时主流技术</a:t>
            </a:r>
            <a:r>
              <a:rPr kumimoji="0" lang="zh-CN" altLang="en-US" sz="28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和</a:t>
            </a:r>
            <a:r>
              <a:rPr kumimoji="0" lang="zh-CN" altLang="en-US" sz="2800" b="1" u="sng" kern="1200" cap="none" spc="0" normalizeH="0" baseline="0" noProof="1">
                <a:solidFill>
                  <a:srgbClr val="FF3300"/>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通用产品</a:t>
            </a:r>
            <a:r>
              <a:rPr kumimoji="0" lang="zh-CN" altLang="en-US" sz="28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，保证系统满足</a:t>
            </a:r>
            <a:r>
              <a:rPr kumimoji="0" lang="zh-CN" altLang="en-US" sz="2800" b="1" u="sng" kern="1200" cap="none" spc="0" normalizeH="0" baseline="0" noProof="1">
                <a:solidFill>
                  <a:srgbClr val="FF3300"/>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先进性</a:t>
            </a:r>
            <a:r>
              <a:rPr kumimoji="0" lang="zh-CN" altLang="en-US" sz="28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a:t>
            </a:r>
            <a:r>
              <a:rPr kumimoji="0" lang="zh-CN" altLang="en-US" sz="2800" b="1" u="sng" kern="1200" cap="none" spc="0" normalizeH="0" baseline="0" noProof="1">
                <a:solidFill>
                  <a:srgbClr val="FF3300"/>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安全性</a:t>
            </a:r>
            <a:r>
              <a:rPr kumimoji="0" lang="zh-CN" altLang="en-US" sz="28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a:t>
            </a:r>
            <a:r>
              <a:rPr kumimoji="0" lang="zh-CN" altLang="en-US" sz="2800" b="1" u="sng" kern="1200" cap="none" spc="0" normalizeH="0" baseline="0" noProof="1">
                <a:solidFill>
                  <a:srgbClr val="FF3300"/>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可靠性</a:t>
            </a:r>
            <a:r>
              <a:rPr kumimoji="0" lang="zh-CN" altLang="en-US" sz="28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a:t>
            </a:r>
            <a:r>
              <a:rPr kumimoji="0" lang="zh-CN" altLang="en-US" sz="2800" b="1" u="sng" kern="1200" cap="none" spc="0" normalizeH="0" baseline="0" noProof="1">
                <a:solidFill>
                  <a:srgbClr val="FF3300"/>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可扩展性</a:t>
            </a:r>
            <a:r>
              <a:rPr kumimoji="0" lang="zh-CN" altLang="en-US" sz="28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a:t>
            </a:r>
            <a:r>
              <a:rPr kumimoji="0" lang="zh-CN" altLang="en-US" sz="2800" b="1" u="sng" kern="1200" cap="none" spc="0" normalizeH="0" baseline="0" noProof="1">
                <a:solidFill>
                  <a:srgbClr val="FF3300"/>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可维护性</a:t>
            </a:r>
            <a:r>
              <a:rPr kumimoji="0" lang="zh-CN" altLang="en-US" sz="28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a:t>
            </a:r>
            <a:r>
              <a:rPr kumimoji="0" lang="zh-CN" altLang="en-US" sz="2800" b="1" u="sng" kern="1200" cap="none" spc="0" normalizeH="0" baseline="0" noProof="1">
                <a:solidFill>
                  <a:srgbClr val="FF3300"/>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开放性</a:t>
            </a:r>
            <a:r>
              <a:rPr kumimoji="0" lang="zh-CN" altLang="en-US" sz="28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和</a:t>
            </a:r>
            <a:r>
              <a:rPr kumimoji="0" lang="zh-CN" altLang="en-US" sz="2800" b="1" u="sng" kern="1200" cap="none" spc="0" normalizeH="0" baseline="0" noProof="1">
                <a:solidFill>
                  <a:srgbClr val="FF3300"/>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实时性</a:t>
            </a:r>
            <a:r>
              <a:rPr kumimoji="0" lang="zh-CN" altLang="en-US" sz="28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的要求，并具有</a:t>
            </a:r>
            <a:r>
              <a:rPr kumimoji="0" lang="zh-CN" altLang="en-US" sz="2800" b="1" u="sng" kern="1200" cap="none" spc="0" normalizeH="0" baseline="0" noProof="1">
                <a:solidFill>
                  <a:srgbClr val="FF3300"/>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实用性和灵活性</a:t>
            </a:r>
            <a:r>
              <a:rPr kumimoji="0" lang="zh-CN" altLang="en-US" sz="2800" b="1" kern="1200" cap="none" spc="0" normalizeH="0" baseline="0" noProof="1">
                <a:solidFill>
                  <a:srgbClr val="0000FF"/>
                </a:solidFill>
                <a:effectLst>
                  <a:outerShdw blurRad="38100" dist="38100" dir="2700000">
                    <a:srgbClr val="C0C0C0"/>
                  </a:outerShdw>
                </a:effectLst>
                <a:latin typeface="Arial" panose="020B0604020202020204" pitchFamily="34" charset="0"/>
                <a:ea typeface="宋体" panose="02010600030101010101" pitchFamily="2" charset="-122"/>
                <a:cs typeface="+mn-ea"/>
                <a:sym typeface="+mn-ea"/>
              </a:rPr>
              <a:t>。</a:t>
            </a:r>
            <a:endParaRPr kumimoji="0" lang="zh-CN" altLang="en-US" sz="2800" kern="1200" cap="none" spc="0" normalizeH="0" baseline="0" noProof="1">
              <a:latin typeface="Arial" panose="020B0604020202020204" pitchFamily="34" charset="0"/>
              <a:ea typeface="微软雅黑" panose="020B0503020204020204" charset="-122"/>
              <a:cs typeface="+mn-cs"/>
            </a:endParaRPr>
          </a:p>
        </p:txBody>
      </p:sp>
      <p:sp>
        <p:nvSpPr>
          <p:cNvPr id="2" name="内容占位符 1"/>
          <p:cNvSpPr/>
          <p:nvPr>
            <p:ph idx="1"/>
          </p:nvPr>
        </p:nvSpPr>
        <p:spPr/>
        <p:txBody>
          <a:bodyPr/>
          <a:p>
            <a:endParaRPr lang="zh-CN" altLang="en-US"/>
          </a:p>
        </p:txBody>
      </p:sp>
    </p:spTree>
  </p:cSld>
  <p:clrMapOvr>
    <a:masterClrMapping/>
  </p:clrMapOvr>
  <p:transition>
    <p:random/>
  </p:transition>
</p:sld>
</file>

<file path=ppt/slides/slide69.xml><?xml version="1.0" encoding="utf-8"?>
<p:sld xmlns:a="http://schemas.openxmlformats.org/drawingml/2006/main" xmlns:r="http://schemas.openxmlformats.org/officeDocument/2006/relationships" xmlns:p="http://schemas.openxmlformats.org/presentationml/2006/main">
  <p:cSld>
    <p:bg>
      <p:bgPr>
        <a:gradFill rotWithShape="0">
          <a:gsLst>
            <a:gs pos="0">
              <a:srgbClr val="F6FBFE">
                <a:alpha val="100000"/>
              </a:srgbClr>
            </a:gs>
            <a:gs pos="74001">
              <a:srgbClr val="ACDEF4">
                <a:alpha val="100000"/>
              </a:srgbClr>
            </a:gs>
            <a:gs pos="83000">
              <a:srgbClr val="ACDEF4">
                <a:alpha val="100000"/>
              </a:srgbClr>
            </a:gs>
            <a:gs pos="100000">
              <a:srgbClr val="C8E9F8">
                <a:alpha val="100000"/>
              </a:srgbClr>
            </a:gs>
            <a:gs pos="100000">
              <a:srgbClr val="C8E9F8">
                <a:alpha val="100000"/>
              </a:srgbClr>
            </a:gs>
            <a:gs pos="100000">
              <a:srgbClr val="C8E9F8">
                <a:alpha val="100000"/>
              </a:srgbClr>
            </a:gs>
          </a:gsLst>
          <a:lin ang="5400000"/>
          <a:tileRect/>
        </a:gradFill>
        <a:effectLst/>
      </p:bgPr>
    </p:bg>
    <p:spTree>
      <p:nvGrpSpPr>
        <p:cNvPr id="1" name=""/>
        <p:cNvGrpSpPr/>
        <p:nvPr/>
      </p:nvGrpSpPr>
      <p:grpSpPr/>
      <p:sp>
        <p:nvSpPr>
          <p:cNvPr id="8" name="标题 7"/>
          <p:cNvSpPr>
            <a:spLocks noGrp="1"/>
          </p:cNvSpPr>
          <p:nvPr/>
        </p:nvSpPr>
        <p:spPr>
          <a:xfrm>
            <a:off x="503238" y="1123950"/>
            <a:ext cx="8105775" cy="76200"/>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anchor="ctr"/>
          <a:lst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lt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r>
              <a:rPr kumimoji="0" lang="en-US" altLang="zh-CN" sz="4400" b="0" i="0" u="none" strike="noStrike" kern="1200" cap="none" spc="0" normalizeH="0" baseline="0" noProof="1">
                <a:ln>
                  <a:noFill/>
                </a:ln>
                <a:solidFill>
                  <a:schemeClr val="lt1"/>
                </a:solidFill>
                <a:effectLst/>
                <a:uLnTx/>
                <a:uFillTx/>
                <a:latin typeface="+mj-lt"/>
                <a:ea typeface="+mj-ea"/>
                <a:cs typeface="+mj-cs"/>
              </a:rPr>
              <a:t> </a:t>
            </a:r>
            <a:endParaRPr kumimoji="0" lang="en-US" altLang="zh-CN" sz="4400" b="0" i="0" u="none" strike="noStrike" kern="1200" cap="none" spc="0" normalizeH="0" baseline="0" noProof="1">
              <a:ln>
                <a:noFill/>
              </a:ln>
              <a:solidFill>
                <a:schemeClr val="lt1"/>
              </a:solidFill>
              <a:effectLst/>
              <a:uLnTx/>
              <a:uFillTx/>
              <a:latin typeface="+mj-lt"/>
              <a:ea typeface="+mj-ea"/>
              <a:cs typeface="+mj-cs"/>
            </a:endParaRPr>
          </a:p>
        </p:txBody>
      </p:sp>
      <p:pic>
        <p:nvPicPr>
          <p:cNvPr id="115716" name="图片 4" descr="t017ad25186a066ac2f"/>
          <p:cNvPicPr>
            <a:picLocks noChangeAspect="1"/>
          </p:cNvPicPr>
          <p:nvPr/>
        </p:nvPicPr>
        <p:blipFill>
          <a:blip r:embed="rId1"/>
          <a:stretch>
            <a:fillRect/>
          </a:stretch>
        </p:blipFill>
        <p:spPr>
          <a:xfrm>
            <a:off x="8316913" y="-100012"/>
            <a:ext cx="752475" cy="1382712"/>
          </a:xfrm>
          <a:prstGeom prst="rect">
            <a:avLst/>
          </a:prstGeom>
          <a:noFill/>
          <a:ln w="9525">
            <a:noFill/>
          </a:ln>
        </p:spPr>
      </p:pic>
      <p:sp>
        <p:nvSpPr>
          <p:cNvPr id="115717" name="矩形 7"/>
          <p:cNvSpPr/>
          <p:nvPr/>
        </p:nvSpPr>
        <p:spPr>
          <a:xfrm>
            <a:off x="715963" y="2782888"/>
            <a:ext cx="6348412" cy="549275"/>
          </a:xfrm>
          <a:prstGeom prst="rect">
            <a:avLst/>
          </a:prstGeom>
          <a:noFill/>
          <a:ln w="9525">
            <a:noFill/>
          </a:ln>
        </p:spPr>
        <p:txBody>
          <a:bodyPr anchor="t" anchorCtr="0">
            <a:spAutoFit/>
          </a:bodyPr>
          <a:p>
            <a:r>
              <a:rPr lang="en-US" altLang="zh-CN" sz="2800" b="1" dirty="0">
                <a:solidFill>
                  <a:srgbClr val="404040"/>
                </a:solidFill>
                <a:latin typeface="华文隶书" panose="02010800040101010101" pitchFamily="2" charset="-122"/>
                <a:ea typeface="华文隶书" panose="02010800040101010101" pitchFamily="2" charset="-122"/>
              </a:rPr>
              <a:t> </a:t>
            </a:r>
            <a:endParaRPr lang="zh-CN" altLang="zh-CN" sz="2800" b="1" dirty="0">
              <a:solidFill>
                <a:srgbClr val="404040"/>
              </a:solidFill>
              <a:latin typeface="华文隶书" panose="02010800040101010101" pitchFamily="2" charset="-122"/>
              <a:ea typeface="华文隶书" panose="02010800040101010101" pitchFamily="2" charset="-122"/>
            </a:endParaRPr>
          </a:p>
        </p:txBody>
      </p:sp>
      <p:sp>
        <p:nvSpPr>
          <p:cNvPr id="115718" name="矩形 9"/>
          <p:cNvSpPr/>
          <p:nvPr/>
        </p:nvSpPr>
        <p:spPr>
          <a:xfrm>
            <a:off x="684213" y="2349500"/>
            <a:ext cx="8169275" cy="1096963"/>
          </a:xfrm>
          <a:prstGeom prst="rect">
            <a:avLst/>
          </a:prstGeom>
          <a:noFill/>
          <a:ln w="9525">
            <a:noFill/>
          </a:ln>
        </p:spPr>
        <p:txBody>
          <a:bodyPr anchor="t" anchorCtr="0">
            <a:spAutoFit/>
          </a:bodyPr>
          <a:p>
            <a:r>
              <a:rPr lang="en-US" altLang="zh-CN" sz="2800" b="1" dirty="0">
                <a:solidFill>
                  <a:srgbClr val="404040"/>
                </a:solidFill>
                <a:latin typeface="华文隶书" panose="02010800040101010101" pitchFamily="2" charset="-122"/>
                <a:ea typeface="华文隶书" panose="02010800040101010101" pitchFamily="2" charset="-122"/>
              </a:rPr>
              <a:t> </a:t>
            </a:r>
            <a:endParaRPr lang="zh-CN" altLang="zh-CN" sz="3600" b="1" dirty="0">
              <a:solidFill>
                <a:srgbClr val="404040"/>
              </a:solidFill>
              <a:latin typeface="华文隶书" panose="02010800040101010101" pitchFamily="2" charset="-122"/>
              <a:ea typeface="华文隶书" panose="02010800040101010101" pitchFamily="2" charset="-122"/>
            </a:endParaRPr>
          </a:p>
          <a:p>
            <a:endParaRPr lang="zh-CN" altLang="zh-CN" sz="3600" b="1" dirty="0">
              <a:solidFill>
                <a:srgbClr val="404040"/>
              </a:solidFill>
              <a:latin typeface="华文隶书" panose="02010800040101010101" pitchFamily="2" charset="-122"/>
              <a:ea typeface="华文隶书" panose="02010800040101010101" pitchFamily="2" charset="-122"/>
            </a:endParaRPr>
          </a:p>
        </p:txBody>
      </p:sp>
      <p:sp>
        <p:nvSpPr>
          <p:cNvPr id="115719" name="矩形 6"/>
          <p:cNvSpPr/>
          <p:nvPr/>
        </p:nvSpPr>
        <p:spPr>
          <a:xfrm>
            <a:off x="1476375" y="3284538"/>
            <a:ext cx="6702425" cy="536575"/>
          </a:xfrm>
          <a:prstGeom prst="rect">
            <a:avLst/>
          </a:prstGeom>
          <a:noFill/>
          <a:ln w="9525">
            <a:noFill/>
          </a:ln>
        </p:spPr>
        <p:txBody>
          <a:bodyPr anchor="t" anchorCtr="0">
            <a:spAutoFit/>
          </a:bodyPr>
          <a:p>
            <a:pPr algn="just">
              <a:lnSpc>
                <a:spcPts val="2800"/>
              </a:lnSpc>
            </a:pPr>
            <a:r>
              <a:rPr lang="zh-CN" altLang="zh-CN" sz="2800" b="1" dirty="0">
                <a:solidFill>
                  <a:srgbClr val="878787"/>
                </a:solidFill>
                <a:latin typeface="微软雅黑" panose="020B0503020204020204" charset="-122"/>
                <a:ea typeface="微软雅黑" panose="020B0503020204020204" charset="-122"/>
              </a:rPr>
              <a:t>一、对生产经营单位的管理要求</a:t>
            </a:r>
            <a:endParaRPr lang="zh-CN" altLang="zh-CN" sz="2800" b="1" dirty="0">
              <a:solidFill>
                <a:srgbClr val="7F7F7F"/>
              </a:solidFill>
              <a:latin typeface="华文隶书" panose="02010800040101010101" pitchFamily="2" charset="-122"/>
              <a:ea typeface="华文隶书" panose="02010800040101010101" pitchFamily="2" charset="-122"/>
              <a:sym typeface="黑体" panose="02010609060101010101" pitchFamily="49" charset="-122"/>
            </a:endParaRPr>
          </a:p>
        </p:txBody>
      </p:sp>
      <p:sp>
        <p:nvSpPr>
          <p:cNvPr id="9" name="矩形 8"/>
          <p:cNvSpPr/>
          <p:nvPr/>
        </p:nvSpPr>
        <p:spPr>
          <a:xfrm>
            <a:off x="1476375" y="4005263"/>
            <a:ext cx="5273675" cy="536575"/>
          </a:xfrm>
          <a:prstGeom prst="rect">
            <a:avLst/>
          </a:prstGeom>
        </p:spPr>
        <p:txBody>
          <a:bodyPr>
            <a:spAutoFit/>
          </a:bodyPr>
          <a:lstStyle/>
          <a:p>
            <a:pPr marL="0" marR="0" lvl="0" indent="0" algn="just" defTabSz="914400" rtl="0" eaLnBrk="1" fontAlgn="base" latinLnBrk="0" hangingPunct="1">
              <a:lnSpc>
                <a:spcPts val="2800"/>
              </a:lnSpc>
              <a:spcBef>
                <a:spcPct val="0"/>
              </a:spcBef>
              <a:spcAft>
                <a:spcPts val="0"/>
              </a:spcAft>
              <a:buClrTx/>
              <a:buSzTx/>
              <a:buFontTx/>
              <a:buNone/>
              <a:defRPr/>
            </a:pPr>
            <a:r>
              <a:rPr kumimoji="0" lang="zh-CN" altLang="zh-CN" sz="2800" b="1" i="0" u="none" strike="noStrike" kern="1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rPr>
              <a:t>二、对监管部门要求</a:t>
            </a:r>
            <a:endParaRPr kumimoji="0" lang="zh-CN" altLang="en-US" sz="2800" b="1" i="0" u="none" strike="noStrike" kern="100" cap="none" spc="0" normalizeH="0" baseline="0" noProof="0" dirty="0">
              <a:ln>
                <a:noFill/>
              </a:ln>
              <a:solidFill>
                <a:schemeClr val="bg1">
                  <a:lumMod val="50000"/>
                </a:schemeClr>
              </a:solidFill>
              <a:effectLst/>
              <a:uLnTx/>
              <a:uFillTx/>
              <a:latin typeface="黑体" panose="02010609060101010101" pitchFamily="49" charset="-122"/>
              <a:ea typeface="黑体" panose="02010609060101010101" pitchFamily="49" charset="-122"/>
              <a:cs typeface="+mn-cs"/>
              <a:sym typeface="+mn-ea"/>
            </a:endParaRPr>
          </a:p>
        </p:txBody>
      </p:sp>
      <p:grpSp>
        <p:nvGrpSpPr>
          <p:cNvPr id="115721" name="组合 37"/>
          <p:cNvGrpSpPr/>
          <p:nvPr/>
        </p:nvGrpSpPr>
        <p:grpSpPr>
          <a:xfrm>
            <a:off x="1403350" y="2697163"/>
            <a:ext cx="2578100" cy="357187"/>
            <a:chOff x="7150100" y="4803775"/>
            <a:chExt cx="2317750" cy="668338"/>
          </a:xfrm>
        </p:grpSpPr>
        <p:sp>
          <p:nvSpPr>
            <p:cNvPr id="115722" name="Freeform 31"/>
            <p:cNvSpPr/>
            <p:nvPr/>
          </p:nvSpPr>
          <p:spPr>
            <a:xfrm>
              <a:off x="8074025" y="4803775"/>
              <a:ext cx="466725" cy="533400"/>
            </a:xfrm>
            <a:custGeom>
              <a:avLst/>
              <a:gdLst/>
              <a:ahLst/>
              <a:cxnLst>
                <a:cxn ang="0">
                  <a:pos x="225835" y="361950"/>
                </a:cxn>
                <a:cxn ang="0">
                  <a:pos x="154320" y="160020"/>
                </a:cxn>
                <a:cxn ang="0">
                  <a:pos x="316169" y="160020"/>
                </a:cxn>
                <a:cxn ang="0">
                  <a:pos x="244654" y="361950"/>
                </a:cxn>
                <a:cxn ang="0">
                  <a:pos x="466725" y="533400"/>
                </a:cxn>
                <a:cxn ang="0">
                  <a:pos x="233363" y="373380"/>
                </a:cxn>
                <a:cxn ang="0">
                  <a:pos x="0" y="533400"/>
                </a:cxn>
                <a:cxn ang="0">
                  <a:pos x="225835" y="361950"/>
                </a:cxn>
              </a:cxnLst>
              <a:pathLst>
                <a:path w="124" h="140">
                  <a:moveTo>
                    <a:pt x="60" y="95"/>
                  </a:moveTo>
                  <a:cubicBezTo>
                    <a:pt x="49" y="80"/>
                    <a:pt x="40" y="61"/>
                    <a:pt x="41" y="42"/>
                  </a:cubicBezTo>
                  <a:cubicBezTo>
                    <a:pt x="44" y="0"/>
                    <a:pt x="81" y="0"/>
                    <a:pt x="84" y="42"/>
                  </a:cubicBezTo>
                  <a:cubicBezTo>
                    <a:pt x="85" y="61"/>
                    <a:pt x="76" y="80"/>
                    <a:pt x="65" y="95"/>
                  </a:cubicBezTo>
                  <a:cubicBezTo>
                    <a:pt x="80" y="114"/>
                    <a:pt x="100" y="135"/>
                    <a:pt x="124" y="140"/>
                  </a:cubicBezTo>
                  <a:cubicBezTo>
                    <a:pt x="102" y="139"/>
                    <a:pt x="77" y="117"/>
                    <a:pt x="62" y="98"/>
                  </a:cubicBezTo>
                  <a:cubicBezTo>
                    <a:pt x="48" y="117"/>
                    <a:pt x="23" y="139"/>
                    <a:pt x="0" y="140"/>
                  </a:cubicBezTo>
                  <a:cubicBezTo>
                    <a:pt x="24" y="135"/>
                    <a:pt x="45" y="114"/>
                    <a:pt x="60" y="95"/>
                  </a:cubicBezTo>
                  <a:close/>
                </a:path>
              </a:pathLst>
            </a:custGeom>
            <a:solidFill>
              <a:schemeClr val="tx1">
                <a:alpha val="83920"/>
              </a:schemeClr>
            </a:solidFill>
            <a:ln w="9525">
              <a:noFill/>
            </a:ln>
          </p:spPr>
          <p:txBody>
            <a:bodyPr/>
            <a:p>
              <a:endParaRPr lang="zh-CN" altLang="en-US"/>
            </a:p>
          </p:txBody>
        </p:sp>
        <p:sp>
          <p:nvSpPr>
            <p:cNvPr id="115723" name="Freeform 32"/>
            <p:cNvSpPr/>
            <p:nvPr/>
          </p:nvSpPr>
          <p:spPr>
            <a:xfrm>
              <a:off x="8702675" y="5368925"/>
              <a:ext cx="765175" cy="22225"/>
            </a:xfrm>
            <a:custGeom>
              <a:avLst/>
              <a:gdLst/>
              <a:ahLst/>
              <a:cxnLst>
                <a:cxn ang="0">
                  <a:pos x="380703" y="22225"/>
                </a:cxn>
                <a:cxn ang="0">
                  <a:pos x="0" y="11113"/>
                </a:cxn>
                <a:cxn ang="0">
                  <a:pos x="380703" y="0"/>
                </a:cxn>
                <a:cxn ang="0">
                  <a:pos x="765175" y="14817"/>
                </a:cxn>
                <a:cxn ang="0">
                  <a:pos x="380703" y="22225"/>
                </a:cxn>
              </a:cxnLst>
              <a:pathLst>
                <a:path w="203" h="6">
                  <a:moveTo>
                    <a:pt x="101" y="6"/>
                  </a:moveTo>
                  <a:cubicBezTo>
                    <a:pt x="68" y="6"/>
                    <a:pt x="34" y="6"/>
                    <a:pt x="0" y="3"/>
                  </a:cubicBezTo>
                  <a:cubicBezTo>
                    <a:pt x="35" y="0"/>
                    <a:pt x="68" y="0"/>
                    <a:pt x="101" y="0"/>
                  </a:cubicBezTo>
                  <a:cubicBezTo>
                    <a:pt x="134" y="0"/>
                    <a:pt x="168" y="1"/>
                    <a:pt x="203" y="4"/>
                  </a:cubicBezTo>
                  <a:cubicBezTo>
                    <a:pt x="166" y="6"/>
                    <a:pt x="101" y="6"/>
                    <a:pt x="101" y="6"/>
                  </a:cubicBezTo>
                  <a:close/>
                </a:path>
              </a:pathLst>
            </a:custGeom>
            <a:solidFill>
              <a:schemeClr val="tx1">
                <a:alpha val="83920"/>
              </a:schemeClr>
            </a:solidFill>
            <a:ln w="9525">
              <a:noFill/>
            </a:ln>
          </p:spPr>
          <p:txBody>
            <a:bodyPr/>
            <a:p>
              <a:endParaRPr lang="zh-CN" altLang="en-US"/>
            </a:p>
          </p:txBody>
        </p:sp>
        <p:sp>
          <p:nvSpPr>
            <p:cNvPr id="115724" name="Freeform 33"/>
            <p:cNvSpPr/>
            <p:nvPr/>
          </p:nvSpPr>
          <p:spPr>
            <a:xfrm>
              <a:off x="7150100" y="5368925"/>
              <a:ext cx="765175" cy="22225"/>
            </a:xfrm>
            <a:custGeom>
              <a:avLst/>
              <a:gdLst/>
              <a:ahLst/>
              <a:cxnLst>
                <a:cxn ang="0">
                  <a:pos x="384472" y="22225"/>
                </a:cxn>
                <a:cxn ang="0">
                  <a:pos x="765175" y="11113"/>
                </a:cxn>
                <a:cxn ang="0">
                  <a:pos x="384472" y="0"/>
                </a:cxn>
                <a:cxn ang="0">
                  <a:pos x="0" y="14817"/>
                </a:cxn>
                <a:cxn ang="0">
                  <a:pos x="384472" y="22225"/>
                </a:cxn>
              </a:cxnLst>
              <a:pathLst>
                <a:path w="203" h="6">
                  <a:moveTo>
                    <a:pt x="102" y="6"/>
                  </a:moveTo>
                  <a:cubicBezTo>
                    <a:pt x="135" y="6"/>
                    <a:pt x="169" y="6"/>
                    <a:pt x="203" y="3"/>
                  </a:cubicBezTo>
                  <a:cubicBezTo>
                    <a:pt x="168" y="0"/>
                    <a:pt x="135" y="0"/>
                    <a:pt x="102" y="0"/>
                  </a:cubicBezTo>
                  <a:cubicBezTo>
                    <a:pt x="68" y="0"/>
                    <a:pt x="35" y="1"/>
                    <a:pt x="0" y="4"/>
                  </a:cubicBezTo>
                  <a:cubicBezTo>
                    <a:pt x="36" y="6"/>
                    <a:pt x="102" y="6"/>
                    <a:pt x="102" y="6"/>
                  </a:cubicBezTo>
                  <a:close/>
                </a:path>
              </a:pathLst>
            </a:custGeom>
            <a:solidFill>
              <a:schemeClr val="tx1">
                <a:alpha val="83920"/>
              </a:schemeClr>
            </a:solidFill>
            <a:ln w="9525">
              <a:noFill/>
            </a:ln>
          </p:spPr>
          <p:txBody>
            <a:bodyPr/>
            <a:p>
              <a:endParaRPr lang="zh-CN" altLang="en-US"/>
            </a:p>
          </p:txBody>
        </p:sp>
        <p:sp>
          <p:nvSpPr>
            <p:cNvPr id="115725" name="Freeform 34"/>
            <p:cNvSpPr/>
            <p:nvPr/>
          </p:nvSpPr>
          <p:spPr>
            <a:xfrm>
              <a:off x="7862888" y="5092700"/>
              <a:ext cx="893763" cy="379413"/>
            </a:xfrm>
            <a:custGeom>
              <a:avLst/>
              <a:gdLst/>
              <a:ahLst/>
              <a:cxnLst>
                <a:cxn ang="0">
                  <a:pos x="444996" y="233780"/>
                </a:cxn>
                <a:cxn ang="0">
                  <a:pos x="603384" y="329591"/>
                </a:cxn>
                <a:cxn ang="0">
                  <a:pos x="852280" y="107309"/>
                </a:cxn>
                <a:cxn ang="0">
                  <a:pos x="671265" y="38325"/>
                </a:cxn>
                <a:cxn ang="0">
                  <a:pos x="693892" y="245277"/>
                </a:cxn>
                <a:cxn ang="0">
                  <a:pos x="803255" y="199288"/>
                </a:cxn>
                <a:cxn ang="0">
                  <a:pos x="750459" y="111141"/>
                </a:cxn>
                <a:cxn ang="0">
                  <a:pos x="690121" y="168628"/>
                </a:cxn>
                <a:cxn ang="0">
                  <a:pos x="727832" y="122639"/>
                </a:cxn>
                <a:cxn ang="0">
                  <a:pos x="791942" y="195455"/>
                </a:cxn>
                <a:cxn ang="0">
                  <a:pos x="697663" y="233780"/>
                </a:cxn>
                <a:cxn ang="0">
                  <a:pos x="678807" y="49822"/>
                </a:cxn>
                <a:cxn ang="0">
                  <a:pos x="844738" y="126471"/>
                </a:cxn>
                <a:cxn ang="0">
                  <a:pos x="610927" y="321926"/>
                </a:cxn>
                <a:cxn ang="0">
                  <a:pos x="448767" y="206953"/>
                </a:cxn>
                <a:cxn ang="0">
                  <a:pos x="279065" y="321926"/>
                </a:cxn>
                <a:cxn ang="0">
                  <a:pos x="49025" y="126471"/>
                </a:cxn>
                <a:cxn ang="0">
                  <a:pos x="214956" y="49822"/>
                </a:cxn>
                <a:cxn ang="0">
                  <a:pos x="196100" y="233780"/>
                </a:cxn>
                <a:cxn ang="0">
                  <a:pos x="101821" y="195455"/>
                </a:cxn>
                <a:cxn ang="0">
                  <a:pos x="165931" y="122639"/>
                </a:cxn>
                <a:cxn ang="0">
                  <a:pos x="203642" y="168628"/>
                </a:cxn>
                <a:cxn ang="0">
                  <a:pos x="139533" y="111141"/>
                </a:cxn>
                <a:cxn ang="0">
                  <a:pos x="90508" y="199288"/>
                </a:cxn>
                <a:cxn ang="0">
                  <a:pos x="199871" y="245277"/>
                </a:cxn>
                <a:cxn ang="0">
                  <a:pos x="222498" y="38325"/>
                </a:cxn>
                <a:cxn ang="0">
                  <a:pos x="41483" y="107309"/>
                </a:cxn>
                <a:cxn ang="0">
                  <a:pos x="286608" y="329591"/>
                </a:cxn>
                <a:cxn ang="0">
                  <a:pos x="444996" y="233780"/>
                </a:cxn>
              </a:cxnLst>
              <a:pathLst>
                <a:path w="237" h="99">
                  <a:moveTo>
                    <a:pt x="118" y="61"/>
                  </a:moveTo>
                  <a:cubicBezTo>
                    <a:pt x="129" y="73"/>
                    <a:pt x="144" y="82"/>
                    <a:pt x="160" y="86"/>
                  </a:cubicBezTo>
                  <a:cubicBezTo>
                    <a:pt x="216" y="99"/>
                    <a:pt x="237" y="56"/>
                    <a:pt x="226" y="28"/>
                  </a:cubicBezTo>
                  <a:cubicBezTo>
                    <a:pt x="219" y="8"/>
                    <a:pt x="196" y="0"/>
                    <a:pt x="178" y="10"/>
                  </a:cubicBezTo>
                  <a:cubicBezTo>
                    <a:pt x="157" y="22"/>
                    <a:pt x="160" y="56"/>
                    <a:pt x="184" y="64"/>
                  </a:cubicBezTo>
                  <a:cubicBezTo>
                    <a:pt x="194" y="68"/>
                    <a:pt x="208" y="65"/>
                    <a:pt x="213" y="52"/>
                  </a:cubicBezTo>
                  <a:cubicBezTo>
                    <a:pt x="216" y="42"/>
                    <a:pt x="209" y="31"/>
                    <a:pt x="199" y="29"/>
                  </a:cubicBezTo>
                  <a:cubicBezTo>
                    <a:pt x="190" y="27"/>
                    <a:pt x="181" y="34"/>
                    <a:pt x="183" y="44"/>
                  </a:cubicBezTo>
                  <a:cubicBezTo>
                    <a:pt x="183" y="41"/>
                    <a:pt x="185" y="33"/>
                    <a:pt x="193" y="32"/>
                  </a:cubicBezTo>
                  <a:cubicBezTo>
                    <a:pt x="204" y="30"/>
                    <a:pt x="213" y="42"/>
                    <a:pt x="210" y="51"/>
                  </a:cubicBezTo>
                  <a:cubicBezTo>
                    <a:pt x="207" y="63"/>
                    <a:pt x="194" y="64"/>
                    <a:pt x="185" y="61"/>
                  </a:cubicBezTo>
                  <a:cubicBezTo>
                    <a:pt x="164" y="53"/>
                    <a:pt x="161" y="24"/>
                    <a:pt x="180" y="13"/>
                  </a:cubicBezTo>
                  <a:cubicBezTo>
                    <a:pt x="197" y="3"/>
                    <a:pt x="219" y="13"/>
                    <a:pt x="224" y="33"/>
                  </a:cubicBezTo>
                  <a:cubicBezTo>
                    <a:pt x="231" y="59"/>
                    <a:pt x="212" y="96"/>
                    <a:pt x="162" y="84"/>
                  </a:cubicBezTo>
                  <a:cubicBezTo>
                    <a:pt x="146" y="80"/>
                    <a:pt x="127" y="69"/>
                    <a:pt x="119" y="54"/>
                  </a:cubicBezTo>
                  <a:cubicBezTo>
                    <a:pt x="109" y="69"/>
                    <a:pt x="92" y="80"/>
                    <a:pt x="74" y="84"/>
                  </a:cubicBezTo>
                  <a:cubicBezTo>
                    <a:pt x="25" y="96"/>
                    <a:pt x="6" y="59"/>
                    <a:pt x="13" y="33"/>
                  </a:cubicBezTo>
                  <a:cubicBezTo>
                    <a:pt x="18" y="13"/>
                    <a:pt x="40" y="3"/>
                    <a:pt x="57" y="13"/>
                  </a:cubicBezTo>
                  <a:cubicBezTo>
                    <a:pt x="75" y="24"/>
                    <a:pt x="73" y="53"/>
                    <a:pt x="52" y="61"/>
                  </a:cubicBezTo>
                  <a:cubicBezTo>
                    <a:pt x="43" y="64"/>
                    <a:pt x="30" y="63"/>
                    <a:pt x="27" y="51"/>
                  </a:cubicBezTo>
                  <a:cubicBezTo>
                    <a:pt x="24" y="42"/>
                    <a:pt x="33" y="30"/>
                    <a:pt x="44" y="32"/>
                  </a:cubicBezTo>
                  <a:cubicBezTo>
                    <a:pt x="52" y="33"/>
                    <a:pt x="54" y="41"/>
                    <a:pt x="54" y="44"/>
                  </a:cubicBezTo>
                  <a:cubicBezTo>
                    <a:pt x="56" y="34"/>
                    <a:pt x="47" y="27"/>
                    <a:pt x="37" y="29"/>
                  </a:cubicBezTo>
                  <a:cubicBezTo>
                    <a:pt x="28" y="31"/>
                    <a:pt x="21" y="42"/>
                    <a:pt x="24" y="52"/>
                  </a:cubicBezTo>
                  <a:cubicBezTo>
                    <a:pt x="29" y="65"/>
                    <a:pt x="43" y="68"/>
                    <a:pt x="53" y="64"/>
                  </a:cubicBezTo>
                  <a:cubicBezTo>
                    <a:pt x="77" y="56"/>
                    <a:pt x="80" y="22"/>
                    <a:pt x="59" y="10"/>
                  </a:cubicBezTo>
                  <a:cubicBezTo>
                    <a:pt x="41" y="0"/>
                    <a:pt x="18" y="8"/>
                    <a:pt x="11" y="28"/>
                  </a:cubicBezTo>
                  <a:cubicBezTo>
                    <a:pt x="0" y="56"/>
                    <a:pt x="21" y="99"/>
                    <a:pt x="76" y="86"/>
                  </a:cubicBezTo>
                  <a:cubicBezTo>
                    <a:pt x="92" y="82"/>
                    <a:pt x="108" y="73"/>
                    <a:pt x="118" y="61"/>
                  </a:cubicBezTo>
                  <a:close/>
                </a:path>
              </a:pathLst>
            </a:custGeom>
            <a:solidFill>
              <a:schemeClr val="tx1">
                <a:alpha val="83920"/>
              </a:schemeClr>
            </a:solidFill>
            <a:ln w="9525">
              <a:noFill/>
            </a:ln>
          </p:spPr>
          <p:txBody>
            <a:bodyPr/>
            <a:p>
              <a:endParaRPr lang="zh-CN" altLang="en-US"/>
            </a:p>
          </p:txBody>
        </p:sp>
      </p:grpSp>
      <p:sp>
        <p:nvSpPr>
          <p:cNvPr id="21519" name="文本框 16"/>
          <p:cNvSpPr txBox="1"/>
          <p:nvPr/>
        </p:nvSpPr>
        <p:spPr>
          <a:xfrm>
            <a:off x="207010" y="1628775"/>
            <a:ext cx="8700135" cy="678815"/>
          </a:xfrm>
          <a:prstGeom prst="rect">
            <a:avLst/>
          </a:prstGeom>
          <a:noFill/>
          <a:ln w="9525">
            <a:noFill/>
            <a:miter/>
          </a:ln>
        </p:spPr>
        <p:txBody>
          <a:bodyPr>
            <a:spAutoFit/>
          </a:bodyPr>
          <a:lstStyle/>
          <a:p>
            <a:pPr marR="0" defTabSz="914400">
              <a:buClrTx/>
              <a:buSzTx/>
              <a:buFont typeface="Arial" panose="020B0604020202020204" pitchFamily="34" charset="0"/>
              <a:buNone/>
              <a:defRPr/>
            </a:pPr>
            <a:r>
              <a:rPr kumimoji="0" lang="zh-CN" altLang="zh-CN" sz="3600" b="1" kern="1200" cap="none" spc="0" normalizeH="0" baseline="0" noProof="1">
                <a:solidFill>
                  <a:srgbClr val="404040"/>
                </a:solidFill>
                <a:latin typeface="华文隶书" panose="02010800040101010101" pitchFamily="2" charset="-122"/>
                <a:ea typeface="华文隶书" panose="02010800040101010101" pitchFamily="2" charset="-122"/>
                <a:cs typeface="+mn-ea"/>
                <a:sym typeface="黑体" panose="02010609060101010101" pitchFamily="49" charset="-122"/>
              </a:rPr>
              <a:t>第 </a:t>
            </a:r>
            <a:r>
              <a:rPr kumimoji="0" lang="zh-CN" altLang="zh-CN" sz="3600" b="1" i="1"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latin typeface="华文隶书" panose="02010800040101010101" pitchFamily="2" charset="-122"/>
                <a:ea typeface="华文隶书" panose="02010800040101010101" pitchFamily="2" charset="-122"/>
                <a:cs typeface="+mn-ea"/>
                <a:sym typeface="黑体" panose="02010609060101010101" pitchFamily="49" charset="-122"/>
              </a:rPr>
              <a:t>伍 </a:t>
            </a:r>
            <a:r>
              <a:rPr kumimoji="0" lang="zh-CN" altLang="zh-CN" sz="3600" b="1" kern="1200" cap="none" spc="0" normalizeH="0" baseline="0" noProof="1">
                <a:solidFill>
                  <a:srgbClr val="404040"/>
                </a:solidFill>
                <a:latin typeface="华文隶书" panose="02010800040101010101" pitchFamily="2" charset="-122"/>
                <a:ea typeface="华文隶书" panose="02010800040101010101" pitchFamily="2" charset="-122"/>
                <a:cs typeface="+mn-ea"/>
                <a:sym typeface="黑体" panose="02010609060101010101" pitchFamily="49" charset="-122"/>
              </a:rPr>
              <a:t>部分：重大危险源监督管理</a:t>
            </a:r>
            <a:endParaRPr kumimoji="0" lang="zh-CN" altLang="en-US" sz="3600" kern="1200" cap="none" spc="0" normalizeH="0" baseline="0" noProof="1">
              <a:latin typeface="Arial" panose="020B0604020202020204" pitchFamily="34" charset="0"/>
              <a:ea typeface="微软雅黑" panose="020B0503020204020204" charset="-122"/>
              <a:cs typeface="+mn-cs"/>
            </a:endParaRPr>
          </a:p>
        </p:txBody>
      </p:sp>
      <p:pic>
        <p:nvPicPr>
          <p:cNvPr id="115727" name="图片 1" descr="Face"/>
          <p:cNvPicPr>
            <a:picLocks noChangeAspect="1"/>
          </p:cNvPicPr>
          <p:nvPr/>
        </p:nvPicPr>
        <p:blipFill>
          <a:blip r:embed="rId2"/>
          <a:stretch>
            <a:fillRect/>
          </a:stretch>
        </p:blipFill>
        <p:spPr>
          <a:xfrm>
            <a:off x="7235825" y="1412875"/>
            <a:ext cx="1038225" cy="1066800"/>
          </a:xfrm>
          <a:prstGeom prst="rect">
            <a:avLst/>
          </a:prstGeom>
          <a:noFill/>
          <a:ln w="9525">
            <a:noFill/>
          </a:ln>
        </p:spPr>
      </p:pic>
      <p:sp>
        <p:nvSpPr>
          <p:cNvPr id="2" name="内容占位符 1"/>
          <p:cNvSpPr/>
          <p:nvPr>
            <p:ph idx="1"/>
          </p:nvPr>
        </p:nvSpPr>
        <p:spPr/>
        <p:txBody>
          <a:bodyPr/>
          <a:p>
            <a:endParaRPr lang="zh-CN" altLang="en-US"/>
          </a:p>
        </p:txBody>
      </p:sp>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标题 7"/>
          <p:cNvSpPr>
            <a:spLocks noGrp="1"/>
          </p:cNvSpPr>
          <p:nvPr/>
        </p:nvSpPr>
        <p:spPr>
          <a:xfrm>
            <a:off x="503238" y="1123950"/>
            <a:ext cx="8105775" cy="76200"/>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anchor="ctr"/>
          <a:lst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lt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r>
              <a:rPr kumimoji="0" lang="en-US" altLang="zh-CN" sz="4400" b="0" i="0" u="none" strike="noStrike" kern="1200" cap="none" spc="0" normalizeH="0" baseline="0" noProof="1">
                <a:ln>
                  <a:noFill/>
                </a:ln>
                <a:solidFill>
                  <a:schemeClr val="lt1"/>
                </a:solidFill>
                <a:effectLst/>
                <a:uLnTx/>
                <a:uFillTx/>
                <a:latin typeface="+mj-lt"/>
                <a:ea typeface="+mj-ea"/>
                <a:cs typeface="+mj-cs"/>
              </a:rPr>
              <a:t> </a:t>
            </a:r>
            <a:endParaRPr kumimoji="0" lang="en-US" altLang="zh-CN" sz="4400" b="0" i="0" u="none" strike="noStrike" kern="1200" cap="none" spc="0" normalizeH="0" baseline="0" noProof="1">
              <a:ln>
                <a:noFill/>
              </a:ln>
              <a:solidFill>
                <a:schemeClr val="lt1"/>
              </a:solidFill>
              <a:effectLst/>
              <a:uLnTx/>
              <a:uFillTx/>
              <a:latin typeface="+mj-lt"/>
              <a:ea typeface="+mj-ea"/>
              <a:cs typeface="+mj-cs"/>
            </a:endParaRPr>
          </a:p>
        </p:txBody>
      </p:sp>
      <p:sp>
        <p:nvSpPr>
          <p:cNvPr id="4" name="文本框 3"/>
          <p:cNvSpPr txBox="1"/>
          <p:nvPr/>
        </p:nvSpPr>
        <p:spPr>
          <a:xfrm>
            <a:off x="6299835" y="260349"/>
            <a:ext cx="1891030" cy="883920"/>
          </a:xfrm>
          <a:prstGeom prst="rect">
            <a:avLst/>
          </a:prstGeom>
          <a:noFill/>
        </p:spPr>
        <p:txBody>
          <a:bodyPr>
            <a:spAutoFit/>
            <a:scene3d>
              <a:camera prst="orthographicFront"/>
              <a:lightRig rig="threePt" dir="t"/>
            </a:scene3d>
          </a:bodyPr>
          <a:lstStyle/>
          <a:p>
            <a:pPr marR="0" defTabSz="914400">
              <a:lnSpc>
                <a:spcPct val="130000"/>
              </a:lnSpc>
              <a:buClrTx/>
              <a:buSzTx/>
              <a:buFont typeface="Arial" panose="020B0604020202020204" pitchFamily="34" charset="0"/>
              <a:buNone/>
              <a:defRPr/>
            </a:pPr>
            <a:r>
              <a:rPr kumimoji="0" lang="en-US" altLang="zh-CN" sz="1600" kern="1200" cap="none" spc="0" normalizeH="0" baseline="0" noProof="1">
                <a:effectLst>
                  <a:outerShdw blurRad="38100" dist="19050" dir="2700000" algn="tl" rotWithShape="0">
                    <a:schemeClr val="dk1">
                      <a:alpha val="40000"/>
                    </a:schemeClr>
                  </a:outerShdw>
                </a:effectLst>
                <a:latin typeface="+mj-ea"/>
                <a:ea typeface="+mj-ea"/>
                <a:cs typeface="+mn-ea"/>
              </a:rPr>
              <a:t> </a:t>
            </a:r>
            <a:r>
              <a:rPr kumimoji="0" lang="zh-CN" altLang="en-US" sz="4000" b="1" kern="1200" cap="none" spc="0" normalizeH="0" baseline="0" noProof="1">
                <a:effectLst>
                  <a:outerShdw blurRad="38100" dist="19050" dir="2700000" algn="tl" rotWithShape="0">
                    <a:schemeClr val="dk1">
                      <a:alpha val="40000"/>
                    </a:schemeClr>
                  </a:outerShdw>
                </a:effectLst>
                <a:latin typeface="+mj-ea"/>
                <a:ea typeface="+mj-ea"/>
                <a:cs typeface="+mn-ea"/>
              </a:rPr>
              <a:t>背  景</a:t>
            </a:r>
            <a:endParaRPr kumimoji="0" lang="zh-CN" altLang="en-US" sz="4000" b="1" kern="1200" cap="none" spc="0" normalizeH="0" baseline="0" noProof="1">
              <a:effectLst>
                <a:outerShdw blurRad="38100" dist="19050" dir="2700000" algn="tl" rotWithShape="0">
                  <a:schemeClr val="dk1">
                    <a:alpha val="40000"/>
                  </a:schemeClr>
                </a:outerShdw>
              </a:effectLst>
              <a:latin typeface="+mj-ea"/>
              <a:ea typeface="+mj-ea"/>
              <a:cs typeface="+mn-cs"/>
            </a:endParaRPr>
          </a:p>
        </p:txBody>
      </p:sp>
      <p:pic>
        <p:nvPicPr>
          <p:cNvPr id="43012" name="图片 4" descr="t017ad25186a066ac2f"/>
          <p:cNvPicPr>
            <a:picLocks noChangeAspect="1"/>
          </p:cNvPicPr>
          <p:nvPr/>
        </p:nvPicPr>
        <p:blipFill>
          <a:blip r:embed="rId1"/>
          <a:stretch>
            <a:fillRect/>
          </a:stretch>
        </p:blipFill>
        <p:spPr>
          <a:xfrm>
            <a:off x="8316913" y="-100012"/>
            <a:ext cx="752475" cy="1382712"/>
          </a:xfrm>
          <a:prstGeom prst="rect">
            <a:avLst/>
          </a:prstGeom>
          <a:noFill/>
          <a:ln w="9525">
            <a:noFill/>
          </a:ln>
        </p:spPr>
      </p:pic>
      <p:sp>
        <p:nvSpPr>
          <p:cNvPr id="43013" name="文本框 1"/>
          <p:cNvSpPr txBox="1"/>
          <p:nvPr/>
        </p:nvSpPr>
        <p:spPr>
          <a:xfrm>
            <a:off x="400050" y="1485900"/>
            <a:ext cx="280988" cy="368300"/>
          </a:xfrm>
          <a:prstGeom prst="rect">
            <a:avLst/>
          </a:prstGeom>
          <a:noFill/>
          <a:ln w="9525">
            <a:noFill/>
          </a:ln>
        </p:spPr>
        <p:txBody>
          <a:bodyPr wrap="none" anchor="t" anchorCtr="0">
            <a:spAutoFit/>
          </a:bodyPr>
          <a:p>
            <a:pPr>
              <a:lnSpc>
                <a:spcPct val="130000"/>
              </a:lnSpc>
            </a:pPr>
            <a:r>
              <a:rPr lang="en-US" altLang="zh-CN" sz="1400" dirty="0">
                <a:latin typeface="Arial" panose="020B0604020202020204" pitchFamily="34" charset="0"/>
                <a:ea typeface="微软雅黑" panose="020B0503020204020204" charset="-122"/>
              </a:rPr>
              <a:t> </a:t>
            </a:r>
            <a:r>
              <a:rPr lang="zh-CN" altLang="en-US" sz="1400" dirty="0">
                <a:latin typeface="Arial" panose="020B0604020202020204" pitchFamily="34" charset="0"/>
                <a:ea typeface="微软雅黑" panose="020B0503020204020204" charset="-122"/>
              </a:rPr>
              <a:t> </a:t>
            </a:r>
            <a:endParaRPr lang="zh-CN" altLang="en-US" sz="1400" dirty="0">
              <a:latin typeface="Arial" panose="020B0604020202020204" pitchFamily="34" charset="0"/>
              <a:ea typeface="微软雅黑" panose="020B0503020204020204" charset="-122"/>
            </a:endParaRPr>
          </a:p>
        </p:txBody>
      </p:sp>
      <p:sp>
        <p:nvSpPr>
          <p:cNvPr id="43014" name="文本框 2"/>
          <p:cNvSpPr txBox="1"/>
          <p:nvPr/>
        </p:nvSpPr>
        <p:spPr>
          <a:xfrm>
            <a:off x="230188" y="1498600"/>
            <a:ext cx="4127500" cy="803275"/>
          </a:xfrm>
          <a:prstGeom prst="rect">
            <a:avLst/>
          </a:prstGeom>
          <a:noFill/>
          <a:ln w="9525">
            <a:noFill/>
          </a:ln>
        </p:spPr>
        <p:txBody>
          <a:bodyPr anchor="t" anchorCtr="0">
            <a:spAutoFit/>
          </a:bodyPr>
          <a:p>
            <a:pPr>
              <a:lnSpc>
                <a:spcPct val="130000"/>
              </a:lnSpc>
            </a:pPr>
            <a:r>
              <a:rPr lang="zh-CN" altLang="en-US" sz="3600" b="1" u="sng" dirty="0">
                <a:solidFill>
                  <a:srgbClr val="7030A0"/>
                </a:solidFill>
                <a:latin typeface="楷体" panose="02010609060101010101" pitchFamily="49" charset="-122"/>
                <a:ea typeface="楷体" panose="02010609060101010101" pitchFamily="49" charset="-122"/>
              </a:rPr>
              <a:t>重大事故频繁发生</a:t>
            </a:r>
            <a:endParaRPr lang="zh-CN" altLang="en-US" sz="3600" b="1" u="sng" dirty="0">
              <a:solidFill>
                <a:srgbClr val="7030A0"/>
              </a:solidFill>
              <a:latin typeface="楷体" panose="02010609060101010101" pitchFamily="49" charset="-122"/>
              <a:ea typeface="楷体" panose="02010609060101010101" pitchFamily="49" charset="-122"/>
            </a:endParaRPr>
          </a:p>
        </p:txBody>
      </p:sp>
      <p:pic>
        <p:nvPicPr>
          <p:cNvPr id="43015" name="图片 5" descr="200912171657166535"/>
          <p:cNvPicPr>
            <a:picLocks noChangeAspect="1"/>
          </p:cNvPicPr>
          <p:nvPr/>
        </p:nvPicPr>
        <p:blipFill>
          <a:blip r:embed="rId2"/>
          <a:stretch>
            <a:fillRect/>
          </a:stretch>
        </p:blipFill>
        <p:spPr>
          <a:xfrm>
            <a:off x="5651500" y="2357438"/>
            <a:ext cx="3205163" cy="3649662"/>
          </a:xfrm>
          <a:prstGeom prst="rect">
            <a:avLst/>
          </a:prstGeom>
          <a:noFill/>
          <a:ln w="9525">
            <a:noFill/>
          </a:ln>
        </p:spPr>
      </p:pic>
      <p:sp>
        <p:nvSpPr>
          <p:cNvPr id="43016" name="文本框 6"/>
          <p:cNvSpPr txBox="1"/>
          <p:nvPr/>
        </p:nvSpPr>
        <p:spPr>
          <a:xfrm>
            <a:off x="5508625" y="1628775"/>
            <a:ext cx="3641725" cy="566738"/>
          </a:xfrm>
          <a:prstGeom prst="rect">
            <a:avLst/>
          </a:prstGeom>
          <a:noFill/>
          <a:ln w="9525">
            <a:noFill/>
          </a:ln>
        </p:spPr>
        <p:txBody>
          <a:bodyPr anchor="t" anchorCtr="0">
            <a:spAutoFit/>
          </a:bodyPr>
          <a:p>
            <a:pPr>
              <a:lnSpc>
                <a:spcPct val="130000"/>
              </a:lnSpc>
            </a:pPr>
            <a:r>
              <a:rPr lang="en-US" altLang="zh-CN" sz="2400" b="1" dirty="0">
                <a:solidFill>
                  <a:srgbClr val="FF0000"/>
                </a:solidFill>
                <a:latin typeface="Arial" panose="020B0604020202020204" pitchFamily="34" charset="0"/>
                <a:ea typeface="微软雅黑" panose="020B0503020204020204" charset="-122"/>
              </a:rPr>
              <a:t>    3</a:t>
            </a:r>
            <a:r>
              <a:rPr lang="zh-CN" altLang="en-US" sz="2400" b="1" dirty="0">
                <a:solidFill>
                  <a:srgbClr val="FF0000"/>
                </a:solidFill>
                <a:latin typeface="Arial" panose="020B0604020202020204" pitchFamily="34" charset="0"/>
                <a:ea typeface="微软雅黑" panose="020B0503020204020204" charset="-122"/>
              </a:rPr>
              <a:t>、印度博帕尔事件</a:t>
            </a:r>
            <a:endParaRPr lang="zh-CN" altLang="en-US" sz="2400" b="1" dirty="0">
              <a:solidFill>
                <a:srgbClr val="FF0000"/>
              </a:solidFill>
              <a:latin typeface="Arial" panose="020B0604020202020204" pitchFamily="34" charset="0"/>
              <a:ea typeface="微软雅黑" panose="020B0503020204020204" charset="-122"/>
            </a:endParaRPr>
          </a:p>
        </p:txBody>
      </p:sp>
      <p:sp>
        <p:nvSpPr>
          <p:cNvPr id="43017" name="文本框 8"/>
          <p:cNvSpPr txBox="1"/>
          <p:nvPr/>
        </p:nvSpPr>
        <p:spPr>
          <a:xfrm>
            <a:off x="5651500" y="6021388"/>
            <a:ext cx="3171825" cy="368300"/>
          </a:xfrm>
          <a:prstGeom prst="rect">
            <a:avLst/>
          </a:prstGeom>
          <a:noFill/>
          <a:ln w="9525">
            <a:noFill/>
          </a:ln>
        </p:spPr>
        <p:txBody>
          <a:bodyPr anchor="t" anchorCtr="0">
            <a:spAutoFit/>
          </a:bodyPr>
          <a:p>
            <a:pPr>
              <a:lnSpc>
                <a:spcPct val="130000"/>
              </a:lnSpc>
            </a:pPr>
            <a:r>
              <a:rPr lang="zh-CN" altLang="en-US" sz="1400" dirty="0">
                <a:solidFill>
                  <a:srgbClr val="000000"/>
                </a:solidFill>
                <a:latin typeface="黑体" panose="02010609060101010101" pitchFamily="49" charset="-122"/>
                <a:ea typeface="黑体" panose="02010609060101010101" pitchFamily="49" charset="-122"/>
              </a:rPr>
              <a:t>被博帕尔农药厂毒气夺取生命的孩子</a:t>
            </a:r>
            <a:endParaRPr lang="zh-CN" altLang="en-US" sz="1400" dirty="0">
              <a:solidFill>
                <a:srgbClr val="000000"/>
              </a:solidFill>
              <a:latin typeface="黑体" panose="02010609060101010101" pitchFamily="49" charset="-122"/>
              <a:ea typeface="黑体" panose="02010609060101010101" pitchFamily="49" charset="-122"/>
            </a:endParaRPr>
          </a:p>
        </p:txBody>
      </p:sp>
      <p:sp>
        <p:nvSpPr>
          <p:cNvPr id="43018" name="文本框 10"/>
          <p:cNvSpPr txBox="1"/>
          <p:nvPr/>
        </p:nvSpPr>
        <p:spPr>
          <a:xfrm>
            <a:off x="107950" y="2132013"/>
            <a:ext cx="5459413" cy="4367212"/>
          </a:xfrm>
          <a:prstGeom prst="rect">
            <a:avLst/>
          </a:prstGeom>
          <a:noFill/>
          <a:ln w="9525">
            <a:noFill/>
          </a:ln>
        </p:spPr>
        <p:txBody>
          <a:bodyPr anchor="t" anchorCtr="0">
            <a:spAutoFit/>
          </a:bodyPr>
          <a:p>
            <a:pPr>
              <a:lnSpc>
                <a:spcPct val="130000"/>
              </a:lnSpc>
            </a:pPr>
            <a:r>
              <a:rPr lang="en-US" altLang="zh-CN" dirty="0">
                <a:solidFill>
                  <a:srgbClr val="0070C0"/>
                </a:solidFill>
                <a:latin typeface="仿宋" panose="02010609060101010101" pitchFamily="49" charset="-122"/>
                <a:ea typeface="仿宋" panose="02010609060101010101" pitchFamily="49" charset="-122"/>
              </a:rPr>
              <a:t>   </a:t>
            </a:r>
            <a:r>
              <a:rPr lang="en-US" altLang="zh-CN" sz="2400" dirty="0">
                <a:solidFill>
                  <a:srgbClr val="0070C0"/>
                </a:solidFill>
                <a:latin typeface="仿宋" panose="02010609060101010101" pitchFamily="49" charset="-122"/>
                <a:ea typeface="仿宋" panose="02010609060101010101" pitchFamily="49" charset="-122"/>
              </a:rPr>
              <a:t>  </a:t>
            </a:r>
            <a:r>
              <a:rPr lang="zh-CN" altLang="en-US" sz="2400" b="1" dirty="0">
                <a:solidFill>
                  <a:srgbClr val="0070C0"/>
                </a:solidFill>
                <a:latin typeface="仿宋" panose="02010609060101010101" pitchFamily="49" charset="-122"/>
                <a:ea typeface="仿宋" panose="02010609060101010101" pitchFamily="49" charset="-122"/>
              </a:rPr>
              <a:t>1984年12月3日，美国联合碳化公司在印度博帕尔市的农药厂因管理混乱，操作不当，致使地下储罐内剧毒的甲基异氰酸酯因压力升高而爆炸外泄。45吨毒气形成一股浓密的烟雾，以每小时5000米的速度袭击了博帕尔市区。死亡近两万人，受害20多万人，5万人失明，孕妇流产或产下死婴，受害面积40平方公里，数千头牲畜被毒死。</a:t>
            </a:r>
            <a:endParaRPr lang="zh-CN" altLang="en-US" sz="2400" b="1" dirty="0">
              <a:solidFill>
                <a:srgbClr val="0070C0"/>
              </a:solidFill>
              <a:latin typeface="仿宋" panose="02010609060101010101" pitchFamily="49" charset="-122"/>
              <a:ea typeface="仿宋" panose="02010609060101010101" pitchFamily="49" charset="-122"/>
            </a:endParaRPr>
          </a:p>
        </p:txBody>
      </p:sp>
      <p:sp>
        <p:nvSpPr>
          <p:cNvPr id="2" name="内容占位符 1"/>
          <p:cNvSpPr/>
          <p:nvPr>
            <p:ph idx="1"/>
          </p:nvPr>
        </p:nvSpPr>
        <p:spPr/>
        <p:txBody>
          <a:bodyPr/>
          <a:p>
            <a:endParaRPr lang="zh-CN" altLang="en-US"/>
          </a:p>
        </p:txBody>
      </p:sp>
    </p:spTree>
  </p:cSld>
  <p:clrMapOvr>
    <a:masterClrMapping/>
  </p:clrMapOvr>
  <p:transition>
    <p:random/>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标题 7"/>
          <p:cNvSpPr>
            <a:spLocks noGrp="1"/>
          </p:cNvSpPr>
          <p:nvPr/>
        </p:nvSpPr>
        <p:spPr>
          <a:xfrm>
            <a:off x="503238" y="1123950"/>
            <a:ext cx="8105775" cy="76200"/>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anchor="ctr"/>
          <a:lst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lt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r>
              <a:rPr kumimoji="0" lang="en-US" altLang="zh-CN" sz="4400" b="0" i="0" u="none" strike="noStrike" kern="1200" cap="none" spc="0" normalizeH="0" baseline="0" noProof="1">
                <a:ln>
                  <a:noFill/>
                </a:ln>
                <a:solidFill>
                  <a:schemeClr val="lt1"/>
                </a:solidFill>
                <a:effectLst/>
                <a:uLnTx/>
                <a:uFillTx/>
                <a:latin typeface="+mj-lt"/>
                <a:ea typeface="+mj-ea"/>
                <a:cs typeface="+mj-cs"/>
              </a:rPr>
              <a:t> </a:t>
            </a:r>
            <a:endParaRPr kumimoji="0" lang="en-US" altLang="zh-CN" sz="4400" b="0" i="0" u="none" strike="noStrike" kern="1200" cap="none" spc="0" normalizeH="0" baseline="0" noProof="1">
              <a:ln>
                <a:noFill/>
              </a:ln>
              <a:solidFill>
                <a:schemeClr val="lt1"/>
              </a:solidFill>
              <a:effectLst/>
              <a:uLnTx/>
              <a:uFillTx/>
              <a:latin typeface="+mj-lt"/>
              <a:ea typeface="+mj-ea"/>
              <a:cs typeface="+mj-cs"/>
            </a:endParaRPr>
          </a:p>
        </p:txBody>
      </p:sp>
      <p:pic>
        <p:nvPicPr>
          <p:cNvPr id="116739" name="图片 4" descr="t017ad25186a066ac2f"/>
          <p:cNvPicPr>
            <a:picLocks noChangeAspect="1"/>
          </p:cNvPicPr>
          <p:nvPr/>
        </p:nvPicPr>
        <p:blipFill>
          <a:blip r:embed="rId1"/>
          <a:stretch>
            <a:fillRect/>
          </a:stretch>
        </p:blipFill>
        <p:spPr>
          <a:xfrm>
            <a:off x="8316913" y="-100012"/>
            <a:ext cx="752475" cy="1382712"/>
          </a:xfrm>
          <a:prstGeom prst="rect">
            <a:avLst/>
          </a:prstGeom>
          <a:noFill/>
          <a:ln w="9525">
            <a:noFill/>
          </a:ln>
        </p:spPr>
      </p:pic>
      <p:sp>
        <p:nvSpPr>
          <p:cNvPr id="116740" name="文本框 1"/>
          <p:cNvSpPr txBox="1"/>
          <p:nvPr/>
        </p:nvSpPr>
        <p:spPr>
          <a:xfrm>
            <a:off x="400050" y="1485900"/>
            <a:ext cx="280988" cy="368300"/>
          </a:xfrm>
          <a:prstGeom prst="rect">
            <a:avLst/>
          </a:prstGeom>
          <a:noFill/>
          <a:ln w="9525">
            <a:noFill/>
          </a:ln>
        </p:spPr>
        <p:txBody>
          <a:bodyPr wrap="none" anchor="t" anchorCtr="0">
            <a:spAutoFit/>
          </a:bodyPr>
          <a:p>
            <a:pPr>
              <a:lnSpc>
                <a:spcPct val="130000"/>
              </a:lnSpc>
            </a:pPr>
            <a:r>
              <a:rPr lang="en-US" altLang="zh-CN" sz="1400" dirty="0">
                <a:latin typeface="Arial" panose="020B0604020202020204" pitchFamily="34" charset="0"/>
                <a:ea typeface="微软雅黑" panose="020B0503020204020204" charset="-122"/>
              </a:rPr>
              <a:t> </a:t>
            </a:r>
            <a:r>
              <a:rPr lang="zh-CN" altLang="en-US" sz="1400" dirty="0">
                <a:latin typeface="Arial" panose="020B0604020202020204" pitchFamily="34" charset="0"/>
                <a:ea typeface="微软雅黑" panose="020B0503020204020204" charset="-122"/>
              </a:rPr>
              <a:t> </a:t>
            </a:r>
            <a:endParaRPr lang="zh-CN" altLang="en-US" sz="1400" dirty="0">
              <a:latin typeface="Arial" panose="020B0604020202020204" pitchFamily="34" charset="0"/>
              <a:ea typeface="微软雅黑" panose="020B0503020204020204" charset="-122"/>
            </a:endParaRPr>
          </a:p>
        </p:txBody>
      </p:sp>
      <p:sp>
        <p:nvSpPr>
          <p:cNvPr id="49163" name="矩形 49162"/>
          <p:cNvSpPr/>
          <p:nvPr/>
        </p:nvSpPr>
        <p:spPr>
          <a:xfrm>
            <a:off x="2987675" y="547688"/>
            <a:ext cx="3400425" cy="519113"/>
          </a:xfrm>
          <a:prstGeom prst="rect">
            <a:avLst/>
          </a:prstGeom>
          <a:noFill/>
          <a:ln w="9525">
            <a:noFill/>
            <a:miter/>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1">
                <a:ln>
                  <a:noFill/>
                </a:ln>
                <a:solidFill>
                  <a:srgbClr val="C00000"/>
                </a:solidFill>
                <a:effectLst>
                  <a:outerShdw blurRad="38100" dist="38100" dir="2700000">
                    <a:srgbClr val="C0C0C0"/>
                  </a:outerShdw>
                </a:effectLst>
                <a:uLnTx/>
                <a:uFillTx/>
                <a:latin typeface="Times New Roman" panose="02020603050405020304" pitchFamily="18" charset="0"/>
                <a:ea typeface="宋体" panose="02010600030101010101" pitchFamily="2" charset="-122"/>
                <a:cs typeface="+mn-ea"/>
                <a:sym typeface="+mn-ea"/>
              </a:rPr>
              <a:t>重大危险源监督管理</a:t>
            </a:r>
            <a:endParaRPr kumimoji="0" lang="zh-CN" altLang="en-US" sz="2800" b="1" i="0" u="none" strike="noStrike" kern="1200" cap="none" spc="0" normalizeH="0" baseline="0" noProof="1">
              <a:ln>
                <a:noFill/>
              </a:ln>
              <a:solidFill>
                <a:srgbClr val="C00000"/>
              </a:solidFill>
              <a:effectLst>
                <a:outerShdw blurRad="38100" dist="38100" dir="2700000">
                  <a:srgbClr val="C0C0C0"/>
                </a:outerShdw>
              </a:effectLst>
              <a:uLnTx/>
              <a:uFillTx/>
              <a:latin typeface="Times New Roman" panose="02020603050405020304" pitchFamily="18" charset="0"/>
              <a:ea typeface="黑体" panose="02010609060101010101" pitchFamily="49" charset="-122"/>
              <a:cs typeface="+mn-cs"/>
              <a:sym typeface="+mn-ea"/>
            </a:endParaRPr>
          </a:p>
        </p:txBody>
      </p:sp>
      <p:sp>
        <p:nvSpPr>
          <p:cNvPr id="2" name="文本框 1"/>
          <p:cNvSpPr txBox="1"/>
          <p:nvPr/>
        </p:nvSpPr>
        <p:spPr>
          <a:xfrm>
            <a:off x="466725" y="1412875"/>
            <a:ext cx="4930775" cy="560388"/>
          </a:xfrm>
          <a:prstGeom prst="rect">
            <a:avLst/>
          </a:prstGeom>
          <a:noFill/>
        </p:spPr>
        <p:txBody>
          <a:bodyPr wrap="none">
            <a:spAutoFit/>
          </a:bodyPr>
          <a:lstStyle/>
          <a:p>
            <a:pPr marL="457200" marR="0" indent="-457200" defTabSz="914400">
              <a:lnSpc>
                <a:spcPct val="110000"/>
              </a:lnSpc>
              <a:buClr>
                <a:srgbClr val="FF0000"/>
              </a:buClr>
              <a:buSzTx/>
              <a:buFont typeface="Wingdings" panose="05000000000000000000" charset="0"/>
              <a:buChar char="Ø"/>
              <a:defRPr/>
            </a:pPr>
            <a:r>
              <a:rPr kumimoji="0" lang="zh-CN" altLang="en-US" sz="2800" b="1" kern="1200" cap="none" spc="0" normalizeH="0" baseline="0" noProof="1">
                <a:solidFill>
                  <a:srgbClr val="FF0000"/>
                </a:solidFill>
                <a:effectLst>
                  <a:outerShdw blurRad="38100" dist="38100" dir="2700000">
                    <a:srgbClr val="C0C0C0"/>
                  </a:outerShdw>
                </a:effectLst>
                <a:latin typeface="Times New Roman" panose="02020603050405020304" pitchFamily="18" charset="0"/>
                <a:ea typeface="宋体" panose="02010600030101010101" pitchFamily="2" charset="-122"/>
                <a:cs typeface="+mn-ea"/>
                <a:sym typeface="+mn-ea"/>
              </a:rPr>
              <a:t>对生产经营单位的管理要求</a:t>
            </a:r>
            <a:endParaRPr kumimoji="0" lang="zh-CN" altLang="en-US" sz="2800" b="1" kern="1200" cap="none" spc="0" normalizeH="0" baseline="0" noProof="1">
              <a:solidFill>
                <a:srgbClr val="FF0000"/>
              </a:solidFill>
              <a:effectLst>
                <a:outerShdw blurRad="38100" dist="38100" dir="2700000">
                  <a:srgbClr val="C0C0C0"/>
                </a:outerShdw>
              </a:effectLst>
              <a:latin typeface="Times New Roman" panose="02020603050405020304" pitchFamily="18" charset="0"/>
              <a:ea typeface="微软雅黑" panose="020B0503020204020204" charset="-122"/>
              <a:cs typeface="+mn-cs"/>
              <a:sym typeface="+mn-ea"/>
            </a:endParaRPr>
          </a:p>
        </p:txBody>
      </p:sp>
      <p:sp>
        <p:nvSpPr>
          <p:cNvPr id="116743" name="矩形 81927"/>
          <p:cNvSpPr/>
          <p:nvPr/>
        </p:nvSpPr>
        <p:spPr>
          <a:xfrm>
            <a:off x="539750" y="2035175"/>
            <a:ext cx="3736975" cy="396875"/>
          </a:xfrm>
          <a:prstGeom prst="rect">
            <a:avLst/>
          </a:prstGeom>
          <a:noFill/>
          <a:ln w="9525">
            <a:noFill/>
          </a:ln>
        </p:spPr>
        <p:txBody>
          <a:bodyPr wrap="none" anchor="t" anchorCtr="0">
            <a:spAutoFit/>
          </a:bodyPr>
          <a:p>
            <a:r>
              <a:rPr lang="en-US" altLang="zh-CN" b="1" dirty="0">
                <a:solidFill>
                  <a:srgbClr val="0033CC"/>
                </a:solidFill>
                <a:latin typeface="Arial" panose="020B0604020202020204" pitchFamily="34" charset="0"/>
                <a:ea typeface="黑体" panose="02010609060101010101" pitchFamily="49" charset="-122"/>
              </a:rPr>
              <a:t>◆</a:t>
            </a:r>
            <a:r>
              <a:rPr lang="en-US" altLang="zh-CN" sz="2000" b="1" dirty="0">
                <a:solidFill>
                  <a:srgbClr val="0033CC"/>
                </a:solidFill>
                <a:latin typeface="Arial" panose="020B0604020202020204" pitchFamily="34" charset="0"/>
                <a:ea typeface="黑体" panose="02010609060101010101" pitchFamily="49" charset="-122"/>
              </a:rPr>
              <a:t>《</a:t>
            </a:r>
            <a:r>
              <a:rPr lang="zh-CN" altLang="en-US" sz="2000" b="1" dirty="0">
                <a:solidFill>
                  <a:srgbClr val="0033CC"/>
                </a:solidFill>
                <a:latin typeface="Arial" panose="020B0604020202020204" pitchFamily="34" charset="0"/>
                <a:ea typeface="黑体" panose="02010609060101010101" pitchFamily="49" charset="-122"/>
              </a:rPr>
              <a:t>重大危险源监督管理规定</a:t>
            </a:r>
            <a:r>
              <a:rPr lang="en-US" altLang="zh-CN" sz="2000" b="1" dirty="0">
                <a:solidFill>
                  <a:srgbClr val="0033CC"/>
                </a:solidFill>
                <a:latin typeface="Arial" panose="020B0604020202020204" pitchFamily="34" charset="0"/>
                <a:ea typeface="黑体" panose="02010609060101010101" pitchFamily="49" charset="-122"/>
              </a:rPr>
              <a:t>》</a:t>
            </a:r>
            <a:endParaRPr lang="zh-CN" altLang="en-US" sz="2000" b="1" dirty="0">
              <a:solidFill>
                <a:srgbClr val="0033CC"/>
              </a:solidFill>
              <a:latin typeface="Arial" panose="020B0604020202020204" pitchFamily="34" charset="0"/>
              <a:ea typeface="黑体" panose="02010609060101010101" pitchFamily="49" charset="-122"/>
            </a:endParaRPr>
          </a:p>
        </p:txBody>
      </p:sp>
      <p:sp>
        <p:nvSpPr>
          <p:cNvPr id="81929" name="矩形 81928"/>
          <p:cNvSpPr/>
          <p:nvPr/>
        </p:nvSpPr>
        <p:spPr>
          <a:xfrm>
            <a:off x="682625" y="2565400"/>
            <a:ext cx="7777163" cy="3416300"/>
          </a:xfrm>
          <a:prstGeom prst="rect">
            <a:avLst/>
          </a:prstGeom>
          <a:noFill/>
          <a:ln w="9525">
            <a:noFill/>
            <a:miter/>
          </a:ln>
        </p:spPr>
        <p:txBody>
          <a:bodyPr>
            <a:spAutoFit/>
          </a:bodyPr>
          <a:lstStyle/>
          <a:p>
            <a:pPr marL="0" marR="0" lvl="0" indent="0" algn="l" defTabSz="914400" rtl="0" eaLnBrk="1" fontAlgn="base" latinLnBrk="0" hangingPunct="1">
              <a:lnSpc>
                <a:spcPct val="13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1">
                <a:ln>
                  <a:noFill/>
                </a:ln>
                <a:solidFill>
                  <a:schemeClr val="tx2"/>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第四条  生产经营单位应当</a:t>
            </a:r>
            <a:r>
              <a:rPr kumimoji="0" lang="zh-CN" altLang="en-US" sz="2800" b="1" i="0" u="none" strike="noStrike" kern="1200" cap="none" spc="0" normalizeH="0" baseline="0" noProof="1">
                <a:ln>
                  <a:noFill/>
                </a:ln>
                <a:solidFill>
                  <a:srgbClr val="FF6600"/>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加强</a:t>
            </a:r>
            <a:r>
              <a:rPr kumimoji="0" lang="zh-CN" altLang="en-US" sz="2800" b="1" i="0" u="none" strike="noStrike" kern="1200" cap="none" spc="0" normalizeH="0" baseline="0" noProof="1">
                <a:ln>
                  <a:noFill/>
                </a:ln>
                <a:solidFill>
                  <a:schemeClr val="tx2"/>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重大危险源的</a:t>
            </a:r>
            <a:r>
              <a:rPr kumimoji="0" lang="zh-CN" altLang="en-US" sz="2800" b="1" i="0" u="none" strike="noStrike" kern="1200" cap="none" spc="0" normalizeH="0" baseline="0" noProof="1">
                <a:ln>
                  <a:noFill/>
                </a:ln>
                <a:solidFill>
                  <a:srgbClr val="FF6600"/>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安全管理</a:t>
            </a:r>
            <a:r>
              <a:rPr kumimoji="0" lang="zh-CN" altLang="en-US" sz="2800" b="1" i="0" u="none" strike="noStrike" kern="1200" cap="none" spc="0" normalizeH="0" baseline="0" noProof="1">
                <a:ln>
                  <a:noFill/>
                </a:ln>
                <a:solidFill>
                  <a:schemeClr val="tx2"/>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与</a:t>
            </a:r>
            <a:r>
              <a:rPr kumimoji="0" lang="zh-CN" altLang="en-US" sz="2800" b="1" i="0" u="none" strike="noStrike" kern="1200" cap="none" spc="0" normalizeH="0" baseline="0" noProof="1">
                <a:ln>
                  <a:noFill/>
                </a:ln>
                <a:solidFill>
                  <a:srgbClr val="FF6600"/>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检测监控</a:t>
            </a:r>
            <a:r>
              <a:rPr kumimoji="0" lang="zh-CN" altLang="en-US" sz="2800" b="1" i="0" u="none" strike="noStrike" kern="1200" cap="none" spc="0" normalizeH="0" baseline="0" noProof="1">
                <a:ln>
                  <a:noFill/>
                </a:ln>
                <a:solidFill>
                  <a:schemeClr val="tx2"/>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a:t>
            </a:r>
            <a:r>
              <a:rPr kumimoji="0" lang="zh-CN" altLang="en-US" sz="2800" b="1" i="1" u="sng" strike="noStrike" kern="1200" cap="none" spc="0" normalizeH="0" baseline="0" noProof="1">
                <a:ln>
                  <a:noFill/>
                </a:ln>
                <a:solidFill>
                  <a:srgbClr val="FF0000"/>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必须建立健全重大危险源安全管理规章制度，制定重大危险源安全管理与监控的实施方案。 </a:t>
            </a:r>
            <a:endParaRPr kumimoji="0" lang="zh-CN" altLang="en-US" sz="2800" b="1" i="1" u="sng" strike="noStrike" kern="1200" cap="none" spc="0" normalizeH="0" baseline="0" noProof="1">
              <a:ln>
                <a:noFill/>
              </a:ln>
              <a:solidFill>
                <a:srgbClr val="FF0000"/>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cs"/>
            </a:endParaRPr>
          </a:p>
          <a:p>
            <a:pPr marL="0" marR="0" lvl="0" indent="0" algn="l" defTabSz="914400" rtl="0" eaLnBrk="1" fontAlgn="base" latinLnBrk="0" hangingPunct="1">
              <a:lnSpc>
                <a:spcPct val="13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1">
                <a:ln>
                  <a:noFill/>
                </a:ln>
                <a:solidFill>
                  <a:schemeClr val="tx2"/>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　　生产经营单位的</a:t>
            </a:r>
            <a:r>
              <a:rPr kumimoji="0" lang="zh-CN" altLang="en-US" sz="2800" b="1" i="1" u="sng" strike="noStrike" kern="1200" cap="none" spc="0" normalizeH="0" baseline="0" noProof="1">
                <a:ln>
                  <a:noFill/>
                </a:ln>
                <a:solidFill>
                  <a:srgbClr val="FF0000"/>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主要负责人</a:t>
            </a:r>
            <a:r>
              <a:rPr kumimoji="0" lang="zh-CN" altLang="en-US" sz="2800" b="1" i="0" u="none" strike="noStrike" kern="1200" cap="none" spc="0" normalizeH="0" baseline="0" noProof="1">
                <a:ln>
                  <a:noFill/>
                </a:ln>
                <a:solidFill>
                  <a:schemeClr val="tx2"/>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对本单位重大危险源的安全管理与检测监控</a:t>
            </a:r>
            <a:r>
              <a:rPr kumimoji="0" lang="zh-CN" altLang="en-US" sz="2800" b="1" i="1" u="sng" strike="noStrike" kern="1200" cap="none" spc="0" normalizeH="0" baseline="0" noProof="1">
                <a:ln>
                  <a:noFill/>
                </a:ln>
                <a:solidFill>
                  <a:srgbClr val="FF0000"/>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全面负责。</a:t>
            </a:r>
            <a:endParaRPr kumimoji="0" lang="zh-CN" altLang="en-US" sz="2800" b="1" i="1" u="sng" strike="noStrike" kern="1200" cap="none" spc="0" normalizeH="0" baseline="0" noProof="1">
              <a:ln>
                <a:noFill/>
              </a:ln>
              <a:solidFill>
                <a:srgbClr val="FF0000"/>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cs"/>
            </a:endParaRPr>
          </a:p>
        </p:txBody>
      </p:sp>
      <p:sp>
        <p:nvSpPr>
          <p:cNvPr id="3" name="内容占位符 2"/>
          <p:cNvSpPr/>
          <p:nvPr>
            <p:ph idx="1"/>
          </p:nvPr>
        </p:nvSpPr>
        <p:spPr/>
        <p:txBody>
          <a:bodyPr/>
          <a:p>
            <a:endParaRPr lang="zh-CN" altLang="en-US"/>
          </a:p>
        </p:txBody>
      </p:sp>
    </p:spTree>
  </p:cSld>
  <p:clrMapOvr>
    <a:masterClrMapping/>
  </p:clrMapOvr>
  <p:transition>
    <p:random/>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标题 7"/>
          <p:cNvSpPr>
            <a:spLocks noGrp="1"/>
          </p:cNvSpPr>
          <p:nvPr/>
        </p:nvSpPr>
        <p:spPr>
          <a:xfrm>
            <a:off x="503238" y="1123950"/>
            <a:ext cx="8105775" cy="76200"/>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anchor="ctr"/>
          <a:lst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lt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r>
              <a:rPr kumimoji="0" lang="en-US" altLang="zh-CN" sz="4400" b="0" i="0" u="none" strike="noStrike" kern="1200" cap="none" spc="0" normalizeH="0" baseline="0" noProof="1">
                <a:ln>
                  <a:noFill/>
                </a:ln>
                <a:solidFill>
                  <a:schemeClr val="lt1"/>
                </a:solidFill>
                <a:effectLst/>
                <a:uLnTx/>
                <a:uFillTx/>
                <a:latin typeface="+mj-lt"/>
                <a:ea typeface="+mj-ea"/>
                <a:cs typeface="+mj-cs"/>
              </a:rPr>
              <a:t> </a:t>
            </a:r>
            <a:endParaRPr kumimoji="0" lang="en-US" altLang="zh-CN" sz="4400" b="0" i="0" u="none" strike="noStrike" kern="1200" cap="none" spc="0" normalizeH="0" baseline="0" noProof="1">
              <a:ln>
                <a:noFill/>
              </a:ln>
              <a:solidFill>
                <a:schemeClr val="lt1"/>
              </a:solidFill>
              <a:effectLst/>
              <a:uLnTx/>
              <a:uFillTx/>
              <a:latin typeface="+mj-lt"/>
              <a:ea typeface="+mj-ea"/>
              <a:cs typeface="+mj-cs"/>
            </a:endParaRPr>
          </a:p>
        </p:txBody>
      </p:sp>
      <p:pic>
        <p:nvPicPr>
          <p:cNvPr id="117763" name="图片 4" descr="t017ad25186a066ac2f"/>
          <p:cNvPicPr>
            <a:picLocks noChangeAspect="1"/>
          </p:cNvPicPr>
          <p:nvPr/>
        </p:nvPicPr>
        <p:blipFill>
          <a:blip r:embed="rId1"/>
          <a:stretch>
            <a:fillRect/>
          </a:stretch>
        </p:blipFill>
        <p:spPr>
          <a:xfrm>
            <a:off x="8316913" y="-100012"/>
            <a:ext cx="752475" cy="1382712"/>
          </a:xfrm>
          <a:prstGeom prst="rect">
            <a:avLst/>
          </a:prstGeom>
          <a:noFill/>
          <a:ln w="9525">
            <a:noFill/>
          </a:ln>
        </p:spPr>
      </p:pic>
      <p:sp>
        <p:nvSpPr>
          <p:cNvPr id="117764" name="文本框 1"/>
          <p:cNvSpPr txBox="1"/>
          <p:nvPr/>
        </p:nvSpPr>
        <p:spPr>
          <a:xfrm>
            <a:off x="400050" y="1485900"/>
            <a:ext cx="280988" cy="368300"/>
          </a:xfrm>
          <a:prstGeom prst="rect">
            <a:avLst/>
          </a:prstGeom>
          <a:noFill/>
          <a:ln w="9525">
            <a:noFill/>
          </a:ln>
        </p:spPr>
        <p:txBody>
          <a:bodyPr wrap="none" anchor="t" anchorCtr="0">
            <a:spAutoFit/>
          </a:bodyPr>
          <a:p>
            <a:pPr>
              <a:lnSpc>
                <a:spcPct val="130000"/>
              </a:lnSpc>
            </a:pPr>
            <a:r>
              <a:rPr lang="en-US" altLang="zh-CN" sz="1400" dirty="0">
                <a:latin typeface="Arial" panose="020B0604020202020204" pitchFamily="34" charset="0"/>
                <a:ea typeface="微软雅黑" panose="020B0503020204020204" charset="-122"/>
              </a:rPr>
              <a:t> </a:t>
            </a:r>
            <a:r>
              <a:rPr lang="zh-CN" altLang="en-US" sz="1400" dirty="0">
                <a:latin typeface="Arial" panose="020B0604020202020204" pitchFamily="34" charset="0"/>
                <a:ea typeface="微软雅黑" panose="020B0503020204020204" charset="-122"/>
              </a:rPr>
              <a:t> </a:t>
            </a:r>
            <a:endParaRPr lang="zh-CN" altLang="en-US" sz="1400" dirty="0">
              <a:latin typeface="Arial" panose="020B0604020202020204" pitchFamily="34" charset="0"/>
              <a:ea typeface="微软雅黑" panose="020B0503020204020204" charset="-122"/>
            </a:endParaRPr>
          </a:p>
        </p:txBody>
      </p:sp>
      <p:sp>
        <p:nvSpPr>
          <p:cNvPr id="2" name="矩形 1"/>
          <p:cNvSpPr/>
          <p:nvPr/>
        </p:nvSpPr>
        <p:spPr>
          <a:xfrm>
            <a:off x="2987675" y="547688"/>
            <a:ext cx="3400425" cy="519113"/>
          </a:xfrm>
          <a:prstGeom prst="rect">
            <a:avLst/>
          </a:prstGeom>
          <a:noFill/>
          <a:ln w="9525">
            <a:noFill/>
            <a:miter/>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1">
                <a:ln>
                  <a:noFill/>
                </a:ln>
                <a:solidFill>
                  <a:srgbClr val="FF0000"/>
                </a:solidFill>
                <a:effectLst>
                  <a:outerShdw blurRad="38100" dist="38100" dir="2700000">
                    <a:srgbClr val="C0C0C0"/>
                  </a:outerShdw>
                </a:effectLst>
                <a:uLnTx/>
                <a:uFillTx/>
                <a:latin typeface="Times New Roman" panose="02020603050405020304" pitchFamily="18" charset="0"/>
                <a:ea typeface="宋体" panose="02010600030101010101" pitchFamily="2" charset="-122"/>
                <a:cs typeface="+mn-ea"/>
                <a:sym typeface="+mn-ea"/>
              </a:rPr>
              <a:t>重大危险源监督管理</a:t>
            </a:r>
            <a:endParaRPr kumimoji="0" lang="en-US" altLang="zh-CN" sz="2800" b="1" i="0" u="none" strike="noStrike" kern="1200" cap="none" spc="0" normalizeH="0" baseline="0" noProof="1">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82951" name="矩形 82950"/>
          <p:cNvSpPr/>
          <p:nvPr/>
        </p:nvSpPr>
        <p:spPr>
          <a:xfrm>
            <a:off x="539750" y="1484313"/>
            <a:ext cx="7921625" cy="4362450"/>
          </a:xfrm>
          <a:prstGeom prst="rect">
            <a:avLst/>
          </a:prstGeom>
          <a:noFill/>
          <a:ln w="9525">
            <a:noFill/>
            <a:miter/>
          </a:ln>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1">
                <a:ln>
                  <a:noFill/>
                </a:ln>
                <a:solidFill>
                  <a:schemeClr val="tx2"/>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第五条 生产经营单位应当对本单位的</a:t>
            </a:r>
            <a:r>
              <a:rPr kumimoji="0" lang="zh-CN" altLang="en-US" sz="2800" b="1" i="1" u="sng" strike="noStrike" kern="1200" cap="none" spc="0" normalizeH="0" baseline="0" noProof="1">
                <a:ln>
                  <a:noFill/>
                </a:ln>
                <a:solidFill>
                  <a:srgbClr val="FF0000"/>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重大危险源进行登记建档，建立重大危险源管理档案。</a:t>
            </a:r>
            <a:r>
              <a:rPr kumimoji="0" lang="zh-CN" altLang="en-US" sz="2800" b="1" i="0" u="none" strike="noStrike" kern="1200" cap="none" spc="0" normalizeH="0" baseline="0" noProof="1">
                <a:ln>
                  <a:noFill/>
                </a:ln>
                <a:solidFill>
                  <a:schemeClr val="tx2"/>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重大危险源的登记建档范围按照国家标准和行业标准执行，并应当在</a:t>
            </a:r>
            <a:r>
              <a:rPr kumimoji="0" lang="zh-CN" altLang="en-US" sz="2800" b="1" i="0" u="none" strike="noStrike" kern="1200" cap="none" spc="0" normalizeH="0" baseline="0" noProof="1">
                <a:ln>
                  <a:noFill/>
                </a:ln>
                <a:solidFill>
                  <a:srgbClr val="FF6600"/>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每年</a:t>
            </a:r>
            <a:r>
              <a:rPr kumimoji="0" lang="en-US" altLang="zh-CN" sz="2800" b="1" i="0" u="none" strike="noStrike" kern="1200" cap="none" spc="0" normalizeH="0" baseline="0" noProof="1">
                <a:ln>
                  <a:noFill/>
                </a:ln>
                <a:solidFill>
                  <a:srgbClr val="FF6600"/>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3</a:t>
            </a:r>
            <a:r>
              <a:rPr kumimoji="0" lang="zh-CN" altLang="en-US" sz="2800" b="1" i="0" u="none" strike="noStrike" kern="1200" cap="none" spc="0" normalizeH="0" baseline="0" noProof="1">
                <a:ln>
                  <a:noFill/>
                </a:ln>
                <a:solidFill>
                  <a:srgbClr val="FF6600"/>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月底前</a:t>
            </a:r>
            <a:r>
              <a:rPr kumimoji="0" lang="zh-CN" altLang="en-US" sz="2800" b="1" i="0" u="none" strike="noStrike" kern="1200" cap="none" spc="0" normalizeH="0" baseline="0" noProof="1">
                <a:ln>
                  <a:noFill/>
                </a:ln>
                <a:solidFill>
                  <a:schemeClr val="tx2"/>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，将</a:t>
            </a:r>
            <a:r>
              <a:rPr kumimoji="0" lang="en-US" altLang="zh-CN" sz="2800" b="1" i="0" u="none" strike="noStrike" kern="1200" cap="none" spc="0" normalizeH="0" baseline="0" noProof="1">
                <a:ln>
                  <a:noFill/>
                </a:ln>
                <a:solidFill>
                  <a:schemeClr val="tx2"/>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a:t>
            </a:r>
            <a:r>
              <a:rPr kumimoji="0" lang="zh-CN" altLang="en-US" sz="2800" b="1" i="0" u="none" strike="noStrike" kern="1200" cap="none" spc="0" normalizeH="0" baseline="0" noProof="1">
                <a:ln>
                  <a:noFill/>
                </a:ln>
                <a:solidFill>
                  <a:schemeClr val="tx2"/>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重大危险源报表</a:t>
            </a:r>
            <a:r>
              <a:rPr kumimoji="0" lang="en-US" altLang="zh-CN" sz="2800" b="1" i="0" u="none" strike="noStrike" kern="1200" cap="none" spc="0" normalizeH="0" baseline="0" noProof="1">
                <a:ln>
                  <a:noFill/>
                </a:ln>
                <a:solidFill>
                  <a:schemeClr val="tx2"/>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a:t>
            </a:r>
            <a:r>
              <a:rPr kumimoji="0" lang="zh-CN" altLang="en-US" sz="2800" b="1" i="0" u="none" strike="noStrike" kern="1200" cap="none" spc="0" normalizeH="0" baseline="0" noProof="1">
                <a:ln>
                  <a:noFill/>
                </a:ln>
                <a:solidFill>
                  <a:srgbClr val="FF6600"/>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报送</a:t>
            </a:r>
            <a:r>
              <a:rPr kumimoji="0" lang="zh-CN" altLang="en-US" sz="2800" b="1" i="0" u="none" strike="noStrike" kern="1200" cap="none" spc="0" normalizeH="0" baseline="0" noProof="1">
                <a:ln>
                  <a:noFill/>
                </a:ln>
                <a:solidFill>
                  <a:schemeClr val="tx2"/>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当地县级以上人民政府安全生产监督管理部门备案。</a:t>
            </a:r>
            <a:r>
              <a:rPr kumimoji="0" lang="zh-CN" altLang="en-US" sz="2800" b="1" i="0" u="none" strike="noStrike" kern="1200" cap="none" spc="0" normalizeH="0" baseline="0" noProof="1">
                <a:ln>
                  <a:noFill/>
                </a:ln>
                <a:solidFill>
                  <a:srgbClr val="004A64"/>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　</a:t>
            </a:r>
            <a:endParaRPr kumimoji="0" lang="zh-CN" altLang="en-US" sz="2800" b="1" i="0" u="none" strike="noStrike" kern="1200" cap="none" spc="0" normalizeH="0" baseline="0" noProof="1">
              <a:ln>
                <a:noFill/>
              </a:ln>
              <a:solidFill>
                <a:srgbClr val="004A64"/>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1">
                <a:ln>
                  <a:noFill/>
                </a:ln>
                <a:solidFill>
                  <a:schemeClr val="tx2"/>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     生产经营单位对</a:t>
            </a:r>
            <a:r>
              <a:rPr kumimoji="0" lang="zh-CN" altLang="en-US" sz="2800" b="1" i="1" u="sng" strike="noStrike" kern="1200" cap="none" spc="0" normalizeH="0" baseline="0" noProof="1">
                <a:ln>
                  <a:noFill/>
                </a:ln>
                <a:solidFill>
                  <a:srgbClr val="FF0000"/>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新构成的重大危险源</a:t>
            </a:r>
            <a:r>
              <a:rPr kumimoji="0" lang="zh-CN" altLang="en-US" sz="2800" b="1" i="0" u="none" strike="noStrike" kern="1200" cap="none" spc="0" normalizeH="0" baseline="0" noProof="1">
                <a:ln>
                  <a:noFill/>
                </a:ln>
                <a:solidFill>
                  <a:schemeClr val="tx2"/>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，应当</a:t>
            </a:r>
            <a:r>
              <a:rPr kumimoji="0" lang="zh-CN" altLang="en-US" sz="2800" b="1" i="0" u="none" strike="noStrike" kern="1200" cap="none" spc="0" normalizeH="0" baseline="0" noProof="1">
                <a:ln>
                  <a:noFill/>
                </a:ln>
                <a:solidFill>
                  <a:srgbClr val="FF6600"/>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及时报告</a:t>
            </a:r>
            <a:r>
              <a:rPr kumimoji="0" lang="zh-CN" altLang="en-US" sz="2800" b="1" i="0" u="none" strike="noStrike" kern="1200" cap="none" spc="0" normalizeH="0" baseline="0" noProof="1">
                <a:ln>
                  <a:noFill/>
                </a:ln>
                <a:solidFill>
                  <a:schemeClr val="tx2"/>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当地县级以上人民政府安全生产监督管理部门备案；对</a:t>
            </a:r>
            <a:r>
              <a:rPr kumimoji="0" lang="zh-CN" altLang="en-US" sz="2800" b="1" i="1" u="sng" strike="noStrike" kern="1200" cap="none" spc="0" normalizeH="0" baseline="0" noProof="1">
                <a:ln>
                  <a:noFill/>
                </a:ln>
                <a:solidFill>
                  <a:srgbClr val="FF0000"/>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已不构成重大危险源的</a:t>
            </a:r>
            <a:r>
              <a:rPr kumimoji="0" lang="zh-CN" altLang="en-US" sz="2800" b="1" i="0" u="none" strike="noStrike" kern="1200" cap="none" spc="0" normalizeH="0" baseline="0" noProof="1">
                <a:ln>
                  <a:noFill/>
                </a:ln>
                <a:solidFill>
                  <a:schemeClr val="tx2"/>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，生产经营单位应</a:t>
            </a:r>
            <a:r>
              <a:rPr kumimoji="0" lang="zh-CN" altLang="en-US" sz="2800" b="1" i="0" u="none" strike="noStrike" kern="1200" cap="none" spc="0" normalizeH="0" baseline="0" noProof="1">
                <a:ln>
                  <a:noFill/>
                </a:ln>
                <a:solidFill>
                  <a:srgbClr val="FF6600"/>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及时</a:t>
            </a:r>
            <a:r>
              <a:rPr kumimoji="0" lang="zh-CN" altLang="en-US" sz="2800" b="1" i="0" u="none" strike="noStrike" kern="1200" cap="none" spc="0" normalizeH="0" baseline="0" noProof="1">
                <a:ln>
                  <a:noFill/>
                </a:ln>
                <a:solidFill>
                  <a:schemeClr val="tx2"/>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报告</a:t>
            </a:r>
            <a:r>
              <a:rPr kumimoji="0" lang="zh-CN" altLang="en-US" sz="2800" b="1" i="0" u="none" strike="noStrike" kern="1200" cap="none" spc="0" normalizeH="0" baseline="0" noProof="1">
                <a:ln>
                  <a:noFill/>
                </a:ln>
                <a:solidFill>
                  <a:srgbClr val="FF6600"/>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核销</a:t>
            </a:r>
            <a:r>
              <a:rPr kumimoji="0" lang="zh-CN" altLang="en-US" sz="2800" b="1" i="0" u="none" strike="noStrike" kern="1200" cap="none" spc="0" normalizeH="0" baseline="0" noProof="1">
                <a:ln>
                  <a:noFill/>
                </a:ln>
                <a:solidFill>
                  <a:schemeClr val="tx2"/>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a:t>
            </a:r>
            <a:r>
              <a:rPr kumimoji="0" lang="zh-CN" altLang="en-US" sz="2800" b="0" i="0" u="none" strike="noStrike" kern="1200" cap="none" spc="0" normalizeH="0" baseline="0" noProof="1">
                <a:ln>
                  <a:noFill/>
                </a:ln>
                <a:solidFill>
                  <a:schemeClr val="tx1"/>
                </a:solidFill>
                <a:effectLst/>
                <a:uLnTx/>
                <a:uFillTx/>
                <a:latin typeface="Arial" panose="020B0604020202020204" pitchFamily="34" charset="0"/>
                <a:ea typeface="黑体" panose="02010609060101010101" pitchFamily="49" charset="-122"/>
                <a:cs typeface="+mn-ea"/>
              </a:rPr>
              <a:t> </a:t>
            </a:r>
            <a:endParaRPr kumimoji="0" lang="zh-CN" altLang="en-US" sz="2800" b="0" i="0" u="none" strike="noStrike" kern="1200" cap="none" spc="0" normalizeH="0" baseline="0" noProof="1">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3" name="内容占位符 2"/>
          <p:cNvSpPr/>
          <p:nvPr>
            <p:ph idx="1"/>
          </p:nvPr>
        </p:nvSpPr>
        <p:spPr/>
        <p:txBody>
          <a:bodyPr/>
          <a:p>
            <a:endParaRPr lang="zh-CN" altLang="en-US"/>
          </a:p>
        </p:txBody>
      </p:sp>
    </p:spTree>
  </p:cSld>
  <p:clrMapOvr>
    <a:masterClrMapping/>
  </p:clrMapOvr>
  <p:transition>
    <p:random/>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标题 7"/>
          <p:cNvSpPr>
            <a:spLocks noGrp="1"/>
          </p:cNvSpPr>
          <p:nvPr/>
        </p:nvSpPr>
        <p:spPr>
          <a:xfrm>
            <a:off x="503238" y="1123950"/>
            <a:ext cx="8105775" cy="76200"/>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anchor="ctr"/>
          <a:lst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lt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r>
              <a:rPr kumimoji="0" lang="en-US" altLang="zh-CN" sz="4400" b="0" i="0" u="none" strike="noStrike" kern="1200" cap="none" spc="0" normalizeH="0" baseline="0" noProof="1">
                <a:ln>
                  <a:noFill/>
                </a:ln>
                <a:solidFill>
                  <a:schemeClr val="lt1"/>
                </a:solidFill>
                <a:effectLst/>
                <a:uLnTx/>
                <a:uFillTx/>
                <a:latin typeface="+mj-lt"/>
                <a:ea typeface="+mj-ea"/>
                <a:cs typeface="+mj-cs"/>
              </a:rPr>
              <a:t> </a:t>
            </a:r>
            <a:endParaRPr kumimoji="0" lang="en-US" altLang="zh-CN" sz="4400" b="0" i="0" u="none" strike="noStrike" kern="1200" cap="none" spc="0" normalizeH="0" baseline="0" noProof="1">
              <a:ln>
                <a:noFill/>
              </a:ln>
              <a:solidFill>
                <a:schemeClr val="lt1"/>
              </a:solidFill>
              <a:effectLst/>
              <a:uLnTx/>
              <a:uFillTx/>
              <a:latin typeface="+mj-lt"/>
              <a:ea typeface="+mj-ea"/>
              <a:cs typeface="+mj-cs"/>
            </a:endParaRPr>
          </a:p>
        </p:txBody>
      </p:sp>
      <p:pic>
        <p:nvPicPr>
          <p:cNvPr id="118787" name="图片 4" descr="t017ad25186a066ac2f"/>
          <p:cNvPicPr>
            <a:picLocks noChangeAspect="1"/>
          </p:cNvPicPr>
          <p:nvPr/>
        </p:nvPicPr>
        <p:blipFill>
          <a:blip r:embed="rId1"/>
          <a:stretch>
            <a:fillRect/>
          </a:stretch>
        </p:blipFill>
        <p:spPr>
          <a:xfrm>
            <a:off x="8316913" y="-100012"/>
            <a:ext cx="752475" cy="1382712"/>
          </a:xfrm>
          <a:prstGeom prst="rect">
            <a:avLst/>
          </a:prstGeom>
          <a:noFill/>
          <a:ln w="9525">
            <a:noFill/>
          </a:ln>
        </p:spPr>
      </p:pic>
      <p:sp>
        <p:nvSpPr>
          <p:cNvPr id="118788" name="文本框 1"/>
          <p:cNvSpPr txBox="1"/>
          <p:nvPr/>
        </p:nvSpPr>
        <p:spPr>
          <a:xfrm>
            <a:off x="400050" y="1485900"/>
            <a:ext cx="280988" cy="368300"/>
          </a:xfrm>
          <a:prstGeom prst="rect">
            <a:avLst/>
          </a:prstGeom>
          <a:noFill/>
          <a:ln w="9525">
            <a:noFill/>
          </a:ln>
        </p:spPr>
        <p:txBody>
          <a:bodyPr wrap="none" anchor="t" anchorCtr="0">
            <a:spAutoFit/>
          </a:bodyPr>
          <a:p>
            <a:pPr>
              <a:lnSpc>
                <a:spcPct val="130000"/>
              </a:lnSpc>
            </a:pPr>
            <a:r>
              <a:rPr lang="en-US" altLang="zh-CN" sz="1400" dirty="0">
                <a:latin typeface="Arial" panose="020B0604020202020204" pitchFamily="34" charset="0"/>
                <a:ea typeface="微软雅黑" panose="020B0503020204020204" charset="-122"/>
              </a:rPr>
              <a:t> </a:t>
            </a:r>
            <a:r>
              <a:rPr lang="zh-CN" altLang="en-US" sz="1400" dirty="0">
                <a:latin typeface="Arial" panose="020B0604020202020204" pitchFamily="34" charset="0"/>
                <a:ea typeface="微软雅黑" panose="020B0503020204020204" charset="-122"/>
              </a:rPr>
              <a:t> </a:t>
            </a:r>
            <a:endParaRPr lang="zh-CN" altLang="en-US" sz="1400" dirty="0">
              <a:latin typeface="Arial" panose="020B0604020202020204" pitchFamily="34" charset="0"/>
              <a:ea typeface="微软雅黑" panose="020B0503020204020204" charset="-122"/>
            </a:endParaRPr>
          </a:p>
        </p:txBody>
      </p:sp>
      <p:sp>
        <p:nvSpPr>
          <p:cNvPr id="2" name="矩形 1"/>
          <p:cNvSpPr/>
          <p:nvPr/>
        </p:nvSpPr>
        <p:spPr>
          <a:xfrm>
            <a:off x="2987675" y="547688"/>
            <a:ext cx="3400425" cy="519113"/>
          </a:xfrm>
          <a:prstGeom prst="rect">
            <a:avLst/>
          </a:prstGeom>
          <a:noFill/>
          <a:ln w="9525">
            <a:noFill/>
            <a:miter/>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1">
                <a:ln>
                  <a:noFill/>
                </a:ln>
                <a:solidFill>
                  <a:srgbClr val="FF0000"/>
                </a:solidFill>
                <a:effectLst>
                  <a:outerShdw blurRad="38100" dist="38100" dir="2700000">
                    <a:srgbClr val="C0C0C0"/>
                  </a:outerShdw>
                </a:effectLst>
                <a:uLnTx/>
                <a:uFillTx/>
                <a:latin typeface="Times New Roman" panose="02020603050405020304" pitchFamily="18" charset="0"/>
                <a:ea typeface="宋体" panose="02010600030101010101" pitchFamily="2" charset="-122"/>
                <a:cs typeface="+mn-ea"/>
                <a:sym typeface="+mn-ea"/>
              </a:rPr>
              <a:t>重大危险源监督管理</a:t>
            </a:r>
            <a:endParaRPr kumimoji="0" lang="en-US" altLang="zh-CN" sz="2800" b="1" i="0" u="none" strike="noStrike" kern="1200" cap="none" spc="0" normalizeH="0" baseline="0" noProof="1">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83975" name="矩形 83974"/>
          <p:cNvSpPr/>
          <p:nvPr/>
        </p:nvSpPr>
        <p:spPr>
          <a:xfrm>
            <a:off x="468313" y="1412875"/>
            <a:ext cx="2436813" cy="366713"/>
          </a:xfrm>
          <a:prstGeom prst="rect">
            <a:avLst/>
          </a:prstGeom>
          <a:noFill/>
          <a:ln w="9525">
            <a:noFill/>
            <a:miter/>
          </a:ln>
        </p:spPr>
        <p:txBody>
          <a:bodyPr wrap="none">
            <a:spAutoFit/>
          </a:bodyPr>
          <a:lstStyle/>
          <a:p>
            <a:pPr marL="0" marR="0" lvl="0" indent="0" algn="l" defTabSz="914400" rtl="0" eaLnBrk="1" fontAlgn="base" latinLnBrk="0" hangingPunct="1">
              <a:lnSpc>
                <a:spcPct val="100000"/>
              </a:lnSpc>
              <a:spcBef>
                <a:spcPct val="0"/>
              </a:spcBef>
              <a:spcAft>
                <a:spcPct val="0"/>
              </a:spcAft>
              <a:buClr>
                <a:srgbClr val="CC3300"/>
              </a:buClr>
              <a:buSzTx/>
              <a:buFont typeface="Wingdings" panose="05000000000000000000" pitchFamily="2" charset="2"/>
              <a:buChar char="Ø"/>
              <a:defRPr/>
            </a:pPr>
            <a:r>
              <a:rPr kumimoji="0" lang="zh-CN" altLang="en-US" sz="1800" b="1" i="0" u="none" strike="noStrike" kern="1200" cap="none" spc="0" normalizeH="0" baseline="0" noProof="1">
                <a:ln>
                  <a:noFill/>
                </a:ln>
                <a:solidFill>
                  <a:srgbClr val="FF3300"/>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重大危险源备案程序</a:t>
            </a:r>
            <a:endParaRPr kumimoji="0" lang="zh-CN" altLang="en-US" sz="1800" b="1" i="0" u="none" strike="noStrike" kern="1200" cap="none" spc="0" normalizeH="0" baseline="0" noProof="1">
              <a:ln>
                <a:noFill/>
              </a:ln>
              <a:solidFill>
                <a:srgbClr val="FF3300"/>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cs"/>
            </a:endParaRPr>
          </a:p>
        </p:txBody>
      </p:sp>
      <p:graphicFrame>
        <p:nvGraphicFramePr>
          <p:cNvPr id="84039" name="表格 84038"/>
          <p:cNvGraphicFramePr/>
          <p:nvPr/>
        </p:nvGraphicFramePr>
        <p:xfrm>
          <a:off x="971550" y="1916113"/>
          <a:ext cx="7378700" cy="4283075"/>
        </p:xfrm>
        <a:graphic>
          <a:graphicData uri="http://schemas.openxmlformats.org/drawingml/2006/table">
            <a:tbl>
              <a:tblPr/>
              <a:tblGrid>
                <a:gridCol w="1806575"/>
                <a:gridCol w="5572125"/>
              </a:tblGrid>
              <a:tr h="895682">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None/>
                      </a:pPr>
                      <a:r>
                        <a:rPr lang="zh-CN" altLang="en-US" sz="1800" b="1" u="sng" dirty="0">
                          <a:solidFill>
                            <a:srgbClr val="FF0000"/>
                          </a:solidFill>
                          <a:latin typeface="仿宋_GB2312" pitchFamily="49" charset="-122"/>
                          <a:ea typeface="仿宋_GB2312" pitchFamily="49" charset="-122"/>
                        </a:rPr>
                        <a:t>办事依据</a:t>
                      </a:r>
                      <a:endParaRPr lang="zh-CN" altLang="en-US" sz="1800" b="1" u="sng" dirty="0">
                        <a:solidFill>
                          <a:srgbClr val="FF0000"/>
                        </a:solidFill>
                        <a:latin typeface="仿宋_GB2312" pitchFamily="49" charset="-122"/>
                        <a:ea typeface="仿宋_GB2312" pitchFamily="49" charset="-122"/>
                      </a:endParaRPr>
                    </a:p>
                  </a:txBody>
                  <a:tcPr marT="45737" marB="45737"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en-US" altLang="zh-CN" sz="1600" b="1">
                          <a:solidFill>
                            <a:srgbClr val="660066"/>
                          </a:solidFill>
                          <a:latin typeface="宋体" panose="02010600030101010101" pitchFamily="2" charset="-122"/>
                        </a:rPr>
                        <a:t>《</a:t>
                      </a:r>
                      <a:r>
                        <a:rPr lang="zh-CN" altLang="en-US" sz="1600" b="1" dirty="0">
                          <a:solidFill>
                            <a:srgbClr val="660066"/>
                          </a:solidFill>
                          <a:latin typeface="宋体" panose="02010600030101010101" pitchFamily="2" charset="-122"/>
                        </a:rPr>
                        <a:t>中华人民共和国安全生产法</a:t>
                      </a:r>
                      <a:r>
                        <a:rPr lang="en-US" altLang="zh-CN" sz="1600" b="1">
                          <a:solidFill>
                            <a:srgbClr val="660066"/>
                          </a:solidFill>
                          <a:latin typeface="宋体" panose="02010600030101010101" pitchFamily="2" charset="-122"/>
                        </a:rPr>
                        <a:t>》</a:t>
                      </a:r>
                      <a:endParaRPr lang="en-US" altLang="zh-CN" sz="1600" b="1">
                        <a:solidFill>
                          <a:srgbClr val="660066"/>
                        </a:solidFill>
                        <a:latin typeface="宋体" panose="02010600030101010101" pitchFamily="2" charset="-122"/>
                      </a:endParaRPr>
                    </a:p>
                    <a:p>
                      <a:pPr marL="0" lvl="0" indent="0" eaLnBrk="0" hangingPunct="0">
                        <a:spcBef>
                          <a:spcPct val="0"/>
                        </a:spcBef>
                        <a:buNone/>
                      </a:pPr>
                      <a:r>
                        <a:rPr lang="en-US" altLang="zh-CN" sz="1600" b="1">
                          <a:solidFill>
                            <a:srgbClr val="660066"/>
                          </a:solidFill>
                          <a:latin typeface="宋体" panose="02010600030101010101" pitchFamily="2" charset="-122"/>
                        </a:rPr>
                        <a:t>《</a:t>
                      </a:r>
                      <a:r>
                        <a:rPr lang="zh-CN" altLang="en-US" sz="1600" b="1" dirty="0">
                          <a:solidFill>
                            <a:srgbClr val="660066"/>
                          </a:solidFill>
                          <a:latin typeface="宋体" panose="02010600030101010101" pitchFamily="2" charset="-122"/>
                        </a:rPr>
                        <a:t>危险化学品管理条例</a:t>
                      </a:r>
                      <a:r>
                        <a:rPr lang="en-US" altLang="zh-CN" sz="1600" b="1">
                          <a:solidFill>
                            <a:srgbClr val="660066"/>
                          </a:solidFill>
                          <a:latin typeface="宋体" panose="02010600030101010101" pitchFamily="2" charset="-122"/>
                        </a:rPr>
                        <a:t>》</a:t>
                      </a:r>
                      <a:endParaRPr lang="en-US" altLang="zh-CN" sz="1600" b="1">
                        <a:solidFill>
                          <a:srgbClr val="660066"/>
                        </a:solidFill>
                        <a:latin typeface="宋体" panose="02010600030101010101" pitchFamily="2" charset="-122"/>
                      </a:endParaRPr>
                    </a:p>
                    <a:p>
                      <a:pPr marL="0" lvl="0" indent="0" eaLnBrk="0" hangingPunct="0">
                        <a:spcBef>
                          <a:spcPct val="0"/>
                        </a:spcBef>
                        <a:buNone/>
                      </a:pPr>
                      <a:r>
                        <a:rPr lang="en-US" altLang="zh-CN" sz="1600" b="1">
                          <a:solidFill>
                            <a:srgbClr val="660066"/>
                          </a:solidFill>
                          <a:latin typeface="宋体" panose="02010600030101010101" pitchFamily="2" charset="-122"/>
                        </a:rPr>
                        <a:t>《</a:t>
                      </a:r>
                      <a:r>
                        <a:rPr lang="zh-CN" altLang="en-US" sz="1600" b="1" dirty="0">
                          <a:solidFill>
                            <a:srgbClr val="660066"/>
                          </a:solidFill>
                          <a:latin typeface="宋体" panose="02010600030101010101" pitchFamily="2" charset="-122"/>
                        </a:rPr>
                        <a:t>重大危险源辨识</a:t>
                      </a:r>
                      <a:r>
                        <a:rPr lang="en-US" altLang="zh-CN" sz="1600" b="1">
                          <a:solidFill>
                            <a:srgbClr val="660066"/>
                          </a:solidFill>
                          <a:latin typeface="宋体" panose="02010600030101010101" pitchFamily="2" charset="-122"/>
                        </a:rPr>
                        <a:t>》 GB 18218-2000</a:t>
                      </a:r>
                      <a:endParaRPr lang="zh-CN" altLang="en-US" sz="1600" b="1">
                        <a:solidFill>
                          <a:srgbClr val="660066"/>
                        </a:solidFill>
                        <a:latin typeface="宋体" panose="02010600030101010101" pitchFamily="2" charset="-122"/>
                      </a:endParaRPr>
                    </a:p>
                  </a:txBody>
                  <a:tcPr marT="45737" marB="45737">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92258">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None/>
                      </a:pPr>
                      <a:r>
                        <a:rPr lang="zh-CN" altLang="en-US" sz="1800" b="1" u="sng" dirty="0">
                          <a:solidFill>
                            <a:srgbClr val="FF0000"/>
                          </a:solidFill>
                          <a:latin typeface="仿宋_GB2312" pitchFamily="49" charset="-122"/>
                          <a:ea typeface="仿宋_GB2312" pitchFamily="49" charset="-122"/>
                        </a:rPr>
                        <a:t>申报范围</a:t>
                      </a:r>
                      <a:endParaRPr lang="zh-CN" altLang="en-US" sz="1800" b="1" u="sng" dirty="0">
                        <a:solidFill>
                          <a:srgbClr val="FF0000"/>
                        </a:solidFill>
                        <a:latin typeface="仿宋_GB2312" pitchFamily="49" charset="-122"/>
                        <a:ea typeface="仿宋_GB2312" pitchFamily="49" charset="-122"/>
                      </a:endParaRPr>
                    </a:p>
                  </a:txBody>
                  <a:tcPr marT="45737" marB="45737"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600" b="1" dirty="0">
                          <a:solidFill>
                            <a:srgbClr val="660066"/>
                          </a:solidFill>
                          <a:latin typeface="宋体" panose="02010600030101010101" pitchFamily="2" charset="-122"/>
                        </a:rPr>
                        <a:t>所有区内有重大危险源的生产经营单位</a:t>
                      </a:r>
                      <a:endParaRPr lang="zh-CN" altLang="en-US" sz="1600" b="1" dirty="0">
                        <a:solidFill>
                          <a:srgbClr val="660066"/>
                        </a:solidFill>
                        <a:latin typeface="宋体" panose="02010600030101010101" pitchFamily="2" charset="-122"/>
                      </a:endParaRPr>
                    </a:p>
                  </a:txBody>
                  <a:tcPr marT="45737" marB="45737">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168833">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None/>
                      </a:pPr>
                      <a:r>
                        <a:rPr lang="zh-CN" altLang="en-US" sz="1800" b="1" u="sng" dirty="0">
                          <a:solidFill>
                            <a:srgbClr val="FF0000"/>
                          </a:solidFill>
                          <a:latin typeface="仿宋_GB2312" pitchFamily="49" charset="-122"/>
                          <a:ea typeface="仿宋_GB2312" pitchFamily="49" charset="-122"/>
                        </a:rPr>
                        <a:t>所需材料</a:t>
                      </a:r>
                      <a:endParaRPr lang="zh-CN" altLang="en-US" sz="1800" b="1" u="sng" dirty="0">
                        <a:solidFill>
                          <a:srgbClr val="FF0000"/>
                        </a:solidFill>
                        <a:latin typeface="仿宋_GB2312" pitchFamily="49" charset="-122"/>
                        <a:ea typeface="仿宋_GB2312" pitchFamily="49" charset="-122"/>
                      </a:endParaRPr>
                    </a:p>
                  </a:txBody>
                  <a:tcPr marT="45737" marB="45737"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en-US" altLang="zh-CN" sz="1600" b="1">
                          <a:solidFill>
                            <a:srgbClr val="660066"/>
                          </a:solidFill>
                          <a:latin typeface="宋体" panose="02010600030101010101" pitchFamily="2" charset="-122"/>
                        </a:rPr>
                        <a:t>1</a:t>
                      </a:r>
                      <a:r>
                        <a:rPr lang="zh-CN" altLang="en-US" sz="1600" b="1" dirty="0">
                          <a:solidFill>
                            <a:srgbClr val="660066"/>
                          </a:solidFill>
                          <a:latin typeface="宋体" panose="02010600030101010101" pitchFamily="2" charset="-122"/>
                        </a:rPr>
                        <a:t>、重大危险源登记备案表</a:t>
                      </a:r>
                      <a:endParaRPr lang="zh-CN" altLang="en-US" sz="1600" b="1" dirty="0">
                        <a:solidFill>
                          <a:srgbClr val="660066"/>
                        </a:solidFill>
                        <a:latin typeface="宋体" panose="02010600030101010101" pitchFamily="2" charset="-122"/>
                      </a:endParaRPr>
                    </a:p>
                    <a:p>
                      <a:pPr marL="0" lvl="0" indent="0" eaLnBrk="0" hangingPunct="0">
                        <a:spcBef>
                          <a:spcPct val="0"/>
                        </a:spcBef>
                        <a:buNone/>
                      </a:pPr>
                      <a:r>
                        <a:rPr lang="en-US" altLang="zh-CN" sz="1600" b="1">
                          <a:solidFill>
                            <a:srgbClr val="660066"/>
                          </a:solidFill>
                          <a:latin typeface="宋体" panose="02010600030101010101" pitchFamily="2" charset="-122"/>
                        </a:rPr>
                        <a:t>2</a:t>
                      </a:r>
                      <a:r>
                        <a:rPr lang="zh-CN" altLang="en-US" sz="1600" b="1" dirty="0">
                          <a:solidFill>
                            <a:srgbClr val="660066"/>
                          </a:solidFill>
                          <a:latin typeface="宋体" panose="02010600030101010101" pitchFamily="2" charset="-122"/>
                        </a:rPr>
                        <a:t>、重大危险源应急预案</a:t>
                      </a:r>
                      <a:endParaRPr lang="zh-CN" altLang="en-US" sz="1600" b="1" dirty="0">
                        <a:solidFill>
                          <a:srgbClr val="660066"/>
                        </a:solidFill>
                        <a:latin typeface="宋体" panose="02010600030101010101" pitchFamily="2" charset="-122"/>
                      </a:endParaRPr>
                    </a:p>
                    <a:p>
                      <a:pPr marL="0" lvl="0" indent="0" eaLnBrk="0" hangingPunct="0">
                        <a:spcBef>
                          <a:spcPct val="0"/>
                        </a:spcBef>
                        <a:buNone/>
                      </a:pPr>
                      <a:r>
                        <a:rPr lang="en-US" altLang="zh-CN" sz="1600" b="1">
                          <a:solidFill>
                            <a:srgbClr val="660066"/>
                          </a:solidFill>
                          <a:latin typeface="宋体" panose="02010600030101010101" pitchFamily="2" charset="-122"/>
                        </a:rPr>
                        <a:t>3</a:t>
                      </a:r>
                      <a:r>
                        <a:rPr lang="zh-CN" altLang="en-US" sz="1600" b="1" dirty="0">
                          <a:solidFill>
                            <a:srgbClr val="660066"/>
                          </a:solidFill>
                          <a:latin typeface="宋体" panose="02010600030101010101" pitchFamily="2" charset="-122"/>
                        </a:rPr>
                        <a:t>、重大危险源检测评估报告</a:t>
                      </a:r>
                      <a:endParaRPr lang="zh-CN" altLang="en-US" sz="1600" b="1" dirty="0">
                        <a:solidFill>
                          <a:srgbClr val="660066"/>
                        </a:solidFill>
                        <a:latin typeface="宋体" panose="02010600030101010101" pitchFamily="2" charset="-122"/>
                      </a:endParaRPr>
                    </a:p>
                    <a:p>
                      <a:pPr marL="0" lvl="0" indent="0" eaLnBrk="0" hangingPunct="0">
                        <a:spcBef>
                          <a:spcPct val="0"/>
                        </a:spcBef>
                        <a:buNone/>
                      </a:pPr>
                      <a:r>
                        <a:rPr lang="en-US" altLang="zh-CN" sz="1600" b="1">
                          <a:solidFill>
                            <a:srgbClr val="660066"/>
                          </a:solidFill>
                          <a:latin typeface="宋体" panose="02010600030101010101" pitchFamily="2" charset="-122"/>
                        </a:rPr>
                        <a:t>4</a:t>
                      </a:r>
                      <a:r>
                        <a:rPr lang="zh-CN" altLang="en-US" sz="1600" b="1" dirty="0">
                          <a:solidFill>
                            <a:srgbClr val="660066"/>
                          </a:solidFill>
                          <a:latin typeface="宋体" panose="02010600030101010101" pitchFamily="2" charset="-122"/>
                        </a:rPr>
                        <a:t>、重大危险源作业人员及相关人员的培训情况</a:t>
                      </a:r>
                      <a:endParaRPr lang="zh-CN" altLang="en-US" sz="1600" b="1" dirty="0">
                        <a:solidFill>
                          <a:srgbClr val="660066"/>
                        </a:solidFill>
                        <a:latin typeface="宋体" panose="02010600030101010101" pitchFamily="2" charset="-122"/>
                      </a:endParaRPr>
                    </a:p>
                  </a:txBody>
                  <a:tcPr marT="45737" marB="45737">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432456">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None/>
                      </a:pPr>
                      <a:r>
                        <a:rPr lang="zh-CN" altLang="en-US" sz="1800" b="1" u="sng" dirty="0">
                          <a:solidFill>
                            <a:srgbClr val="FF0000"/>
                          </a:solidFill>
                          <a:latin typeface="仿宋_GB2312" pitchFamily="49" charset="-122"/>
                          <a:ea typeface="仿宋_GB2312" pitchFamily="49" charset="-122"/>
                        </a:rPr>
                        <a:t>办事程序</a:t>
                      </a:r>
                      <a:endParaRPr lang="zh-CN" altLang="en-US" sz="1800" b="1" u="sng" dirty="0">
                        <a:solidFill>
                          <a:srgbClr val="FF0000"/>
                        </a:solidFill>
                        <a:latin typeface="仿宋_GB2312" pitchFamily="49" charset="-122"/>
                        <a:ea typeface="仿宋_GB2312" pitchFamily="49" charset="-122"/>
                      </a:endParaRPr>
                    </a:p>
                  </a:txBody>
                  <a:tcPr marT="45737" marB="45737"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en-US" altLang="zh-CN" sz="1600" b="1">
                          <a:solidFill>
                            <a:srgbClr val="660066"/>
                          </a:solidFill>
                          <a:latin typeface="宋体" panose="02010600030101010101" pitchFamily="2" charset="-122"/>
                        </a:rPr>
                        <a:t>1</a:t>
                      </a:r>
                      <a:r>
                        <a:rPr lang="zh-CN" altLang="en-US" sz="1600" b="1" dirty="0">
                          <a:solidFill>
                            <a:srgbClr val="660066"/>
                          </a:solidFill>
                          <a:latin typeface="宋体" panose="02010600030101010101" pitchFamily="2" charset="-122"/>
                        </a:rPr>
                        <a:t>、重大危险源单位提交重大危险源备案材料</a:t>
                      </a:r>
                      <a:endParaRPr lang="zh-CN" altLang="en-US" sz="1600" b="1" dirty="0">
                        <a:solidFill>
                          <a:srgbClr val="660066"/>
                        </a:solidFill>
                        <a:latin typeface="宋体" panose="02010600030101010101" pitchFamily="2" charset="-122"/>
                      </a:endParaRPr>
                    </a:p>
                    <a:p>
                      <a:pPr marL="0" lvl="0" indent="0" eaLnBrk="0" hangingPunct="0">
                        <a:spcBef>
                          <a:spcPct val="0"/>
                        </a:spcBef>
                        <a:buNone/>
                      </a:pPr>
                      <a:r>
                        <a:rPr lang="en-US" altLang="zh-CN" sz="1600" b="1">
                          <a:solidFill>
                            <a:srgbClr val="660066"/>
                          </a:solidFill>
                          <a:latin typeface="宋体" panose="02010600030101010101" pitchFamily="2" charset="-122"/>
                        </a:rPr>
                        <a:t>2</a:t>
                      </a:r>
                      <a:r>
                        <a:rPr lang="zh-CN" altLang="en-US" sz="1600" b="1" dirty="0">
                          <a:solidFill>
                            <a:srgbClr val="660066"/>
                          </a:solidFill>
                          <a:latin typeface="宋体" panose="02010600030101010101" pitchFamily="2" charset="-122"/>
                        </a:rPr>
                        <a:t>、对备案材料进行审查</a:t>
                      </a:r>
                      <a:endParaRPr lang="zh-CN" altLang="en-US" sz="1600" b="1" dirty="0">
                        <a:solidFill>
                          <a:srgbClr val="660066"/>
                        </a:solidFill>
                        <a:latin typeface="宋体" panose="02010600030101010101" pitchFamily="2" charset="-122"/>
                      </a:endParaRPr>
                    </a:p>
                    <a:p>
                      <a:pPr marL="0" lvl="0" indent="0" eaLnBrk="0" hangingPunct="0">
                        <a:spcBef>
                          <a:spcPct val="0"/>
                        </a:spcBef>
                        <a:buNone/>
                      </a:pPr>
                      <a:r>
                        <a:rPr lang="en-US" altLang="zh-CN" sz="1600" b="1">
                          <a:solidFill>
                            <a:srgbClr val="660066"/>
                          </a:solidFill>
                          <a:latin typeface="宋体" panose="02010600030101010101" pitchFamily="2" charset="-122"/>
                        </a:rPr>
                        <a:t>3</a:t>
                      </a:r>
                      <a:r>
                        <a:rPr lang="zh-CN" altLang="en-US" sz="1600" b="1" dirty="0">
                          <a:solidFill>
                            <a:srgbClr val="660066"/>
                          </a:solidFill>
                          <a:latin typeface="宋体" panose="02010600030101010101" pitchFamily="2" charset="-122"/>
                        </a:rPr>
                        <a:t>、对重大危险源进行现场检查，材料不合格的要求补齐补正。</a:t>
                      </a:r>
                      <a:endParaRPr lang="zh-CN" altLang="en-US" sz="1600" b="1" dirty="0">
                        <a:solidFill>
                          <a:srgbClr val="660066"/>
                        </a:solidFill>
                        <a:latin typeface="宋体" panose="02010600030101010101" pitchFamily="2" charset="-122"/>
                      </a:endParaRPr>
                    </a:p>
                    <a:p>
                      <a:pPr marL="0" lvl="0" indent="0" eaLnBrk="0" hangingPunct="0">
                        <a:spcBef>
                          <a:spcPct val="0"/>
                        </a:spcBef>
                        <a:buNone/>
                      </a:pPr>
                      <a:r>
                        <a:rPr lang="en-US" altLang="zh-CN" sz="1600" b="1">
                          <a:solidFill>
                            <a:srgbClr val="660066"/>
                          </a:solidFill>
                          <a:latin typeface="宋体" panose="02010600030101010101" pitchFamily="2" charset="-122"/>
                        </a:rPr>
                        <a:t>4</a:t>
                      </a:r>
                      <a:r>
                        <a:rPr lang="zh-CN" altLang="en-US" sz="1600" b="1" dirty="0">
                          <a:solidFill>
                            <a:srgbClr val="660066"/>
                          </a:solidFill>
                          <a:latin typeface="宋体" panose="02010600030101010101" pitchFamily="2" charset="-122"/>
                        </a:rPr>
                        <a:t>、备案材料归档</a:t>
                      </a:r>
                      <a:endParaRPr lang="zh-CN" altLang="en-US" sz="1600" b="1" dirty="0">
                        <a:solidFill>
                          <a:srgbClr val="660066"/>
                        </a:solidFill>
                        <a:latin typeface="宋体" panose="02010600030101010101" pitchFamily="2" charset="-122"/>
                      </a:endParaRPr>
                    </a:p>
                  </a:txBody>
                  <a:tcPr marT="45737" marB="45737">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92257">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None/>
                      </a:pPr>
                      <a:r>
                        <a:rPr lang="zh-CN" altLang="en-US" sz="1800" b="1" u="sng" dirty="0">
                          <a:solidFill>
                            <a:srgbClr val="FF0000"/>
                          </a:solidFill>
                          <a:latin typeface="仿宋_GB2312" pitchFamily="49" charset="-122"/>
                          <a:ea typeface="仿宋_GB2312" pitchFamily="49" charset="-122"/>
                        </a:rPr>
                        <a:t>办事时限</a:t>
                      </a:r>
                      <a:endParaRPr lang="zh-CN" altLang="en-US" sz="1800" b="1" u="sng" dirty="0">
                        <a:solidFill>
                          <a:srgbClr val="FF0000"/>
                        </a:solidFill>
                        <a:latin typeface="仿宋_GB2312" pitchFamily="49" charset="-122"/>
                        <a:ea typeface="仿宋_GB2312" pitchFamily="49" charset="-122"/>
                      </a:endParaRPr>
                    </a:p>
                  </a:txBody>
                  <a:tcPr marT="45737" marB="45737"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57505" lvl="0" indent="-357505" algn="just" defTabSz="914400" rtl="0" eaLnBrk="1" latinLnBrk="0" hangingPunct="1">
                        <a:lnSpc>
                          <a:spcPct val="110000"/>
                        </a:lnSpc>
                        <a:spcBef>
                          <a:spcPts val="1800"/>
                        </a:spcBef>
                        <a:spcAft>
                          <a:spcPts val="0"/>
                        </a:spcAft>
                        <a:buClr>
                          <a:schemeClr val="accent1"/>
                        </a:buClr>
                        <a:buSzPct val="90000"/>
                        <a:buFontTx/>
                        <a:buBlip>
                          <a:blip r:embed="rId2"/>
                        </a:buBlip>
                        <a:defRPr sz="2800" kern="1200" baseline="0">
                          <a:solidFill>
                            <a:schemeClr val="accent4">
                              <a:lumMod val="75000"/>
                            </a:schemeClr>
                          </a:solidFill>
                          <a:latin typeface="Arial" panose="020B0604020202020204" pitchFamily="34" charset="0"/>
                          <a:ea typeface="+mj-ea"/>
                          <a:cs typeface="+mn-cs"/>
                        </a:defRPr>
                      </a:lvl1pPr>
                      <a:lvl2pPr marL="569595" lvl="1" indent="-342900" algn="just" defTabSz="914400" rtl="0" eaLnBrk="1" latinLnBrk="0" hangingPunct="1">
                        <a:lnSpc>
                          <a:spcPct val="130000"/>
                        </a:lnSpc>
                        <a:spcBef>
                          <a:spcPts val="0"/>
                        </a:spcBef>
                        <a:spcAft>
                          <a:spcPts val="600"/>
                        </a:spcAft>
                        <a:buClr>
                          <a:schemeClr val="tx1">
                            <a:lumMod val="75000"/>
                          </a:schemeClr>
                        </a:buClr>
                        <a:buFont typeface="Arial" panose="020B0604020202020204" pitchFamily="34" charset="0"/>
                        <a:buChar char="•"/>
                        <a:defRPr sz="2400" kern="1200" baseline="0">
                          <a:solidFill>
                            <a:srgbClr val="7D7D7D"/>
                          </a:solidFill>
                          <a:latin typeface="Arial" panose="020B0604020202020204" pitchFamily="34" charset="0"/>
                          <a:ea typeface="+mj-ea"/>
                          <a:cs typeface="+mn-cs"/>
                        </a:defRPr>
                      </a:lvl2pPr>
                      <a:lvl3pPr marL="1143000" lvl="2"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
                          <a:schemeClr val="tx1">
                            <a:lumMod val="75000"/>
                          </a:schemeClr>
                        </a:buClr>
                        <a:buFont typeface="Arial" panose="020B0604020202020204" pitchFamily="34" charset="0"/>
                        <a:buChar char="•"/>
                        <a:defRPr sz="1800" kern="1200">
                          <a:solidFill>
                            <a:schemeClr val="tx1"/>
                          </a:solidFill>
                          <a:latin typeface="+mn-lt"/>
                          <a:ea typeface="+mn-ea"/>
                          <a:cs typeface="+mn-cs"/>
                        </a:defRPr>
                      </a:lvl5pPr>
                    </a:lstStyle>
                    <a:p>
                      <a:pPr marL="0" lvl="0" indent="0">
                        <a:spcBef>
                          <a:spcPct val="0"/>
                        </a:spcBef>
                        <a:buNone/>
                      </a:pPr>
                      <a:r>
                        <a:rPr lang="zh-CN" altLang="en-US" sz="1600" b="1" dirty="0">
                          <a:solidFill>
                            <a:srgbClr val="660066"/>
                          </a:solidFill>
                          <a:latin typeface="宋体" panose="02010600030101010101" pitchFamily="2" charset="-122"/>
                        </a:rPr>
                        <a:t>提交备案材料后，</a:t>
                      </a:r>
                      <a:r>
                        <a:rPr lang="en-US" altLang="zh-CN" sz="1600" b="1" dirty="0">
                          <a:solidFill>
                            <a:srgbClr val="660066"/>
                          </a:solidFill>
                          <a:latin typeface="宋体" panose="02010600030101010101" pitchFamily="2" charset="-122"/>
                        </a:rPr>
                        <a:t>5</a:t>
                      </a:r>
                      <a:r>
                        <a:rPr lang="zh-CN" altLang="en-US" sz="1600" b="1" dirty="0">
                          <a:solidFill>
                            <a:srgbClr val="660066"/>
                          </a:solidFill>
                          <a:latin typeface="宋体" panose="02010600030101010101" pitchFamily="2" charset="-122"/>
                        </a:rPr>
                        <a:t>个工作日内提出意见</a:t>
                      </a:r>
                      <a:endParaRPr lang="zh-CN" altLang="en-US" sz="1600" b="1" dirty="0">
                        <a:solidFill>
                          <a:srgbClr val="660066"/>
                        </a:solidFill>
                        <a:latin typeface="宋体" panose="02010600030101010101" pitchFamily="2" charset="-122"/>
                      </a:endParaRPr>
                    </a:p>
                  </a:txBody>
                  <a:tcPr marT="45737" marB="45737">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3" name="内容占位符 2"/>
          <p:cNvSpPr/>
          <p:nvPr>
            <p:ph idx="1"/>
          </p:nvPr>
        </p:nvSpPr>
        <p:spPr/>
        <p:txBody>
          <a:bodyPr/>
          <a:p>
            <a:endParaRPr lang="zh-CN" altLang="en-US"/>
          </a:p>
        </p:txBody>
      </p:sp>
    </p:spTree>
  </p:cSld>
  <p:clrMapOvr>
    <a:masterClrMapping/>
  </p:clrMapOvr>
  <p:transition>
    <p:random/>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标题 7"/>
          <p:cNvSpPr>
            <a:spLocks noGrp="1"/>
          </p:cNvSpPr>
          <p:nvPr/>
        </p:nvSpPr>
        <p:spPr>
          <a:xfrm>
            <a:off x="503238" y="1123950"/>
            <a:ext cx="8105775" cy="76200"/>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anchor="ctr"/>
          <a:lst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lt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r>
              <a:rPr kumimoji="0" lang="en-US" altLang="zh-CN" sz="4400" b="0" i="0" u="none" strike="noStrike" kern="1200" cap="none" spc="0" normalizeH="0" baseline="0" noProof="1">
                <a:ln>
                  <a:noFill/>
                </a:ln>
                <a:solidFill>
                  <a:schemeClr val="lt1"/>
                </a:solidFill>
                <a:effectLst/>
                <a:uLnTx/>
                <a:uFillTx/>
                <a:latin typeface="+mj-lt"/>
                <a:ea typeface="+mj-ea"/>
                <a:cs typeface="+mj-cs"/>
              </a:rPr>
              <a:t> </a:t>
            </a:r>
            <a:endParaRPr kumimoji="0" lang="en-US" altLang="zh-CN" sz="4400" b="0" i="0" u="none" strike="noStrike" kern="1200" cap="none" spc="0" normalizeH="0" baseline="0" noProof="1">
              <a:ln>
                <a:noFill/>
              </a:ln>
              <a:solidFill>
                <a:schemeClr val="lt1"/>
              </a:solidFill>
              <a:effectLst/>
              <a:uLnTx/>
              <a:uFillTx/>
              <a:latin typeface="+mj-lt"/>
              <a:ea typeface="+mj-ea"/>
              <a:cs typeface="+mj-cs"/>
            </a:endParaRPr>
          </a:p>
        </p:txBody>
      </p:sp>
      <p:pic>
        <p:nvPicPr>
          <p:cNvPr id="119811" name="图片 4" descr="t017ad25186a066ac2f"/>
          <p:cNvPicPr>
            <a:picLocks noChangeAspect="1"/>
          </p:cNvPicPr>
          <p:nvPr/>
        </p:nvPicPr>
        <p:blipFill>
          <a:blip r:embed="rId1"/>
          <a:stretch>
            <a:fillRect/>
          </a:stretch>
        </p:blipFill>
        <p:spPr>
          <a:xfrm>
            <a:off x="8316913" y="-100012"/>
            <a:ext cx="752475" cy="1382712"/>
          </a:xfrm>
          <a:prstGeom prst="rect">
            <a:avLst/>
          </a:prstGeom>
          <a:noFill/>
          <a:ln w="9525">
            <a:noFill/>
          </a:ln>
        </p:spPr>
      </p:pic>
      <p:sp>
        <p:nvSpPr>
          <p:cNvPr id="119812" name="文本框 1"/>
          <p:cNvSpPr txBox="1"/>
          <p:nvPr/>
        </p:nvSpPr>
        <p:spPr>
          <a:xfrm>
            <a:off x="400050" y="1485900"/>
            <a:ext cx="280988" cy="368300"/>
          </a:xfrm>
          <a:prstGeom prst="rect">
            <a:avLst/>
          </a:prstGeom>
          <a:noFill/>
          <a:ln w="9525">
            <a:noFill/>
          </a:ln>
        </p:spPr>
        <p:txBody>
          <a:bodyPr wrap="none" anchor="t" anchorCtr="0">
            <a:spAutoFit/>
          </a:bodyPr>
          <a:p>
            <a:pPr>
              <a:lnSpc>
                <a:spcPct val="130000"/>
              </a:lnSpc>
            </a:pPr>
            <a:r>
              <a:rPr lang="en-US" altLang="zh-CN" sz="1400" dirty="0">
                <a:latin typeface="Arial" panose="020B0604020202020204" pitchFamily="34" charset="0"/>
                <a:ea typeface="微软雅黑" panose="020B0503020204020204" charset="-122"/>
              </a:rPr>
              <a:t> </a:t>
            </a:r>
            <a:r>
              <a:rPr lang="zh-CN" altLang="en-US" sz="1400" dirty="0">
                <a:latin typeface="Arial" panose="020B0604020202020204" pitchFamily="34" charset="0"/>
                <a:ea typeface="微软雅黑" panose="020B0503020204020204" charset="-122"/>
              </a:rPr>
              <a:t> </a:t>
            </a:r>
            <a:endParaRPr lang="zh-CN" altLang="en-US" sz="1400" dirty="0">
              <a:latin typeface="Arial" panose="020B0604020202020204" pitchFamily="34" charset="0"/>
              <a:ea typeface="微软雅黑" panose="020B0503020204020204" charset="-122"/>
            </a:endParaRPr>
          </a:p>
        </p:txBody>
      </p:sp>
      <p:sp>
        <p:nvSpPr>
          <p:cNvPr id="2" name="矩形 1"/>
          <p:cNvSpPr/>
          <p:nvPr/>
        </p:nvSpPr>
        <p:spPr>
          <a:xfrm>
            <a:off x="2987675" y="547688"/>
            <a:ext cx="3400425" cy="519113"/>
          </a:xfrm>
          <a:prstGeom prst="rect">
            <a:avLst/>
          </a:prstGeom>
          <a:noFill/>
          <a:ln w="9525">
            <a:noFill/>
            <a:miter/>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1">
                <a:ln>
                  <a:noFill/>
                </a:ln>
                <a:solidFill>
                  <a:srgbClr val="FF0000"/>
                </a:solidFill>
                <a:effectLst>
                  <a:outerShdw blurRad="38100" dist="38100" dir="2700000">
                    <a:srgbClr val="C0C0C0"/>
                  </a:outerShdw>
                </a:effectLst>
                <a:uLnTx/>
                <a:uFillTx/>
                <a:latin typeface="Times New Roman" panose="02020603050405020304" pitchFamily="18" charset="0"/>
                <a:ea typeface="宋体" panose="02010600030101010101" pitchFamily="2" charset="-122"/>
                <a:cs typeface="+mn-ea"/>
                <a:sym typeface="+mn-ea"/>
              </a:rPr>
              <a:t>重大危险源监督管理</a:t>
            </a:r>
            <a:endParaRPr kumimoji="0" lang="en-US" altLang="zh-CN" sz="2800" b="1" i="0" u="none" strike="noStrike" kern="1200" cap="none" spc="0" normalizeH="0" baseline="0" noProof="1">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85051" name="矩形 85050"/>
          <p:cNvSpPr/>
          <p:nvPr/>
        </p:nvSpPr>
        <p:spPr>
          <a:xfrm>
            <a:off x="395288" y="1268413"/>
            <a:ext cx="4395788" cy="519113"/>
          </a:xfrm>
          <a:prstGeom prst="rect">
            <a:avLst/>
          </a:prstGeom>
          <a:noFill/>
          <a:ln w="9525">
            <a:noFill/>
            <a:miter/>
          </a:ln>
        </p:spPr>
        <p:txBody>
          <a:bodyPr wrap="none">
            <a:spAutoFit/>
          </a:bodyPr>
          <a:lstStyle/>
          <a:p>
            <a:pPr marL="0" marR="0" lvl="0" indent="0" algn="l" defTabSz="914400" rtl="0" eaLnBrk="1" fontAlgn="base" latinLnBrk="0" hangingPunct="1">
              <a:lnSpc>
                <a:spcPct val="100000"/>
              </a:lnSpc>
              <a:spcBef>
                <a:spcPct val="0"/>
              </a:spcBef>
              <a:spcAft>
                <a:spcPct val="0"/>
              </a:spcAft>
              <a:buClr>
                <a:srgbClr val="FF3300"/>
              </a:buClr>
              <a:buSzTx/>
              <a:buFont typeface="Wingdings" panose="05000000000000000000" pitchFamily="2" charset="2"/>
              <a:buChar char="Ø"/>
              <a:defRPr/>
            </a:pPr>
            <a:r>
              <a:rPr kumimoji="0" lang="zh-CN" altLang="en-US" sz="2800" b="1" i="0" u="none" strike="noStrike" kern="1200" cap="none" spc="0" normalizeH="0" baseline="0" noProof="1">
                <a:ln>
                  <a:noFill/>
                </a:ln>
                <a:solidFill>
                  <a:srgbClr val="FF3300"/>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重大危险源档案管理表格</a:t>
            </a:r>
            <a:endParaRPr kumimoji="0" lang="zh-CN" altLang="en-US" sz="2800" b="1" i="0" u="none" strike="noStrike" kern="1200" cap="none" spc="0" normalizeH="0" baseline="0" noProof="1">
              <a:ln>
                <a:noFill/>
              </a:ln>
              <a:solidFill>
                <a:srgbClr val="FF3300"/>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cs"/>
            </a:endParaRPr>
          </a:p>
        </p:txBody>
      </p:sp>
      <p:sp>
        <p:nvSpPr>
          <p:cNvPr id="119815" name="矩形 85051"/>
          <p:cNvSpPr/>
          <p:nvPr/>
        </p:nvSpPr>
        <p:spPr>
          <a:xfrm>
            <a:off x="1223963" y="1989138"/>
            <a:ext cx="7920037" cy="3971925"/>
          </a:xfrm>
          <a:prstGeom prst="rect">
            <a:avLst/>
          </a:prstGeom>
          <a:noFill/>
          <a:ln w="9525">
            <a:noFill/>
          </a:ln>
        </p:spPr>
        <p:txBody>
          <a:bodyPr anchor="t" anchorCtr="0">
            <a:spAutoFit/>
          </a:bodyPr>
          <a:p>
            <a:pPr>
              <a:lnSpc>
                <a:spcPct val="130000"/>
              </a:lnSpc>
            </a:pPr>
            <a:r>
              <a:rPr lang="zh-CN" altLang="en-US" sz="2800" b="1" dirty="0">
                <a:solidFill>
                  <a:srgbClr val="0033CC"/>
                </a:solidFill>
                <a:latin typeface="Arial" panose="020B0604020202020204" pitchFamily="34" charset="0"/>
                <a:ea typeface="黑体" panose="02010609060101010101" pitchFamily="49" charset="-122"/>
              </a:rPr>
              <a:t> 重大危险源</a:t>
            </a:r>
            <a:r>
              <a:rPr lang="zh-CN" altLang="en-US" sz="2800" b="1" u="sng" dirty="0">
                <a:solidFill>
                  <a:srgbClr val="FF0000"/>
                </a:solidFill>
                <a:latin typeface="Arial" panose="020B0604020202020204" pitchFamily="34" charset="0"/>
                <a:ea typeface="黑体" panose="02010609060101010101" pitchFamily="49" charset="-122"/>
              </a:rPr>
              <a:t>基本情况登记表</a:t>
            </a:r>
            <a:r>
              <a:rPr lang="zh-CN" altLang="en-US" sz="2800" dirty="0">
                <a:solidFill>
                  <a:srgbClr val="0033CC"/>
                </a:solidFill>
                <a:latin typeface="Arial" panose="020B0604020202020204" pitchFamily="34" charset="0"/>
                <a:ea typeface="黑体" panose="02010609060101010101" pitchFamily="49" charset="-122"/>
              </a:rPr>
              <a:t> </a:t>
            </a:r>
            <a:endParaRPr lang="zh-CN" altLang="en-US" sz="2800" dirty="0">
              <a:solidFill>
                <a:srgbClr val="0033CC"/>
              </a:solidFill>
              <a:latin typeface="Arial" panose="020B0604020202020204" pitchFamily="34" charset="0"/>
              <a:ea typeface="黑体" panose="02010609060101010101" pitchFamily="49" charset="-122"/>
            </a:endParaRPr>
          </a:p>
          <a:p>
            <a:pPr>
              <a:lnSpc>
                <a:spcPct val="130000"/>
              </a:lnSpc>
            </a:pPr>
            <a:r>
              <a:rPr lang="zh-CN" altLang="en-US" sz="2800" b="1" dirty="0">
                <a:solidFill>
                  <a:srgbClr val="0033CC"/>
                </a:solidFill>
                <a:latin typeface="Arial" panose="020B0604020202020204" pitchFamily="34" charset="0"/>
                <a:ea typeface="黑体" panose="02010609060101010101" pitchFamily="49" charset="-122"/>
              </a:rPr>
              <a:t> 重大危险源</a:t>
            </a:r>
            <a:r>
              <a:rPr lang="zh-CN" altLang="en-US" sz="2800" b="1" u="sng" dirty="0">
                <a:solidFill>
                  <a:srgbClr val="FF0000"/>
                </a:solidFill>
                <a:latin typeface="Arial" panose="020B0604020202020204" pitchFamily="34" charset="0"/>
                <a:ea typeface="黑体" panose="02010609060101010101" pitchFamily="49" charset="-122"/>
              </a:rPr>
              <a:t>监控管理责任登记表</a:t>
            </a:r>
            <a:endParaRPr lang="zh-CN" altLang="en-US" sz="2800" b="1" u="sng" dirty="0">
              <a:solidFill>
                <a:srgbClr val="FF0000"/>
              </a:solidFill>
              <a:latin typeface="Arial" panose="020B0604020202020204" pitchFamily="34" charset="0"/>
              <a:ea typeface="黑体" panose="02010609060101010101" pitchFamily="49" charset="-122"/>
            </a:endParaRPr>
          </a:p>
          <a:p>
            <a:pPr>
              <a:lnSpc>
                <a:spcPct val="130000"/>
              </a:lnSpc>
            </a:pPr>
            <a:r>
              <a:rPr lang="zh-CN" altLang="en-US" sz="2800" b="1" dirty="0">
                <a:solidFill>
                  <a:srgbClr val="0033CC"/>
                </a:solidFill>
                <a:latin typeface="Arial" panose="020B0604020202020204" pitchFamily="34" charset="0"/>
                <a:ea typeface="黑体" panose="02010609060101010101" pitchFamily="49" charset="-122"/>
              </a:rPr>
              <a:t> 重大危险源</a:t>
            </a:r>
            <a:r>
              <a:rPr lang="zh-CN" altLang="en-US" sz="2800" b="1" u="sng" dirty="0">
                <a:solidFill>
                  <a:srgbClr val="FF0000"/>
                </a:solidFill>
                <a:latin typeface="Arial" panose="020B0604020202020204" pitchFamily="34" charset="0"/>
                <a:ea typeface="黑体" panose="02010609060101010101" pitchFamily="49" charset="-122"/>
              </a:rPr>
              <a:t>监控情况报告登记表</a:t>
            </a:r>
            <a:r>
              <a:rPr lang="zh-CN" altLang="en-US" sz="2800" dirty="0">
                <a:solidFill>
                  <a:srgbClr val="0033CC"/>
                </a:solidFill>
                <a:latin typeface="Arial" panose="020B0604020202020204" pitchFamily="34" charset="0"/>
                <a:ea typeface="黑体" panose="02010609060101010101" pitchFamily="49" charset="-122"/>
              </a:rPr>
              <a:t> </a:t>
            </a:r>
            <a:endParaRPr lang="zh-CN" altLang="en-US" sz="2800" b="1" dirty="0">
              <a:solidFill>
                <a:srgbClr val="0033CC"/>
              </a:solidFill>
              <a:latin typeface="Arial" panose="020B0604020202020204" pitchFamily="34" charset="0"/>
              <a:ea typeface="黑体" panose="02010609060101010101" pitchFamily="49" charset="-122"/>
            </a:endParaRPr>
          </a:p>
          <a:p>
            <a:pPr>
              <a:lnSpc>
                <a:spcPct val="130000"/>
              </a:lnSpc>
            </a:pPr>
            <a:r>
              <a:rPr lang="zh-CN" altLang="en-US" sz="2800" b="1" dirty="0">
                <a:solidFill>
                  <a:srgbClr val="0033CC"/>
                </a:solidFill>
                <a:latin typeface="Arial" panose="020B0604020202020204" pitchFamily="34" charset="0"/>
                <a:ea typeface="黑体" panose="02010609060101010101" pitchFamily="49" charset="-122"/>
              </a:rPr>
              <a:t> 重大危险源</a:t>
            </a:r>
            <a:r>
              <a:rPr lang="zh-CN" altLang="en-US" sz="2800" b="1" u="sng" dirty="0">
                <a:solidFill>
                  <a:srgbClr val="FF0000"/>
                </a:solidFill>
                <a:latin typeface="Arial" panose="020B0604020202020204" pitchFamily="34" charset="0"/>
                <a:ea typeface="黑体" panose="02010609060101010101" pitchFamily="49" charset="-122"/>
              </a:rPr>
              <a:t>销案登记表</a:t>
            </a:r>
            <a:endParaRPr lang="zh-CN" altLang="en-US" sz="2800" b="1" u="sng" dirty="0">
              <a:solidFill>
                <a:srgbClr val="FF0000"/>
              </a:solidFill>
              <a:latin typeface="Arial" panose="020B0604020202020204" pitchFamily="34" charset="0"/>
              <a:ea typeface="黑体" panose="02010609060101010101" pitchFamily="49" charset="-122"/>
            </a:endParaRPr>
          </a:p>
          <a:p>
            <a:pPr>
              <a:lnSpc>
                <a:spcPct val="130000"/>
              </a:lnSpc>
            </a:pPr>
            <a:r>
              <a:rPr lang="zh-CN" altLang="en-US" sz="2800" b="1" dirty="0">
                <a:solidFill>
                  <a:srgbClr val="0033CC"/>
                </a:solidFill>
                <a:latin typeface="Arial" panose="020B0604020202020204" pitchFamily="34" charset="0"/>
                <a:ea typeface="黑体" panose="02010609060101010101" pitchFamily="49" charset="-122"/>
              </a:rPr>
              <a:t> 重大危险源</a:t>
            </a:r>
            <a:r>
              <a:rPr lang="zh-CN" altLang="en-US" sz="2800" b="1" u="sng" dirty="0">
                <a:solidFill>
                  <a:srgbClr val="FF0000"/>
                </a:solidFill>
                <a:latin typeface="Arial" panose="020B0604020202020204" pitchFamily="34" charset="0"/>
                <a:ea typeface="黑体" panose="02010609060101010101" pitchFamily="49" charset="-122"/>
              </a:rPr>
              <a:t>监控汇总表</a:t>
            </a:r>
            <a:endParaRPr lang="zh-CN" altLang="en-US" sz="2800" b="1" u="sng" dirty="0">
              <a:solidFill>
                <a:srgbClr val="FF0000"/>
              </a:solidFill>
              <a:latin typeface="Arial" panose="020B0604020202020204" pitchFamily="34" charset="0"/>
              <a:ea typeface="黑体" panose="02010609060101010101" pitchFamily="49" charset="-122"/>
            </a:endParaRPr>
          </a:p>
          <a:p>
            <a:pPr>
              <a:lnSpc>
                <a:spcPct val="130000"/>
              </a:lnSpc>
            </a:pPr>
            <a:r>
              <a:rPr lang="zh-CN" altLang="en-US" sz="2800" b="1" dirty="0">
                <a:solidFill>
                  <a:srgbClr val="0033CC"/>
                </a:solidFill>
                <a:latin typeface="Arial" panose="020B0604020202020204" pitchFamily="34" charset="0"/>
                <a:ea typeface="黑体" panose="02010609060101010101" pitchFamily="49" charset="-122"/>
              </a:rPr>
              <a:t> 重大危险源</a:t>
            </a:r>
            <a:r>
              <a:rPr lang="zh-CN" altLang="en-US" sz="2800" b="1" u="sng" dirty="0">
                <a:solidFill>
                  <a:srgbClr val="FF0000"/>
                </a:solidFill>
                <a:latin typeface="Arial" panose="020B0604020202020204" pitchFamily="34" charset="0"/>
                <a:ea typeface="黑体" panose="02010609060101010101" pitchFamily="49" charset="-122"/>
              </a:rPr>
              <a:t>岗位人员培训教育情况表</a:t>
            </a:r>
            <a:endParaRPr lang="zh-CN" altLang="en-US" sz="2800" b="1" u="sng" dirty="0">
              <a:solidFill>
                <a:srgbClr val="FF0000"/>
              </a:solidFill>
              <a:latin typeface="Arial" panose="020B0604020202020204" pitchFamily="34" charset="0"/>
              <a:ea typeface="黑体" panose="02010609060101010101" pitchFamily="49" charset="-122"/>
            </a:endParaRPr>
          </a:p>
          <a:p>
            <a:pPr>
              <a:lnSpc>
                <a:spcPct val="130000"/>
              </a:lnSpc>
            </a:pPr>
            <a:r>
              <a:rPr lang="zh-CN" altLang="en-US" sz="2800" b="1" dirty="0">
                <a:solidFill>
                  <a:srgbClr val="0033CC"/>
                </a:solidFill>
                <a:latin typeface="Arial" panose="020B0604020202020204" pitchFamily="34" charset="0"/>
                <a:ea typeface="黑体" panose="02010609060101010101" pitchFamily="49" charset="-122"/>
              </a:rPr>
              <a:t> 重大危险源</a:t>
            </a:r>
            <a:r>
              <a:rPr lang="zh-CN" altLang="en-US" sz="2800" b="1" u="sng" dirty="0">
                <a:solidFill>
                  <a:srgbClr val="FF0000"/>
                </a:solidFill>
                <a:latin typeface="Arial" panose="020B0604020202020204" pitchFamily="34" charset="0"/>
                <a:ea typeface="黑体" panose="02010609060101010101" pitchFamily="49" charset="-122"/>
              </a:rPr>
              <a:t>监控检查登记表</a:t>
            </a:r>
            <a:endParaRPr lang="zh-CN" altLang="en-US" sz="2800" b="1" u="sng" dirty="0">
              <a:solidFill>
                <a:srgbClr val="FF0000"/>
              </a:solidFill>
              <a:latin typeface="Arial" panose="020B0604020202020204" pitchFamily="34" charset="0"/>
              <a:ea typeface="黑体" panose="02010609060101010101" pitchFamily="49" charset="-122"/>
            </a:endParaRPr>
          </a:p>
        </p:txBody>
      </p:sp>
      <p:sp>
        <p:nvSpPr>
          <p:cNvPr id="3" name="内容占位符 2"/>
          <p:cNvSpPr/>
          <p:nvPr>
            <p:ph idx="1"/>
          </p:nvPr>
        </p:nvSpPr>
        <p:spPr/>
        <p:txBody>
          <a:bodyPr/>
          <a:p>
            <a:endParaRPr lang="zh-CN" altLang="en-US"/>
          </a:p>
        </p:txBody>
      </p:sp>
    </p:spTree>
  </p:cSld>
  <p:clrMapOvr>
    <a:masterClrMapping/>
  </p:clrMapOvr>
  <p:transition>
    <p:random/>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标题 7"/>
          <p:cNvSpPr>
            <a:spLocks noGrp="1"/>
          </p:cNvSpPr>
          <p:nvPr/>
        </p:nvSpPr>
        <p:spPr>
          <a:xfrm>
            <a:off x="503238" y="1123950"/>
            <a:ext cx="8105775" cy="76200"/>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anchor="ctr"/>
          <a:lst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lt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r>
              <a:rPr kumimoji="0" lang="en-US" altLang="zh-CN" sz="4400" b="0" i="0" u="none" strike="noStrike" kern="1200" cap="none" spc="0" normalizeH="0" baseline="0" noProof="1">
                <a:ln>
                  <a:noFill/>
                </a:ln>
                <a:solidFill>
                  <a:schemeClr val="lt1"/>
                </a:solidFill>
                <a:effectLst/>
                <a:uLnTx/>
                <a:uFillTx/>
                <a:latin typeface="+mj-lt"/>
                <a:ea typeface="+mj-ea"/>
                <a:cs typeface="+mj-cs"/>
              </a:rPr>
              <a:t> </a:t>
            </a:r>
            <a:endParaRPr kumimoji="0" lang="en-US" altLang="zh-CN" sz="4400" b="0" i="0" u="none" strike="noStrike" kern="1200" cap="none" spc="0" normalizeH="0" baseline="0" noProof="1">
              <a:ln>
                <a:noFill/>
              </a:ln>
              <a:solidFill>
                <a:schemeClr val="lt1"/>
              </a:solidFill>
              <a:effectLst/>
              <a:uLnTx/>
              <a:uFillTx/>
              <a:latin typeface="+mj-lt"/>
              <a:ea typeface="+mj-ea"/>
              <a:cs typeface="+mj-cs"/>
            </a:endParaRPr>
          </a:p>
        </p:txBody>
      </p:sp>
      <p:pic>
        <p:nvPicPr>
          <p:cNvPr id="120835" name="图片 4" descr="t017ad25186a066ac2f"/>
          <p:cNvPicPr>
            <a:picLocks noChangeAspect="1"/>
          </p:cNvPicPr>
          <p:nvPr/>
        </p:nvPicPr>
        <p:blipFill>
          <a:blip r:embed="rId1"/>
          <a:stretch>
            <a:fillRect/>
          </a:stretch>
        </p:blipFill>
        <p:spPr>
          <a:xfrm>
            <a:off x="8316913" y="-100012"/>
            <a:ext cx="752475" cy="1382712"/>
          </a:xfrm>
          <a:prstGeom prst="rect">
            <a:avLst/>
          </a:prstGeom>
          <a:noFill/>
          <a:ln w="9525">
            <a:noFill/>
          </a:ln>
        </p:spPr>
      </p:pic>
      <p:sp>
        <p:nvSpPr>
          <p:cNvPr id="120836" name="文本框 1"/>
          <p:cNvSpPr txBox="1"/>
          <p:nvPr/>
        </p:nvSpPr>
        <p:spPr>
          <a:xfrm>
            <a:off x="400050" y="1485900"/>
            <a:ext cx="280988" cy="368300"/>
          </a:xfrm>
          <a:prstGeom prst="rect">
            <a:avLst/>
          </a:prstGeom>
          <a:noFill/>
          <a:ln w="9525">
            <a:noFill/>
          </a:ln>
        </p:spPr>
        <p:txBody>
          <a:bodyPr wrap="none" anchor="t" anchorCtr="0">
            <a:spAutoFit/>
          </a:bodyPr>
          <a:p>
            <a:pPr>
              <a:lnSpc>
                <a:spcPct val="130000"/>
              </a:lnSpc>
            </a:pPr>
            <a:r>
              <a:rPr lang="en-US" altLang="zh-CN" sz="1400" dirty="0">
                <a:latin typeface="Arial" panose="020B0604020202020204" pitchFamily="34" charset="0"/>
                <a:ea typeface="微软雅黑" panose="020B0503020204020204" charset="-122"/>
              </a:rPr>
              <a:t> </a:t>
            </a:r>
            <a:r>
              <a:rPr lang="zh-CN" altLang="en-US" sz="1400" dirty="0">
                <a:latin typeface="Arial" panose="020B0604020202020204" pitchFamily="34" charset="0"/>
                <a:ea typeface="微软雅黑" panose="020B0503020204020204" charset="-122"/>
              </a:rPr>
              <a:t> </a:t>
            </a:r>
            <a:endParaRPr lang="zh-CN" altLang="en-US" sz="1400" dirty="0">
              <a:latin typeface="Arial" panose="020B0604020202020204" pitchFamily="34" charset="0"/>
              <a:ea typeface="微软雅黑" panose="020B0503020204020204" charset="-122"/>
            </a:endParaRPr>
          </a:p>
        </p:txBody>
      </p:sp>
      <p:sp>
        <p:nvSpPr>
          <p:cNvPr id="2" name="矩形 1"/>
          <p:cNvSpPr/>
          <p:nvPr/>
        </p:nvSpPr>
        <p:spPr>
          <a:xfrm>
            <a:off x="2987675" y="547688"/>
            <a:ext cx="3400425" cy="519113"/>
          </a:xfrm>
          <a:prstGeom prst="rect">
            <a:avLst/>
          </a:prstGeom>
          <a:noFill/>
          <a:ln w="9525">
            <a:noFill/>
            <a:miter/>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1">
                <a:ln>
                  <a:noFill/>
                </a:ln>
                <a:solidFill>
                  <a:srgbClr val="FF0000"/>
                </a:solidFill>
                <a:effectLst>
                  <a:outerShdw blurRad="38100" dist="38100" dir="2700000">
                    <a:srgbClr val="C0C0C0"/>
                  </a:outerShdw>
                </a:effectLst>
                <a:uLnTx/>
                <a:uFillTx/>
                <a:latin typeface="Times New Roman" panose="02020603050405020304" pitchFamily="18" charset="0"/>
                <a:ea typeface="宋体" panose="02010600030101010101" pitchFamily="2" charset="-122"/>
                <a:cs typeface="+mn-ea"/>
                <a:sym typeface="+mn-ea"/>
              </a:rPr>
              <a:t>重大危险源监督管理</a:t>
            </a:r>
            <a:endParaRPr kumimoji="0" lang="en-US" altLang="zh-CN" sz="2800" b="1" i="0" u="none" strike="noStrike" kern="1200" cap="none" spc="0" normalizeH="0" baseline="0" noProof="1">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86023" name="矩形 86022"/>
          <p:cNvSpPr/>
          <p:nvPr/>
        </p:nvSpPr>
        <p:spPr>
          <a:xfrm>
            <a:off x="468313" y="1412875"/>
            <a:ext cx="7993063" cy="1373188"/>
          </a:xfrm>
          <a:prstGeom prst="rect">
            <a:avLst/>
          </a:prstGeom>
          <a:noFill/>
          <a:ln w="9525">
            <a:noFill/>
            <a:miter/>
          </a:ln>
        </p:spPr>
        <p:txBody>
          <a:bodyPr>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1">
                <a:ln>
                  <a:noFill/>
                </a:ln>
                <a:solidFill>
                  <a:schemeClr val="tx2"/>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第六条 生产经营单位的</a:t>
            </a:r>
            <a:r>
              <a:rPr kumimoji="0" lang="zh-CN" altLang="en-US" sz="2800" b="1" i="0" u="none" strike="noStrike" kern="1200" cap="none" spc="0" normalizeH="0" baseline="0" noProof="1">
                <a:ln>
                  <a:noFill/>
                </a:ln>
                <a:solidFill>
                  <a:srgbClr val="FF6600"/>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决策机构及其主要负责人</a:t>
            </a:r>
            <a:r>
              <a:rPr kumimoji="0" lang="zh-CN" altLang="en-US" sz="2800" b="1" i="0" u="none" strike="noStrike" kern="1200" cap="none" spc="0" normalizeH="0" baseline="0" noProof="1">
                <a:ln>
                  <a:noFill/>
                </a:ln>
                <a:solidFill>
                  <a:schemeClr val="tx2"/>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a:t>
            </a:r>
            <a:r>
              <a:rPr kumimoji="0" lang="zh-CN" altLang="en-US" sz="2800" b="1" i="0" u="none" strike="noStrike" kern="1200" cap="none" spc="0" normalizeH="0" baseline="0" noProof="1">
                <a:ln>
                  <a:noFill/>
                </a:ln>
                <a:solidFill>
                  <a:srgbClr val="FF6600"/>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个人经营的投资人</a:t>
            </a:r>
            <a:r>
              <a:rPr kumimoji="0" lang="zh-CN" altLang="en-US" sz="2800" b="1" i="0" u="none" strike="noStrike" kern="1200" cap="none" spc="0" normalizeH="0" baseline="0" noProof="1">
                <a:ln>
                  <a:noFill/>
                </a:ln>
                <a:solidFill>
                  <a:schemeClr val="tx2"/>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应当保证重大危险源安全管理与检测监控所必需的</a:t>
            </a:r>
            <a:r>
              <a:rPr kumimoji="0" lang="zh-CN" altLang="en-US" sz="2800" b="1" i="1" u="sng" strike="noStrike" kern="1200" cap="none" spc="0" normalizeH="0" baseline="0" noProof="1">
                <a:ln>
                  <a:noFill/>
                </a:ln>
                <a:solidFill>
                  <a:srgbClr val="FF0000"/>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资金投入</a:t>
            </a:r>
            <a:r>
              <a:rPr kumimoji="0" lang="zh-CN" altLang="en-US" sz="2800" b="1" i="0" u="none" strike="noStrike" kern="1200" cap="none" spc="0" normalizeH="0" baseline="0" noProof="1">
                <a:ln>
                  <a:noFill/>
                </a:ln>
                <a:solidFill>
                  <a:schemeClr val="tx2"/>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a:t>
            </a:r>
            <a:endParaRPr kumimoji="0" lang="zh-CN" altLang="en-US" sz="2800" b="1" i="0" u="none" strike="noStrike" kern="1200" cap="none" spc="0" normalizeH="0" baseline="0" noProof="1">
              <a:ln>
                <a:noFill/>
              </a:ln>
              <a:solidFill>
                <a:schemeClr val="tx2"/>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cs"/>
            </a:endParaRPr>
          </a:p>
        </p:txBody>
      </p:sp>
      <p:sp>
        <p:nvSpPr>
          <p:cNvPr id="86024" name="矩形 86023"/>
          <p:cNvSpPr/>
          <p:nvPr/>
        </p:nvSpPr>
        <p:spPr>
          <a:xfrm>
            <a:off x="468313" y="3068638"/>
            <a:ext cx="8135938" cy="1373188"/>
          </a:xfrm>
          <a:prstGeom prst="rect">
            <a:avLst/>
          </a:prstGeom>
          <a:noFill/>
          <a:ln w="9525">
            <a:noFill/>
            <a:miter/>
          </a:ln>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1">
                <a:ln>
                  <a:noFill/>
                </a:ln>
                <a:solidFill>
                  <a:schemeClr val="tx2"/>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第七条 生产经营单位应当</a:t>
            </a:r>
            <a:r>
              <a:rPr kumimoji="0" lang="zh-CN" altLang="en-US" sz="2800" b="1" i="0" u="none" strike="noStrike" kern="1200" cap="none" spc="0" normalizeH="0" baseline="0" noProof="1">
                <a:ln>
                  <a:noFill/>
                </a:ln>
                <a:solidFill>
                  <a:srgbClr val="FF6600"/>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对从业人员</a:t>
            </a:r>
            <a:r>
              <a:rPr kumimoji="0" lang="zh-CN" altLang="en-US" sz="2800" b="1" i="1" u="sng" strike="noStrike" kern="1200" cap="none" spc="0" normalizeH="0" baseline="0" noProof="1">
                <a:ln>
                  <a:noFill/>
                </a:ln>
                <a:solidFill>
                  <a:srgbClr val="FF0000"/>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进行安全生产教育和培训，</a:t>
            </a:r>
            <a:r>
              <a:rPr kumimoji="0" lang="zh-CN" altLang="en-US" sz="2800" b="1" i="0" u="none" strike="noStrike" kern="1200" cap="none" spc="0" normalizeH="0" baseline="0" noProof="1">
                <a:ln>
                  <a:noFill/>
                </a:ln>
                <a:solidFill>
                  <a:schemeClr val="tx2"/>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使其熟悉重大危险源安全管理制度和安全操作规程，掌握本岗位的安全操作技能等。</a:t>
            </a:r>
            <a:endParaRPr kumimoji="0" lang="zh-CN" altLang="en-US" sz="2800" b="1" i="0" u="none" strike="noStrike" kern="1200" cap="none" spc="0" normalizeH="0" baseline="0" noProof="1">
              <a:ln>
                <a:noFill/>
              </a:ln>
              <a:solidFill>
                <a:schemeClr val="tx2"/>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cs"/>
            </a:endParaRPr>
          </a:p>
        </p:txBody>
      </p:sp>
      <p:sp>
        <p:nvSpPr>
          <p:cNvPr id="86025" name="矩形 86024"/>
          <p:cNvSpPr/>
          <p:nvPr/>
        </p:nvSpPr>
        <p:spPr>
          <a:xfrm>
            <a:off x="468313" y="4724400"/>
            <a:ext cx="7777163" cy="1373188"/>
          </a:xfrm>
          <a:prstGeom prst="rect">
            <a:avLst/>
          </a:prstGeom>
          <a:noFill/>
          <a:ln w="9525">
            <a:noFill/>
            <a:miter/>
          </a:ln>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1">
                <a:ln>
                  <a:noFill/>
                </a:ln>
                <a:solidFill>
                  <a:schemeClr val="tx2"/>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第八条 生产经营单位应当将重大危险源可能发生事故时的</a:t>
            </a:r>
            <a:r>
              <a:rPr kumimoji="0" lang="zh-CN" altLang="en-US" sz="2800" b="1" i="1" u="sng" strike="noStrike" kern="1200" cap="none" spc="0" normalizeH="0" baseline="0" noProof="1">
                <a:ln>
                  <a:noFill/>
                </a:ln>
                <a:solidFill>
                  <a:srgbClr val="FF0000"/>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危害后果、应急措施等信息告知周边相关单位和人员。</a:t>
            </a:r>
            <a:r>
              <a:rPr kumimoji="0" lang="zh-CN" altLang="en-US" sz="2800" b="1" i="0" u="none" strike="noStrike" kern="1200" cap="none" spc="0" normalizeH="0" baseline="0" noProof="1">
                <a:ln>
                  <a:noFill/>
                </a:ln>
                <a:solidFill>
                  <a:srgbClr val="FF6600"/>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（告知义务）</a:t>
            </a:r>
            <a:endParaRPr kumimoji="0" lang="zh-CN" altLang="en-US" sz="2800" b="1" i="0" u="none" strike="noStrike" kern="1200" cap="none" spc="0" normalizeH="0" baseline="0" noProof="1">
              <a:ln>
                <a:noFill/>
              </a:ln>
              <a:solidFill>
                <a:srgbClr val="FF6600"/>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cs"/>
            </a:endParaRPr>
          </a:p>
        </p:txBody>
      </p:sp>
      <p:sp>
        <p:nvSpPr>
          <p:cNvPr id="3" name="内容占位符 2"/>
          <p:cNvSpPr/>
          <p:nvPr>
            <p:ph idx="1"/>
          </p:nvPr>
        </p:nvSpPr>
        <p:spPr>
          <a:xfrm>
            <a:off x="1619755" y="2793600"/>
            <a:ext cx="6048000" cy="3013200"/>
          </a:xfrm>
        </p:spPr>
        <p:txBody>
          <a:bodyPr/>
          <a:p>
            <a:endParaRPr lang="zh-CN" altLang="en-US"/>
          </a:p>
        </p:txBody>
      </p:sp>
    </p:spTree>
  </p:cSld>
  <p:clrMapOvr>
    <a:masterClrMapping/>
  </p:clrMapOvr>
  <p:transition>
    <p:random/>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标题 7"/>
          <p:cNvSpPr>
            <a:spLocks noGrp="1"/>
          </p:cNvSpPr>
          <p:nvPr/>
        </p:nvSpPr>
        <p:spPr>
          <a:xfrm>
            <a:off x="503238" y="1123950"/>
            <a:ext cx="8105775" cy="76200"/>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anchor="ctr"/>
          <a:lst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lt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r>
              <a:rPr kumimoji="0" lang="en-US" altLang="zh-CN" sz="4400" b="0" i="0" u="none" strike="noStrike" kern="1200" cap="none" spc="0" normalizeH="0" baseline="0" noProof="1">
                <a:ln>
                  <a:noFill/>
                </a:ln>
                <a:solidFill>
                  <a:schemeClr val="lt1"/>
                </a:solidFill>
                <a:effectLst/>
                <a:uLnTx/>
                <a:uFillTx/>
                <a:latin typeface="+mj-lt"/>
                <a:ea typeface="+mj-ea"/>
                <a:cs typeface="+mj-cs"/>
              </a:rPr>
              <a:t> </a:t>
            </a:r>
            <a:endParaRPr kumimoji="0" lang="en-US" altLang="zh-CN" sz="4400" b="0" i="0" u="none" strike="noStrike" kern="1200" cap="none" spc="0" normalizeH="0" baseline="0" noProof="1">
              <a:ln>
                <a:noFill/>
              </a:ln>
              <a:solidFill>
                <a:schemeClr val="lt1"/>
              </a:solidFill>
              <a:effectLst/>
              <a:uLnTx/>
              <a:uFillTx/>
              <a:latin typeface="+mj-lt"/>
              <a:ea typeface="+mj-ea"/>
              <a:cs typeface="+mj-cs"/>
            </a:endParaRPr>
          </a:p>
        </p:txBody>
      </p:sp>
      <p:pic>
        <p:nvPicPr>
          <p:cNvPr id="122883" name="图片 4" descr="t017ad25186a066ac2f"/>
          <p:cNvPicPr>
            <a:picLocks noChangeAspect="1"/>
          </p:cNvPicPr>
          <p:nvPr/>
        </p:nvPicPr>
        <p:blipFill>
          <a:blip r:embed="rId1"/>
          <a:stretch>
            <a:fillRect/>
          </a:stretch>
        </p:blipFill>
        <p:spPr>
          <a:xfrm>
            <a:off x="8316913" y="-100012"/>
            <a:ext cx="752475" cy="1382712"/>
          </a:xfrm>
          <a:prstGeom prst="rect">
            <a:avLst/>
          </a:prstGeom>
          <a:noFill/>
          <a:ln w="9525">
            <a:noFill/>
          </a:ln>
        </p:spPr>
      </p:pic>
      <p:sp>
        <p:nvSpPr>
          <p:cNvPr id="122884" name="文本框 1"/>
          <p:cNvSpPr txBox="1"/>
          <p:nvPr/>
        </p:nvSpPr>
        <p:spPr>
          <a:xfrm>
            <a:off x="400050" y="1485900"/>
            <a:ext cx="280988" cy="368300"/>
          </a:xfrm>
          <a:prstGeom prst="rect">
            <a:avLst/>
          </a:prstGeom>
          <a:noFill/>
          <a:ln w="9525">
            <a:noFill/>
          </a:ln>
        </p:spPr>
        <p:txBody>
          <a:bodyPr wrap="none" anchor="t" anchorCtr="0">
            <a:spAutoFit/>
          </a:bodyPr>
          <a:p>
            <a:pPr>
              <a:lnSpc>
                <a:spcPct val="130000"/>
              </a:lnSpc>
            </a:pPr>
            <a:r>
              <a:rPr lang="en-US" altLang="zh-CN" sz="1400" dirty="0">
                <a:latin typeface="Arial" panose="020B0604020202020204" pitchFamily="34" charset="0"/>
                <a:ea typeface="微软雅黑" panose="020B0503020204020204" charset="-122"/>
              </a:rPr>
              <a:t> </a:t>
            </a:r>
            <a:r>
              <a:rPr lang="zh-CN" altLang="en-US" sz="1400" dirty="0">
                <a:latin typeface="Arial" panose="020B0604020202020204" pitchFamily="34" charset="0"/>
                <a:ea typeface="微软雅黑" panose="020B0503020204020204" charset="-122"/>
              </a:rPr>
              <a:t> </a:t>
            </a:r>
            <a:endParaRPr lang="zh-CN" altLang="en-US" sz="1400" dirty="0">
              <a:latin typeface="Arial" panose="020B0604020202020204" pitchFamily="34" charset="0"/>
              <a:ea typeface="微软雅黑" panose="020B0503020204020204" charset="-122"/>
            </a:endParaRPr>
          </a:p>
        </p:txBody>
      </p:sp>
      <p:sp>
        <p:nvSpPr>
          <p:cNvPr id="2" name="矩形 1"/>
          <p:cNvSpPr/>
          <p:nvPr/>
        </p:nvSpPr>
        <p:spPr>
          <a:xfrm>
            <a:off x="2987675" y="547688"/>
            <a:ext cx="3400425" cy="519113"/>
          </a:xfrm>
          <a:prstGeom prst="rect">
            <a:avLst/>
          </a:prstGeom>
          <a:noFill/>
          <a:ln w="9525">
            <a:noFill/>
            <a:miter/>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1">
                <a:ln>
                  <a:noFill/>
                </a:ln>
                <a:solidFill>
                  <a:srgbClr val="FF0000"/>
                </a:solidFill>
                <a:effectLst>
                  <a:outerShdw blurRad="38100" dist="38100" dir="2700000">
                    <a:srgbClr val="C0C0C0"/>
                  </a:outerShdw>
                </a:effectLst>
                <a:uLnTx/>
                <a:uFillTx/>
                <a:latin typeface="Times New Roman" panose="02020603050405020304" pitchFamily="18" charset="0"/>
                <a:ea typeface="宋体" panose="02010600030101010101" pitchFamily="2" charset="-122"/>
                <a:cs typeface="+mn-ea"/>
                <a:sym typeface="+mn-ea"/>
              </a:rPr>
              <a:t>重大危险源监督管理</a:t>
            </a:r>
            <a:endParaRPr kumimoji="0" lang="en-US" altLang="zh-CN" sz="2800" b="1" i="0" u="none" strike="noStrike" kern="1200" cap="none" spc="0" normalizeH="0" baseline="0" noProof="1">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87047" name="矩形 87046"/>
          <p:cNvSpPr/>
          <p:nvPr/>
        </p:nvSpPr>
        <p:spPr>
          <a:xfrm>
            <a:off x="682625" y="1339850"/>
            <a:ext cx="7864475" cy="2225675"/>
          </a:xfrm>
          <a:prstGeom prst="rect">
            <a:avLst/>
          </a:prstGeom>
          <a:noFill/>
          <a:ln w="9525">
            <a:noFill/>
            <a:miter/>
          </a:ln>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1">
                <a:ln>
                  <a:noFill/>
                </a:ln>
                <a:solidFill>
                  <a:schemeClr val="tx2"/>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第九条 </a:t>
            </a:r>
            <a:endParaRPr kumimoji="0" lang="zh-CN" altLang="en-US" sz="2800" b="1" i="0" u="none" strike="noStrike" kern="1200" cap="none" spc="0" normalizeH="0" baseline="0" noProof="1">
              <a:ln>
                <a:noFill/>
              </a:ln>
              <a:solidFill>
                <a:schemeClr val="tx2"/>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1">
                <a:ln>
                  <a:noFill/>
                </a:ln>
                <a:solidFill>
                  <a:schemeClr val="tx2"/>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       生产经营单位</a:t>
            </a:r>
            <a:r>
              <a:rPr kumimoji="0" lang="zh-CN" altLang="en-US" sz="2800" b="1" i="0" u="none" strike="noStrike" kern="1200" cap="none" spc="0" normalizeH="0" baseline="0" noProof="1">
                <a:ln>
                  <a:noFill/>
                </a:ln>
                <a:solidFill>
                  <a:srgbClr val="FF6600"/>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每三年</a:t>
            </a:r>
            <a:r>
              <a:rPr kumimoji="0" lang="zh-CN" altLang="en-US" sz="2800" b="1" i="0" u="none" strike="noStrike" kern="1200" cap="none" spc="0" normalizeH="0" baseline="0" noProof="1">
                <a:ln>
                  <a:noFill/>
                </a:ln>
                <a:solidFill>
                  <a:schemeClr val="tx2"/>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至少应当对本单位重大危险源进行一次</a:t>
            </a:r>
            <a:r>
              <a:rPr kumimoji="0" lang="zh-CN" altLang="en-US" sz="2800" b="1" i="1" u="sng" strike="noStrike" kern="1200" cap="none" spc="0" normalizeH="0" baseline="0" noProof="1">
                <a:ln>
                  <a:noFill/>
                </a:ln>
                <a:solidFill>
                  <a:srgbClr val="FF0000"/>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安全评估，</a:t>
            </a:r>
            <a:r>
              <a:rPr kumimoji="0" lang="zh-CN" altLang="en-US" sz="2800" b="1" i="0" u="none" strike="noStrike" kern="1200" cap="none" spc="0" normalizeH="0" baseline="0" noProof="1">
                <a:ln>
                  <a:noFill/>
                </a:ln>
                <a:solidFill>
                  <a:schemeClr val="tx2"/>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安全评估报告应当报送当地县级以上人民政府安全生产监督管理部门备案</a:t>
            </a:r>
            <a:endParaRPr kumimoji="0" lang="zh-CN" altLang="en-US" sz="2800" b="1" i="0" u="none" strike="noStrike" kern="1200" cap="none" spc="0" normalizeH="0" baseline="0" noProof="1">
              <a:ln>
                <a:noFill/>
              </a:ln>
              <a:solidFill>
                <a:schemeClr val="tx2"/>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cs"/>
            </a:endParaRPr>
          </a:p>
        </p:txBody>
      </p:sp>
      <p:sp>
        <p:nvSpPr>
          <p:cNvPr id="87048" name="矩形 87047"/>
          <p:cNvSpPr/>
          <p:nvPr/>
        </p:nvSpPr>
        <p:spPr>
          <a:xfrm>
            <a:off x="611188" y="3644900"/>
            <a:ext cx="7991475" cy="3078163"/>
          </a:xfrm>
          <a:prstGeom prst="rect">
            <a:avLst/>
          </a:prstGeom>
          <a:noFill/>
          <a:ln w="9525">
            <a:noFill/>
            <a:miter/>
          </a:ln>
        </p:spPr>
        <p:txBody>
          <a:bodyPr>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1">
                <a:ln>
                  <a:noFill/>
                </a:ln>
                <a:solidFill>
                  <a:schemeClr val="tx2"/>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第十条 </a:t>
            </a:r>
            <a:endParaRPr kumimoji="0" lang="zh-CN" altLang="en-US" sz="2800" b="1" i="0" u="none" strike="noStrike" kern="1200" cap="none" spc="0" normalizeH="0" baseline="0" noProof="1">
              <a:ln>
                <a:noFill/>
              </a:ln>
              <a:solidFill>
                <a:schemeClr val="tx2"/>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cs"/>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1">
                <a:ln>
                  <a:noFill/>
                </a:ln>
                <a:solidFill>
                  <a:schemeClr val="tx2"/>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        生产经营单位存在的重大危险源在生产过程、材料、工艺、设备、防护措施和环境等因素发生重大变化，或者国家有关法规、标准发生变化时，生产经营单位应当对重大危险源重新进行</a:t>
            </a:r>
            <a:r>
              <a:rPr kumimoji="0" lang="zh-CN" altLang="en-US" sz="2800" b="1" i="0" u="none" strike="noStrike" kern="1200" cap="none" spc="0" normalizeH="0" baseline="0" noProof="1">
                <a:ln>
                  <a:noFill/>
                </a:ln>
                <a:solidFill>
                  <a:srgbClr val="FF6600"/>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安全评估</a:t>
            </a:r>
            <a:r>
              <a:rPr kumimoji="0" lang="zh-CN" altLang="en-US" sz="2800" b="1" i="0" u="none" strike="noStrike" kern="1200" cap="none" spc="0" normalizeH="0" baseline="0" noProof="1">
                <a:ln>
                  <a:noFill/>
                </a:ln>
                <a:solidFill>
                  <a:schemeClr val="tx2"/>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，并及时报告当地县级以上人民政府安全生产监督管理部门。</a:t>
            </a:r>
            <a:r>
              <a:rPr kumimoji="0" lang="zh-CN" altLang="en-US" sz="2800" b="1" i="0" u="none" strike="noStrike" kern="1200" cap="none" spc="0" normalizeH="0" baseline="0" noProof="1">
                <a:ln>
                  <a:noFill/>
                </a:ln>
                <a:solidFill>
                  <a:srgbClr val="FF6600"/>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（变化中的重大危险源）</a:t>
            </a:r>
            <a:endParaRPr kumimoji="0" lang="zh-CN" altLang="en-US" sz="2800" b="1" i="0" u="none" strike="noStrike" kern="1200" cap="none" spc="0" normalizeH="0" baseline="0" noProof="1">
              <a:ln>
                <a:noFill/>
              </a:ln>
              <a:solidFill>
                <a:srgbClr val="FF6600"/>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cs"/>
            </a:endParaRPr>
          </a:p>
        </p:txBody>
      </p:sp>
      <p:sp>
        <p:nvSpPr>
          <p:cNvPr id="3" name="内容占位符 2"/>
          <p:cNvSpPr/>
          <p:nvPr>
            <p:ph idx="1"/>
          </p:nvPr>
        </p:nvSpPr>
        <p:spPr/>
        <p:txBody>
          <a:bodyPr/>
          <a:p>
            <a:endParaRPr lang="zh-CN" altLang="en-US"/>
          </a:p>
        </p:txBody>
      </p:sp>
    </p:spTree>
  </p:cSld>
  <p:clrMapOvr>
    <a:masterClrMapping/>
  </p:clrMapOvr>
  <p:transition>
    <p:random/>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标题 7"/>
          <p:cNvSpPr>
            <a:spLocks noGrp="1"/>
          </p:cNvSpPr>
          <p:nvPr/>
        </p:nvSpPr>
        <p:spPr>
          <a:xfrm>
            <a:off x="503238" y="1123950"/>
            <a:ext cx="8105775" cy="76200"/>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anchor="ctr"/>
          <a:lst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lt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r>
              <a:rPr kumimoji="0" lang="en-US" altLang="zh-CN" sz="4400" b="0" i="0" u="none" strike="noStrike" kern="1200" cap="none" spc="0" normalizeH="0" baseline="0" noProof="1">
                <a:ln>
                  <a:noFill/>
                </a:ln>
                <a:solidFill>
                  <a:schemeClr val="lt1"/>
                </a:solidFill>
                <a:effectLst/>
                <a:uLnTx/>
                <a:uFillTx/>
                <a:latin typeface="+mj-lt"/>
                <a:ea typeface="+mj-ea"/>
                <a:cs typeface="+mj-cs"/>
              </a:rPr>
              <a:t> </a:t>
            </a:r>
            <a:endParaRPr kumimoji="0" lang="en-US" altLang="zh-CN" sz="4400" b="0" i="0" u="none" strike="noStrike" kern="1200" cap="none" spc="0" normalizeH="0" baseline="0" noProof="1">
              <a:ln>
                <a:noFill/>
              </a:ln>
              <a:solidFill>
                <a:schemeClr val="lt1"/>
              </a:solidFill>
              <a:effectLst/>
              <a:uLnTx/>
              <a:uFillTx/>
              <a:latin typeface="+mj-lt"/>
              <a:ea typeface="+mj-ea"/>
              <a:cs typeface="+mj-cs"/>
            </a:endParaRPr>
          </a:p>
        </p:txBody>
      </p:sp>
      <p:pic>
        <p:nvPicPr>
          <p:cNvPr id="123907" name="图片 4" descr="t017ad25186a066ac2f"/>
          <p:cNvPicPr>
            <a:picLocks noChangeAspect="1"/>
          </p:cNvPicPr>
          <p:nvPr/>
        </p:nvPicPr>
        <p:blipFill>
          <a:blip r:embed="rId1"/>
          <a:stretch>
            <a:fillRect/>
          </a:stretch>
        </p:blipFill>
        <p:spPr>
          <a:xfrm>
            <a:off x="8316913" y="-100012"/>
            <a:ext cx="752475" cy="1382712"/>
          </a:xfrm>
          <a:prstGeom prst="rect">
            <a:avLst/>
          </a:prstGeom>
          <a:noFill/>
          <a:ln w="9525">
            <a:noFill/>
          </a:ln>
        </p:spPr>
      </p:pic>
      <p:sp>
        <p:nvSpPr>
          <p:cNvPr id="123908" name="文本框 1"/>
          <p:cNvSpPr txBox="1"/>
          <p:nvPr/>
        </p:nvSpPr>
        <p:spPr>
          <a:xfrm>
            <a:off x="400050" y="1485900"/>
            <a:ext cx="280988" cy="368300"/>
          </a:xfrm>
          <a:prstGeom prst="rect">
            <a:avLst/>
          </a:prstGeom>
          <a:noFill/>
          <a:ln w="9525">
            <a:noFill/>
          </a:ln>
        </p:spPr>
        <p:txBody>
          <a:bodyPr wrap="none" anchor="t" anchorCtr="0">
            <a:spAutoFit/>
          </a:bodyPr>
          <a:p>
            <a:pPr>
              <a:lnSpc>
                <a:spcPct val="130000"/>
              </a:lnSpc>
            </a:pPr>
            <a:r>
              <a:rPr lang="en-US" altLang="zh-CN" sz="1400" dirty="0">
                <a:latin typeface="Arial" panose="020B0604020202020204" pitchFamily="34" charset="0"/>
                <a:ea typeface="微软雅黑" panose="020B0503020204020204" charset="-122"/>
              </a:rPr>
              <a:t> </a:t>
            </a:r>
            <a:r>
              <a:rPr lang="zh-CN" altLang="en-US" sz="1400" dirty="0">
                <a:latin typeface="Arial" panose="020B0604020202020204" pitchFamily="34" charset="0"/>
                <a:ea typeface="微软雅黑" panose="020B0503020204020204" charset="-122"/>
              </a:rPr>
              <a:t> </a:t>
            </a:r>
            <a:endParaRPr lang="zh-CN" altLang="en-US" sz="1400" dirty="0">
              <a:latin typeface="Arial" panose="020B0604020202020204" pitchFamily="34" charset="0"/>
              <a:ea typeface="微软雅黑" panose="020B0503020204020204" charset="-122"/>
            </a:endParaRPr>
          </a:p>
        </p:txBody>
      </p:sp>
      <p:sp>
        <p:nvSpPr>
          <p:cNvPr id="2" name="矩形 1"/>
          <p:cNvSpPr/>
          <p:nvPr/>
        </p:nvSpPr>
        <p:spPr>
          <a:xfrm>
            <a:off x="2987675" y="547688"/>
            <a:ext cx="3400425" cy="519113"/>
          </a:xfrm>
          <a:prstGeom prst="rect">
            <a:avLst/>
          </a:prstGeom>
          <a:noFill/>
          <a:ln w="9525">
            <a:noFill/>
            <a:miter/>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1">
                <a:ln>
                  <a:noFill/>
                </a:ln>
                <a:solidFill>
                  <a:srgbClr val="FF0000"/>
                </a:solidFill>
                <a:effectLst>
                  <a:outerShdw blurRad="38100" dist="38100" dir="2700000">
                    <a:srgbClr val="C0C0C0"/>
                  </a:outerShdw>
                </a:effectLst>
                <a:uLnTx/>
                <a:uFillTx/>
                <a:latin typeface="Times New Roman" panose="02020603050405020304" pitchFamily="18" charset="0"/>
                <a:ea typeface="宋体" panose="02010600030101010101" pitchFamily="2" charset="-122"/>
                <a:cs typeface="+mn-ea"/>
                <a:sym typeface="+mn-ea"/>
              </a:rPr>
              <a:t>重大危险源监督管理</a:t>
            </a:r>
            <a:endParaRPr kumimoji="0" lang="en-US" altLang="zh-CN" sz="2800" b="1" i="0" u="none" strike="noStrike" kern="1200" cap="none" spc="0" normalizeH="0" baseline="0" noProof="1">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88071" name="矩形 88070"/>
          <p:cNvSpPr/>
          <p:nvPr/>
        </p:nvSpPr>
        <p:spPr>
          <a:xfrm>
            <a:off x="827088" y="1628775"/>
            <a:ext cx="7777163" cy="1798638"/>
          </a:xfrm>
          <a:prstGeom prst="rect">
            <a:avLst/>
          </a:prstGeom>
          <a:noFill/>
          <a:ln w="9525">
            <a:noFill/>
            <a:miter/>
          </a:ln>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1">
                <a:ln>
                  <a:noFill/>
                </a:ln>
                <a:solidFill>
                  <a:schemeClr val="tx2"/>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第十三条 </a:t>
            </a:r>
            <a:endParaRPr kumimoji="0" lang="zh-CN" altLang="en-US" sz="2800" b="1" i="0" u="none" strike="noStrike" kern="1200" cap="none" spc="0" normalizeH="0" baseline="0" noProof="1">
              <a:ln>
                <a:noFill/>
              </a:ln>
              <a:solidFill>
                <a:schemeClr val="tx2"/>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1">
                <a:ln>
                  <a:noFill/>
                </a:ln>
                <a:solidFill>
                  <a:schemeClr val="tx2"/>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       生产经营单位应当在重大危险源现场</a:t>
            </a:r>
            <a:r>
              <a:rPr kumimoji="0" lang="zh-CN" altLang="en-US" sz="2800" b="1" i="1" u="sng" strike="noStrike" kern="1200" cap="none" spc="0" normalizeH="0" baseline="0" noProof="1">
                <a:ln>
                  <a:noFill/>
                </a:ln>
                <a:solidFill>
                  <a:srgbClr val="FF0000"/>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设置明显的安全警示标志</a:t>
            </a:r>
            <a:r>
              <a:rPr kumimoji="0" lang="zh-CN" altLang="en-US" sz="2800" b="1" i="0" u="none" strike="noStrike" kern="1200" cap="none" spc="0" normalizeH="0" baseline="0" noProof="1">
                <a:ln>
                  <a:noFill/>
                </a:ln>
                <a:solidFill>
                  <a:schemeClr val="tx2"/>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，并加强重大危险源的现场检测监控和有关</a:t>
            </a:r>
            <a:r>
              <a:rPr kumimoji="0" lang="zh-CN" altLang="en-US" sz="2800" b="1" i="0" u="none" strike="noStrike" kern="1200" cap="none" spc="0" normalizeH="0" baseline="0" noProof="1">
                <a:ln>
                  <a:noFill/>
                </a:ln>
                <a:solidFill>
                  <a:srgbClr val="FF6600"/>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设备、设施的安全理</a:t>
            </a:r>
            <a:r>
              <a:rPr kumimoji="0" lang="zh-CN" altLang="en-US" sz="2800" b="1" i="0" u="none" strike="noStrike" kern="1200" cap="none" spc="0" normalizeH="0" baseline="0" noProof="1">
                <a:ln>
                  <a:noFill/>
                </a:ln>
                <a:solidFill>
                  <a:schemeClr val="tx2"/>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a:t>
            </a:r>
            <a:endParaRPr kumimoji="0" lang="zh-CN" altLang="en-US" sz="2800" b="1" i="0" u="none" strike="noStrike" kern="1200" cap="none" spc="0" normalizeH="0" baseline="0" noProof="1">
              <a:ln>
                <a:noFill/>
              </a:ln>
              <a:solidFill>
                <a:schemeClr val="tx2"/>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cs"/>
            </a:endParaRPr>
          </a:p>
        </p:txBody>
      </p:sp>
      <p:sp>
        <p:nvSpPr>
          <p:cNvPr id="88072" name="矩形 88071"/>
          <p:cNvSpPr/>
          <p:nvPr/>
        </p:nvSpPr>
        <p:spPr>
          <a:xfrm>
            <a:off x="827088" y="3644900"/>
            <a:ext cx="7993063" cy="2225675"/>
          </a:xfrm>
          <a:prstGeom prst="rect">
            <a:avLst/>
          </a:prstGeom>
          <a:noFill/>
          <a:ln w="9525">
            <a:noFill/>
            <a:miter/>
          </a:ln>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1">
                <a:ln>
                  <a:noFill/>
                </a:ln>
                <a:solidFill>
                  <a:schemeClr val="tx2"/>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第十四条 </a:t>
            </a:r>
            <a:endParaRPr kumimoji="0" lang="zh-CN" altLang="en-US" sz="2800" b="1" i="0" u="none" strike="noStrike" kern="1200" cap="none" spc="0" normalizeH="0" baseline="0" noProof="1">
              <a:ln>
                <a:noFill/>
              </a:ln>
              <a:solidFill>
                <a:schemeClr val="tx2"/>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1">
                <a:ln>
                  <a:noFill/>
                </a:ln>
                <a:solidFill>
                  <a:schemeClr val="tx2"/>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       生产经营单位应当对重大危险源的</a:t>
            </a:r>
            <a:r>
              <a:rPr kumimoji="0" lang="zh-CN" altLang="en-US" sz="2800" b="1" i="1" u="sng" strike="noStrike" kern="1200" cap="none" spc="0" normalizeH="0" baseline="0" noProof="1">
                <a:ln>
                  <a:noFill/>
                </a:ln>
                <a:solidFill>
                  <a:srgbClr val="FF0000"/>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安全状况进行定期检查</a:t>
            </a:r>
            <a:r>
              <a:rPr kumimoji="0" lang="zh-CN" altLang="en-US" sz="2800" b="1" i="0" u="none" strike="noStrike" kern="1200" cap="none" spc="0" normalizeH="0" baseline="0" noProof="1">
                <a:ln>
                  <a:noFill/>
                </a:ln>
                <a:solidFill>
                  <a:schemeClr val="tx2"/>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，对重大危险源的工艺参数、危险物质进行定期的</a:t>
            </a:r>
            <a:r>
              <a:rPr kumimoji="0" lang="zh-CN" altLang="en-US" sz="2800" b="1" i="0" u="none" strike="noStrike" kern="1200" cap="none" spc="0" normalizeH="0" baseline="0" noProof="1">
                <a:ln>
                  <a:noFill/>
                </a:ln>
                <a:solidFill>
                  <a:srgbClr val="FF6600"/>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检测</a:t>
            </a:r>
            <a:r>
              <a:rPr kumimoji="0" lang="zh-CN" altLang="en-US" sz="2800" b="1" i="0" u="none" strike="noStrike" kern="1200" cap="none" spc="0" normalizeH="0" baseline="0" noProof="1">
                <a:ln>
                  <a:noFill/>
                </a:ln>
                <a:solidFill>
                  <a:schemeClr val="tx2"/>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，对重要的设备、设施进行经常性的检测、检验，并做好检测、检验</a:t>
            </a:r>
            <a:r>
              <a:rPr kumimoji="0" lang="zh-CN" altLang="en-US" sz="2800" b="1" i="0" u="none" strike="noStrike" kern="1200" cap="none" spc="0" normalizeH="0" baseline="0" noProof="1">
                <a:ln>
                  <a:noFill/>
                </a:ln>
                <a:solidFill>
                  <a:srgbClr val="FF6600"/>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纪录</a:t>
            </a:r>
            <a:r>
              <a:rPr kumimoji="0" lang="zh-CN" altLang="en-US" sz="2800" b="1" i="0" u="none" strike="noStrike" kern="1200" cap="none" spc="0" normalizeH="0" baseline="0" noProof="1">
                <a:ln>
                  <a:noFill/>
                </a:ln>
                <a:solidFill>
                  <a:schemeClr val="tx2"/>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a:t>
            </a:r>
            <a:endParaRPr kumimoji="0" lang="zh-CN" altLang="en-US" sz="2800" b="1" i="0" u="none" strike="noStrike" kern="1200" cap="none" spc="0" normalizeH="0" baseline="0" noProof="1">
              <a:ln>
                <a:noFill/>
              </a:ln>
              <a:solidFill>
                <a:schemeClr val="tx2"/>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cs"/>
            </a:endParaRPr>
          </a:p>
        </p:txBody>
      </p:sp>
      <p:sp>
        <p:nvSpPr>
          <p:cNvPr id="3" name="内容占位符 2"/>
          <p:cNvSpPr/>
          <p:nvPr>
            <p:ph idx="1"/>
          </p:nvPr>
        </p:nvSpPr>
        <p:spPr/>
        <p:txBody>
          <a:bodyPr/>
          <a:p>
            <a:endParaRPr lang="zh-CN" altLang="en-US"/>
          </a:p>
        </p:txBody>
      </p:sp>
    </p:spTree>
  </p:cSld>
  <p:clrMapOvr>
    <a:masterClrMapping/>
  </p:clrMapOvr>
  <p:transition>
    <p:random/>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标题 7"/>
          <p:cNvSpPr>
            <a:spLocks noGrp="1"/>
          </p:cNvSpPr>
          <p:nvPr/>
        </p:nvSpPr>
        <p:spPr>
          <a:xfrm>
            <a:off x="503238" y="1123950"/>
            <a:ext cx="8105775" cy="76200"/>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anchor="ctr"/>
          <a:lst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lt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r>
              <a:rPr kumimoji="0" lang="en-US" altLang="zh-CN" sz="4400" b="0" i="0" u="none" strike="noStrike" kern="1200" cap="none" spc="0" normalizeH="0" baseline="0" noProof="1">
                <a:ln>
                  <a:noFill/>
                </a:ln>
                <a:solidFill>
                  <a:schemeClr val="lt1"/>
                </a:solidFill>
                <a:effectLst/>
                <a:uLnTx/>
                <a:uFillTx/>
                <a:latin typeface="+mj-lt"/>
                <a:ea typeface="+mj-ea"/>
                <a:cs typeface="+mj-cs"/>
              </a:rPr>
              <a:t> </a:t>
            </a:r>
            <a:endParaRPr kumimoji="0" lang="en-US" altLang="zh-CN" sz="4400" b="0" i="0" u="none" strike="noStrike" kern="1200" cap="none" spc="0" normalizeH="0" baseline="0" noProof="1">
              <a:ln>
                <a:noFill/>
              </a:ln>
              <a:solidFill>
                <a:schemeClr val="lt1"/>
              </a:solidFill>
              <a:effectLst/>
              <a:uLnTx/>
              <a:uFillTx/>
              <a:latin typeface="+mj-lt"/>
              <a:ea typeface="+mj-ea"/>
              <a:cs typeface="+mj-cs"/>
            </a:endParaRPr>
          </a:p>
        </p:txBody>
      </p:sp>
      <p:pic>
        <p:nvPicPr>
          <p:cNvPr id="124931" name="图片 4" descr="t017ad25186a066ac2f"/>
          <p:cNvPicPr>
            <a:picLocks noChangeAspect="1"/>
          </p:cNvPicPr>
          <p:nvPr/>
        </p:nvPicPr>
        <p:blipFill>
          <a:blip r:embed="rId1"/>
          <a:stretch>
            <a:fillRect/>
          </a:stretch>
        </p:blipFill>
        <p:spPr>
          <a:xfrm>
            <a:off x="8316913" y="-100012"/>
            <a:ext cx="752475" cy="1382712"/>
          </a:xfrm>
          <a:prstGeom prst="rect">
            <a:avLst/>
          </a:prstGeom>
          <a:noFill/>
          <a:ln w="9525">
            <a:noFill/>
          </a:ln>
        </p:spPr>
      </p:pic>
      <p:sp>
        <p:nvSpPr>
          <p:cNvPr id="124932" name="文本框 1"/>
          <p:cNvSpPr txBox="1"/>
          <p:nvPr/>
        </p:nvSpPr>
        <p:spPr>
          <a:xfrm>
            <a:off x="400050" y="1485900"/>
            <a:ext cx="280988" cy="368300"/>
          </a:xfrm>
          <a:prstGeom prst="rect">
            <a:avLst/>
          </a:prstGeom>
          <a:noFill/>
          <a:ln w="9525">
            <a:noFill/>
          </a:ln>
        </p:spPr>
        <p:txBody>
          <a:bodyPr wrap="none" anchor="t" anchorCtr="0">
            <a:spAutoFit/>
          </a:bodyPr>
          <a:p>
            <a:pPr>
              <a:lnSpc>
                <a:spcPct val="130000"/>
              </a:lnSpc>
            </a:pPr>
            <a:r>
              <a:rPr lang="en-US" altLang="zh-CN" sz="1400" dirty="0">
                <a:latin typeface="Arial" panose="020B0604020202020204" pitchFamily="34" charset="0"/>
                <a:ea typeface="微软雅黑" panose="020B0503020204020204" charset="-122"/>
              </a:rPr>
              <a:t> </a:t>
            </a:r>
            <a:r>
              <a:rPr lang="zh-CN" altLang="en-US" sz="1400" dirty="0">
                <a:latin typeface="Arial" panose="020B0604020202020204" pitchFamily="34" charset="0"/>
                <a:ea typeface="微软雅黑" panose="020B0503020204020204" charset="-122"/>
              </a:rPr>
              <a:t> </a:t>
            </a:r>
            <a:endParaRPr lang="zh-CN" altLang="en-US" sz="1400" dirty="0">
              <a:latin typeface="Arial" panose="020B0604020202020204" pitchFamily="34" charset="0"/>
              <a:ea typeface="微软雅黑" panose="020B0503020204020204" charset="-122"/>
            </a:endParaRPr>
          </a:p>
        </p:txBody>
      </p:sp>
      <p:sp>
        <p:nvSpPr>
          <p:cNvPr id="2" name="矩形 1"/>
          <p:cNvSpPr/>
          <p:nvPr/>
        </p:nvSpPr>
        <p:spPr>
          <a:xfrm>
            <a:off x="2987675" y="547688"/>
            <a:ext cx="3400425" cy="519113"/>
          </a:xfrm>
          <a:prstGeom prst="rect">
            <a:avLst/>
          </a:prstGeom>
          <a:noFill/>
          <a:ln w="9525">
            <a:noFill/>
            <a:miter/>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1">
                <a:ln>
                  <a:noFill/>
                </a:ln>
                <a:solidFill>
                  <a:srgbClr val="FF0000"/>
                </a:solidFill>
                <a:effectLst>
                  <a:outerShdw blurRad="38100" dist="38100" dir="2700000">
                    <a:srgbClr val="C0C0C0"/>
                  </a:outerShdw>
                </a:effectLst>
                <a:uLnTx/>
                <a:uFillTx/>
                <a:latin typeface="Times New Roman" panose="02020603050405020304" pitchFamily="18" charset="0"/>
                <a:ea typeface="宋体" panose="02010600030101010101" pitchFamily="2" charset="-122"/>
                <a:cs typeface="+mn-ea"/>
                <a:sym typeface="+mn-ea"/>
              </a:rPr>
              <a:t>重大危险源监督管理</a:t>
            </a:r>
            <a:endParaRPr kumimoji="0" lang="en-US" altLang="zh-CN" sz="2800" b="1" i="0" u="none" strike="noStrike" kern="1200" cap="none" spc="0" normalizeH="0" baseline="0" noProof="1">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89095" name="矩形 89094"/>
          <p:cNvSpPr/>
          <p:nvPr/>
        </p:nvSpPr>
        <p:spPr>
          <a:xfrm>
            <a:off x="684213" y="1412875"/>
            <a:ext cx="7704138" cy="2651125"/>
          </a:xfrm>
          <a:prstGeom prst="rect">
            <a:avLst/>
          </a:prstGeom>
          <a:noFill/>
          <a:ln w="9525">
            <a:noFill/>
            <a:miter/>
          </a:ln>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1">
                <a:ln>
                  <a:noFill/>
                </a:ln>
                <a:solidFill>
                  <a:schemeClr val="tx2"/>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第十五条 </a:t>
            </a:r>
            <a:endParaRPr kumimoji="0" lang="zh-CN" altLang="en-US" sz="2800" b="1" i="0" u="none" strike="noStrike" kern="1200" cap="none" spc="0" normalizeH="0" baseline="0" noProof="1">
              <a:ln>
                <a:noFill/>
              </a:ln>
              <a:solidFill>
                <a:schemeClr val="tx2"/>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1">
                <a:ln>
                  <a:noFill/>
                </a:ln>
                <a:solidFill>
                  <a:schemeClr val="tx2"/>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       对存在</a:t>
            </a:r>
            <a:r>
              <a:rPr kumimoji="0" lang="zh-CN" altLang="en-US" sz="2800" b="1" i="0" u="none" strike="noStrike" kern="1200" cap="none" spc="0" normalizeH="0" baseline="0" noProof="1">
                <a:ln>
                  <a:noFill/>
                </a:ln>
                <a:solidFill>
                  <a:srgbClr val="FF6600"/>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事故隐患</a:t>
            </a:r>
            <a:r>
              <a:rPr kumimoji="0" lang="zh-CN" altLang="en-US" sz="2800" b="1" i="0" u="none" strike="noStrike" kern="1200" cap="none" spc="0" normalizeH="0" baseline="0" noProof="1">
                <a:ln>
                  <a:noFill/>
                </a:ln>
                <a:solidFill>
                  <a:schemeClr val="tx2"/>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的重大危险源，生产经营单位</a:t>
            </a:r>
            <a:r>
              <a:rPr kumimoji="0" lang="zh-CN" altLang="en-US" sz="2800" b="1" i="1" u="sng" strike="noStrike" kern="1200" cap="none" spc="0" normalizeH="0" baseline="0" noProof="1">
                <a:ln>
                  <a:noFill/>
                </a:ln>
                <a:solidFill>
                  <a:srgbClr val="FF0000"/>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必须立即整改。</a:t>
            </a:r>
            <a:r>
              <a:rPr kumimoji="0" lang="zh-CN" altLang="en-US" sz="2800" b="1" i="0" u="none" strike="noStrike" kern="1200" cap="none" spc="0" normalizeH="0" baseline="0" noProof="1">
                <a:ln>
                  <a:noFill/>
                </a:ln>
                <a:solidFill>
                  <a:schemeClr val="tx2"/>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 </a:t>
            </a:r>
            <a:endParaRPr kumimoji="0" lang="zh-CN" altLang="en-US" sz="2800" b="1" i="0" u="none" strike="noStrike" kern="1200" cap="none" spc="0" normalizeH="0" baseline="0" noProof="1">
              <a:ln>
                <a:noFill/>
              </a:ln>
              <a:solidFill>
                <a:schemeClr val="tx2"/>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1">
                <a:ln>
                  <a:noFill/>
                </a:ln>
                <a:solidFill>
                  <a:schemeClr val="tx2"/>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　   对不能立即整改的，必须采取切实可行的安全措施，防止事故发生，并及时报告当地县级以上人民政府安全生产监督管理部门。</a:t>
            </a:r>
            <a:endParaRPr kumimoji="0" lang="zh-CN" altLang="en-US" sz="2800" b="1" i="0" u="none" strike="noStrike" kern="1200" cap="none" spc="0" normalizeH="0" baseline="0" noProof="1">
              <a:ln>
                <a:noFill/>
              </a:ln>
              <a:solidFill>
                <a:schemeClr val="tx2"/>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cs"/>
            </a:endParaRPr>
          </a:p>
        </p:txBody>
      </p:sp>
      <p:sp>
        <p:nvSpPr>
          <p:cNvPr id="89096" name="矩形 89095"/>
          <p:cNvSpPr/>
          <p:nvPr/>
        </p:nvSpPr>
        <p:spPr>
          <a:xfrm>
            <a:off x="682625" y="4005263"/>
            <a:ext cx="7969250" cy="2651125"/>
          </a:xfrm>
          <a:prstGeom prst="rect">
            <a:avLst/>
          </a:prstGeom>
          <a:noFill/>
          <a:ln w="9525">
            <a:noFill/>
            <a:miter/>
          </a:ln>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1">
                <a:ln>
                  <a:noFill/>
                </a:ln>
                <a:solidFill>
                  <a:schemeClr val="tx2"/>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第十六条 </a:t>
            </a:r>
            <a:endParaRPr kumimoji="0" lang="zh-CN" altLang="en-US" sz="2800" b="1" i="0" u="none" strike="noStrike" kern="1200" cap="none" spc="0" normalizeH="0" baseline="0" noProof="1">
              <a:ln>
                <a:noFill/>
              </a:ln>
              <a:solidFill>
                <a:schemeClr val="tx2"/>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1">
                <a:ln>
                  <a:noFill/>
                </a:ln>
                <a:solidFill>
                  <a:schemeClr val="tx2"/>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       生产经营单位</a:t>
            </a:r>
            <a:r>
              <a:rPr kumimoji="0" lang="zh-CN" altLang="en-US" sz="2800" b="1" i="0" u="none" strike="noStrike" kern="1200" cap="none" spc="0" normalizeH="0" baseline="0" noProof="1">
                <a:ln>
                  <a:noFill/>
                </a:ln>
                <a:solidFill>
                  <a:srgbClr val="FF6600"/>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应当制定</a:t>
            </a:r>
            <a:r>
              <a:rPr kumimoji="0" lang="zh-CN" altLang="en-US" sz="2800" b="1" i="0" u="none" strike="noStrike" kern="1200" cap="none" spc="0" normalizeH="0" baseline="0" noProof="1">
                <a:ln>
                  <a:noFill/>
                </a:ln>
                <a:solidFill>
                  <a:schemeClr val="tx2"/>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重大危险源</a:t>
            </a:r>
            <a:r>
              <a:rPr kumimoji="0" lang="zh-CN" altLang="en-US" sz="2800" b="1" i="0" u="none" strike="noStrike" kern="1200" cap="none" spc="0" normalizeH="0" baseline="0" noProof="1">
                <a:ln>
                  <a:noFill/>
                </a:ln>
                <a:solidFill>
                  <a:srgbClr val="FF6600"/>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应急救援预案</a:t>
            </a:r>
            <a:r>
              <a:rPr kumimoji="0" lang="zh-CN" altLang="en-US" sz="2800" b="1" i="0" u="none" strike="noStrike" kern="1200" cap="none" spc="0" normalizeH="0" baseline="0" noProof="1">
                <a:ln>
                  <a:noFill/>
                </a:ln>
                <a:solidFill>
                  <a:schemeClr val="tx2"/>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，落实应急救援预案的各项措施，</a:t>
            </a:r>
            <a:r>
              <a:rPr kumimoji="0" lang="zh-CN" altLang="en-US" sz="2800" b="1" i="0" u="none" strike="noStrike" kern="1200" cap="none" spc="0" normalizeH="0" baseline="0" noProof="1">
                <a:ln>
                  <a:noFill/>
                </a:ln>
                <a:solidFill>
                  <a:srgbClr val="FF6600"/>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每年</a:t>
            </a:r>
            <a:r>
              <a:rPr kumimoji="0" lang="zh-CN" altLang="en-US" sz="2800" b="1" i="0" u="none" strike="noStrike" kern="1200" cap="none" spc="0" normalizeH="0" baseline="0" noProof="1">
                <a:ln>
                  <a:noFill/>
                </a:ln>
                <a:solidFill>
                  <a:schemeClr val="tx2"/>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进行一次事故应急救援</a:t>
            </a:r>
            <a:r>
              <a:rPr kumimoji="0" lang="zh-CN" altLang="en-US" sz="2800" b="1" i="0" u="none" strike="noStrike" kern="1200" cap="none" spc="0" normalizeH="0" baseline="0" noProof="1">
                <a:ln>
                  <a:noFill/>
                </a:ln>
                <a:solidFill>
                  <a:srgbClr val="FF6600"/>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演练</a:t>
            </a:r>
            <a:r>
              <a:rPr kumimoji="0" lang="zh-CN" altLang="en-US" sz="2800" b="1" i="0" u="none" strike="noStrike" kern="1200" cap="none" spc="0" normalizeH="0" baseline="0" noProof="1">
                <a:ln>
                  <a:noFill/>
                </a:ln>
                <a:solidFill>
                  <a:schemeClr val="tx2"/>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 </a:t>
            </a:r>
            <a:endParaRPr kumimoji="0" lang="zh-CN" altLang="en-US" sz="2800" b="1" i="0" u="none" strike="noStrike" kern="1200" cap="none" spc="0" normalizeH="0" baseline="0" noProof="1">
              <a:ln>
                <a:noFill/>
              </a:ln>
              <a:solidFill>
                <a:schemeClr val="tx2"/>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1">
                <a:ln>
                  <a:noFill/>
                </a:ln>
                <a:solidFill>
                  <a:schemeClr val="tx2"/>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　　重大危险源应急救援预案必须报送当地</a:t>
            </a:r>
            <a:r>
              <a:rPr kumimoji="0" lang="zh-CN" altLang="en-US" sz="2800" b="1" i="0" u="none" strike="noStrike" kern="1200" cap="none" spc="0" normalizeH="0" baseline="0" noProof="1">
                <a:ln>
                  <a:noFill/>
                </a:ln>
                <a:solidFill>
                  <a:srgbClr val="FF6600"/>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县级以上</a:t>
            </a:r>
            <a:r>
              <a:rPr kumimoji="0" lang="zh-CN" altLang="en-US" sz="2800" b="1" i="0" u="none" strike="noStrike" kern="1200" cap="none" spc="0" normalizeH="0" baseline="0" noProof="1">
                <a:ln>
                  <a:noFill/>
                </a:ln>
                <a:solidFill>
                  <a:schemeClr val="tx2"/>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人民政府安全生产监督管理部门</a:t>
            </a:r>
            <a:r>
              <a:rPr kumimoji="0" lang="zh-CN" altLang="en-US" sz="2800" b="1" i="0" u="none" strike="noStrike" kern="1200" cap="none" spc="0" normalizeH="0" baseline="0" noProof="1">
                <a:ln>
                  <a:noFill/>
                </a:ln>
                <a:solidFill>
                  <a:srgbClr val="FF6600"/>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备案</a:t>
            </a:r>
            <a:r>
              <a:rPr kumimoji="0" lang="zh-CN" altLang="en-US" sz="2800" b="1" i="0" u="none" strike="noStrike" kern="1200" cap="none" spc="0" normalizeH="0" baseline="0" noProof="1">
                <a:ln>
                  <a:noFill/>
                </a:ln>
                <a:solidFill>
                  <a:schemeClr val="tx2"/>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a:t>
            </a:r>
            <a:r>
              <a:rPr kumimoji="0" lang="zh-CN" altLang="en-US" sz="2800" b="1" i="0" u="none" strike="noStrike" kern="1200" cap="none" spc="0" normalizeH="0" baseline="0" noProof="1">
                <a:ln>
                  <a:noFill/>
                </a:ln>
                <a:solidFill>
                  <a:srgbClr val="004A64"/>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　</a:t>
            </a:r>
            <a:endParaRPr kumimoji="0" lang="zh-CN" altLang="en-US" sz="2800" b="1" i="0" u="none" strike="noStrike" kern="1200" cap="none" spc="0" normalizeH="0" baseline="0" noProof="1">
              <a:ln>
                <a:noFill/>
              </a:ln>
              <a:solidFill>
                <a:srgbClr val="004A64"/>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cs"/>
            </a:endParaRPr>
          </a:p>
        </p:txBody>
      </p:sp>
      <p:sp>
        <p:nvSpPr>
          <p:cNvPr id="3" name="内容占位符 2"/>
          <p:cNvSpPr/>
          <p:nvPr>
            <p:ph idx="1"/>
          </p:nvPr>
        </p:nvSpPr>
        <p:spPr/>
        <p:txBody>
          <a:bodyPr/>
          <a:p>
            <a:endParaRPr lang="zh-CN" altLang="en-US"/>
          </a:p>
        </p:txBody>
      </p:sp>
    </p:spTree>
  </p:cSld>
  <p:clrMapOvr>
    <a:masterClrMapping/>
  </p:clrMapOvr>
  <p:transition>
    <p:random/>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标题 7"/>
          <p:cNvSpPr>
            <a:spLocks noGrp="1"/>
          </p:cNvSpPr>
          <p:nvPr/>
        </p:nvSpPr>
        <p:spPr>
          <a:xfrm>
            <a:off x="503238" y="1123950"/>
            <a:ext cx="8105775" cy="76200"/>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anchor="ctr"/>
          <a:lst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lt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r>
              <a:rPr kumimoji="0" lang="en-US" altLang="zh-CN" sz="4400" b="0" i="0" u="none" strike="noStrike" kern="1200" cap="none" spc="0" normalizeH="0" baseline="0" noProof="1">
                <a:ln>
                  <a:noFill/>
                </a:ln>
                <a:solidFill>
                  <a:schemeClr val="lt1"/>
                </a:solidFill>
                <a:effectLst/>
                <a:uLnTx/>
                <a:uFillTx/>
                <a:latin typeface="+mj-lt"/>
                <a:ea typeface="+mj-ea"/>
                <a:cs typeface="+mj-cs"/>
              </a:rPr>
              <a:t> </a:t>
            </a:r>
            <a:endParaRPr kumimoji="0" lang="en-US" altLang="zh-CN" sz="4400" b="0" i="0" u="none" strike="noStrike" kern="1200" cap="none" spc="0" normalizeH="0" baseline="0" noProof="1">
              <a:ln>
                <a:noFill/>
              </a:ln>
              <a:solidFill>
                <a:schemeClr val="lt1"/>
              </a:solidFill>
              <a:effectLst/>
              <a:uLnTx/>
              <a:uFillTx/>
              <a:latin typeface="+mj-lt"/>
              <a:ea typeface="+mj-ea"/>
              <a:cs typeface="+mj-cs"/>
            </a:endParaRPr>
          </a:p>
        </p:txBody>
      </p:sp>
      <p:pic>
        <p:nvPicPr>
          <p:cNvPr id="125955" name="图片 4" descr="t017ad25186a066ac2f"/>
          <p:cNvPicPr>
            <a:picLocks noChangeAspect="1"/>
          </p:cNvPicPr>
          <p:nvPr/>
        </p:nvPicPr>
        <p:blipFill>
          <a:blip r:embed="rId1"/>
          <a:stretch>
            <a:fillRect/>
          </a:stretch>
        </p:blipFill>
        <p:spPr>
          <a:xfrm>
            <a:off x="8316913" y="-100012"/>
            <a:ext cx="752475" cy="1382712"/>
          </a:xfrm>
          <a:prstGeom prst="rect">
            <a:avLst/>
          </a:prstGeom>
          <a:noFill/>
          <a:ln w="9525">
            <a:noFill/>
          </a:ln>
        </p:spPr>
      </p:pic>
      <p:sp>
        <p:nvSpPr>
          <p:cNvPr id="125956" name="文本框 1"/>
          <p:cNvSpPr txBox="1"/>
          <p:nvPr/>
        </p:nvSpPr>
        <p:spPr>
          <a:xfrm>
            <a:off x="400050" y="1485900"/>
            <a:ext cx="280988" cy="368300"/>
          </a:xfrm>
          <a:prstGeom prst="rect">
            <a:avLst/>
          </a:prstGeom>
          <a:noFill/>
          <a:ln w="9525">
            <a:noFill/>
          </a:ln>
        </p:spPr>
        <p:txBody>
          <a:bodyPr wrap="none" anchor="t" anchorCtr="0">
            <a:spAutoFit/>
          </a:bodyPr>
          <a:p>
            <a:pPr>
              <a:lnSpc>
                <a:spcPct val="130000"/>
              </a:lnSpc>
            </a:pPr>
            <a:r>
              <a:rPr lang="en-US" altLang="zh-CN" sz="1400" dirty="0">
                <a:latin typeface="Arial" panose="020B0604020202020204" pitchFamily="34" charset="0"/>
                <a:ea typeface="微软雅黑" panose="020B0503020204020204" charset="-122"/>
              </a:rPr>
              <a:t> </a:t>
            </a:r>
            <a:r>
              <a:rPr lang="zh-CN" altLang="en-US" sz="1400" dirty="0">
                <a:latin typeface="Arial" panose="020B0604020202020204" pitchFamily="34" charset="0"/>
                <a:ea typeface="微软雅黑" panose="020B0503020204020204" charset="-122"/>
              </a:rPr>
              <a:t> </a:t>
            </a:r>
            <a:endParaRPr lang="zh-CN" altLang="en-US" sz="1400" dirty="0">
              <a:latin typeface="Arial" panose="020B0604020202020204" pitchFamily="34" charset="0"/>
              <a:ea typeface="微软雅黑" panose="020B0503020204020204" charset="-122"/>
            </a:endParaRPr>
          </a:p>
        </p:txBody>
      </p:sp>
      <p:sp>
        <p:nvSpPr>
          <p:cNvPr id="2" name="矩形 1"/>
          <p:cNvSpPr/>
          <p:nvPr/>
        </p:nvSpPr>
        <p:spPr>
          <a:xfrm>
            <a:off x="2987675" y="547688"/>
            <a:ext cx="3400425" cy="519113"/>
          </a:xfrm>
          <a:prstGeom prst="rect">
            <a:avLst/>
          </a:prstGeom>
          <a:noFill/>
          <a:ln w="9525">
            <a:noFill/>
            <a:miter/>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1">
                <a:ln>
                  <a:noFill/>
                </a:ln>
                <a:solidFill>
                  <a:srgbClr val="FF0000"/>
                </a:solidFill>
                <a:effectLst>
                  <a:outerShdw blurRad="38100" dist="38100" dir="2700000">
                    <a:srgbClr val="C0C0C0"/>
                  </a:outerShdw>
                </a:effectLst>
                <a:uLnTx/>
                <a:uFillTx/>
                <a:latin typeface="Times New Roman" panose="02020603050405020304" pitchFamily="18" charset="0"/>
                <a:ea typeface="宋体" panose="02010600030101010101" pitchFamily="2" charset="-122"/>
                <a:cs typeface="+mn-ea"/>
                <a:sym typeface="+mn-ea"/>
              </a:rPr>
              <a:t>重大危险源监督管理</a:t>
            </a:r>
            <a:endParaRPr kumimoji="0" lang="en-US" altLang="zh-CN" sz="2800" b="1" i="0" u="none" strike="noStrike" kern="1200" cap="none" spc="0" normalizeH="0" baseline="0" noProof="1">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90120" name="矩形 90119"/>
          <p:cNvSpPr/>
          <p:nvPr/>
        </p:nvSpPr>
        <p:spPr>
          <a:xfrm>
            <a:off x="468313" y="1412875"/>
            <a:ext cx="4572000" cy="946150"/>
          </a:xfrm>
          <a:prstGeom prst="rect">
            <a:avLst/>
          </a:prstGeom>
          <a:noFill/>
          <a:ln w="9525">
            <a:noFill/>
            <a:miter/>
          </a:ln>
        </p:spPr>
        <p:txBody>
          <a:bodyPr>
            <a:spAutoFit/>
          </a:bodyPr>
          <a:lstStyle/>
          <a:p>
            <a:pPr marL="0" marR="0" lvl="0" indent="0" algn="l" defTabSz="914400" rtl="0" eaLnBrk="1" fontAlgn="base" latinLnBrk="0" hangingPunct="1">
              <a:lnSpc>
                <a:spcPct val="100000"/>
              </a:lnSpc>
              <a:spcBef>
                <a:spcPct val="0"/>
              </a:spcBef>
              <a:spcAft>
                <a:spcPct val="0"/>
              </a:spcAft>
              <a:buClr>
                <a:srgbClr val="660066"/>
              </a:buClr>
              <a:buSzTx/>
              <a:buFont typeface="Wingdings" panose="05000000000000000000" pitchFamily="2" charset="2"/>
              <a:buChar char="Ø"/>
              <a:defRPr/>
            </a:pPr>
            <a:r>
              <a:rPr kumimoji="0" lang="zh-CN" altLang="en-US" sz="2800" b="1" i="0" u="none" strike="noStrike" kern="1200" cap="none" spc="0" normalizeH="0" baseline="0" noProof="1">
                <a:ln>
                  <a:noFill/>
                </a:ln>
                <a:solidFill>
                  <a:srgbClr val="660066"/>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应急救援预案内容</a:t>
            </a:r>
            <a:endParaRPr kumimoji="0" lang="zh-CN" altLang="en-US" sz="2800" b="1" i="0" u="none" strike="noStrike" kern="1200" cap="none" spc="0" normalizeH="0" baseline="0" noProof="1">
              <a:ln>
                <a:noFill/>
              </a:ln>
              <a:solidFill>
                <a:srgbClr val="660066"/>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
                <a:srgbClr val="660066"/>
              </a:buClr>
              <a:buSzTx/>
              <a:buFont typeface="Arial" panose="020B0604020202020204" pitchFamily="34" charset="0"/>
              <a:buNone/>
              <a:defRPr/>
            </a:pPr>
            <a:r>
              <a:rPr kumimoji="0" lang="zh-CN" altLang="en-US" sz="2800" b="1" i="0" u="none" strike="noStrike" kern="1200" cap="none" spc="0" normalizeH="0" baseline="0" noProof="1">
                <a:ln>
                  <a:noFill/>
                </a:ln>
                <a:solidFill>
                  <a:srgbClr val="660066"/>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第十七条   重大危险源</a:t>
            </a:r>
            <a:endParaRPr kumimoji="0" lang="zh-CN" altLang="en-US" sz="2800" b="1" i="0" u="none" strike="noStrike" kern="1200" cap="none" spc="0" normalizeH="0" baseline="0" noProof="1">
              <a:ln>
                <a:noFill/>
              </a:ln>
              <a:solidFill>
                <a:srgbClr val="660066"/>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cs"/>
            </a:endParaRPr>
          </a:p>
        </p:txBody>
      </p:sp>
      <p:sp>
        <p:nvSpPr>
          <p:cNvPr id="90121" name="矩形 90120"/>
          <p:cNvSpPr/>
          <p:nvPr/>
        </p:nvSpPr>
        <p:spPr>
          <a:xfrm>
            <a:off x="611188" y="2420938"/>
            <a:ext cx="7200900" cy="3935413"/>
          </a:xfrm>
          <a:prstGeom prst="rect">
            <a:avLst/>
          </a:prstGeom>
          <a:noFill/>
          <a:ln w="9525">
            <a:noFill/>
            <a:miter/>
          </a:ln>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1">
                <a:ln>
                  <a:noFill/>
                </a:ln>
                <a:solidFill>
                  <a:srgbClr val="004A64"/>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       （一）应急机构人员及其职责； </a:t>
            </a:r>
            <a:endParaRPr kumimoji="0" lang="zh-CN" altLang="en-US" sz="2800" b="1" i="0" u="none" strike="noStrike" kern="1200" cap="none" spc="0" normalizeH="0" baseline="0" noProof="1">
              <a:ln>
                <a:noFill/>
              </a:ln>
              <a:solidFill>
                <a:srgbClr val="004A64"/>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1">
                <a:ln>
                  <a:noFill/>
                </a:ln>
                <a:solidFill>
                  <a:srgbClr val="004A64"/>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　　（二）危险辨识与评价； </a:t>
            </a:r>
            <a:endParaRPr kumimoji="0" lang="zh-CN" altLang="en-US" sz="2800" b="1" i="0" u="none" strike="noStrike" kern="1200" cap="none" spc="0" normalizeH="0" baseline="0" noProof="1">
              <a:ln>
                <a:noFill/>
              </a:ln>
              <a:solidFill>
                <a:srgbClr val="004A64"/>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1">
                <a:ln>
                  <a:noFill/>
                </a:ln>
                <a:solidFill>
                  <a:srgbClr val="004A64"/>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　　（三）应急设备与设施； </a:t>
            </a:r>
            <a:endParaRPr kumimoji="0" lang="zh-CN" altLang="en-US" sz="2800" b="1" i="0" u="none" strike="noStrike" kern="1200" cap="none" spc="0" normalizeH="0" baseline="0" noProof="1">
              <a:ln>
                <a:noFill/>
              </a:ln>
              <a:solidFill>
                <a:srgbClr val="004A64"/>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1">
                <a:ln>
                  <a:noFill/>
                </a:ln>
                <a:solidFill>
                  <a:srgbClr val="004A64"/>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　　（四）应急能力评价与资源； </a:t>
            </a:r>
            <a:endParaRPr kumimoji="0" lang="zh-CN" altLang="en-US" sz="2800" b="1" i="0" u="none" strike="noStrike" kern="1200" cap="none" spc="0" normalizeH="0" baseline="0" noProof="1">
              <a:ln>
                <a:noFill/>
              </a:ln>
              <a:solidFill>
                <a:srgbClr val="004A64"/>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1">
                <a:ln>
                  <a:noFill/>
                </a:ln>
                <a:solidFill>
                  <a:srgbClr val="004A64"/>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　　（五）报警、通讯联络方式； </a:t>
            </a:r>
            <a:endParaRPr kumimoji="0" lang="zh-CN" altLang="en-US" sz="2800" b="1" i="0" u="none" strike="noStrike" kern="1200" cap="none" spc="0" normalizeH="0" baseline="0" noProof="1">
              <a:ln>
                <a:noFill/>
              </a:ln>
              <a:solidFill>
                <a:srgbClr val="004A64"/>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1">
                <a:ln>
                  <a:noFill/>
                </a:ln>
                <a:solidFill>
                  <a:srgbClr val="004A64"/>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　　（六）事故应急程序与行动方案； </a:t>
            </a:r>
            <a:endParaRPr kumimoji="0" lang="zh-CN" altLang="en-US" sz="2800" b="1" i="0" u="none" strike="noStrike" kern="1200" cap="none" spc="0" normalizeH="0" baseline="0" noProof="1">
              <a:ln>
                <a:noFill/>
              </a:ln>
              <a:solidFill>
                <a:srgbClr val="004A64"/>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1">
                <a:ln>
                  <a:noFill/>
                </a:ln>
                <a:solidFill>
                  <a:srgbClr val="004A64"/>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　　（七）保护措施与程序； </a:t>
            </a:r>
            <a:endParaRPr kumimoji="0" lang="zh-CN" altLang="en-US" sz="2800" b="1" i="0" u="none" strike="noStrike" kern="1200" cap="none" spc="0" normalizeH="0" baseline="0" noProof="1">
              <a:ln>
                <a:noFill/>
              </a:ln>
              <a:solidFill>
                <a:srgbClr val="004A64"/>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1">
                <a:ln>
                  <a:noFill/>
                </a:ln>
                <a:solidFill>
                  <a:srgbClr val="004A64"/>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　　（八）事故后的恢复与程序； </a:t>
            </a:r>
            <a:endParaRPr kumimoji="0" lang="zh-CN" altLang="en-US" sz="2800" b="1" i="0" u="none" strike="noStrike" kern="1200" cap="none" spc="0" normalizeH="0" baseline="0" noProof="1">
              <a:ln>
                <a:noFill/>
              </a:ln>
              <a:solidFill>
                <a:srgbClr val="004A64"/>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1">
                <a:ln>
                  <a:noFill/>
                </a:ln>
                <a:solidFill>
                  <a:srgbClr val="004A64"/>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　　（九）培训与演练。</a:t>
            </a:r>
            <a:r>
              <a:rPr kumimoji="0" lang="zh-CN" altLang="en-US" sz="2800" b="0" i="0" u="none" strike="noStrike" kern="1200" cap="none" spc="0" normalizeH="0" baseline="0" noProof="1">
                <a:ln>
                  <a:noFill/>
                </a:ln>
                <a:solidFill>
                  <a:schemeClr val="tx1"/>
                </a:solidFill>
                <a:effectLst/>
                <a:uLnTx/>
                <a:uFillTx/>
                <a:latin typeface="Arial" panose="020B0604020202020204" pitchFamily="34" charset="0"/>
                <a:ea typeface="黑体" panose="02010609060101010101" pitchFamily="49" charset="-122"/>
                <a:cs typeface="+mn-ea"/>
              </a:rPr>
              <a:t> </a:t>
            </a:r>
            <a:endParaRPr kumimoji="0" lang="zh-CN" altLang="en-US" sz="2800" b="0" i="0" u="none" strike="noStrike" kern="1200" cap="none" spc="0" normalizeH="0" baseline="0" noProof="1">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3" name="内容占位符 2"/>
          <p:cNvSpPr/>
          <p:nvPr>
            <p:ph idx="1"/>
          </p:nvPr>
        </p:nvSpPr>
        <p:spPr/>
        <p:txBody>
          <a:bodyPr/>
          <a:p>
            <a:endParaRPr lang="zh-CN" altLang="en-US"/>
          </a:p>
        </p:txBody>
      </p:sp>
    </p:spTree>
  </p:cSld>
  <p:clrMapOvr>
    <a:masterClrMapping/>
  </p:clrMapOvr>
  <p:transition>
    <p:random/>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标题 7"/>
          <p:cNvSpPr>
            <a:spLocks noGrp="1"/>
          </p:cNvSpPr>
          <p:nvPr/>
        </p:nvSpPr>
        <p:spPr>
          <a:xfrm>
            <a:off x="503238" y="1123950"/>
            <a:ext cx="8105775" cy="76200"/>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anchor="ctr"/>
          <a:lst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lt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r>
              <a:rPr kumimoji="0" lang="en-US" altLang="zh-CN" sz="4400" b="0" i="0" u="none" strike="noStrike" kern="1200" cap="none" spc="0" normalizeH="0" baseline="0" noProof="1">
                <a:ln>
                  <a:noFill/>
                </a:ln>
                <a:solidFill>
                  <a:schemeClr val="lt1"/>
                </a:solidFill>
                <a:effectLst/>
                <a:uLnTx/>
                <a:uFillTx/>
                <a:latin typeface="+mj-lt"/>
                <a:ea typeface="+mj-ea"/>
                <a:cs typeface="+mj-cs"/>
              </a:rPr>
              <a:t> </a:t>
            </a:r>
            <a:endParaRPr kumimoji="0" lang="en-US" altLang="zh-CN" sz="4400" b="0" i="0" u="none" strike="noStrike" kern="1200" cap="none" spc="0" normalizeH="0" baseline="0" noProof="1">
              <a:ln>
                <a:noFill/>
              </a:ln>
              <a:solidFill>
                <a:schemeClr val="lt1"/>
              </a:solidFill>
              <a:effectLst/>
              <a:uLnTx/>
              <a:uFillTx/>
              <a:latin typeface="+mj-lt"/>
              <a:ea typeface="+mj-ea"/>
              <a:cs typeface="+mj-cs"/>
            </a:endParaRPr>
          </a:p>
        </p:txBody>
      </p:sp>
      <p:pic>
        <p:nvPicPr>
          <p:cNvPr id="128003" name="图片 4" descr="t017ad25186a066ac2f"/>
          <p:cNvPicPr>
            <a:picLocks noChangeAspect="1"/>
          </p:cNvPicPr>
          <p:nvPr/>
        </p:nvPicPr>
        <p:blipFill>
          <a:blip r:embed="rId1"/>
          <a:stretch>
            <a:fillRect/>
          </a:stretch>
        </p:blipFill>
        <p:spPr>
          <a:xfrm>
            <a:off x="8316913" y="-100012"/>
            <a:ext cx="752475" cy="1382712"/>
          </a:xfrm>
          <a:prstGeom prst="rect">
            <a:avLst/>
          </a:prstGeom>
          <a:noFill/>
          <a:ln w="9525">
            <a:noFill/>
          </a:ln>
        </p:spPr>
      </p:pic>
      <p:sp>
        <p:nvSpPr>
          <p:cNvPr id="128004" name="文本框 1"/>
          <p:cNvSpPr txBox="1"/>
          <p:nvPr/>
        </p:nvSpPr>
        <p:spPr>
          <a:xfrm>
            <a:off x="400050" y="1485900"/>
            <a:ext cx="280988" cy="368300"/>
          </a:xfrm>
          <a:prstGeom prst="rect">
            <a:avLst/>
          </a:prstGeom>
          <a:noFill/>
          <a:ln w="9525">
            <a:noFill/>
          </a:ln>
        </p:spPr>
        <p:txBody>
          <a:bodyPr wrap="none" anchor="t" anchorCtr="0">
            <a:spAutoFit/>
          </a:bodyPr>
          <a:p>
            <a:pPr>
              <a:lnSpc>
                <a:spcPct val="130000"/>
              </a:lnSpc>
            </a:pPr>
            <a:r>
              <a:rPr lang="en-US" altLang="zh-CN" sz="1400" dirty="0">
                <a:latin typeface="Arial" panose="020B0604020202020204" pitchFamily="34" charset="0"/>
                <a:ea typeface="微软雅黑" panose="020B0503020204020204" charset="-122"/>
              </a:rPr>
              <a:t> </a:t>
            </a:r>
            <a:r>
              <a:rPr lang="zh-CN" altLang="en-US" sz="1400" dirty="0">
                <a:latin typeface="Arial" panose="020B0604020202020204" pitchFamily="34" charset="0"/>
                <a:ea typeface="微软雅黑" panose="020B0503020204020204" charset="-122"/>
              </a:rPr>
              <a:t> </a:t>
            </a:r>
            <a:endParaRPr lang="zh-CN" altLang="en-US" sz="1400" dirty="0">
              <a:latin typeface="Arial" panose="020B0604020202020204" pitchFamily="34" charset="0"/>
              <a:ea typeface="微软雅黑" panose="020B0503020204020204" charset="-122"/>
            </a:endParaRPr>
          </a:p>
        </p:txBody>
      </p:sp>
      <p:sp>
        <p:nvSpPr>
          <p:cNvPr id="91143" name="矩形 91142"/>
          <p:cNvSpPr/>
          <p:nvPr/>
        </p:nvSpPr>
        <p:spPr>
          <a:xfrm>
            <a:off x="395288" y="1341438"/>
            <a:ext cx="4572000" cy="1250950"/>
          </a:xfrm>
          <a:prstGeom prst="rect">
            <a:avLst/>
          </a:prstGeom>
          <a:noFill/>
          <a:ln w="9525">
            <a:noFill/>
            <a:miter/>
          </a:ln>
        </p:spPr>
        <p:txBody>
          <a:bodyPr>
            <a:spAutoFit/>
          </a:bodyPr>
          <a:lstStyle/>
          <a:p>
            <a:pPr marL="0" marR="0" lvl="0" indent="0" algn="l" defTabSz="914400" rtl="0" eaLnBrk="1" fontAlgn="base" latinLnBrk="0" hangingPunct="1">
              <a:lnSpc>
                <a:spcPct val="100000"/>
              </a:lnSpc>
              <a:spcBef>
                <a:spcPct val="0"/>
              </a:spcBef>
              <a:spcAft>
                <a:spcPct val="0"/>
              </a:spcAft>
              <a:buClr>
                <a:srgbClr val="FF3300"/>
              </a:buClr>
              <a:buSzTx/>
              <a:buFont typeface="Wingdings" panose="05000000000000000000" pitchFamily="2" charset="2"/>
              <a:buChar char="Ø"/>
              <a:defRPr/>
            </a:pPr>
            <a:r>
              <a:rPr kumimoji="0" lang="zh-CN" altLang="en-US" sz="2800" b="1" i="0" u="none" strike="noStrike" kern="1200" cap="none" spc="0" normalizeH="0" baseline="0" noProof="1">
                <a:ln>
                  <a:noFill/>
                </a:ln>
                <a:solidFill>
                  <a:srgbClr val="FF3300"/>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cs"/>
              </a:rPr>
              <a:t>对监管部门要求</a:t>
            </a:r>
            <a:endParaRPr kumimoji="0" lang="zh-CN" altLang="en-US" sz="2800" b="1" i="0" u="none" strike="noStrike" kern="1200" cap="none" spc="0" normalizeH="0" baseline="0" noProof="1">
              <a:ln>
                <a:noFill/>
              </a:ln>
              <a:solidFill>
                <a:srgbClr val="FF3300"/>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800" b="1" i="0" u="none" strike="noStrike" kern="1200" cap="none" spc="0" normalizeH="0" baseline="0" noProof="1">
              <a:ln>
                <a:noFill/>
              </a:ln>
              <a:solidFill>
                <a:srgbClr val="FF3300"/>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000" b="1" i="0" u="none" strike="noStrike" kern="1200" cap="none" spc="0" normalizeH="0" baseline="0" noProof="1">
                <a:ln>
                  <a:noFill/>
                </a:ln>
                <a:solidFill>
                  <a:srgbClr val="0033CC"/>
                </a:solidFill>
                <a:effectLst/>
                <a:uLnTx/>
                <a:uFillTx/>
                <a:latin typeface="Arial" panose="020B0604020202020204" pitchFamily="34" charset="0"/>
                <a:ea typeface="黑体" panose="02010609060101010101" pitchFamily="49" charset="-122"/>
                <a:cs typeface="+mn-cs"/>
              </a:rPr>
              <a:t>◆《</a:t>
            </a:r>
            <a:r>
              <a:rPr kumimoji="0" lang="zh-CN" altLang="en-US" sz="2000" b="1" i="0" u="none" strike="noStrike" kern="1200" cap="none" spc="0" normalizeH="0" baseline="0" noProof="1">
                <a:ln>
                  <a:noFill/>
                </a:ln>
                <a:solidFill>
                  <a:srgbClr val="0033CC"/>
                </a:solidFill>
                <a:effectLst/>
                <a:uLnTx/>
                <a:uFillTx/>
                <a:latin typeface="Arial" panose="020B0604020202020204" pitchFamily="34" charset="0"/>
                <a:ea typeface="黑体" panose="02010609060101010101" pitchFamily="49" charset="-122"/>
                <a:cs typeface="+mn-cs"/>
              </a:rPr>
              <a:t>重大危险源监督管理规定</a:t>
            </a:r>
            <a:r>
              <a:rPr kumimoji="0" lang="en-US" altLang="zh-CN" sz="2000" b="1" i="0" u="none" strike="noStrike" kern="1200" cap="none" spc="0" normalizeH="0" baseline="0" noProof="1">
                <a:ln>
                  <a:noFill/>
                </a:ln>
                <a:solidFill>
                  <a:srgbClr val="0033CC"/>
                </a:solidFill>
                <a:effectLst/>
                <a:uLnTx/>
                <a:uFillTx/>
                <a:latin typeface="Arial" panose="020B0604020202020204" pitchFamily="34" charset="0"/>
                <a:ea typeface="黑体" panose="02010609060101010101" pitchFamily="49" charset="-122"/>
                <a:cs typeface="+mn-cs"/>
              </a:rPr>
              <a:t>》</a:t>
            </a:r>
            <a:endParaRPr kumimoji="0" lang="zh-CN" altLang="en-US" sz="2000" b="1" i="0" u="none" strike="noStrike" kern="1200" cap="none" spc="0" normalizeH="0" baseline="0" noProof="1">
              <a:ln>
                <a:noFill/>
              </a:ln>
              <a:solidFill>
                <a:srgbClr val="0033CC"/>
              </a:solidFill>
              <a:effectLst/>
              <a:uLnTx/>
              <a:uFillTx/>
              <a:latin typeface="Arial" panose="020B0604020202020204" pitchFamily="34" charset="0"/>
              <a:ea typeface="黑体" panose="02010609060101010101" pitchFamily="49" charset="-122"/>
              <a:cs typeface="+mn-cs"/>
            </a:endParaRPr>
          </a:p>
        </p:txBody>
      </p:sp>
      <p:sp>
        <p:nvSpPr>
          <p:cNvPr id="91144" name="矩形 91143"/>
          <p:cNvSpPr/>
          <p:nvPr/>
        </p:nvSpPr>
        <p:spPr>
          <a:xfrm>
            <a:off x="539750" y="2636838"/>
            <a:ext cx="7920038" cy="3378200"/>
          </a:xfrm>
          <a:prstGeom prst="rect">
            <a:avLst/>
          </a:prstGeom>
          <a:noFill/>
          <a:ln w="9525">
            <a:noFill/>
            <a:miter/>
          </a:ln>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1">
                <a:ln>
                  <a:noFill/>
                </a:ln>
                <a:solidFill>
                  <a:schemeClr val="tx2"/>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第十八条 各级安全生产监督管理部门应当</a:t>
            </a:r>
            <a:r>
              <a:rPr kumimoji="0" lang="zh-CN" altLang="en-US" sz="2400" b="1" i="0" u="none" strike="noStrike" kern="1200" cap="none" spc="0" normalizeH="0" baseline="0" noProof="1">
                <a:ln>
                  <a:noFill/>
                </a:ln>
                <a:solidFill>
                  <a:srgbClr val="FF6600"/>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建立、健全本辖区内重大危险源的档案</a:t>
            </a:r>
            <a:r>
              <a:rPr kumimoji="0" lang="zh-CN" altLang="en-US" sz="2400" b="1" i="0" u="none" strike="noStrike" kern="1200" cap="none" spc="0" normalizeH="0" baseline="0" noProof="1">
                <a:ln>
                  <a:noFill/>
                </a:ln>
                <a:solidFill>
                  <a:schemeClr val="tx2"/>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，并按照下列规定</a:t>
            </a:r>
            <a:r>
              <a:rPr kumimoji="0" lang="zh-CN" altLang="en-US" sz="2400" b="1" i="0" u="none" strike="noStrike" kern="1200" cap="none" spc="0" normalizeH="0" baseline="0" noProof="1">
                <a:ln>
                  <a:noFill/>
                </a:ln>
                <a:solidFill>
                  <a:srgbClr val="FF6600"/>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实行分级报告制度</a:t>
            </a:r>
            <a:r>
              <a:rPr kumimoji="0" lang="zh-CN" altLang="en-US" sz="2400" b="1" i="0" u="none" strike="noStrike" kern="1200" cap="none" spc="0" normalizeH="0" baseline="0" noProof="1">
                <a:ln>
                  <a:noFill/>
                </a:ln>
                <a:solidFill>
                  <a:schemeClr val="tx2"/>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 </a:t>
            </a:r>
            <a:endParaRPr kumimoji="0" lang="zh-CN" altLang="en-US" sz="2400" b="1" i="0" u="none" strike="noStrike" kern="1200" cap="none" spc="0" normalizeH="0" baseline="0" noProof="1">
              <a:ln>
                <a:noFill/>
              </a:ln>
              <a:solidFill>
                <a:schemeClr val="tx2"/>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1">
                <a:ln>
                  <a:noFill/>
                </a:ln>
                <a:solidFill>
                  <a:schemeClr val="tx2"/>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　　（一）</a:t>
            </a:r>
            <a:r>
              <a:rPr kumimoji="0" lang="zh-CN" altLang="en-US" sz="2400" b="1" i="0" u="none" strike="noStrike" kern="1200" cap="none" spc="0" normalizeH="0" baseline="0" noProof="1">
                <a:ln>
                  <a:noFill/>
                </a:ln>
                <a:solidFill>
                  <a:srgbClr val="FF6600"/>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一级</a:t>
            </a:r>
            <a:r>
              <a:rPr kumimoji="0" lang="zh-CN" altLang="en-US" sz="2400" b="1" i="0" u="none" strike="noStrike" kern="1200" cap="none" spc="0" normalizeH="0" baseline="0" noProof="1">
                <a:ln>
                  <a:noFill/>
                </a:ln>
                <a:solidFill>
                  <a:schemeClr val="tx2"/>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重大危险源必须逐级上报至</a:t>
            </a:r>
            <a:r>
              <a:rPr kumimoji="0" lang="zh-CN" altLang="en-US" sz="2400" b="1" i="0" u="none" strike="noStrike" kern="1200" cap="none" spc="0" normalizeH="0" baseline="0" noProof="1">
                <a:ln>
                  <a:noFill/>
                </a:ln>
                <a:solidFill>
                  <a:srgbClr val="FF6600"/>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国家</a:t>
            </a:r>
            <a:r>
              <a:rPr kumimoji="0" lang="zh-CN" altLang="en-US" sz="2400" b="1" i="0" u="none" strike="noStrike" kern="1200" cap="none" spc="0" normalizeH="0" baseline="0" noProof="1">
                <a:ln>
                  <a:noFill/>
                </a:ln>
                <a:solidFill>
                  <a:schemeClr val="tx2"/>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安全生产监督管理总局； </a:t>
            </a:r>
            <a:endParaRPr kumimoji="0" lang="zh-CN" altLang="en-US" sz="2400" b="1" i="0" u="none" strike="noStrike" kern="1200" cap="none" spc="0" normalizeH="0" baseline="0" noProof="1">
              <a:ln>
                <a:noFill/>
              </a:ln>
              <a:solidFill>
                <a:schemeClr val="tx2"/>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1">
                <a:ln>
                  <a:noFill/>
                </a:ln>
                <a:solidFill>
                  <a:schemeClr val="tx2"/>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　　（二）</a:t>
            </a:r>
            <a:r>
              <a:rPr kumimoji="0" lang="zh-CN" altLang="en-US" sz="2400" b="1" i="0" u="none" strike="noStrike" kern="1200" cap="none" spc="0" normalizeH="0" baseline="0" noProof="1">
                <a:ln>
                  <a:noFill/>
                </a:ln>
                <a:solidFill>
                  <a:srgbClr val="FF6600"/>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二级</a:t>
            </a:r>
            <a:r>
              <a:rPr kumimoji="0" lang="zh-CN" altLang="en-US" sz="2400" b="1" i="0" u="none" strike="noStrike" kern="1200" cap="none" spc="0" normalizeH="0" baseline="0" noProof="1">
                <a:ln>
                  <a:noFill/>
                </a:ln>
                <a:solidFill>
                  <a:schemeClr val="tx2"/>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重大危险源必须逐级上报至</a:t>
            </a:r>
            <a:r>
              <a:rPr kumimoji="0" lang="zh-CN" altLang="en-US" sz="2400" b="1" i="0" u="none" strike="noStrike" kern="1200" cap="none" spc="0" normalizeH="0" baseline="0" noProof="1">
                <a:ln>
                  <a:noFill/>
                </a:ln>
                <a:solidFill>
                  <a:srgbClr val="FF6600"/>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省、自治区、直辖市人民政府</a:t>
            </a:r>
            <a:r>
              <a:rPr kumimoji="0" lang="zh-CN" altLang="en-US" sz="2400" b="1" i="0" u="none" strike="noStrike" kern="1200" cap="none" spc="0" normalizeH="0" baseline="0" noProof="1">
                <a:ln>
                  <a:noFill/>
                </a:ln>
                <a:solidFill>
                  <a:schemeClr val="tx2"/>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安全生产监督管理部门； </a:t>
            </a:r>
            <a:endParaRPr kumimoji="0" lang="zh-CN" altLang="en-US" sz="2400" b="1" i="0" u="none" strike="noStrike" kern="1200" cap="none" spc="0" normalizeH="0" baseline="0" noProof="1">
              <a:ln>
                <a:noFill/>
              </a:ln>
              <a:solidFill>
                <a:schemeClr val="tx2"/>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1">
                <a:ln>
                  <a:noFill/>
                </a:ln>
                <a:solidFill>
                  <a:schemeClr val="tx2"/>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　　（三）</a:t>
            </a:r>
            <a:r>
              <a:rPr kumimoji="0" lang="zh-CN" altLang="en-US" sz="2400" b="1" i="0" u="none" strike="noStrike" kern="1200" cap="none" spc="0" normalizeH="0" baseline="0" noProof="1">
                <a:ln>
                  <a:noFill/>
                </a:ln>
                <a:solidFill>
                  <a:srgbClr val="FF6600"/>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三级</a:t>
            </a:r>
            <a:r>
              <a:rPr kumimoji="0" lang="zh-CN" altLang="en-US" sz="2400" b="1" i="0" u="none" strike="noStrike" kern="1200" cap="none" spc="0" normalizeH="0" baseline="0" noProof="1">
                <a:ln>
                  <a:noFill/>
                </a:ln>
                <a:solidFill>
                  <a:schemeClr val="tx2"/>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重大危险源必须逐级上报至</a:t>
            </a:r>
            <a:r>
              <a:rPr kumimoji="0" lang="zh-CN" altLang="en-US" sz="2400" b="1" i="0" u="none" strike="noStrike" kern="1200" cap="none" spc="0" normalizeH="0" baseline="0" noProof="1">
                <a:ln>
                  <a:noFill/>
                </a:ln>
                <a:solidFill>
                  <a:srgbClr val="FF6600"/>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设区的市（地、州）人民政府</a:t>
            </a:r>
            <a:r>
              <a:rPr kumimoji="0" lang="zh-CN" altLang="en-US" sz="2400" b="1" i="0" u="none" strike="noStrike" kern="1200" cap="none" spc="0" normalizeH="0" baseline="0" noProof="1">
                <a:ln>
                  <a:noFill/>
                </a:ln>
                <a:solidFill>
                  <a:schemeClr val="tx2"/>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安全生产监督管理部门。</a:t>
            </a:r>
            <a:endParaRPr kumimoji="0" lang="zh-CN" altLang="en-US" sz="2400" b="1" i="0" u="none" strike="noStrike" kern="1200" cap="none" spc="0" normalizeH="0" baseline="0" noProof="1">
              <a:ln>
                <a:noFill/>
              </a:ln>
              <a:solidFill>
                <a:schemeClr val="tx2"/>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cs"/>
            </a:endParaRPr>
          </a:p>
        </p:txBody>
      </p:sp>
      <p:sp>
        <p:nvSpPr>
          <p:cNvPr id="2" name="矩形 1"/>
          <p:cNvSpPr/>
          <p:nvPr/>
        </p:nvSpPr>
        <p:spPr>
          <a:xfrm>
            <a:off x="2987675" y="547688"/>
            <a:ext cx="3400425" cy="519113"/>
          </a:xfrm>
          <a:prstGeom prst="rect">
            <a:avLst/>
          </a:prstGeom>
          <a:noFill/>
          <a:ln w="9525">
            <a:noFill/>
            <a:miter/>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1">
                <a:ln>
                  <a:noFill/>
                </a:ln>
                <a:solidFill>
                  <a:srgbClr val="FF0000"/>
                </a:solidFill>
                <a:effectLst>
                  <a:outerShdw blurRad="38100" dist="38100" dir="2700000">
                    <a:srgbClr val="C0C0C0"/>
                  </a:outerShdw>
                </a:effectLst>
                <a:uLnTx/>
                <a:uFillTx/>
                <a:latin typeface="Times New Roman" panose="02020603050405020304" pitchFamily="18" charset="0"/>
                <a:ea typeface="宋体" panose="02010600030101010101" pitchFamily="2" charset="-122"/>
                <a:cs typeface="+mn-ea"/>
                <a:sym typeface="+mn-ea"/>
              </a:rPr>
              <a:t>重大危险源监督管理</a:t>
            </a:r>
            <a:endParaRPr kumimoji="0" lang="en-US" altLang="zh-CN" sz="2800" b="1" i="0" u="none" strike="noStrike" kern="1200" cap="none" spc="0" normalizeH="0" baseline="0" noProof="1">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3" name="内容占位符 2"/>
          <p:cNvSpPr/>
          <p:nvPr>
            <p:ph idx="1"/>
          </p:nvPr>
        </p:nvSpPr>
        <p:spPr/>
        <p:txBody>
          <a:bodyPr/>
          <a:p>
            <a:endParaRPr lang="zh-CN" altLang="en-US"/>
          </a:p>
        </p:txBody>
      </p:sp>
    </p:spTree>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标题 7"/>
          <p:cNvSpPr>
            <a:spLocks noGrp="1"/>
          </p:cNvSpPr>
          <p:nvPr/>
        </p:nvSpPr>
        <p:spPr>
          <a:xfrm>
            <a:off x="503238" y="1123950"/>
            <a:ext cx="8105775" cy="76200"/>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anchor="ctr"/>
          <a:lst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lt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r>
              <a:rPr kumimoji="0" lang="en-US" altLang="zh-CN" sz="4400" b="0" i="0" u="none" strike="noStrike" kern="1200" cap="none" spc="0" normalizeH="0" baseline="0" noProof="1">
                <a:ln>
                  <a:noFill/>
                </a:ln>
                <a:solidFill>
                  <a:schemeClr val="lt1"/>
                </a:solidFill>
                <a:effectLst/>
                <a:uLnTx/>
                <a:uFillTx/>
                <a:latin typeface="+mj-lt"/>
                <a:ea typeface="+mj-ea"/>
                <a:cs typeface="+mj-cs"/>
              </a:rPr>
              <a:t> </a:t>
            </a:r>
            <a:endParaRPr kumimoji="0" lang="en-US" altLang="zh-CN" sz="4400" b="0" i="0" u="none" strike="noStrike" kern="1200" cap="none" spc="0" normalizeH="0" baseline="0" noProof="1">
              <a:ln>
                <a:noFill/>
              </a:ln>
              <a:solidFill>
                <a:schemeClr val="lt1"/>
              </a:solidFill>
              <a:effectLst/>
              <a:uLnTx/>
              <a:uFillTx/>
              <a:latin typeface="+mj-lt"/>
              <a:ea typeface="+mj-ea"/>
              <a:cs typeface="+mj-cs"/>
            </a:endParaRPr>
          </a:p>
        </p:txBody>
      </p:sp>
      <p:sp>
        <p:nvSpPr>
          <p:cNvPr id="4" name="文本框 3"/>
          <p:cNvSpPr txBox="1"/>
          <p:nvPr/>
        </p:nvSpPr>
        <p:spPr>
          <a:xfrm>
            <a:off x="6299835" y="260349"/>
            <a:ext cx="1891030" cy="883920"/>
          </a:xfrm>
          <a:prstGeom prst="rect">
            <a:avLst/>
          </a:prstGeom>
          <a:noFill/>
        </p:spPr>
        <p:txBody>
          <a:bodyPr>
            <a:spAutoFit/>
            <a:scene3d>
              <a:camera prst="orthographicFront"/>
              <a:lightRig rig="threePt" dir="t"/>
            </a:scene3d>
          </a:bodyPr>
          <a:lstStyle/>
          <a:p>
            <a:pPr marR="0" defTabSz="914400">
              <a:lnSpc>
                <a:spcPct val="130000"/>
              </a:lnSpc>
              <a:buClrTx/>
              <a:buSzTx/>
              <a:buFont typeface="Arial" panose="020B0604020202020204" pitchFamily="34" charset="0"/>
              <a:buNone/>
              <a:defRPr/>
            </a:pPr>
            <a:r>
              <a:rPr kumimoji="0" lang="en-US" altLang="zh-CN" sz="1600" kern="1200" cap="none" spc="0" normalizeH="0" baseline="0" noProof="1">
                <a:effectLst>
                  <a:outerShdw blurRad="38100" dist="19050" dir="2700000" algn="tl" rotWithShape="0">
                    <a:schemeClr val="dk1">
                      <a:alpha val="40000"/>
                    </a:schemeClr>
                  </a:outerShdw>
                </a:effectLst>
                <a:latin typeface="+mj-ea"/>
                <a:ea typeface="+mj-ea"/>
                <a:cs typeface="+mn-ea"/>
              </a:rPr>
              <a:t> </a:t>
            </a:r>
            <a:r>
              <a:rPr kumimoji="0" lang="zh-CN" altLang="en-US" sz="4000" kern="1200" cap="none" spc="0" normalizeH="0" baseline="0" noProof="1">
                <a:effectLst>
                  <a:outerShdw blurRad="38100" dist="19050" dir="2700000" algn="tl" rotWithShape="0">
                    <a:schemeClr val="dk1">
                      <a:alpha val="40000"/>
                    </a:schemeClr>
                  </a:outerShdw>
                </a:effectLst>
                <a:latin typeface="+mj-ea"/>
                <a:ea typeface="+mj-ea"/>
                <a:cs typeface="+mn-ea"/>
              </a:rPr>
              <a:t>背  景</a:t>
            </a:r>
            <a:endParaRPr kumimoji="0" lang="zh-CN" altLang="en-US" sz="4000" kern="1200" cap="none" spc="0" normalizeH="0" baseline="0" noProof="1">
              <a:effectLst>
                <a:outerShdw blurRad="38100" dist="19050" dir="2700000" algn="tl" rotWithShape="0">
                  <a:schemeClr val="dk1">
                    <a:alpha val="40000"/>
                  </a:schemeClr>
                </a:outerShdw>
              </a:effectLst>
              <a:latin typeface="+mj-ea"/>
              <a:ea typeface="+mj-ea"/>
              <a:cs typeface="+mn-cs"/>
            </a:endParaRPr>
          </a:p>
        </p:txBody>
      </p:sp>
      <p:pic>
        <p:nvPicPr>
          <p:cNvPr id="44036" name="图片 4" descr="t017ad25186a066ac2f"/>
          <p:cNvPicPr>
            <a:picLocks noChangeAspect="1"/>
          </p:cNvPicPr>
          <p:nvPr/>
        </p:nvPicPr>
        <p:blipFill>
          <a:blip r:embed="rId1"/>
          <a:stretch>
            <a:fillRect/>
          </a:stretch>
        </p:blipFill>
        <p:spPr>
          <a:xfrm>
            <a:off x="8316913" y="-100012"/>
            <a:ext cx="752475" cy="1382712"/>
          </a:xfrm>
          <a:prstGeom prst="rect">
            <a:avLst/>
          </a:prstGeom>
          <a:noFill/>
          <a:ln w="9525">
            <a:noFill/>
          </a:ln>
        </p:spPr>
      </p:pic>
      <p:sp>
        <p:nvSpPr>
          <p:cNvPr id="44037" name="文本框 1"/>
          <p:cNvSpPr txBox="1"/>
          <p:nvPr/>
        </p:nvSpPr>
        <p:spPr>
          <a:xfrm>
            <a:off x="400050" y="1485900"/>
            <a:ext cx="280988" cy="368300"/>
          </a:xfrm>
          <a:prstGeom prst="rect">
            <a:avLst/>
          </a:prstGeom>
          <a:noFill/>
          <a:ln w="9525">
            <a:noFill/>
          </a:ln>
        </p:spPr>
        <p:txBody>
          <a:bodyPr wrap="none" anchor="t" anchorCtr="0">
            <a:spAutoFit/>
          </a:bodyPr>
          <a:p>
            <a:pPr>
              <a:lnSpc>
                <a:spcPct val="130000"/>
              </a:lnSpc>
            </a:pPr>
            <a:r>
              <a:rPr lang="en-US" altLang="zh-CN" sz="1400" dirty="0">
                <a:latin typeface="Arial" panose="020B0604020202020204" pitchFamily="34" charset="0"/>
                <a:ea typeface="微软雅黑" panose="020B0503020204020204" charset="-122"/>
              </a:rPr>
              <a:t> </a:t>
            </a:r>
            <a:r>
              <a:rPr lang="zh-CN" altLang="en-US" sz="1400" dirty="0">
                <a:latin typeface="Arial" panose="020B0604020202020204" pitchFamily="34" charset="0"/>
                <a:ea typeface="微软雅黑" panose="020B0503020204020204" charset="-122"/>
              </a:rPr>
              <a:t> </a:t>
            </a:r>
            <a:endParaRPr lang="zh-CN" altLang="en-US" sz="1400" dirty="0">
              <a:latin typeface="Arial" panose="020B0604020202020204" pitchFamily="34" charset="0"/>
              <a:ea typeface="微软雅黑" panose="020B0503020204020204" charset="-122"/>
            </a:endParaRPr>
          </a:p>
        </p:txBody>
      </p:sp>
      <p:sp>
        <p:nvSpPr>
          <p:cNvPr id="44038" name="文本框 2"/>
          <p:cNvSpPr txBox="1"/>
          <p:nvPr/>
        </p:nvSpPr>
        <p:spPr>
          <a:xfrm>
            <a:off x="517525" y="1498600"/>
            <a:ext cx="3840163" cy="803275"/>
          </a:xfrm>
          <a:prstGeom prst="rect">
            <a:avLst/>
          </a:prstGeom>
          <a:noFill/>
          <a:ln w="9525">
            <a:noFill/>
          </a:ln>
        </p:spPr>
        <p:txBody>
          <a:bodyPr wrap="none" anchor="t" anchorCtr="0">
            <a:spAutoFit/>
          </a:bodyPr>
          <a:p>
            <a:pPr>
              <a:lnSpc>
                <a:spcPct val="130000"/>
              </a:lnSpc>
            </a:pPr>
            <a:r>
              <a:rPr lang="zh-CN" altLang="en-US" sz="3600" u="sng" dirty="0">
                <a:solidFill>
                  <a:srgbClr val="7030A0"/>
                </a:solidFill>
                <a:latin typeface="楷体" panose="02010609060101010101" pitchFamily="49" charset="-122"/>
                <a:ea typeface="楷体" panose="02010609060101010101" pitchFamily="49" charset="-122"/>
              </a:rPr>
              <a:t>重大事故频繁发生</a:t>
            </a:r>
            <a:endParaRPr lang="zh-CN" altLang="en-US" sz="3600" u="sng" dirty="0">
              <a:solidFill>
                <a:srgbClr val="7030A0"/>
              </a:solidFill>
              <a:latin typeface="楷体" panose="02010609060101010101" pitchFamily="49" charset="-122"/>
              <a:ea typeface="楷体" panose="02010609060101010101" pitchFamily="49" charset="-122"/>
            </a:endParaRPr>
          </a:p>
        </p:txBody>
      </p:sp>
      <p:pic>
        <p:nvPicPr>
          <p:cNvPr id="44039" name="图片 14" descr="001OI4qagy6UEdJHPLq20&amp;690"/>
          <p:cNvPicPr>
            <a:picLocks noChangeAspect="1"/>
          </p:cNvPicPr>
          <p:nvPr/>
        </p:nvPicPr>
        <p:blipFill>
          <a:blip r:embed="rId2"/>
          <a:stretch>
            <a:fillRect/>
          </a:stretch>
        </p:blipFill>
        <p:spPr>
          <a:xfrm>
            <a:off x="2771775" y="2852738"/>
            <a:ext cx="3057525" cy="3122612"/>
          </a:xfrm>
          <a:prstGeom prst="rect">
            <a:avLst/>
          </a:prstGeom>
          <a:noFill/>
          <a:ln w="9525">
            <a:noFill/>
          </a:ln>
        </p:spPr>
      </p:pic>
      <p:pic>
        <p:nvPicPr>
          <p:cNvPr id="44040" name="图片 12" descr="4"/>
          <p:cNvPicPr>
            <a:picLocks noChangeAspect="1"/>
          </p:cNvPicPr>
          <p:nvPr/>
        </p:nvPicPr>
        <p:blipFill>
          <a:blip r:embed="rId3"/>
          <a:stretch>
            <a:fillRect/>
          </a:stretch>
        </p:blipFill>
        <p:spPr>
          <a:xfrm>
            <a:off x="179388" y="4221163"/>
            <a:ext cx="3609975" cy="2371725"/>
          </a:xfrm>
          <a:prstGeom prst="rect">
            <a:avLst/>
          </a:prstGeom>
          <a:noFill/>
          <a:ln w="9525">
            <a:noFill/>
          </a:ln>
        </p:spPr>
      </p:pic>
      <p:pic>
        <p:nvPicPr>
          <p:cNvPr id="44041" name="图片 13" descr="001OI4qagy6UEdJLoZ9e7&amp;690"/>
          <p:cNvPicPr>
            <a:picLocks noChangeAspect="1"/>
          </p:cNvPicPr>
          <p:nvPr/>
        </p:nvPicPr>
        <p:blipFill>
          <a:blip r:embed="rId4"/>
          <a:stretch>
            <a:fillRect/>
          </a:stretch>
        </p:blipFill>
        <p:spPr>
          <a:xfrm>
            <a:off x="5219700" y="4149725"/>
            <a:ext cx="3590925" cy="2514600"/>
          </a:xfrm>
          <a:prstGeom prst="rect">
            <a:avLst/>
          </a:prstGeom>
          <a:noFill/>
          <a:ln w="9525">
            <a:noFill/>
          </a:ln>
        </p:spPr>
      </p:pic>
      <p:sp>
        <p:nvSpPr>
          <p:cNvPr id="44042" name="Text Box 5"/>
          <p:cNvSpPr txBox="1"/>
          <p:nvPr/>
        </p:nvSpPr>
        <p:spPr>
          <a:xfrm rot="-10800000" flipV="1">
            <a:off x="466725" y="2276475"/>
            <a:ext cx="8278813" cy="1555750"/>
          </a:xfrm>
          <a:prstGeom prst="rect">
            <a:avLst/>
          </a:prstGeom>
          <a:noFill/>
          <a:ln w="9525">
            <a:noFill/>
          </a:ln>
        </p:spPr>
        <p:txBody>
          <a:bodyPr anchor="t" anchorCtr="0">
            <a:spAutoFit/>
          </a:bodyPr>
          <a:p>
            <a:pPr algn="ctr">
              <a:spcBef>
                <a:spcPct val="50000"/>
              </a:spcBef>
            </a:pPr>
            <a:r>
              <a:rPr lang="en-US" altLang="zh-CN" sz="2400" b="1" dirty="0">
                <a:solidFill>
                  <a:srgbClr val="FF0000"/>
                </a:solidFill>
                <a:latin typeface="Arial" panose="020B0604020202020204" pitchFamily="34" charset="0"/>
                <a:ea typeface="宋体" panose="02010600030101010101" pitchFamily="2" charset="-122"/>
              </a:rPr>
              <a:t>4</a:t>
            </a:r>
            <a:r>
              <a:rPr lang="zh-CN" altLang="zh-CN" sz="2400" b="1" dirty="0">
                <a:solidFill>
                  <a:srgbClr val="FF0000"/>
                </a:solidFill>
                <a:latin typeface="Arial" panose="020B0604020202020204" pitchFamily="34" charset="0"/>
                <a:ea typeface="宋体" panose="02010600030101010101" pitchFamily="2" charset="-122"/>
              </a:rPr>
              <a:t>、</a:t>
            </a:r>
            <a:r>
              <a:rPr lang="zh-CN" altLang="en-US" sz="2400" b="1" dirty="0">
                <a:solidFill>
                  <a:srgbClr val="FF0000"/>
                </a:solidFill>
                <a:latin typeface="Arial" panose="020B0604020202020204" pitchFamily="34" charset="0"/>
                <a:ea typeface="宋体" panose="02010600030101010101" pitchFamily="2" charset="-122"/>
              </a:rPr>
              <a:t>1993年8月5日，对深圳人来说，将是一个难以忘记的日子，与清水河油气库相邻的一危险品仓库发生火灾，并导致连续爆炸，幸未波及油气库。爆炸导致15人丧生、800多人受伤，3．9万平方米建筑物毁坏、直接经济损失2.5亿元。</a:t>
            </a:r>
            <a:endParaRPr lang="zh-CN" altLang="en-US" sz="2400" b="1" dirty="0">
              <a:solidFill>
                <a:srgbClr val="FF0000"/>
              </a:solidFill>
              <a:latin typeface="Arial" panose="020B0604020202020204" pitchFamily="34" charset="0"/>
              <a:ea typeface="宋体" panose="02010600030101010101" pitchFamily="2" charset="-122"/>
            </a:endParaRPr>
          </a:p>
        </p:txBody>
      </p:sp>
      <p:sp>
        <p:nvSpPr>
          <p:cNvPr id="2" name="内容占位符 1"/>
          <p:cNvSpPr/>
          <p:nvPr>
            <p:ph idx="1"/>
          </p:nvPr>
        </p:nvSpPr>
        <p:spPr/>
        <p:txBody>
          <a:bodyPr/>
          <a:p>
            <a:endParaRPr lang="zh-CN" altLang="en-US"/>
          </a:p>
        </p:txBody>
      </p:sp>
    </p:spTree>
  </p:cSld>
  <p:clrMapOvr>
    <a:masterClrMapping/>
  </p:clrMapOvr>
  <p:transition>
    <p:random/>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标题 7"/>
          <p:cNvSpPr>
            <a:spLocks noGrp="1"/>
          </p:cNvSpPr>
          <p:nvPr/>
        </p:nvSpPr>
        <p:spPr>
          <a:xfrm>
            <a:off x="503238" y="1123950"/>
            <a:ext cx="8105775" cy="76200"/>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anchor="ctr"/>
          <a:lst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lt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r>
              <a:rPr kumimoji="0" lang="en-US" altLang="zh-CN" sz="4400" b="0" i="0" u="none" strike="noStrike" kern="1200" cap="none" spc="0" normalizeH="0" baseline="0" noProof="1">
                <a:ln>
                  <a:noFill/>
                </a:ln>
                <a:solidFill>
                  <a:schemeClr val="lt1"/>
                </a:solidFill>
                <a:effectLst/>
                <a:uLnTx/>
                <a:uFillTx/>
                <a:latin typeface="+mj-lt"/>
                <a:ea typeface="+mj-ea"/>
                <a:cs typeface="+mj-cs"/>
              </a:rPr>
              <a:t> </a:t>
            </a:r>
            <a:endParaRPr kumimoji="0" lang="en-US" altLang="zh-CN" sz="4400" b="0" i="0" u="none" strike="noStrike" kern="1200" cap="none" spc="0" normalizeH="0" baseline="0" noProof="1">
              <a:ln>
                <a:noFill/>
              </a:ln>
              <a:solidFill>
                <a:schemeClr val="lt1"/>
              </a:solidFill>
              <a:effectLst/>
              <a:uLnTx/>
              <a:uFillTx/>
              <a:latin typeface="+mj-lt"/>
              <a:ea typeface="+mj-ea"/>
              <a:cs typeface="+mj-cs"/>
            </a:endParaRPr>
          </a:p>
        </p:txBody>
      </p:sp>
      <p:pic>
        <p:nvPicPr>
          <p:cNvPr id="129027" name="图片 4" descr="t017ad25186a066ac2f"/>
          <p:cNvPicPr>
            <a:picLocks noChangeAspect="1"/>
          </p:cNvPicPr>
          <p:nvPr/>
        </p:nvPicPr>
        <p:blipFill>
          <a:blip r:embed="rId1"/>
          <a:stretch>
            <a:fillRect/>
          </a:stretch>
        </p:blipFill>
        <p:spPr>
          <a:xfrm>
            <a:off x="8316913" y="-100012"/>
            <a:ext cx="752475" cy="1382712"/>
          </a:xfrm>
          <a:prstGeom prst="rect">
            <a:avLst/>
          </a:prstGeom>
          <a:noFill/>
          <a:ln w="9525">
            <a:noFill/>
          </a:ln>
        </p:spPr>
      </p:pic>
      <p:sp>
        <p:nvSpPr>
          <p:cNvPr id="129028" name="文本框 1"/>
          <p:cNvSpPr txBox="1"/>
          <p:nvPr/>
        </p:nvSpPr>
        <p:spPr>
          <a:xfrm>
            <a:off x="400050" y="1485900"/>
            <a:ext cx="280988" cy="368300"/>
          </a:xfrm>
          <a:prstGeom prst="rect">
            <a:avLst/>
          </a:prstGeom>
          <a:noFill/>
          <a:ln w="9525">
            <a:noFill/>
          </a:ln>
        </p:spPr>
        <p:txBody>
          <a:bodyPr wrap="none" anchor="t" anchorCtr="0">
            <a:spAutoFit/>
          </a:bodyPr>
          <a:p>
            <a:pPr>
              <a:lnSpc>
                <a:spcPct val="130000"/>
              </a:lnSpc>
            </a:pPr>
            <a:r>
              <a:rPr lang="en-US" altLang="zh-CN" sz="1400" dirty="0">
                <a:latin typeface="Arial" panose="020B0604020202020204" pitchFamily="34" charset="0"/>
                <a:ea typeface="微软雅黑" panose="020B0503020204020204" charset="-122"/>
              </a:rPr>
              <a:t> </a:t>
            </a:r>
            <a:r>
              <a:rPr lang="zh-CN" altLang="en-US" sz="1400" dirty="0">
                <a:latin typeface="Arial" panose="020B0604020202020204" pitchFamily="34" charset="0"/>
                <a:ea typeface="微软雅黑" panose="020B0503020204020204" charset="-122"/>
              </a:rPr>
              <a:t> </a:t>
            </a:r>
            <a:endParaRPr lang="zh-CN" altLang="en-US" sz="1400" dirty="0">
              <a:latin typeface="Arial" panose="020B0604020202020204" pitchFamily="34" charset="0"/>
              <a:ea typeface="微软雅黑" panose="020B0503020204020204" charset="-122"/>
            </a:endParaRPr>
          </a:p>
        </p:txBody>
      </p:sp>
      <p:sp>
        <p:nvSpPr>
          <p:cNvPr id="92167" name="矩形 92166"/>
          <p:cNvSpPr/>
          <p:nvPr/>
        </p:nvSpPr>
        <p:spPr>
          <a:xfrm>
            <a:off x="684213" y="1628775"/>
            <a:ext cx="8280400" cy="3081338"/>
          </a:xfrm>
          <a:prstGeom prst="rect">
            <a:avLst/>
          </a:prstGeom>
          <a:noFill/>
          <a:ln w="9525">
            <a:noFill/>
            <a:miter/>
          </a:ln>
        </p:spPr>
        <p:txBody>
          <a:bodyPr>
            <a:spAutoFit/>
          </a:bodyPr>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en-US" sz="2800" b="1" i="0" u="none" strike="noStrike" kern="1200" cap="none" spc="0" normalizeH="0" baseline="0" noProof="1" dirty="0">
                <a:solidFill>
                  <a:schemeClr val="tx2"/>
                </a:solidFill>
                <a:effectLst>
                  <a:outerShdw blurRad="38100" dist="38100" dir="2700000">
                    <a:srgbClr val="C0C0C0"/>
                  </a:outerShdw>
                </a:effectLst>
                <a:latin typeface="Arial" panose="020B0604020202020204" pitchFamily="34" charset="0"/>
                <a:ea typeface="黑体" panose="02010609060101010101" pitchFamily="49" charset="-122"/>
                <a:cs typeface="+mn-cs"/>
              </a:rPr>
              <a:t>第十九条 </a:t>
            </a:r>
            <a:endParaRPr kumimoji="0" lang="en-US" altLang="en-US" sz="2800" b="1" i="0" u="none" strike="noStrike" kern="1200" cap="none" spc="0" normalizeH="0" baseline="0" noProof="1" dirty="0">
              <a:solidFill>
                <a:schemeClr val="tx2"/>
              </a:solidFill>
              <a:effectLst>
                <a:outerShdw blurRad="38100" dist="38100" dir="2700000">
                  <a:srgbClr val="C0C0C0"/>
                </a:outerShdw>
              </a:effectLst>
              <a:latin typeface="Arial" panose="020B0604020202020204" pitchFamily="34" charset="0"/>
              <a:ea typeface="黑体" panose="02010609060101010101" pitchFamily="49" charset="-122"/>
              <a:cs typeface="+mn-cs"/>
            </a:endParaRPr>
          </a:p>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en-US" sz="2800" b="1" i="0" u="none" strike="noStrike" kern="1200" cap="none" spc="0" normalizeH="0" baseline="0" noProof="1" dirty="0">
                <a:solidFill>
                  <a:schemeClr val="tx2"/>
                </a:solidFill>
                <a:effectLst>
                  <a:outerShdw blurRad="38100" dist="38100" dir="2700000">
                    <a:srgbClr val="C0C0C0"/>
                  </a:outerShdw>
                </a:effectLst>
                <a:latin typeface="Arial" panose="020B0604020202020204" pitchFamily="34" charset="0"/>
                <a:ea typeface="黑体" panose="02010609060101010101" pitchFamily="49" charset="-122"/>
                <a:cs typeface="+mn-cs"/>
              </a:rPr>
              <a:t>          </a:t>
            </a:r>
            <a:endParaRPr kumimoji="0" lang="en-US" altLang="en-US" sz="2800" b="1" i="0" u="none" strike="noStrike" kern="1200" cap="none" spc="0" normalizeH="0" baseline="0" noProof="1" dirty="0">
              <a:solidFill>
                <a:schemeClr val="tx2"/>
              </a:solidFill>
              <a:effectLst>
                <a:outerShdw blurRad="38100" dist="38100" dir="2700000">
                  <a:srgbClr val="C0C0C0"/>
                </a:outerShdw>
              </a:effectLst>
              <a:latin typeface="Arial" panose="020B0604020202020204" pitchFamily="34" charset="0"/>
              <a:ea typeface="黑体" panose="02010609060101010101" pitchFamily="49" charset="-122"/>
              <a:cs typeface="+mn-cs"/>
            </a:endParaRPr>
          </a:p>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en-US" sz="2800" b="1" i="0" u="none" strike="noStrike" kern="1200" cap="none" spc="0" normalizeH="0" baseline="0" noProof="1" dirty="0">
                <a:solidFill>
                  <a:srgbClr val="FF6600"/>
                </a:solidFill>
                <a:effectLst>
                  <a:outerShdw blurRad="38100" dist="38100" dir="2700000">
                    <a:srgbClr val="C0C0C0"/>
                  </a:outerShdw>
                </a:effectLst>
                <a:latin typeface="Arial" panose="020B0604020202020204" pitchFamily="34" charset="0"/>
                <a:ea typeface="黑体" panose="02010609060101010101" pitchFamily="49" charset="-122"/>
                <a:cs typeface="+mn-cs"/>
              </a:rPr>
              <a:t>       县级以上</a:t>
            </a:r>
            <a:r>
              <a:rPr kumimoji="0" lang="en-US" altLang="en-US" sz="2800" b="1" i="0" u="none" strike="noStrike" kern="1200" cap="none" spc="0" normalizeH="0" baseline="0" noProof="1" dirty="0">
                <a:solidFill>
                  <a:schemeClr val="tx2"/>
                </a:solidFill>
                <a:effectLst>
                  <a:outerShdw blurRad="38100" dist="38100" dir="2700000">
                    <a:srgbClr val="C0C0C0"/>
                  </a:outerShdw>
                </a:effectLst>
                <a:latin typeface="Arial" panose="020B0604020202020204" pitchFamily="34" charset="0"/>
                <a:ea typeface="黑体" panose="02010609060101010101" pitchFamily="49" charset="-122"/>
                <a:cs typeface="+mn-cs"/>
              </a:rPr>
              <a:t>人民政府安全生产监督管理部门应当</a:t>
            </a:r>
            <a:endParaRPr kumimoji="0" lang="en-US" altLang="en-US" sz="2800" b="1" i="0" u="none" strike="noStrike" kern="1200" cap="none" spc="0" normalizeH="0" baseline="0" noProof="1" dirty="0">
              <a:solidFill>
                <a:schemeClr val="tx2"/>
              </a:solidFill>
              <a:effectLst>
                <a:outerShdw blurRad="38100" dist="38100" dir="2700000">
                  <a:srgbClr val="C0C0C0"/>
                </a:outerShdw>
              </a:effectLst>
              <a:latin typeface="Arial" panose="020B0604020202020204" pitchFamily="34" charset="0"/>
              <a:ea typeface="黑体" panose="02010609060101010101" pitchFamily="49" charset="-122"/>
              <a:cs typeface="+mn-cs"/>
            </a:endParaRPr>
          </a:p>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en-US" altLang="en-US" sz="2800" b="1" i="0" u="none" strike="noStrike" kern="1200" cap="none" spc="0" normalizeH="0" baseline="0" noProof="1" dirty="0">
              <a:solidFill>
                <a:schemeClr val="tx2"/>
              </a:solidFill>
              <a:effectLst>
                <a:outerShdw blurRad="38100" dist="38100" dir="2700000">
                  <a:srgbClr val="C0C0C0"/>
                </a:outerShdw>
              </a:effectLst>
              <a:latin typeface="Arial" panose="020B0604020202020204" pitchFamily="34" charset="0"/>
              <a:ea typeface="黑体" panose="02010609060101010101" pitchFamily="49" charset="-122"/>
              <a:cs typeface="+mn-cs"/>
            </a:endParaRPr>
          </a:p>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en-US" sz="2800" b="1" i="0" u="none" strike="noStrike" kern="1200" cap="none" spc="0" normalizeH="0" baseline="0" noProof="1" dirty="0">
                <a:solidFill>
                  <a:srgbClr val="FF6600"/>
                </a:solidFill>
                <a:effectLst>
                  <a:outerShdw blurRad="38100" dist="38100" dir="2700000">
                    <a:srgbClr val="C0C0C0"/>
                  </a:outerShdw>
                </a:effectLst>
                <a:latin typeface="Arial" panose="020B0604020202020204" pitchFamily="34" charset="0"/>
                <a:ea typeface="黑体" panose="02010609060101010101" pitchFamily="49" charset="-122"/>
                <a:cs typeface="+mn-cs"/>
              </a:rPr>
              <a:t>建立重大危险源信息管理系统</a:t>
            </a:r>
            <a:r>
              <a:rPr kumimoji="0" lang="en-US" altLang="en-US" sz="2800" b="1" i="0" u="none" strike="noStrike" kern="1200" cap="none" spc="0" normalizeH="0" baseline="0" noProof="1" dirty="0">
                <a:solidFill>
                  <a:schemeClr val="tx2"/>
                </a:solidFill>
                <a:effectLst>
                  <a:outerShdw blurRad="38100" dist="38100" dir="2700000">
                    <a:srgbClr val="C0C0C0"/>
                  </a:outerShdw>
                </a:effectLst>
                <a:latin typeface="Arial" panose="020B0604020202020204" pitchFamily="34" charset="0"/>
                <a:ea typeface="黑体" panose="02010609060101010101" pitchFamily="49" charset="-122"/>
                <a:cs typeface="+mn-cs"/>
              </a:rPr>
              <a:t>，对重大危险源的各</a:t>
            </a:r>
            <a:endParaRPr kumimoji="0" lang="en-US" altLang="en-US" sz="2800" b="1" i="0" u="none" strike="noStrike" kern="1200" cap="none" spc="0" normalizeH="0" baseline="0" noProof="1" dirty="0">
              <a:solidFill>
                <a:schemeClr val="tx2"/>
              </a:solidFill>
              <a:effectLst>
                <a:outerShdw blurRad="38100" dist="38100" dir="2700000">
                  <a:srgbClr val="C0C0C0"/>
                </a:outerShdw>
              </a:effectLst>
              <a:latin typeface="Arial" panose="020B0604020202020204" pitchFamily="34" charset="0"/>
              <a:ea typeface="黑体" panose="02010609060101010101" pitchFamily="49" charset="-122"/>
              <a:cs typeface="+mn-cs"/>
            </a:endParaRPr>
          </a:p>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en-US" altLang="en-US" sz="2800" b="1" i="0" u="none" strike="noStrike" kern="1200" cap="none" spc="0" normalizeH="0" baseline="0" noProof="1" dirty="0">
              <a:solidFill>
                <a:schemeClr val="tx2"/>
              </a:solidFill>
              <a:effectLst>
                <a:outerShdw blurRad="38100" dist="38100" dir="2700000">
                  <a:srgbClr val="C0C0C0"/>
                </a:outerShdw>
              </a:effectLst>
              <a:latin typeface="Arial" panose="020B0604020202020204" pitchFamily="34" charset="0"/>
              <a:ea typeface="黑体" panose="02010609060101010101" pitchFamily="49" charset="-122"/>
              <a:cs typeface="+mn-cs"/>
            </a:endParaRPr>
          </a:p>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en-US" sz="2800" b="1" i="0" u="none" strike="noStrike" kern="1200" cap="none" spc="0" normalizeH="0" baseline="0" noProof="1" dirty="0">
                <a:solidFill>
                  <a:schemeClr val="tx2"/>
                </a:solidFill>
                <a:effectLst>
                  <a:outerShdw blurRad="38100" dist="38100" dir="2700000">
                    <a:srgbClr val="C0C0C0"/>
                  </a:outerShdw>
                </a:effectLst>
                <a:latin typeface="Arial" panose="020B0604020202020204" pitchFamily="34" charset="0"/>
                <a:ea typeface="黑体" panose="02010609060101010101" pitchFamily="49" charset="-122"/>
                <a:cs typeface="+mn-cs"/>
              </a:rPr>
              <a:t>类信息加强监督管理。</a:t>
            </a:r>
            <a:endParaRPr kumimoji="0" lang="en-US" altLang="en-US" sz="2800" b="1" i="0" u="none" strike="noStrike" kern="1200" cap="none" spc="0" normalizeH="0" baseline="0" noProof="1" dirty="0">
              <a:solidFill>
                <a:schemeClr val="tx2"/>
              </a:solidFill>
              <a:effectLst>
                <a:outerShdw blurRad="38100" dist="38100" dir="2700000">
                  <a:srgbClr val="C0C0C0"/>
                </a:outerShdw>
              </a:effectLst>
              <a:latin typeface="Arial" panose="020B0604020202020204" pitchFamily="34" charset="0"/>
              <a:ea typeface="黑体" panose="02010609060101010101" pitchFamily="49" charset="-122"/>
              <a:cs typeface="+mn-cs"/>
            </a:endParaRPr>
          </a:p>
        </p:txBody>
      </p:sp>
      <p:sp>
        <p:nvSpPr>
          <p:cNvPr id="2" name="矩形 1"/>
          <p:cNvSpPr/>
          <p:nvPr/>
        </p:nvSpPr>
        <p:spPr>
          <a:xfrm>
            <a:off x="2987675" y="547688"/>
            <a:ext cx="3400425" cy="519113"/>
          </a:xfrm>
          <a:prstGeom prst="rect">
            <a:avLst/>
          </a:prstGeom>
          <a:noFill/>
          <a:ln w="9525">
            <a:noFill/>
            <a:miter/>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1">
                <a:ln>
                  <a:noFill/>
                </a:ln>
                <a:solidFill>
                  <a:srgbClr val="FF0000"/>
                </a:solidFill>
                <a:effectLst>
                  <a:outerShdw blurRad="38100" dist="38100" dir="2700000">
                    <a:srgbClr val="C0C0C0"/>
                  </a:outerShdw>
                </a:effectLst>
                <a:uLnTx/>
                <a:uFillTx/>
                <a:latin typeface="Times New Roman" panose="02020603050405020304" pitchFamily="18" charset="0"/>
                <a:ea typeface="宋体" panose="02010600030101010101" pitchFamily="2" charset="-122"/>
                <a:cs typeface="+mn-ea"/>
                <a:sym typeface="+mn-ea"/>
              </a:rPr>
              <a:t>重大危险源监督管理</a:t>
            </a:r>
            <a:endParaRPr kumimoji="0" lang="en-US" altLang="zh-CN" sz="2800" b="1" i="0" u="none" strike="noStrike" kern="1200" cap="none" spc="0" normalizeH="0" baseline="0" noProof="1">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3" name="内容占位符 2"/>
          <p:cNvSpPr/>
          <p:nvPr>
            <p:ph idx="1"/>
          </p:nvPr>
        </p:nvSpPr>
        <p:spPr/>
        <p:txBody>
          <a:bodyPr/>
          <a:p>
            <a:endParaRPr lang="zh-CN" altLang="en-US"/>
          </a:p>
        </p:txBody>
      </p:sp>
    </p:spTree>
  </p:cSld>
  <p:clrMapOvr>
    <a:masterClrMapping/>
  </p:clrMapOvr>
  <p:transition>
    <p:random/>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标题 7"/>
          <p:cNvSpPr>
            <a:spLocks noGrp="1"/>
          </p:cNvSpPr>
          <p:nvPr/>
        </p:nvSpPr>
        <p:spPr>
          <a:xfrm>
            <a:off x="503238" y="1123950"/>
            <a:ext cx="8105775" cy="76200"/>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anchor="ctr"/>
          <a:lst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lt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r>
              <a:rPr kumimoji="0" lang="en-US" altLang="zh-CN" sz="4400" b="0" i="0" u="none" strike="noStrike" kern="1200" cap="none" spc="0" normalizeH="0" baseline="0" noProof="1">
                <a:ln>
                  <a:noFill/>
                </a:ln>
                <a:solidFill>
                  <a:schemeClr val="lt1"/>
                </a:solidFill>
                <a:effectLst/>
                <a:uLnTx/>
                <a:uFillTx/>
                <a:latin typeface="+mj-lt"/>
                <a:ea typeface="+mj-ea"/>
                <a:cs typeface="+mj-cs"/>
              </a:rPr>
              <a:t> </a:t>
            </a:r>
            <a:endParaRPr kumimoji="0" lang="en-US" altLang="zh-CN" sz="4400" b="0" i="0" u="none" strike="noStrike" kern="1200" cap="none" spc="0" normalizeH="0" baseline="0" noProof="1">
              <a:ln>
                <a:noFill/>
              </a:ln>
              <a:solidFill>
                <a:schemeClr val="lt1"/>
              </a:solidFill>
              <a:effectLst/>
              <a:uLnTx/>
              <a:uFillTx/>
              <a:latin typeface="+mj-lt"/>
              <a:ea typeface="+mj-ea"/>
              <a:cs typeface="+mj-cs"/>
            </a:endParaRPr>
          </a:p>
        </p:txBody>
      </p:sp>
      <p:pic>
        <p:nvPicPr>
          <p:cNvPr id="130051" name="图片 4" descr="t017ad25186a066ac2f"/>
          <p:cNvPicPr>
            <a:picLocks noChangeAspect="1"/>
          </p:cNvPicPr>
          <p:nvPr/>
        </p:nvPicPr>
        <p:blipFill>
          <a:blip r:embed="rId1"/>
          <a:stretch>
            <a:fillRect/>
          </a:stretch>
        </p:blipFill>
        <p:spPr>
          <a:xfrm>
            <a:off x="8316913" y="-100012"/>
            <a:ext cx="752475" cy="1382712"/>
          </a:xfrm>
          <a:prstGeom prst="rect">
            <a:avLst/>
          </a:prstGeom>
          <a:noFill/>
          <a:ln w="9525">
            <a:noFill/>
          </a:ln>
        </p:spPr>
      </p:pic>
      <p:sp>
        <p:nvSpPr>
          <p:cNvPr id="130052" name="文本框 1"/>
          <p:cNvSpPr txBox="1"/>
          <p:nvPr/>
        </p:nvSpPr>
        <p:spPr>
          <a:xfrm>
            <a:off x="400050" y="1485900"/>
            <a:ext cx="280988" cy="368300"/>
          </a:xfrm>
          <a:prstGeom prst="rect">
            <a:avLst/>
          </a:prstGeom>
          <a:noFill/>
          <a:ln w="9525">
            <a:noFill/>
          </a:ln>
        </p:spPr>
        <p:txBody>
          <a:bodyPr wrap="none" anchor="t" anchorCtr="0">
            <a:spAutoFit/>
          </a:bodyPr>
          <a:p>
            <a:pPr>
              <a:lnSpc>
                <a:spcPct val="130000"/>
              </a:lnSpc>
            </a:pPr>
            <a:r>
              <a:rPr lang="en-US" altLang="zh-CN" sz="1400" dirty="0">
                <a:latin typeface="Arial" panose="020B0604020202020204" pitchFamily="34" charset="0"/>
                <a:ea typeface="微软雅黑" panose="020B0503020204020204" charset="-122"/>
              </a:rPr>
              <a:t> </a:t>
            </a:r>
            <a:r>
              <a:rPr lang="zh-CN" altLang="en-US" sz="1400" dirty="0">
                <a:latin typeface="Arial" panose="020B0604020202020204" pitchFamily="34" charset="0"/>
                <a:ea typeface="微软雅黑" panose="020B0503020204020204" charset="-122"/>
              </a:rPr>
              <a:t> </a:t>
            </a:r>
            <a:endParaRPr lang="zh-CN" altLang="en-US" sz="1400" dirty="0">
              <a:latin typeface="Arial" panose="020B0604020202020204" pitchFamily="34" charset="0"/>
              <a:ea typeface="微软雅黑" panose="020B0503020204020204" charset="-122"/>
            </a:endParaRPr>
          </a:p>
        </p:txBody>
      </p:sp>
      <p:sp>
        <p:nvSpPr>
          <p:cNvPr id="2" name="矩形 1"/>
          <p:cNvSpPr/>
          <p:nvPr/>
        </p:nvSpPr>
        <p:spPr>
          <a:xfrm>
            <a:off x="2987675" y="547688"/>
            <a:ext cx="3400425" cy="519113"/>
          </a:xfrm>
          <a:prstGeom prst="rect">
            <a:avLst/>
          </a:prstGeom>
          <a:noFill/>
          <a:ln w="9525">
            <a:noFill/>
            <a:miter/>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1">
                <a:ln>
                  <a:noFill/>
                </a:ln>
                <a:solidFill>
                  <a:srgbClr val="FF0000"/>
                </a:solidFill>
                <a:effectLst>
                  <a:outerShdw blurRad="38100" dist="38100" dir="2700000">
                    <a:srgbClr val="C0C0C0"/>
                  </a:outerShdw>
                </a:effectLst>
                <a:uLnTx/>
                <a:uFillTx/>
                <a:latin typeface="Times New Roman" panose="02020603050405020304" pitchFamily="18" charset="0"/>
                <a:ea typeface="宋体" panose="02010600030101010101" pitchFamily="2" charset="-122"/>
                <a:cs typeface="+mn-ea"/>
                <a:sym typeface="+mn-ea"/>
              </a:rPr>
              <a:t>重大危险源监督管理</a:t>
            </a:r>
            <a:endParaRPr kumimoji="0" lang="en-US" altLang="zh-CN" sz="2800" b="1" i="0" u="none" strike="noStrike" kern="1200" cap="none" spc="0" normalizeH="0" baseline="0" noProof="1">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94216" name="矩形 94215"/>
          <p:cNvSpPr/>
          <p:nvPr/>
        </p:nvSpPr>
        <p:spPr>
          <a:xfrm>
            <a:off x="395288" y="1412875"/>
            <a:ext cx="8423275" cy="4968875"/>
          </a:xfrm>
          <a:prstGeom prst="rect">
            <a:avLst/>
          </a:prstGeom>
          <a:noFill/>
          <a:ln w="9525">
            <a:noFill/>
            <a:miter/>
          </a:ln>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1">
                <a:ln>
                  <a:noFill/>
                </a:ln>
                <a:solidFill>
                  <a:srgbClr val="FF3300"/>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第二十条</a:t>
            </a:r>
            <a:r>
              <a:rPr kumimoji="0" lang="zh-CN" altLang="en-US" sz="2000" b="1" i="0" u="none" strike="noStrike" kern="1200" cap="none" spc="0" normalizeH="0" baseline="0" noProof="1">
                <a:ln>
                  <a:noFill/>
                </a:ln>
                <a:solidFill>
                  <a:srgbClr val="004A64"/>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 </a:t>
            </a:r>
            <a:endParaRPr kumimoji="0" lang="zh-CN" altLang="en-US" sz="2000" b="1" i="0" u="none" strike="noStrike" kern="1200" cap="none" spc="0" normalizeH="0" baseline="0" noProof="1">
              <a:ln>
                <a:noFill/>
              </a:ln>
              <a:solidFill>
                <a:srgbClr val="004A64"/>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1">
                <a:ln>
                  <a:noFill/>
                </a:ln>
                <a:solidFill>
                  <a:srgbClr val="004A64"/>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       县级以上人民政府安全生产监督管理部门应当加强对存在重大危险源的生产经营单位的</a:t>
            </a:r>
            <a:r>
              <a:rPr kumimoji="0" lang="zh-CN" altLang="en-US" sz="2000" b="1" i="0" u="none" strike="noStrike" kern="1200" cap="none" spc="0" normalizeH="0" baseline="0" noProof="1">
                <a:ln>
                  <a:noFill/>
                </a:ln>
                <a:solidFill>
                  <a:srgbClr val="FF6600"/>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监督检查</a:t>
            </a:r>
            <a:r>
              <a:rPr kumimoji="0" lang="zh-CN" altLang="en-US" sz="2000" b="1" i="0" u="none" strike="noStrike" kern="1200" cap="none" spc="0" normalizeH="0" baseline="0" noProof="1">
                <a:ln>
                  <a:noFill/>
                </a:ln>
                <a:solidFill>
                  <a:srgbClr val="004A64"/>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，督促生产经营单位加强对重大危险源的安全管理与监控，监督检查的内容包括： </a:t>
            </a:r>
            <a:endParaRPr kumimoji="0" lang="zh-CN" altLang="en-US" sz="2000" b="1" i="0" u="none" strike="noStrike" kern="1200" cap="none" spc="0" normalizeH="0" baseline="0" noProof="1">
              <a:ln>
                <a:noFill/>
              </a:ln>
              <a:solidFill>
                <a:srgbClr val="004A64"/>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1">
                <a:ln>
                  <a:noFill/>
                </a:ln>
                <a:solidFill>
                  <a:srgbClr val="9966FF"/>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（一）贯彻执行国家有关法律、法规、规章和标准的情况；</a:t>
            </a:r>
            <a:endParaRPr kumimoji="0" lang="zh-CN" altLang="en-US" sz="2000" b="1" i="0" u="none" strike="noStrike" kern="1200" cap="none" spc="0" normalizeH="0" baseline="0" noProof="1">
              <a:ln>
                <a:noFill/>
              </a:ln>
              <a:solidFill>
                <a:srgbClr val="9966FF"/>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1">
                <a:ln>
                  <a:noFill/>
                </a:ln>
                <a:solidFill>
                  <a:srgbClr val="9966FF"/>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（二）预防安全生产事故措施的落实情况； </a:t>
            </a:r>
            <a:endParaRPr kumimoji="0" lang="zh-CN" altLang="en-US" sz="2000" b="1" i="0" u="none" strike="noStrike" kern="1200" cap="none" spc="0" normalizeH="0" baseline="0" noProof="1">
              <a:ln>
                <a:noFill/>
              </a:ln>
              <a:solidFill>
                <a:srgbClr val="9966FF"/>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1">
                <a:ln>
                  <a:noFill/>
                </a:ln>
                <a:solidFill>
                  <a:srgbClr val="9966FF"/>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（三）重大危险源的登记建档等情况； </a:t>
            </a:r>
            <a:endParaRPr kumimoji="0" lang="zh-CN" altLang="en-US" sz="2000" b="1" i="0" u="none" strike="noStrike" kern="1200" cap="none" spc="0" normalizeH="0" baseline="0" noProof="1">
              <a:ln>
                <a:noFill/>
              </a:ln>
              <a:solidFill>
                <a:srgbClr val="9966FF"/>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1">
                <a:ln>
                  <a:noFill/>
                </a:ln>
                <a:solidFill>
                  <a:srgbClr val="9966FF"/>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（四）重大危险源的安全评估、检测、监控情况； </a:t>
            </a:r>
            <a:endParaRPr kumimoji="0" lang="zh-CN" altLang="en-US" sz="2000" b="1" i="0" u="none" strike="noStrike" kern="1200" cap="none" spc="0" normalizeH="0" baseline="0" noProof="1">
              <a:ln>
                <a:noFill/>
              </a:ln>
              <a:solidFill>
                <a:srgbClr val="9966FF"/>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1">
                <a:ln>
                  <a:noFill/>
                </a:ln>
                <a:solidFill>
                  <a:srgbClr val="9966FF"/>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（五）重大危险源设备危害、保养和定期检测情况； </a:t>
            </a:r>
            <a:endParaRPr kumimoji="0" lang="zh-CN" altLang="en-US" sz="2000" b="1" i="0" u="none" strike="noStrike" kern="1200" cap="none" spc="0" normalizeH="0" baseline="0" noProof="1">
              <a:ln>
                <a:noFill/>
              </a:ln>
              <a:solidFill>
                <a:srgbClr val="9966FF"/>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1">
                <a:ln>
                  <a:noFill/>
                </a:ln>
                <a:solidFill>
                  <a:srgbClr val="9966FF"/>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（六）重大危险源现场安全警示标志设置的情况； </a:t>
            </a:r>
            <a:endParaRPr kumimoji="0" lang="zh-CN" altLang="en-US" sz="2000" b="1" i="0" u="none" strike="noStrike" kern="1200" cap="none" spc="0" normalizeH="0" baseline="0" noProof="1">
              <a:ln>
                <a:noFill/>
              </a:ln>
              <a:solidFill>
                <a:srgbClr val="9966FF"/>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1">
                <a:ln>
                  <a:noFill/>
                </a:ln>
                <a:solidFill>
                  <a:srgbClr val="9966FF"/>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（七）从业人员的安全培训教育情况； </a:t>
            </a:r>
            <a:endParaRPr kumimoji="0" lang="zh-CN" altLang="en-US" sz="2000" b="1" i="0" u="none" strike="noStrike" kern="1200" cap="none" spc="0" normalizeH="0" baseline="0" noProof="1">
              <a:ln>
                <a:noFill/>
              </a:ln>
              <a:solidFill>
                <a:srgbClr val="9966FF"/>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1">
                <a:ln>
                  <a:noFill/>
                </a:ln>
                <a:solidFill>
                  <a:srgbClr val="9966FF"/>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（八）应急救援组织建设和人员配备的情况； </a:t>
            </a:r>
            <a:endParaRPr kumimoji="0" lang="zh-CN" altLang="en-US" sz="2000" b="1" i="0" u="none" strike="noStrike" kern="1200" cap="none" spc="0" normalizeH="0" baseline="0" noProof="1">
              <a:ln>
                <a:noFill/>
              </a:ln>
              <a:solidFill>
                <a:srgbClr val="9966FF"/>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1">
                <a:ln>
                  <a:noFill/>
                </a:ln>
                <a:solidFill>
                  <a:srgbClr val="9966FF"/>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（九）应急救援预案和演练工作的情况； </a:t>
            </a:r>
            <a:endParaRPr kumimoji="0" lang="zh-CN" altLang="en-US" sz="2000" b="1" i="0" u="none" strike="noStrike" kern="1200" cap="none" spc="0" normalizeH="0" baseline="0" noProof="1">
              <a:ln>
                <a:noFill/>
              </a:ln>
              <a:solidFill>
                <a:srgbClr val="9966FF"/>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1">
                <a:ln>
                  <a:noFill/>
                </a:ln>
                <a:solidFill>
                  <a:srgbClr val="9966FF"/>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（十）配备应急救援器材、设备及维护、保养的情况； </a:t>
            </a:r>
            <a:endParaRPr kumimoji="0" lang="zh-CN" altLang="en-US" sz="2000" b="1" i="0" u="none" strike="noStrike" kern="1200" cap="none" spc="0" normalizeH="0" baseline="0" noProof="1">
              <a:ln>
                <a:noFill/>
              </a:ln>
              <a:solidFill>
                <a:srgbClr val="9966FF"/>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1">
                <a:ln>
                  <a:noFill/>
                </a:ln>
                <a:solidFill>
                  <a:srgbClr val="9966FF"/>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（十一）重大危险源日常管理的情况； </a:t>
            </a:r>
            <a:endParaRPr kumimoji="0" lang="zh-CN" altLang="en-US" sz="2000" b="1" i="0" u="none" strike="noStrike" kern="1200" cap="none" spc="0" normalizeH="0" baseline="0" noProof="1">
              <a:ln>
                <a:noFill/>
              </a:ln>
              <a:solidFill>
                <a:srgbClr val="9966FF"/>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1">
                <a:ln>
                  <a:noFill/>
                </a:ln>
                <a:solidFill>
                  <a:srgbClr val="9966FF"/>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（十二）法律、法规规定的其他事项。</a:t>
            </a:r>
            <a:endParaRPr kumimoji="0" lang="zh-CN" altLang="en-US" sz="2000" b="1" i="0" u="none" strike="noStrike" kern="1200" cap="none" spc="0" normalizeH="0" baseline="0" noProof="1">
              <a:ln>
                <a:noFill/>
              </a:ln>
              <a:solidFill>
                <a:srgbClr val="9966FF"/>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random/>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标题 7"/>
          <p:cNvSpPr>
            <a:spLocks noGrp="1"/>
          </p:cNvSpPr>
          <p:nvPr/>
        </p:nvSpPr>
        <p:spPr>
          <a:xfrm>
            <a:off x="503238" y="1123950"/>
            <a:ext cx="8105775" cy="76200"/>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anchor="ctr"/>
          <a:lst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lt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r>
              <a:rPr kumimoji="0" lang="en-US" altLang="zh-CN" sz="4400" b="0" i="0" u="none" strike="noStrike" kern="1200" cap="none" spc="0" normalizeH="0" baseline="0" noProof="1">
                <a:ln>
                  <a:noFill/>
                </a:ln>
                <a:solidFill>
                  <a:schemeClr val="lt1"/>
                </a:solidFill>
                <a:effectLst/>
                <a:uLnTx/>
                <a:uFillTx/>
                <a:latin typeface="+mj-lt"/>
                <a:ea typeface="+mj-ea"/>
                <a:cs typeface="+mj-cs"/>
              </a:rPr>
              <a:t> </a:t>
            </a:r>
            <a:endParaRPr kumimoji="0" lang="en-US" altLang="zh-CN" sz="4400" b="0" i="0" u="none" strike="noStrike" kern="1200" cap="none" spc="0" normalizeH="0" baseline="0" noProof="1">
              <a:ln>
                <a:noFill/>
              </a:ln>
              <a:solidFill>
                <a:schemeClr val="lt1"/>
              </a:solidFill>
              <a:effectLst/>
              <a:uLnTx/>
              <a:uFillTx/>
              <a:latin typeface="+mj-lt"/>
              <a:ea typeface="+mj-ea"/>
              <a:cs typeface="+mj-cs"/>
            </a:endParaRPr>
          </a:p>
        </p:txBody>
      </p:sp>
      <p:pic>
        <p:nvPicPr>
          <p:cNvPr id="132099" name="图片 4" descr="t017ad25186a066ac2f"/>
          <p:cNvPicPr>
            <a:picLocks noChangeAspect="1"/>
          </p:cNvPicPr>
          <p:nvPr/>
        </p:nvPicPr>
        <p:blipFill>
          <a:blip r:embed="rId1"/>
          <a:stretch>
            <a:fillRect/>
          </a:stretch>
        </p:blipFill>
        <p:spPr>
          <a:xfrm>
            <a:off x="8316913" y="-100012"/>
            <a:ext cx="752475" cy="1382712"/>
          </a:xfrm>
          <a:prstGeom prst="rect">
            <a:avLst/>
          </a:prstGeom>
          <a:noFill/>
          <a:ln w="9525">
            <a:noFill/>
          </a:ln>
        </p:spPr>
      </p:pic>
      <p:sp>
        <p:nvSpPr>
          <p:cNvPr id="132100" name="文本框 1"/>
          <p:cNvSpPr txBox="1"/>
          <p:nvPr/>
        </p:nvSpPr>
        <p:spPr>
          <a:xfrm>
            <a:off x="400050" y="1485900"/>
            <a:ext cx="280988" cy="368300"/>
          </a:xfrm>
          <a:prstGeom prst="rect">
            <a:avLst/>
          </a:prstGeom>
          <a:noFill/>
          <a:ln w="9525">
            <a:noFill/>
          </a:ln>
        </p:spPr>
        <p:txBody>
          <a:bodyPr wrap="none" anchor="t" anchorCtr="0">
            <a:spAutoFit/>
          </a:bodyPr>
          <a:p>
            <a:pPr>
              <a:lnSpc>
                <a:spcPct val="130000"/>
              </a:lnSpc>
            </a:pPr>
            <a:r>
              <a:rPr lang="en-US" altLang="zh-CN" sz="1400" dirty="0">
                <a:latin typeface="Arial" panose="020B0604020202020204" pitchFamily="34" charset="0"/>
                <a:ea typeface="微软雅黑" panose="020B0503020204020204" charset="-122"/>
              </a:rPr>
              <a:t> </a:t>
            </a:r>
            <a:r>
              <a:rPr lang="zh-CN" altLang="en-US" sz="1400" dirty="0">
                <a:latin typeface="Arial" panose="020B0604020202020204" pitchFamily="34" charset="0"/>
                <a:ea typeface="微软雅黑" panose="020B0503020204020204" charset="-122"/>
              </a:rPr>
              <a:t> </a:t>
            </a:r>
            <a:endParaRPr lang="zh-CN" altLang="en-US" sz="1400" dirty="0">
              <a:latin typeface="Arial" panose="020B0604020202020204" pitchFamily="34" charset="0"/>
              <a:ea typeface="微软雅黑" panose="020B0503020204020204" charset="-122"/>
            </a:endParaRPr>
          </a:p>
        </p:txBody>
      </p:sp>
      <p:sp>
        <p:nvSpPr>
          <p:cNvPr id="2" name="矩形 1"/>
          <p:cNvSpPr/>
          <p:nvPr/>
        </p:nvSpPr>
        <p:spPr>
          <a:xfrm>
            <a:off x="2987675" y="547688"/>
            <a:ext cx="3400425" cy="519113"/>
          </a:xfrm>
          <a:prstGeom prst="rect">
            <a:avLst/>
          </a:prstGeom>
          <a:noFill/>
          <a:ln w="9525">
            <a:noFill/>
            <a:miter/>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1">
                <a:ln>
                  <a:noFill/>
                </a:ln>
                <a:solidFill>
                  <a:srgbClr val="FF0000"/>
                </a:solidFill>
                <a:effectLst>
                  <a:outerShdw blurRad="38100" dist="38100" dir="2700000">
                    <a:srgbClr val="C0C0C0"/>
                  </a:outerShdw>
                </a:effectLst>
                <a:uLnTx/>
                <a:uFillTx/>
                <a:latin typeface="Times New Roman" panose="02020603050405020304" pitchFamily="18" charset="0"/>
                <a:ea typeface="宋体" panose="02010600030101010101" pitchFamily="2" charset="-122"/>
                <a:cs typeface="+mn-ea"/>
                <a:sym typeface="+mn-ea"/>
              </a:rPr>
              <a:t>重大危险源监督管理</a:t>
            </a:r>
            <a:endParaRPr kumimoji="0" lang="en-US" altLang="zh-CN" sz="2800" b="1" i="0" u="none" strike="noStrike" kern="1200" cap="none" spc="0" normalizeH="0" baseline="0" noProof="1">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95240" name="矩形 95239"/>
          <p:cNvSpPr/>
          <p:nvPr/>
        </p:nvSpPr>
        <p:spPr>
          <a:xfrm>
            <a:off x="539750" y="1628775"/>
            <a:ext cx="8021638" cy="4398963"/>
          </a:xfrm>
          <a:prstGeom prst="rect">
            <a:avLst/>
          </a:prstGeom>
          <a:noFill/>
          <a:ln w="9525">
            <a:noFill/>
            <a:miter/>
          </a:ln>
        </p:spPr>
        <p:txBody>
          <a:bodyPr>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1">
                <a:ln>
                  <a:noFill/>
                </a:ln>
                <a:solidFill>
                  <a:schemeClr val="tx2"/>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第二十一条 </a:t>
            </a:r>
            <a:endParaRPr kumimoji="0" lang="zh-CN" altLang="en-US" sz="2800" b="1" i="0" u="none" strike="noStrike" kern="1200" cap="none" spc="0" normalizeH="0" baseline="0" noProof="1">
              <a:ln>
                <a:noFill/>
              </a:ln>
              <a:solidFill>
                <a:schemeClr val="tx2"/>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cs"/>
            </a:endParaRPr>
          </a:p>
          <a:p>
            <a:pPr marL="0" marR="0" lvl="0" indent="0" algn="l" defTabSz="914400" rtl="0" eaLnBrk="0" fontAlgn="base" latinLnBrk="0" hangingPunct="0">
              <a:lnSpc>
                <a:spcPct val="13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1">
                <a:ln>
                  <a:noFill/>
                </a:ln>
                <a:solidFill>
                  <a:schemeClr val="tx2"/>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       县级以上人民政府安全生产监督管理部门在监督</a:t>
            </a:r>
            <a:r>
              <a:rPr kumimoji="0" lang="zh-CN" altLang="en-US" sz="2800" b="1" i="0" u="none" strike="noStrike" kern="1200" cap="none" spc="0" normalizeH="0" baseline="0" noProof="1">
                <a:ln>
                  <a:noFill/>
                </a:ln>
                <a:solidFill>
                  <a:srgbClr val="FF6600"/>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检查中发现重大危险源存在事故隐患</a:t>
            </a:r>
            <a:r>
              <a:rPr kumimoji="0" lang="zh-CN" altLang="en-US" sz="2800" b="1" i="0" u="none" strike="noStrike" kern="1200" cap="none" spc="0" normalizeH="0" baseline="0" noProof="1">
                <a:ln>
                  <a:noFill/>
                </a:ln>
                <a:solidFill>
                  <a:schemeClr val="tx2"/>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，应当</a:t>
            </a:r>
            <a:r>
              <a:rPr kumimoji="0" lang="zh-CN" altLang="en-US" sz="2800" b="1" i="0" u="none" strike="noStrike" kern="1200" cap="none" spc="0" normalizeH="0" baseline="0" noProof="1">
                <a:ln>
                  <a:noFill/>
                </a:ln>
                <a:solidFill>
                  <a:srgbClr val="FF6600"/>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责令</a:t>
            </a:r>
            <a:r>
              <a:rPr kumimoji="0" lang="zh-CN" altLang="en-US" sz="2800" b="1" i="0" u="none" strike="noStrike" kern="1200" cap="none" spc="0" normalizeH="0" baseline="0" noProof="1">
                <a:ln>
                  <a:noFill/>
                </a:ln>
                <a:solidFill>
                  <a:schemeClr val="tx2"/>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生产经营单位</a:t>
            </a:r>
            <a:r>
              <a:rPr kumimoji="0" lang="zh-CN" altLang="en-US" sz="2800" b="1" i="0" u="none" strike="noStrike" kern="1200" cap="none" spc="0" normalizeH="0" baseline="0" noProof="1">
                <a:ln>
                  <a:noFill/>
                </a:ln>
                <a:solidFill>
                  <a:srgbClr val="FF6600"/>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立即整改</a:t>
            </a:r>
            <a:r>
              <a:rPr kumimoji="0" lang="zh-CN" altLang="en-US" sz="2800" b="1" i="0" u="none" strike="noStrike" kern="1200" cap="none" spc="0" normalizeH="0" baseline="0" noProof="1">
                <a:ln>
                  <a:noFill/>
                </a:ln>
                <a:solidFill>
                  <a:schemeClr val="tx2"/>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ea"/>
              </a:rPr>
              <a:t>；在整改前或者整改中无法保证安全的，应当责令生产经营单位从危险区域内撤出作业人员，暂时停产、停业或者停止使用；难以立即整改的，应当限期完成整改，并采取切实有效的防范、监控措施。</a:t>
            </a:r>
            <a:endParaRPr kumimoji="0" lang="zh-CN" altLang="en-US" sz="2800" b="1" i="0" u="none" strike="noStrike" kern="1200" cap="none" spc="0" normalizeH="0" baseline="0" noProof="1">
              <a:ln>
                <a:noFill/>
              </a:ln>
              <a:solidFill>
                <a:schemeClr val="tx2"/>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cs"/>
            </a:endParaRPr>
          </a:p>
        </p:txBody>
      </p:sp>
    </p:spTree>
  </p:cSld>
  <p:clrMapOvr>
    <a:masterClrMapping/>
  </p:clrMapOvr>
  <p:transition>
    <p:random/>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标题 7"/>
          <p:cNvSpPr>
            <a:spLocks noGrp="1"/>
          </p:cNvSpPr>
          <p:nvPr/>
        </p:nvSpPr>
        <p:spPr>
          <a:xfrm>
            <a:off x="503238" y="1123950"/>
            <a:ext cx="8105775" cy="76200"/>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anchor="ctr"/>
          <a:lst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lt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r>
              <a:rPr kumimoji="0" lang="en-US" altLang="zh-CN" sz="4400" b="0" i="0" u="none" strike="noStrike" kern="1200" cap="none" spc="0" normalizeH="0" baseline="0" noProof="1">
                <a:ln>
                  <a:noFill/>
                </a:ln>
                <a:solidFill>
                  <a:schemeClr val="lt1"/>
                </a:solidFill>
                <a:effectLst/>
                <a:uLnTx/>
                <a:uFillTx/>
                <a:latin typeface="+mj-lt"/>
                <a:ea typeface="+mj-ea"/>
                <a:cs typeface="+mj-cs"/>
              </a:rPr>
              <a:t> </a:t>
            </a:r>
            <a:endParaRPr kumimoji="0" lang="en-US" altLang="zh-CN" sz="4400" b="0" i="0" u="none" strike="noStrike" kern="1200" cap="none" spc="0" normalizeH="0" baseline="0" noProof="1">
              <a:ln>
                <a:noFill/>
              </a:ln>
              <a:solidFill>
                <a:schemeClr val="lt1"/>
              </a:solidFill>
              <a:effectLst/>
              <a:uLnTx/>
              <a:uFillTx/>
              <a:latin typeface="+mj-lt"/>
              <a:ea typeface="+mj-ea"/>
              <a:cs typeface="+mj-cs"/>
            </a:endParaRPr>
          </a:p>
        </p:txBody>
      </p:sp>
      <p:pic>
        <p:nvPicPr>
          <p:cNvPr id="133123" name="图片 4" descr="t017ad25186a066ac2f"/>
          <p:cNvPicPr>
            <a:picLocks noChangeAspect="1"/>
          </p:cNvPicPr>
          <p:nvPr/>
        </p:nvPicPr>
        <p:blipFill>
          <a:blip r:embed="rId1"/>
          <a:stretch>
            <a:fillRect/>
          </a:stretch>
        </p:blipFill>
        <p:spPr>
          <a:xfrm>
            <a:off x="8316913" y="-100012"/>
            <a:ext cx="752475" cy="1382712"/>
          </a:xfrm>
          <a:prstGeom prst="rect">
            <a:avLst/>
          </a:prstGeom>
          <a:noFill/>
          <a:ln w="9525">
            <a:noFill/>
          </a:ln>
        </p:spPr>
      </p:pic>
      <p:sp>
        <p:nvSpPr>
          <p:cNvPr id="133124" name="文本框 1"/>
          <p:cNvSpPr txBox="1"/>
          <p:nvPr/>
        </p:nvSpPr>
        <p:spPr>
          <a:xfrm>
            <a:off x="400050" y="1485900"/>
            <a:ext cx="280988" cy="368300"/>
          </a:xfrm>
          <a:prstGeom prst="rect">
            <a:avLst/>
          </a:prstGeom>
          <a:noFill/>
          <a:ln w="9525">
            <a:noFill/>
          </a:ln>
        </p:spPr>
        <p:txBody>
          <a:bodyPr wrap="none" anchor="t" anchorCtr="0">
            <a:spAutoFit/>
          </a:bodyPr>
          <a:p>
            <a:pPr>
              <a:lnSpc>
                <a:spcPct val="130000"/>
              </a:lnSpc>
            </a:pPr>
            <a:r>
              <a:rPr lang="en-US" altLang="zh-CN" sz="1400" dirty="0">
                <a:latin typeface="Arial" panose="020B0604020202020204" pitchFamily="34" charset="0"/>
                <a:ea typeface="微软雅黑" panose="020B0503020204020204" charset="-122"/>
              </a:rPr>
              <a:t> </a:t>
            </a:r>
            <a:r>
              <a:rPr lang="zh-CN" altLang="en-US" sz="1400" dirty="0">
                <a:latin typeface="Arial" panose="020B0604020202020204" pitchFamily="34" charset="0"/>
                <a:ea typeface="微软雅黑" panose="020B0503020204020204" charset="-122"/>
              </a:rPr>
              <a:t> </a:t>
            </a:r>
            <a:endParaRPr lang="zh-CN" altLang="en-US" sz="1400" dirty="0">
              <a:latin typeface="Arial" panose="020B0604020202020204" pitchFamily="34" charset="0"/>
              <a:ea typeface="微软雅黑" panose="020B0503020204020204" charset="-122"/>
            </a:endParaRPr>
          </a:p>
        </p:txBody>
      </p:sp>
      <p:sp>
        <p:nvSpPr>
          <p:cNvPr id="2" name="矩形 1"/>
          <p:cNvSpPr/>
          <p:nvPr/>
        </p:nvSpPr>
        <p:spPr>
          <a:xfrm>
            <a:off x="2987675" y="547688"/>
            <a:ext cx="3400425" cy="519113"/>
          </a:xfrm>
          <a:prstGeom prst="rect">
            <a:avLst/>
          </a:prstGeom>
          <a:noFill/>
          <a:ln w="9525">
            <a:noFill/>
            <a:miter/>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1">
                <a:ln>
                  <a:noFill/>
                </a:ln>
                <a:solidFill>
                  <a:srgbClr val="FF0000"/>
                </a:solidFill>
                <a:effectLst>
                  <a:outerShdw blurRad="38100" dist="38100" dir="2700000">
                    <a:srgbClr val="C0C0C0"/>
                  </a:outerShdw>
                </a:effectLst>
                <a:uLnTx/>
                <a:uFillTx/>
                <a:latin typeface="Times New Roman" panose="02020603050405020304" pitchFamily="18" charset="0"/>
                <a:ea typeface="宋体" panose="02010600030101010101" pitchFamily="2" charset="-122"/>
                <a:cs typeface="+mn-ea"/>
                <a:sym typeface="+mn-ea"/>
              </a:rPr>
              <a:t>重大危险源监督管理</a:t>
            </a:r>
            <a:endParaRPr kumimoji="0" lang="en-US" altLang="zh-CN" sz="2800" b="1" i="0" u="none" strike="noStrike" kern="1200" cap="none" spc="0" normalizeH="0" baseline="0" noProof="1">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133126" name="文本框 2"/>
          <p:cNvSpPr txBox="1"/>
          <p:nvPr/>
        </p:nvSpPr>
        <p:spPr>
          <a:xfrm>
            <a:off x="254000" y="1268413"/>
            <a:ext cx="8439150" cy="646112"/>
          </a:xfrm>
          <a:prstGeom prst="rect">
            <a:avLst/>
          </a:prstGeom>
          <a:noFill/>
          <a:ln w="9525">
            <a:noFill/>
          </a:ln>
        </p:spPr>
        <p:txBody>
          <a:bodyPr anchor="t" anchorCtr="0">
            <a:spAutoFit/>
          </a:bodyPr>
          <a:p>
            <a:pPr>
              <a:lnSpc>
                <a:spcPct val="130000"/>
              </a:lnSpc>
            </a:pPr>
            <a:r>
              <a:rPr lang="zh-CN" altLang="en-US" sz="2800" dirty="0">
                <a:solidFill>
                  <a:srgbClr val="FF0000"/>
                </a:solidFill>
                <a:latin typeface="Arial" panose="020B0604020202020204" pitchFamily="34" charset="0"/>
                <a:ea typeface="微软雅黑" panose="020B0503020204020204" charset="-122"/>
              </a:rPr>
              <a:t>青海省危险化学品生产企业安全生产许可证实施细则</a:t>
            </a:r>
            <a:endParaRPr lang="zh-CN" altLang="en-US" sz="2800" dirty="0">
              <a:solidFill>
                <a:srgbClr val="FF0000"/>
              </a:solidFill>
              <a:latin typeface="Arial" panose="020B0604020202020204" pitchFamily="34" charset="0"/>
              <a:ea typeface="微软雅黑" panose="020B0503020204020204" charset="-122"/>
            </a:endParaRPr>
          </a:p>
        </p:txBody>
      </p:sp>
      <p:sp>
        <p:nvSpPr>
          <p:cNvPr id="133127" name="文本框 3"/>
          <p:cNvSpPr txBox="1"/>
          <p:nvPr/>
        </p:nvSpPr>
        <p:spPr>
          <a:xfrm>
            <a:off x="179388" y="1917700"/>
            <a:ext cx="8569325" cy="4235450"/>
          </a:xfrm>
          <a:prstGeom prst="rect">
            <a:avLst/>
          </a:prstGeom>
          <a:noFill/>
          <a:ln w="9525">
            <a:noFill/>
          </a:ln>
        </p:spPr>
        <p:txBody>
          <a:bodyPr anchor="t" anchorCtr="0">
            <a:spAutoFit/>
          </a:bodyPr>
          <a:p>
            <a:pPr>
              <a:lnSpc>
                <a:spcPct val="130000"/>
              </a:lnSpc>
            </a:pPr>
            <a:r>
              <a:rPr lang="zh-CN" altLang="en-US" sz="1400" dirty="0">
                <a:solidFill>
                  <a:srgbClr val="FF0000"/>
                </a:solidFill>
                <a:latin typeface="Arial" panose="020B0604020202020204" pitchFamily="34" charset="0"/>
                <a:ea typeface="微软雅黑" panose="020B0503020204020204" charset="-122"/>
              </a:rPr>
              <a:t>第九条规定：</a:t>
            </a:r>
            <a:endParaRPr lang="zh-CN" altLang="en-US" sz="1400" dirty="0">
              <a:solidFill>
                <a:srgbClr val="FF0000"/>
              </a:solidFill>
              <a:latin typeface="Arial" panose="020B0604020202020204" pitchFamily="34" charset="0"/>
              <a:ea typeface="微软雅黑" panose="020B0503020204020204" charset="-122"/>
            </a:endParaRPr>
          </a:p>
          <a:p>
            <a:pPr>
              <a:lnSpc>
                <a:spcPct val="130000"/>
              </a:lnSpc>
            </a:pPr>
            <a:r>
              <a:rPr lang="zh-CN" altLang="en-US" sz="1400" dirty="0">
                <a:latin typeface="Arial" panose="020B0604020202020204" pitchFamily="34" charset="0"/>
                <a:ea typeface="微软雅黑" panose="020B0503020204020204" charset="-122"/>
              </a:rPr>
              <a:t>        </a:t>
            </a:r>
            <a:r>
              <a:rPr lang="zh-CN" altLang="en-US" sz="1400" dirty="0">
                <a:solidFill>
                  <a:srgbClr val="000000"/>
                </a:solidFill>
                <a:latin typeface="黑体" panose="02010609060101010101" pitchFamily="49" charset="-122"/>
                <a:ea typeface="黑体" panose="02010609060101010101" pitchFamily="49" charset="-122"/>
              </a:rPr>
              <a:t>企业的厂房、作业场所、储存设施和安全设施、设备、工艺应当符合下列要求：</a:t>
            </a:r>
            <a:endParaRPr lang="zh-CN" altLang="en-US" sz="1400" dirty="0">
              <a:solidFill>
                <a:srgbClr val="000000"/>
              </a:solidFill>
              <a:latin typeface="黑体" panose="02010609060101010101" pitchFamily="49" charset="-122"/>
              <a:ea typeface="黑体" panose="02010609060101010101" pitchFamily="49" charset="-122"/>
            </a:endParaRPr>
          </a:p>
          <a:p>
            <a:pPr>
              <a:lnSpc>
                <a:spcPct val="130000"/>
              </a:lnSpc>
            </a:pPr>
            <a:r>
              <a:rPr lang="zh-CN" altLang="en-US" sz="1400" dirty="0">
                <a:solidFill>
                  <a:srgbClr val="000000"/>
                </a:solidFill>
                <a:latin typeface="黑体" panose="02010609060101010101" pitchFamily="49" charset="-122"/>
                <a:ea typeface="黑体" panose="02010609060101010101" pitchFamily="49" charset="-122"/>
              </a:rPr>
              <a:t>　　（一）新建、改建、扩建建设项目经具备国家规定相应资质的单位设计、制造和施工建设；涉及危险化工工艺、重点监管危险化学品的装置，由具有综合甲级资质或者化工石化专业甲级设计资质的化工石化设计单位设计；省内具有化工石化专业乙级设计资质的设计单位可以设计中、小型建设项目中涉及危险化工工艺、重点监管危险化学品的装置；</a:t>
            </a:r>
            <a:endParaRPr lang="zh-CN" altLang="en-US" sz="1400" dirty="0">
              <a:solidFill>
                <a:srgbClr val="000000"/>
              </a:solidFill>
              <a:latin typeface="黑体" panose="02010609060101010101" pitchFamily="49" charset="-122"/>
              <a:ea typeface="黑体" panose="02010609060101010101" pitchFamily="49" charset="-122"/>
            </a:endParaRPr>
          </a:p>
          <a:p>
            <a:pPr>
              <a:lnSpc>
                <a:spcPct val="130000"/>
              </a:lnSpc>
            </a:pPr>
            <a:r>
              <a:rPr lang="zh-CN" altLang="en-US" sz="1400" dirty="0">
                <a:solidFill>
                  <a:srgbClr val="000000"/>
                </a:solidFill>
                <a:latin typeface="黑体" panose="02010609060101010101" pitchFamily="49" charset="-122"/>
                <a:ea typeface="黑体" panose="02010609060101010101" pitchFamily="49" charset="-122"/>
              </a:rPr>
              <a:t>　　（二）不得采用国家明令淘汰、禁止使用和危及安全生产的工艺、设备；新开发的危险化学品生产工艺必须在小试、中试、工业化试验的基础上逐步放大到工业化生产；国内首次使用的化工工艺，必须经过省级人民政府有关部门组织的可行性、可靠性论证；</a:t>
            </a:r>
            <a:endParaRPr lang="zh-CN" altLang="en-US" sz="1400" dirty="0">
              <a:solidFill>
                <a:srgbClr val="000000"/>
              </a:solidFill>
              <a:latin typeface="黑体" panose="02010609060101010101" pitchFamily="49" charset="-122"/>
              <a:ea typeface="黑体" panose="02010609060101010101" pitchFamily="49" charset="-122"/>
            </a:endParaRPr>
          </a:p>
          <a:p>
            <a:pPr>
              <a:lnSpc>
                <a:spcPct val="130000"/>
              </a:lnSpc>
            </a:pPr>
            <a:r>
              <a:rPr lang="zh-CN" altLang="en-US" sz="1400" dirty="0">
                <a:solidFill>
                  <a:srgbClr val="000000"/>
                </a:solidFill>
                <a:latin typeface="黑体" panose="02010609060101010101" pitchFamily="49" charset="-122"/>
                <a:ea typeface="黑体" panose="02010609060101010101" pitchFamily="49" charset="-122"/>
              </a:rPr>
              <a:t>　　（三）涉及危险化工工艺、重点监管危险化学品的装置装设自动化控制系统；涉及危险化工工艺或大型化工装置的装设紧急停车系统；涉及易燃易爆、有毒有害气体化学品的场所装设易燃易爆、有毒有害介质泄漏报警等安全设施；</a:t>
            </a:r>
            <a:endParaRPr lang="zh-CN" altLang="en-US" sz="1400" dirty="0">
              <a:solidFill>
                <a:srgbClr val="000000"/>
              </a:solidFill>
              <a:latin typeface="黑体" panose="02010609060101010101" pitchFamily="49" charset="-122"/>
              <a:ea typeface="黑体" panose="02010609060101010101" pitchFamily="49" charset="-122"/>
            </a:endParaRPr>
          </a:p>
          <a:p>
            <a:pPr>
              <a:lnSpc>
                <a:spcPct val="130000"/>
              </a:lnSpc>
            </a:pPr>
            <a:r>
              <a:rPr lang="zh-CN" altLang="en-US" sz="1400" dirty="0">
                <a:solidFill>
                  <a:srgbClr val="000000"/>
                </a:solidFill>
                <a:latin typeface="黑体" panose="02010609060101010101" pitchFamily="49" charset="-122"/>
                <a:ea typeface="黑体" panose="02010609060101010101" pitchFamily="49" charset="-122"/>
              </a:rPr>
              <a:t>　　（四）生产区与非生产区分开设置，并符合国家标准或者行业标准规定的距离；</a:t>
            </a:r>
            <a:endParaRPr lang="zh-CN" altLang="en-US" sz="1400" dirty="0">
              <a:solidFill>
                <a:srgbClr val="000000"/>
              </a:solidFill>
              <a:latin typeface="黑体" panose="02010609060101010101" pitchFamily="49" charset="-122"/>
              <a:ea typeface="黑体" panose="02010609060101010101" pitchFamily="49" charset="-122"/>
            </a:endParaRPr>
          </a:p>
          <a:p>
            <a:pPr>
              <a:lnSpc>
                <a:spcPct val="130000"/>
              </a:lnSpc>
            </a:pPr>
            <a:r>
              <a:rPr lang="zh-CN" altLang="en-US" sz="1400" dirty="0">
                <a:solidFill>
                  <a:srgbClr val="000000"/>
                </a:solidFill>
                <a:latin typeface="黑体" panose="02010609060101010101" pitchFamily="49" charset="-122"/>
                <a:ea typeface="黑体" panose="02010609060101010101" pitchFamily="49" charset="-122"/>
              </a:rPr>
              <a:t>　　（五）危险化学品生产装置和储存设施之间及其与建（构）筑物之间的距离符合有关标准规范的规定。</a:t>
            </a:r>
            <a:endParaRPr lang="zh-CN" altLang="en-US" sz="1400" dirty="0">
              <a:solidFill>
                <a:srgbClr val="000000"/>
              </a:solidFill>
              <a:latin typeface="黑体" panose="02010609060101010101" pitchFamily="49" charset="-122"/>
              <a:ea typeface="黑体" panose="02010609060101010101" pitchFamily="49" charset="-122"/>
            </a:endParaRPr>
          </a:p>
          <a:p>
            <a:pPr>
              <a:lnSpc>
                <a:spcPct val="130000"/>
              </a:lnSpc>
            </a:pPr>
            <a:r>
              <a:rPr lang="zh-CN" altLang="en-US" sz="1400" dirty="0">
                <a:solidFill>
                  <a:srgbClr val="000000"/>
                </a:solidFill>
                <a:latin typeface="黑体" panose="02010609060101010101" pitchFamily="49" charset="-122"/>
                <a:ea typeface="黑体" panose="02010609060101010101" pitchFamily="49" charset="-122"/>
              </a:rPr>
              <a:t>　 　同一厂区内的设备、设施及建（构）筑物的布置必须适用同一标准的规定。</a:t>
            </a:r>
            <a:endParaRPr lang="zh-CN" altLang="en-US" sz="1400" dirty="0">
              <a:solidFill>
                <a:srgbClr val="000000"/>
              </a:solidFill>
              <a:latin typeface="黑体" panose="02010609060101010101" pitchFamily="49" charset="-122"/>
              <a:ea typeface="黑体" panose="02010609060101010101" pitchFamily="49" charset="-122"/>
            </a:endParaRPr>
          </a:p>
        </p:txBody>
      </p:sp>
      <p:sp>
        <p:nvSpPr>
          <p:cNvPr id="3" name="内容占位符 2"/>
          <p:cNvSpPr/>
          <p:nvPr>
            <p:ph idx="1"/>
          </p:nvPr>
        </p:nvSpPr>
        <p:spPr/>
        <p:txBody>
          <a:bodyPr/>
          <a:p>
            <a:endParaRPr lang="zh-CN" altLang="en-US"/>
          </a:p>
        </p:txBody>
      </p:sp>
    </p:spTree>
  </p:cSld>
  <p:clrMapOvr>
    <a:masterClrMapping/>
  </p:clrMapOvr>
  <p:transition>
    <p:random/>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748655" y="3968750"/>
            <a:ext cx="3080385"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882005" y="4231005"/>
            <a:ext cx="1011555"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05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6988175" y="4907915"/>
            <a:ext cx="770255" cy="218440"/>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标题 7"/>
          <p:cNvSpPr>
            <a:spLocks noGrp="1"/>
          </p:cNvSpPr>
          <p:nvPr/>
        </p:nvSpPr>
        <p:spPr>
          <a:xfrm>
            <a:off x="503238" y="1123950"/>
            <a:ext cx="8105775" cy="76200"/>
          </a:xfrm>
          <a:prstGeom prst="rect">
            <a:avLst/>
          </a:prstGeom>
          <a:solidFill>
            <a:schemeClr val="accent2"/>
          </a:solidFill>
        </p:spPr>
        <p:style>
          <a:lnRef idx="2">
            <a:schemeClr val="accent1"/>
          </a:lnRef>
          <a:fillRef idx="1">
            <a:schemeClr val="lt1"/>
          </a:fillRef>
          <a:effectRef idx="0">
            <a:schemeClr val="accent1"/>
          </a:effectRef>
          <a:fontRef idx="minor">
            <a:schemeClr val="dk1"/>
          </a:fontRef>
        </p:style>
        <p:txBody>
          <a:bodyPr anchor="ctr"/>
          <a:lst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lt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r>
              <a:rPr kumimoji="0" lang="en-US" altLang="zh-CN" sz="4400" b="0" i="0" u="none" strike="noStrike" kern="1200" cap="none" spc="0" normalizeH="0" baseline="0" noProof="1">
                <a:ln>
                  <a:noFill/>
                </a:ln>
                <a:solidFill>
                  <a:schemeClr val="lt1"/>
                </a:solidFill>
                <a:effectLst/>
                <a:uLnTx/>
                <a:uFillTx/>
                <a:latin typeface="+mj-lt"/>
                <a:ea typeface="+mj-ea"/>
                <a:cs typeface="+mj-cs"/>
              </a:rPr>
              <a:t> </a:t>
            </a:r>
            <a:endParaRPr kumimoji="0" lang="en-US" altLang="zh-CN" sz="4400" b="0" i="0" u="none" strike="noStrike" kern="1200" cap="none" spc="0" normalizeH="0" baseline="0" noProof="1">
              <a:ln>
                <a:noFill/>
              </a:ln>
              <a:solidFill>
                <a:schemeClr val="lt1"/>
              </a:solidFill>
              <a:effectLst/>
              <a:uLnTx/>
              <a:uFillTx/>
              <a:latin typeface="+mj-lt"/>
              <a:ea typeface="+mj-ea"/>
              <a:cs typeface="+mj-cs"/>
            </a:endParaRPr>
          </a:p>
        </p:txBody>
      </p:sp>
      <p:sp>
        <p:nvSpPr>
          <p:cNvPr id="4" name="文本框 3"/>
          <p:cNvSpPr txBox="1"/>
          <p:nvPr/>
        </p:nvSpPr>
        <p:spPr>
          <a:xfrm>
            <a:off x="6299835" y="260349"/>
            <a:ext cx="1891030" cy="883920"/>
          </a:xfrm>
          <a:prstGeom prst="rect">
            <a:avLst/>
          </a:prstGeom>
          <a:noFill/>
        </p:spPr>
        <p:txBody>
          <a:bodyPr>
            <a:spAutoFit/>
            <a:scene3d>
              <a:camera prst="orthographicFront"/>
              <a:lightRig rig="threePt" dir="t"/>
            </a:scene3d>
          </a:bodyPr>
          <a:lstStyle/>
          <a:p>
            <a:pPr marR="0" defTabSz="914400">
              <a:lnSpc>
                <a:spcPct val="130000"/>
              </a:lnSpc>
              <a:buClrTx/>
              <a:buSzTx/>
              <a:buFont typeface="Arial" panose="020B0604020202020204" pitchFamily="34" charset="0"/>
              <a:buNone/>
              <a:defRPr/>
            </a:pPr>
            <a:r>
              <a:rPr kumimoji="0" lang="en-US" altLang="zh-CN" sz="1600" kern="1200" cap="none" spc="0" normalizeH="0" baseline="0" noProof="1">
                <a:effectLst>
                  <a:outerShdw blurRad="38100" dist="19050" dir="2700000" algn="tl" rotWithShape="0">
                    <a:schemeClr val="dk1">
                      <a:alpha val="40000"/>
                    </a:schemeClr>
                  </a:outerShdw>
                </a:effectLst>
                <a:latin typeface="+mj-ea"/>
                <a:ea typeface="+mj-ea"/>
                <a:cs typeface="+mn-ea"/>
              </a:rPr>
              <a:t> </a:t>
            </a:r>
            <a:r>
              <a:rPr kumimoji="0" lang="zh-CN" altLang="en-US" sz="4000" kern="1200" cap="none" spc="0" normalizeH="0" baseline="0" noProof="1">
                <a:effectLst>
                  <a:outerShdw blurRad="38100" dist="19050" dir="2700000" algn="tl" rotWithShape="0">
                    <a:schemeClr val="dk1">
                      <a:alpha val="40000"/>
                    </a:schemeClr>
                  </a:outerShdw>
                </a:effectLst>
                <a:latin typeface="+mj-ea"/>
                <a:ea typeface="+mj-ea"/>
                <a:cs typeface="+mn-ea"/>
              </a:rPr>
              <a:t>背  景</a:t>
            </a:r>
            <a:endParaRPr kumimoji="0" lang="zh-CN" altLang="en-US" sz="4000" kern="1200" cap="none" spc="0" normalizeH="0" baseline="0" noProof="1">
              <a:effectLst>
                <a:outerShdw blurRad="38100" dist="19050" dir="2700000" algn="tl" rotWithShape="0">
                  <a:schemeClr val="dk1">
                    <a:alpha val="40000"/>
                  </a:schemeClr>
                </a:outerShdw>
              </a:effectLst>
              <a:latin typeface="+mj-ea"/>
              <a:ea typeface="+mj-ea"/>
              <a:cs typeface="+mn-cs"/>
            </a:endParaRPr>
          </a:p>
        </p:txBody>
      </p:sp>
      <p:pic>
        <p:nvPicPr>
          <p:cNvPr id="45060" name="图片 4" descr="t017ad25186a066ac2f"/>
          <p:cNvPicPr>
            <a:picLocks noChangeAspect="1"/>
          </p:cNvPicPr>
          <p:nvPr/>
        </p:nvPicPr>
        <p:blipFill>
          <a:blip r:embed="rId1"/>
          <a:stretch>
            <a:fillRect/>
          </a:stretch>
        </p:blipFill>
        <p:spPr>
          <a:xfrm>
            <a:off x="8316913" y="-100012"/>
            <a:ext cx="752475" cy="1382712"/>
          </a:xfrm>
          <a:prstGeom prst="rect">
            <a:avLst/>
          </a:prstGeom>
          <a:noFill/>
          <a:ln w="9525">
            <a:noFill/>
          </a:ln>
        </p:spPr>
      </p:pic>
      <p:sp>
        <p:nvSpPr>
          <p:cNvPr id="45061" name="文本框 1"/>
          <p:cNvSpPr txBox="1"/>
          <p:nvPr/>
        </p:nvSpPr>
        <p:spPr>
          <a:xfrm>
            <a:off x="400050" y="1485900"/>
            <a:ext cx="280988" cy="368300"/>
          </a:xfrm>
          <a:prstGeom prst="rect">
            <a:avLst/>
          </a:prstGeom>
          <a:noFill/>
          <a:ln w="9525">
            <a:noFill/>
          </a:ln>
        </p:spPr>
        <p:txBody>
          <a:bodyPr wrap="none" anchor="t" anchorCtr="0">
            <a:spAutoFit/>
          </a:bodyPr>
          <a:p>
            <a:pPr>
              <a:lnSpc>
                <a:spcPct val="130000"/>
              </a:lnSpc>
            </a:pPr>
            <a:r>
              <a:rPr lang="en-US" altLang="zh-CN" sz="1400" dirty="0">
                <a:latin typeface="Arial" panose="020B0604020202020204" pitchFamily="34" charset="0"/>
                <a:ea typeface="微软雅黑" panose="020B0503020204020204" charset="-122"/>
              </a:rPr>
              <a:t> </a:t>
            </a:r>
            <a:r>
              <a:rPr lang="zh-CN" altLang="en-US" sz="1400" dirty="0">
                <a:latin typeface="Arial" panose="020B0604020202020204" pitchFamily="34" charset="0"/>
                <a:ea typeface="微软雅黑" panose="020B0503020204020204" charset="-122"/>
              </a:rPr>
              <a:t> </a:t>
            </a:r>
            <a:endParaRPr lang="zh-CN" altLang="en-US" sz="1400" dirty="0">
              <a:latin typeface="Arial" panose="020B0604020202020204" pitchFamily="34" charset="0"/>
              <a:ea typeface="微软雅黑" panose="020B0503020204020204" charset="-122"/>
            </a:endParaRPr>
          </a:p>
        </p:txBody>
      </p:sp>
      <p:sp>
        <p:nvSpPr>
          <p:cNvPr id="45062" name="文本框 2"/>
          <p:cNvSpPr txBox="1"/>
          <p:nvPr/>
        </p:nvSpPr>
        <p:spPr>
          <a:xfrm>
            <a:off x="517525" y="1498600"/>
            <a:ext cx="4298950" cy="806450"/>
          </a:xfrm>
          <a:prstGeom prst="rect">
            <a:avLst/>
          </a:prstGeom>
          <a:noFill/>
          <a:ln w="9525">
            <a:noFill/>
          </a:ln>
        </p:spPr>
        <p:txBody>
          <a:bodyPr wrap="none" anchor="t" anchorCtr="0">
            <a:spAutoFit/>
          </a:bodyPr>
          <a:p>
            <a:pPr>
              <a:lnSpc>
                <a:spcPct val="130000"/>
              </a:lnSpc>
            </a:pPr>
            <a:r>
              <a:rPr lang="zh-CN" altLang="en-US" sz="3600" u="sng" dirty="0">
                <a:solidFill>
                  <a:srgbClr val="7030A0"/>
                </a:solidFill>
                <a:latin typeface="楷体" panose="02010609060101010101" pitchFamily="49" charset="-122"/>
                <a:ea typeface="楷体" panose="02010609060101010101" pitchFamily="49" charset="-122"/>
              </a:rPr>
              <a:t>事故发生的共同特征</a:t>
            </a:r>
            <a:endParaRPr lang="zh-CN" altLang="en-US" sz="3600" u="sng" dirty="0">
              <a:solidFill>
                <a:srgbClr val="7030A0"/>
              </a:solidFill>
              <a:latin typeface="楷体" panose="02010609060101010101" pitchFamily="49" charset="-122"/>
              <a:ea typeface="楷体" panose="02010609060101010101" pitchFamily="49" charset="-122"/>
            </a:endParaRPr>
          </a:p>
        </p:txBody>
      </p:sp>
      <p:sp>
        <p:nvSpPr>
          <p:cNvPr id="706564" name="文本框 706563"/>
          <p:cNvSpPr txBox="1"/>
          <p:nvPr/>
        </p:nvSpPr>
        <p:spPr>
          <a:xfrm>
            <a:off x="971550" y="2420938"/>
            <a:ext cx="6994525" cy="1371600"/>
          </a:xfrm>
          <a:prstGeom prst="rect">
            <a:avLst/>
          </a:prstGeom>
          <a:noFill/>
          <a:ln w="9525">
            <a:noFill/>
            <a:miter/>
          </a:ln>
        </p:spPr>
        <p:txBody>
          <a:bodyPr>
            <a:spAutoFit/>
          </a:bodyPr>
          <a:lstStyle/>
          <a:p>
            <a:pPr marR="0" defTabSz="914400">
              <a:spcBef>
                <a:spcPct val="50000"/>
              </a:spcBef>
              <a:buClr>
                <a:schemeClr val="tx1"/>
              </a:buClr>
              <a:buSzTx/>
              <a:buFont typeface="Wingdings" panose="05000000000000000000" pitchFamily="2" charset="2"/>
              <a:buChar char="Ø"/>
              <a:defRPr/>
            </a:pPr>
            <a:r>
              <a:rPr kumimoji="0" lang="zh-CN" altLang="en-US" sz="2800" b="1" kern="1200" cap="none" spc="0" normalizeH="0" baseline="0" noProof="1">
                <a:solidFill>
                  <a:srgbClr val="0070C0"/>
                </a:solidFill>
                <a:effectLst>
                  <a:outerShdw blurRad="38100" dist="38100" dir="2700000">
                    <a:srgbClr val="C0C0C0"/>
                  </a:outerShdw>
                </a:effectLst>
                <a:latin typeface="仿宋_GB2312" pitchFamily="49" charset="-122"/>
                <a:ea typeface="仿宋_GB2312" pitchFamily="49" charset="-122"/>
                <a:cs typeface="+mn-cs"/>
              </a:rPr>
              <a:t>失控的偶然事件，会造成工厂内外大批人员伤亡，或是造成大量的财产损失或环境损害，或是两者兼而有之。</a:t>
            </a:r>
            <a:endParaRPr kumimoji="0" lang="zh-CN" altLang="en-US" sz="2800" b="1" kern="1200" cap="none" spc="0" normalizeH="0" baseline="0" noProof="1">
              <a:solidFill>
                <a:srgbClr val="0070C0"/>
              </a:solidFill>
              <a:effectLst>
                <a:outerShdw blurRad="38100" dist="38100" dir="2700000">
                  <a:srgbClr val="C0C0C0"/>
                </a:outerShdw>
              </a:effectLst>
              <a:latin typeface="仿宋_GB2312" pitchFamily="49" charset="-122"/>
              <a:ea typeface="仿宋_GB2312" pitchFamily="49" charset="-122"/>
              <a:cs typeface="+mn-cs"/>
            </a:endParaRPr>
          </a:p>
        </p:txBody>
      </p:sp>
      <p:sp>
        <p:nvSpPr>
          <p:cNvPr id="706565" name="文本框 706564"/>
          <p:cNvSpPr txBox="1"/>
          <p:nvPr/>
        </p:nvSpPr>
        <p:spPr>
          <a:xfrm>
            <a:off x="971550" y="3933825"/>
            <a:ext cx="7016750" cy="944563"/>
          </a:xfrm>
          <a:prstGeom prst="rect">
            <a:avLst/>
          </a:prstGeom>
          <a:noFill/>
          <a:ln w="9525">
            <a:noFill/>
            <a:miter/>
          </a:ln>
        </p:spPr>
        <p:txBody>
          <a:bodyPr>
            <a:spAutoFit/>
          </a:bodyPr>
          <a:lstStyle/>
          <a:p>
            <a:pPr marR="0" defTabSz="914400">
              <a:spcBef>
                <a:spcPct val="50000"/>
              </a:spcBef>
              <a:buClr>
                <a:schemeClr val="tx1"/>
              </a:buClr>
              <a:buSzTx/>
              <a:buFont typeface="Wingdings" panose="05000000000000000000" pitchFamily="2" charset="2"/>
              <a:buChar char="Ø"/>
              <a:defRPr/>
            </a:pPr>
            <a:r>
              <a:rPr kumimoji="0" lang="zh-CN" altLang="en-US" sz="2800" b="1" kern="1200" cap="none" spc="0" normalizeH="0" baseline="0" noProof="1">
                <a:solidFill>
                  <a:srgbClr val="0070C0"/>
                </a:solidFill>
                <a:effectLst>
                  <a:outerShdw blurRad="38100" dist="38100" dir="2700000">
                    <a:srgbClr val="C0C0C0"/>
                  </a:outerShdw>
                </a:effectLst>
                <a:latin typeface="仿宋_GB2312" pitchFamily="49" charset="-122"/>
                <a:ea typeface="仿宋_GB2312" pitchFamily="49" charset="-122"/>
                <a:cs typeface="+mn-cs"/>
              </a:rPr>
              <a:t>根源是设施或系统中储存或使用了易燃、易爆或有毒物质。</a:t>
            </a:r>
            <a:endParaRPr kumimoji="0" lang="zh-CN" altLang="en-US" sz="2800" b="1" kern="1200" cap="none" spc="0" normalizeH="0" baseline="0" noProof="1">
              <a:solidFill>
                <a:srgbClr val="0070C0"/>
              </a:solidFill>
              <a:effectLst>
                <a:outerShdw blurRad="38100" dist="38100" dir="2700000">
                  <a:srgbClr val="C0C0C0"/>
                </a:outerShdw>
              </a:effectLst>
              <a:latin typeface="仿宋_GB2312" pitchFamily="49" charset="-122"/>
              <a:ea typeface="仿宋_GB2312" pitchFamily="49" charset="-122"/>
              <a:cs typeface="+mn-cs"/>
            </a:endParaRPr>
          </a:p>
        </p:txBody>
      </p:sp>
      <p:sp>
        <p:nvSpPr>
          <p:cNvPr id="706566" name="矩形 706565"/>
          <p:cNvSpPr/>
          <p:nvPr/>
        </p:nvSpPr>
        <p:spPr>
          <a:xfrm>
            <a:off x="971550" y="4940300"/>
            <a:ext cx="7175500" cy="1371600"/>
          </a:xfrm>
          <a:prstGeom prst="rect">
            <a:avLst/>
          </a:prstGeom>
          <a:noFill/>
          <a:ln w="9525">
            <a:noFill/>
            <a:miter/>
          </a:ln>
        </p:spPr>
        <p:txBody>
          <a:bodyPr>
            <a:spAutoFit/>
          </a:bodyPr>
          <a:lstStyle/>
          <a:p>
            <a:pPr marL="0" marR="0" lvl="0" indent="0" algn="l" defTabSz="914400" rtl="0" eaLnBrk="1" fontAlgn="base" latinLnBrk="0" hangingPunct="1">
              <a:lnSpc>
                <a:spcPct val="100000"/>
              </a:lnSpc>
              <a:spcBef>
                <a:spcPct val="50000"/>
              </a:spcBef>
              <a:spcAft>
                <a:spcPct val="0"/>
              </a:spcAft>
              <a:buClr>
                <a:schemeClr val="tx1"/>
              </a:buClr>
              <a:buSzTx/>
              <a:buFont typeface="Wingdings" panose="05000000000000000000" pitchFamily="2" charset="2"/>
              <a:buChar char="Ø"/>
              <a:defRPr/>
            </a:pPr>
            <a:r>
              <a:rPr kumimoji="0" lang="zh-CN" altLang="en-US" sz="2800" b="1" i="0" u="none" strike="noStrike" kern="1200" cap="none" spc="0" normalizeH="0" baseline="0" noProof="1">
                <a:ln>
                  <a:noFill/>
                </a:ln>
                <a:solidFill>
                  <a:srgbClr val="0070C0"/>
                </a:solidFill>
                <a:effectLst>
                  <a:outerShdw blurRad="38100" dist="38100" dir="2700000">
                    <a:srgbClr val="C0C0C0"/>
                  </a:outerShdw>
                </a:effectLst>
                <a:uLnTx/>
                <a:uFillTx/>
                <a:latin typeface="仿宋_GB2312" pitchFamily="49" charset="-122"/>
                <a:ea typeface="仿宋_GB2312" pitchFamily="49" charset="-122"/>
                <a:cs typeface="+mn-cs"/>
              </a:rPr>
              <a:t>事实表明，造成重大工业事故的可能性和严重程度既与化学品的固有性质有关，又与设施中实际存在的危险品数量有关。</a:t>
            </a:r>
            <a:endParaRPr kumimoji="0" lang="zh-CN" altLang="en-US" sz="2800" b="1" i="0" u="none" strike="noStrike" kern="1200" cap="none" spc="0" normalizeH="0" baseline="0" noProof="1">
              <a:ln>
                <a:noFill/>
              </a:ln>
              <a:solidFill>
                <a:srgbClr val="0070C0"/>
              </a:solidFill>
              <a:effectLst>
                <a:outerShdw blurRad="38100" dist="38100" dir="2700000">
                  <a:srgbClr val="C0C0C0"/>
                </a:outerShdw>
              </a:effectLst>
              <a:uLnTx/>
              <a:uFillTx/>
              <a:latin typeface="仿宋_GB2312" pitchFamily="49" charset="-122"/>
              <a:ea typeface="仿宋_GB2312" pitchFamily="49" charset="-122"/>
              <a:cs typeface="+mn-cs"/>
            </a:endParaRPr>
          </a:p>
        </p:txBody>
      </p:sp>
      <p:pic>
        <p:nvPicPr>
          <p:cNvPr id="45066" name="图片 1" descr="Face"/>
          <p:cNvPicPr>
            <a:picLocks noChangeAspect="1"/>
          </p:cNvPicPr>
          <p:nvPr/>
        </p:nvPicPr>
        <p:blipFill>
          <a:blip r:embed="rId2"/>
          <a:stretch>
            <a:fillRect/>
          </a:stretch>
        </p:blipFill>
        <p:spPr>
          <a:xfrm>
            <a:off x="4716463" y="1412875"/>
            <a:ext cx="1038225" cy="1066800"/>
          </a:xfrm>
          <a:prstGeom prst="rect">
            <a:avLst/>
          </a:prstGeom>
          <a:noFill/>
          <a:ln w="9525">
            <a:noFill/>
          </a:ln>
        </p:spPr>
      </p:pic>
      <p:sp>
        <p:nvSpPr>
          <p:cNvPr id="2" name="内容占位符 1"/>
          <p:cNvSpPr/>
          <p:nvPr>
            <p:ph idx="1"/>
          </p:nvPr>
        </p:nvSpPr>
        <p:spPr/>
        <p:txBody>
          <a:bodyPr/>
          <a:p>
            <a:endParaRPr lang="zh-CN" altLang="en-US"/>
          </a:p>
        </p:txBody>
      </p:sp>
    </p:spTree>
  </p:cSld>
  <p:clrMapOvr>
    <a:masterClrMapping/>
  </p:clrMapOvr>
  <p:transition>
    <p:random/>
  </p:transition>
</p:sld>
</file>

<file path=ppt/tags/tag1.xml><?xml version="1.0" encoding="utf-8"?>
<p:tagLst xmlns:p="http://schemas.openxmlformats.org/presentationml/2006/main">
  <p:tag name="KSO_WM_BEAUTIFY_FLAG" val="#wm#"/>
  <p:tag name="KSO_WM_UNIT_TYPE" val="i"/>
  <p:tag name="KSO_WM_UNIT_ID" val="259*i*1"/>
  <p:tag name="KSO_WM_UNIT_TEMPLATE_CATEGORY" val="custom"/>
  <p:tag name="KSO_WM_UNIT_TEMPLATE_INDEX" val="68"/>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TAG_VERSION" val="1.0"/>
  <p:tag name="KSO_WM_BEAUTIFY_FLAG" val="#wm#"/>
  <p:tag name="KSO_WM_TEMPLATE_CATEGORY" val="custom"/>
  <p:tag name="KSO_WM_TEMPLATE_INDEX" val="101"/>
  <p:tag name="KSO_WM_UNIT_TYPE" val="b"/>
  <p:tag name="KSO_WM_UNIT_INDEX" val="1"/>
  <p:tag name="KSO_WM_UNIT_ID" val="custom101_1*b*1"/>
  <p:tag name="KSO_WM_UNIT_CLEAR" val="1"/>
  <p:tag name="KSO_WM_UNIT_LAYERLEVEL" val="1"/>
  <p:tag name="KSO_WM_UNIT_VALUE" val="30"/>
  <p:tag name="KSO_WM_UNIT_ISCONTENTSTITLE" val="0"/>
  <p:tag name="KSO_WM_UNIT_HIGHLIGHT" val="0"/>
  <p:tag name="KSO_WM_UNIT_COMPATIBLE" val="0"/>
  <p:tag name="KSO_WM_UNIT_PRESET_TEXT_INDEX" val="4"/>
  <p:tag name="KSO_WM_UNIT_PRESET_TEXT_LEN" val="57"/>
</p:tagLst>
</file>

<file path=ppt/tags/tag13.xml><?xml version="1.0" encoding="utf-8"?>
<p:tagLst xmlns:p="http://schemas.openxmlformats.org/presentationml/2006/main">
  <p:tag name="KSO_WM_TAG_VERSION" val="1.0"/>
  <p:tag name="KSO_WM_BEAUTIFY_FLAG" val="#wm#"/>
  <p:tag name="KSO_WM_TEMPLATE_CATEGORY" val="custom"/>
  <p:tag name="KSO_WM_TEMPLATE_INDEX" val="101"/>
  <p:tag name="KSO_WM_UNIT_TYPE" val="a"/>
  <p:tag name="KSO_WM_UNIT_INDEX" val="1"/>
  <p:tag name="KSO_WM_UNIT_ID" val="custom101_1*a*1"/>
  <p:tag name="KSO_WM_UNIT_CLEAR" val="1"/>
  <p:tag name="KSO_WM_UNIT_LAYERLEVEL" val="1"/>
  <p:tag name="KSO_WM_UNIT_VALUE" val="44"/>
  <p:tag name="KSO_WM_UNIT_ISCONTENTSTITLE" val="0"/>
  <p:tag name="KSO_WM_UNIT_HIGHLIGHT" val="0"/>
  <p:tag name="KSO_WM_UNIT_COMPATIBLE" val="0"/>
  <p:tag name="KSO_WM_UNIT_PRESET_TEXT_INDEX" val="3"/>
  <p:tag name="KSO_WM_UNIT_PRESET_TEXT_LEN" val="17"/>
</p:tagLst>
</file>

<file path=ppt/tags/tag14.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ags/tag15.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6.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7.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TEMPLATE_CATEGORY" val="custom"/>
  <p:tag name="KSO_WM_TEMPLATE_INDEX" val="101"/>
  <p:tag name="KSO_WM_TAG_VERSION" val="1.0"/>
  <p:tag name="KSO_WM_SLIDE_ID" val="custom101_1"/>
  <p:tag name="KSO_WM_SLIDE_INDEX" val="1"/>
  <p:tag name="KSO_WM_SLIDE_ITEM_CNT" val="2"/>
  <p:tag name="KSO_WM_SLIDE_LAYOUT" val="a_b"/>
  <p:tag name="KSO_WM_SLIDE_LAYOUT_CNT" val="1_1"/>
  <p:tag name="KSO_WM_SLIDE_TYPE" val="title"/>
  <p:tag name="KSO_WM_BEAUTIFY_FLAG" val="#wm#"/>
  <p:tag name="KSO_WM_TEMPLATE_THUMBS_INDEX" val="1、4、8、9、10、11、15、18、20、21、28"/>
</p:tagLst>
</file>

<file path=ppt/tags/tag2.xml><?xml version="1.0" encoding="utf-8"?>
<p:tagLst xmlns:p="http://schemas.openxmlformats.org/presentationml/2006/main">
  <p:tag name="KSO_WM_BEAUTIFY_FLAG" val="#wm#"/>
  <p:tag name="KSO_WM_UNIT_TYPE" val="i"/>
  <p:tag name="KSO_WM_UNIT_ID" val="276*i*1"/>
  <p:tag name="KSO_WM_UNIT_TEMPLATE_CATEGORY" val="custom"/>
  <p:tag name="KSO_WM_UNIT_TEMPLATE_INDEX" val="68"/>
</p:tagLst>
</file>

<file path=ppt/tags/tag2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xml><?xml version="1.0" encoding="utf-8"?>
<p:tagLst xmlns:p="http://schemas.openxmlformats.org/presentationml/2006/main">
  <p:tag name="KSO_WM_SPECIAL_SOURCE" val="bdnull"/>
</p:tagLst>
</file>

<file path=ppt/tags/tag22.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23.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24.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25.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6.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7.xml><?xml version="1.0" encoding="utf-8"?>
<p:tagLst xmlns:p="http://schemas.openxmlformats.org/presentationml/2006/main">
  <p:tag name="commondata" val="eyJoZGlkIjoiNDY1MmY4MTY3YzFkZTg4NGM1MWI4N2I1NTA1MWI4MWEifQ=="/>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heme/theme1.xml><?xml version="1.0" encoding="utf-8"?>
<a:theme xmlns:a="http://schemas.openxmlformats.org/drawingml/2006/main" name="1">
  <a:themeElements>
    <a:clrScheme name="自定义 16">
      <a:dk1>
        <a:srgbClr val="000000"/>
      </a:dk1>
      <a:lt1>
        <a:srgbClr val="FFFFFF"/>
      </a:lt1>
      <a:dk2>
        <a:srgbClr val="009999"/>
      </a:dk2>
      <a:lt2>
        <a:srgbClr val="808080"/>
      </a:lt2>
      <a:accent1>
        <a:srgbClr val="FF7C80"/>
      </a:accent1>
      <a:accent2>
        <a:srgbClr val="333399"/>
      </a:accent2>
      <a:accent3>
        <a:srgbClr val="FFFFFF"/>
      </a:accent3>
      <a:accent4>
        <a:srgbClr val="000000"/>
      </a:accent4>
      <a:accent5>
        <a:srgbClr val="E4ECF8"/>
      </a:accent5>
      <a:accent6>
        <a:srgbClr val="2D2D8A"/>
      </a:accent6>
      <a:hlink>
        <a:srgbClr val="009999"/>
      </a:hlink>
      <a:folHlink>
        <a:srgbClr val="99CC00"/>
      </a:folHlink>
    </a:clrScheme>
    <a:fontScheme name="默认设计模板">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a:themeElements>
    <a:clrScheme name="自定义 553">
      <a:dk1>
        <a:srgbClr val="5F5F5F"/>
      </a:dk1>
      <a:lt1>
        <a:srgbClr val="FFFFFF"/>
      </a:lt1>
      <a:dk2>
        <a:srgbClr val="5F5F5F"/>
      </a:dk2>
      <a:lt2>
        <a:srgbClr val="FFFFFF"/>
      </a:lt2>
      <a:accent1>
        <a:srgbClr val="47B6E7"/>
      </a:accent1>
      <a:accent2>
        <a:srgbClr val="2BC3B5"/>
      </a:accent2>
      <a:accent3>
        <a:srgbClr val="92D050"/>
      </a:accent3>
      <a:accent4>
        <a:srgbClr val="FFC000"/>
      </a:accent4>
      <a:accent5>
        <a:srgbClr val="C00000"/>
      </a:accent5>
      <a:accent6>
        <a:srgbClr val="7030A0"/>
      </a:accent6>
      <a:hlink>
        <a:srgbClr val="00B0F0"/>
      </a:hlink>
      <a:folHlink>
        <a:srgbClr val="AFB2B4"/>
      </a:folHlink>
    </a:clrScheme>
    <a:fontScheme name="KSO主题文字4">
      <a:majorFont>
        <a:latin typeface="Arial"/>
        <a:ea typeface="黑体"/>
        <a:cs typeface=""/>
      </a:majorFont>
      <a:minorFont>
        <a:latin typeface="Arial"/>
        <a:ea typeface="黑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
  <a:themeElements>
    <a:clrScheme name="自定义 553">
      <a:dk1>
        <a:srgbClr val="5F5F5F"/>
      </a:dk1>
      <a:lt1>
        <a:srgbClr val="FFFFFF"/>
      </a:lt1>
      <a:dk2>
        <a:srgbClr val="5F5F5F"/>
      </a:dk2>
      <a:lt2>
        <a:srgbClr val="FFFFFF"/>
      </a:lt2>
      <a:accent1>
        <a:srgbClr val="47B6E7"/>
      </a:accent1>
      <a:accent2>
        <a:srgbClr val="2BC3B5"/>
      </a:accent2>
      <a:accent3>
        <a:srgbClr val="92D050"/>
      </a:accent3>
      <a:accent4>
        <a:srgbClr val="FFC000"/>
      </a:accent4>
      <a:accent5>
        <a:srgbClr val="C00000"/>
      </a:accent5>
      <a:accent6>
        <a:srgbClr val="7030A0"/>
      </a:accent6>
      <a:hlink>
        <a:srgbClr val="00B0F0"/>
      </a:hlink>
      <a:folHlink>
        <a:srgbClr val="AFB2B4"/>
      </a:folHlink>
    </a:clrScheme>
    <a:fontScheme name="KSO主题文字4">
      <a:majorFont>
        <a:latin typeface="Arial"/>
        <a:ea typeface="黑体"/>
        <a:cs typeface=""/>
      </a:majorFont>
      <a:minorFont>
        <a:latin typeface="Arial"/>
        <a:ea typeface="黑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17678</Words>
  <Application>WPS 演示</Application>
  <PresentationFormat>On-screen Show (4:3)</PresentationFormat>
  <Paragraphs>4196</Paragraphs>
  <Slides>84</Slides>
  <Notes>12</Notes>
  <HiddenSlides>0</HiddenSlides>
  <MMClips>0</MMClips>
  <ScaleCrop>false</ScaleCrop>
  <HeadingPairs>
    <vt:vector size="6" baseType="variant">
      <vt:variant>
        <vt:lpstr>已用的字体</vt:lpstr>
      </vt:variant>
      <vt:variant>
        <vt:i4>21</vt:i4>
      </vt:variant>
      <vt:variant>
        <vt:lpstr>主题</vt:lpstr>
      </vt:variant>
      <vt:variant>
        <vt:i4>3</vt:i4>
      </vt:variant>
      <vt:variant>
        <vt:lpstr>幻灯片标题</vt:lpstr>
      </vt:variant>
      <vt:variant>
        <vt:i4>84</vt:i4>
      </vt:variant>
    </vt:vector>
  </HeadingPairs>
  <TitlesOfParts>
    <vt:vector size="108" baseType="lpstr">
      <vt:lpstr>Arial</vt:lpstr>
      <vt:lpstr>宋体</vt:lpstr>
      <vt:lpstr>Wingdings</vt:lpstr>
      <vt:lpstr>黑体</vt:lpstr>
      <vt:lpstr>微软雅黑</vt:lpstr>
      <vt:lpstr>Broadway BT</vt:lpstr>
      <vt:lpstr>汉仪丫丫体简</vt:lpstr>
      <vt:lpstr>Calibri</vt:lpstr>
      <vt:lpstr>华文隶书</vt:lpstr>
      <vt:lpstr>楷体</vt:lpstr>
      <vt:lpstr>仿宋</vt:lpstr>
      <vt:lpstr>仿宋_GB2312</vt:lpstr>
      <vt:lpstr>Tahoma</vt:lpstr>
      <vt:lpstr>楷体_GB2312</vt:lpstr>
      <vt:lpstr>Arial Unicode MS</vt:lpstr>
      <vt:lpstr>Times New Roman</vt:lpstr>
      <vt:lpstr>Verdana</vt:lpstr>
      <vt:lpstr>Wingdings</vt:lpstr>
      <vt:lpstr>Stencil Std</vt:lpstr>
      <vt:lpstr>新宋体</vt:lpstr>
      <vt:lpstr>汉仪旗黑-85S</vt:lpstr>
      <vt:lpstr>1</vt:lpstr>
      <vt:lpstr>2</vt:lpstr>
      <vt:lpstr>3</vt:lpstr>
      <vt:lpstr>重大危险源辨识标准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little fairy</cp:lastModifiedBy>
  <cp:revision>4</cp:revision>
  <dcterms:created xsi:type="dcterms:W3CDTF">2021-01-01T11:57:00Z</dcterms:created>
  <dcterms:modified xsi:type="dcterms:W3CDTF">2024-01-15T07:03:09Z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2052-12.1.0.16120</vt:lpwstr>
  </property>
  <property fmtid="{D5CDD505-2E9C-101B-9397-08002B2CF9AE}" pid="3" name="ICV">
    <vt:lpwstr>5CFC73EA6AF144F4A7667436D37A86CC_13</vt:lpwstr>
  </property>
</Properties>
</file>