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43" r:id="rId3"/>
    <p:sldId id="342" r:id="rId4"/>
    <p:sldId id="256"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1" r:id="rId18"/>
    <p:sldId id="272" r:id="rId19"/>
    <p:sldId id="257" r:id="rId20"/>
    <p:sldId id="273" r:id="rId21"/>
    <p:sldId id="274" r:id="rId22"/>
    <p:sldId id="275" r:id="rId23"/>
    <p:sldId id="276" r:id="rId24"/>
    <p:sldId id="277" r:id="rId25"/>
    <p:sldId id="278" r:id="rId26"/>
    <p:sldId id="279" r:id="rId27"/>
    <p:sldId id="280" r:id="rId28"/>
    <p:sldId id="281" r:id="rId29"/>
    <p:sldId id="282" r:id="rId30"/>
    <p:sldId id="283" r:id="rId31"/>
    <p:sldId id="309" r:id="rId32"/>
    <p:sldId id="284" r:id="rId33"/>
    <p:sldId id="285" r:id="rId34"/>
    <p:sldId id="286" r:id="rId35"/>
    <p:sldId id="288" r:id="rId36"/>
    <p:sldId id="289" r:id="rId37"/>
    <p:sldId id="290" r:id="rId38"/>
    <p:sldId id="291" r:id="rId39"/>
    <p:sldId id="293" r:id="rId40"/>
    <p:sldId id="294" r:id="rId41"/>
    <p:sldId id="295" r:id="rId42"/>
    <p:sldId id="296" r:id="rId43"/>
    <p:sldId id="316" r:id="rId44"/>
    <p:sldId id="297" r:id="rId45"/>
    <p:sldId id="298" r:id="rId46"/>
    <p:sldId id="299" r:id="rId47"/>
    <p:sldId id="300" r:id="rId48"/>
    <p:sldId id="301" r:id="rId49"/>
    <p:sldId id="287" r:id="rId50"/>
    <p:sldId id="302" r:id="rId51"/>
    <p:sldId id="303" r:id="rId52"/>
    <p:sldId id="304" r:id="rId53"/>
    <p:sldId id="305" r:id="rId54"/>
    <p:sldId id="306" r:id="rId55"/>
    <p:sldId id="307" r:id="rId56"/>
    <p:sldId id="308" r:id="rId57"/>
    <p:sldId id="310" r:id="rId58"/>
    <p:sldId id="311" r:id="rId59"/>
    <p:sldId id="312" r:id="rId60"/>
    <p:sldId id="313" r:id="rId61"/>
    <p:sldId id="314" r:id="rId62"/>
    <p:sldId id="315" r:id="rId63"/>
    <p:sldId id="317" r:id="rId64"/>
    <p:sldId id="344" r:id="rId65"/>
  </p:sldIdLst>
  <p:sldSz cx="12192000" cy="6858000"/>
  <p:notesSz cx="6858000" cy="9144000"/>
  <p:custDataLst>
    <p:tags r:id="rId7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4110" userDrawn="1">
          <p15:clr>
            <a:srgbClr val="A4A3A4"/>
          </p15:clr>
        </p15:guide>
        <p15:guide id="4" orient="horz" pos="777" userDrawn="1">
          <p15:clr>
            <a:srgbClr val="A4A3A4"/>
          </p15:clr>
        </p15:guide>
        <p15:guide id="5" pos="302" userDrawn="1">
          <p15:clr>
            <a:srgbClr val="A4A3A4"/>
          </p15:clr>
        </p15:guide>
        <p15:guide id="6" pos="3704" userDrawn="1">
          <p15:clr>
            <a:srgbClr val="A4A3A4"/>
          </p15:clr>
        </p15:guide>
        <p15:guide id="7" pos="270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597D3"/>
    <a:srgbClr val="ACCD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81" d="100"/>
          <a:sy n="81" d="100"/>
        </p:scale>
        <p:origin x="725" y="48"/>
      </p:cViewPr>
      <p:guideLst>
        <p:guide orient="horz" pos="2160"/>
        <p:guide pos="3840"/>
        <p:guide orient="horz" pos="4110"/>
        <p:guide orient="horz" pos="777"/>
        <p:guide pos="302"/>
        <p:guide pos="3704"/>
        <p:guide pos="270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0" Type="http://schemas.openxmlformats.org/officeDocument/2006/relationships/tags" Target="tags/tag22.xml"/><Relationship Id="rId7" Type="http://schemas.openxmlformats.org/officeDocument/2006/relationships/slide" Target="slides/slide5.xml"/><Relationship Id="rId69" Type="http://schemas.openxmlformats.org/officeDocument/2006/relationships/commentAuthors" Target="commentAuthors.xml"/><Relationship Id="rId68" Type="http://schemas.openxmlformats.org/officeDocument/2006/relationships/tableStyles" Target="tableStyles.xml"/><Relationship Id="rId67" Type="http://schemas.openxmlformats.org/officeDocument/2006/relationships/viewProps" Target="viewProps.xml"/><Relationship Id="rId66" Type="http://schemas.openxmlformats.org/officeDocument/2006/relationships/presProps" Target="presProps.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image" Target="../media/image1.png"/><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CAEAB970-DAD8-4186-9719-7FB057EF248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B0045E-45F8-4F58-B150-FEA5CCB3B5E7}"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CAEAB970-DAD8-4186-9719-7FB057EF248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B0045E-45F8-4F58-B150-FEA5CCB3B5E7}"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CAEAB970-DAD8-4186-9719-7FB057EF248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B0045E-45F8-4F58-B150-FEA5CCB3B5E7}"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pic>
        <p:nvPicPr>
          <p:cNvPr id="8" name="图片 7" descr="09.02.1(1)"/>
          <p:cNvPicPr>
            <a:picLocks noChangeAspect="1"/>
          </p:cNvPicPr>
          <p:nvPr userDrawn="1"/>
        </p:nvPicPr>
        <p:blipFill>
          <a:blip r:embed="rId9"/>
          <a:stretch>
            <a:fillRect/>
          </a:stretch>
        </p:blipFill>
        <p:spPr>
          <a:xfrm>
            <a:off x="10776585" y="190500"/>
            <a:ext cx="1237615" cy="62547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CAEAB970-DAD8-4186-9719-7FB057EF248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B0045E-45F8-4F58-B150-FEA5CCB3B5E7}"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CAEAB970-DAD8-4186-9719-7FB057EF248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B0045E-45F8-4F58-B150-FEA5CCB3B5E7}"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CAEAB970-DAD8-4186-9719-7FB057EF248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0B0045E-45F8-4F58-B150-FEA5CCB3B5E7}"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CAEAB970-DAD8-4186-9719-7FB057EF2487}"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0B0045E-45F8-4F58-B150-FEA5CCB3B5E7}"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CAEAB970-DAD8-4186-9719-7FB057EF248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0B0045E-45F8-4F58-B150-FEA5CCB3B5E7}"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AEAB970-DAD8-4186-9719-7FB057EF2487}"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0B0045E-45F8-4F58-B150-FEA5CCB3B5E7}"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CAEAB970-DAD8-4186-9719-7FB057EF248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0B0045E-45F8-4F58-B150-FEA5CCB3B5E7}"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CAEAB970-DAD8-4186-9719-7FB057EF248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0B0045E-45F8-4F58-B150-FEA5CCB3B5E7}"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2.png"/><Relationship Id="rId13" Type="http://schemas.openxmlformats.org/officeDocument/2006/relationships/tags" Target="../tags/tag8.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9000">
              <a:srgbClr val="CEE1EF"/>
            </a:gs>
            <a:gs pos="11000">
              <a:schemeClr val="accent1">
                <a:lumMod val="5000"/>
                <a:lumOff val="95000"/>
              </a:schemeClr>
            </a:gs>
            <a:gs pos="100000">
              <a:srgbClr val="ACCDE4"/>
            </a:gs>
          </a:gsLst>
          <a:lin ang="5400000" scaled="1"/>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EAB970-DAD8-4186-9719-7FB057EF2487}"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B0045E-45F8-4F58-B150-FEA5CCB3B5E7}" type="slidenum">
              <a:rPr lang="zh-CN" altLang="en-US" smtClean="0"/>
            </a:fld>
            <a:endParaRPr lang="zh-CN" altLang="en-US"/>
          </a:p>
        </p:txBody>
      </p:sp>
      <p:pic>
        <p:nvPicPr>
          <p:cNvPr id="8" name="图片 7"/>
          <p:cNvPicPr>
            <a:picLocks noChangeAspect="1"/>
          </p:cNvPicPr>
          <p:nvPr userDrawn="1">
            <p:custDataLst>
              <p:tags r:id="rId13"/>
            </p:custDataLst>
          </p:nvPr>
        </p:nvPicPr>
        <p:blipFill>
          <a:blip r:embed="rId1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s>
</file>

<file path=ppt/slides/_rels/slide10.xml.rels><?xml version="1.0" encoding="UTF-8" standalone="yes"?>
<Relationships xmlns="http://schemas.openxmlformats.org/package/2006/relationships"><Relationship Id="rId9" Type="http://schemas.openxmlformats.org/officeDocument/2006/relationships/image" Target="../media/image5.jpeg"/><Relationship Id="rId8" Type="http://schemas.openxmlformats.org/officeDocument/2006/relationships/image" Target="../media/image24.jpeg"/><Relationship Id="rId7" Type="http://schemas.openxmlformats.org/officeDocument/2006/relationships/image" Target="../media/image25.png"/><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9.png"/><Relationship Id="rId3" Type="http://schemas.openxmlformats.org/officeDocument/2006/relationships/image" Target="../media/image6.png"/><Relationship Id="rId2" Type="http://schemas.openxmlformats.org/officeDocument/2006/relationships/image" Target="../media/image8.png"/><Relationship Id="rId10" Type="http://schemas.openxmlformats.org/officeDocument/2006/relationships/slideLayout" Target="../slideLayouts/slideLayout1.xm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9.png"/><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8.png"/></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9.png"/><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0.png"/><Relationship Id="rId1"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0.png"/><Relationship Id="rId1" Type="http://schemas.openxmlformats.org/officeDocument/2006/relationships/image" Target="../media/image29.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6.xml"/><Relationship Id="rId4" Type="http://schemas.openxmlformats.org/officeDocument/2006/relationships/image" Target="../media/image2.pn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tags" Target="../tags/tag15.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3.xml.rels><?xml version="1.0" encoding="UTF-8" standalone="yes"?>
<Relationships xmlns="http://schemas.openxmlformats.org/package/2006/relationships"><Relationship Id="rId9" Type="http://schemas.openxmlformats.org/officeDocument/2006/relationships/image" Target="../media/image13.jpeg"/><Relationship Id="rId8" Type="http://schemas.openxmlformats.org/officeDocument/2006/relationships/image" Target="../media/image12.jpeg"/><Relationship Id="rId7" Type="http://schemas.openxmlformats.org/officeDocument/2006/relationships/image" Target="../media/image11.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1" Type="http://schemas.openxmlformats.org/officeDocument/2006/relationships/slideLayout" Target="../slideLayouts/slideLayout1.xml"/><Relationship Id="rId10" Type="http://schemas.openxmlformats.org/officeDocument/2006/relationships/image" Target="../media/image14.png"/><Relationship Id="rId1"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0.png"/><Relationship Id="rId1" Type="http://schemas.openxmlformats.org/officeDocument/2006/relationships/image" Target="../media/image29.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0.png"/><Relationship Id="rId1" Type="http://schemas.openxmlformats.org/officeDocument/2006/relationships/image" Target="../media/image2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4.xml.rels><?xml version="1.0" encoding="UTF-8" standalone="yes"?>
<Relationships xmlns="http://schemas.openxmlformats.org/package/2006/relationships"><Relationship Id="rId9" Type="http://schemas.openxmlformats.org/officeDocument/2006/relationships/image" Target="../media/image18.png"/><Relationship Id="rId8" Type="http://schemas.openxmlformats.org/officeDocument/2006/relationships/image" Target="../media/image17.png"/><Relationship Id="rId7" Type="http://schemas.openxmlformats.org/officeDocument/2006/relationships/image" Target="../media/image16.png"/><Relationship Id="rId6" Type="http://schemas.openxmlformats.org/officeDocument/2006/relationships/image" Target="../media/image9.png"/><Relationship Id="rId5" Type="http://schemas.openxmlformats.org/officeDocument/2006/relationships/image" Target="../media/image13.jpeg"/><Relationship Id="rId4" Type="http://schemas.openxmlformats.org/officeDocument/2006/relationships/image" Target="../media/image12.jpeg"/><Relationship Id="rId3" Type="http://schemas.openxmlformats.org/officeDocument/2006/relationships/image" Target="../media/image8.png"/><Relationship Id="rId2" Type="http://schemas.openxmlformats.org/officeDocument/2006/relationships/image" Target="../media/image7.png"/><Relationship Id="rId10" Type="http://schemas.openxmlformats.org/officeDocument/2006/relationships/slideLayout" Target="../slideLayouts/slideLayout1.xml"/><Relationship Id="rId1" Type="http://schemas.openxmlformats.org/officeDocument/2006/relationships/image" Target="../media/image15.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0.png"/><Relationship Id="rId1" Type="http://schemas.openxmlformats.org/officeDocument/2006/relationships/image" Target="../media/image29.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0.png"/><Relationship Id="rId1" Type="http://schemas.openxmlformats.org/officeDocument/2006/relationships/image" Target="../media/image29.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4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0.pn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0.png"/><Relationship Id="rId1" Type="http://schemas.openxmlformats.org/officeDocument/2006/relationships/image" Target="../media/image29.pn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4.png"/><Relationship Id="rId1" Type="http://schemas.openxmlformats.org/officeDocument/2006/relationships/image" Target="../media/image3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5.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0.png"/><Relationship Id="rId1" Type="http://schemas.openxmlformats.org/officeDocument/2006/relationships/image" Target="../media/image29.png"/></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0.png"/><Relationship Id="rId1" Type="http://schemas.openxmlformats.org/officeDocument/2006/relationships/image" Target="../media/image29.pn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0.png"/><Relationship Id="rId1" Type="http://schemas.openxmlformats.org/officeDocument/2006/relationships/image" Target="../media/image29.png"/></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image" Target="../media/image7.png"/></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0.png"/><Relationship Id="rId1" Type="http://schemas.openxmlformats.org/officeDocument/2006/relationships/image" Target="../media/image29.png"/></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0.png"/><Relationship Id="rId1" Type="http://schemas.openxmlformats.org/officeDocument/2006/relationships/image" Target="../media/image29.png"/></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0.png"/><Relationship Id="rId1" Type="http://schemas.openxmlformats.org/officeDocument/2006/relationships/image" Target="../media/image29.png"/></Relationships>
</file>

<file path=ppt/slides/_rels/slide63.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21.xml"/><Relationship Id="rId7" Type="http://schemas.openxmlformats.org/officeDocument/2006/relationships/hyperlink" Target="http://www.bofety.com/" TargetMode="External"/><Relationship Id="rId6" Type="http://schemas.openxmlformats.org/officeDocument/2006/relationships/tags" Target="../tags/tag20.xml"/><Relationship Id="rId5" Type="http://schemas.openxmlformats.org/officeDocument/2006/relationships/image" Target="../media/image36.jpeg"/><Relationship Id="rId4" Type="http://schemas.openxmlformats.org/officeDocument/2006/relationships/tags" Target="../tags/tag19.xml"/><Relationship Id="rId3" Type="http://schemas.openxmlformats.org/officeDocument/2006/relationships/image" Target="../media/image35.jpeg"/><Relationship Id="rId2" Type="http://schemas.openxmlformats.org/officeDocument/2006/relationships/tags" Target="../tags/tag18.xml"/><Relationship Id="rId1" Type="http://schemas.openxmlformats.org/officeDocument/2006/relationships/tags" Target="../tags/tag17.xml"/></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9" Type="http://schemas.openxmlformats.org/officeDocument/2006/relationships/image" Target="../media/image25.png"/><Relationship Id="rId8" Type="http://schemas.openxmlformats.org/officeDocument/2006/relationships/image" Target="../media/image10.png"/><Relationship Id="rId7" Type="http://schemas.openxmlformats.org/officeDocument/2006/relationships/image" Target="../media/image11.png"/><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5.jpeg"/><Relationship Id="rId10" Type="http://schemas.openxmlformats.org/officeDocument/2006/relationships/slideLayout" Target="../slideLayouts/slideLayout1.xml"/><Relationship Id="rId1" Type="http://schemas.openxmlformats.org/officeDocument/2006/relationships/image" Target="../media/image24.jpeg"/></Relationships>
</file>

<file path=ppt/slides/_rels/slide9.xml.rels><?xml version="1.0" encoding="UTF-8" standalone="yes"?>
<Relationships xmlns="http://schemas.openxmlformats.org/package/2006/relationships"><Relationship Id="rId9" Type="http://schemas.openxmlformats.org/officeDocument/2006/relationships/image" Target="../media/image25.png"/><Relationship Id="rId8" Type="http://schemas.openxmlformats.org/officeDocument/2006/relationships/image" Target="../media/image10.png"/><Relationship Id="rId7" Type="http://schemas.openxmlformats.org/officeDocument/2006/relationships/image" Target="../media/image11.png"/><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5.jpeg"/><Relationship Id="rId10" Type="http://schemas.openxmlformats.org/officeDocument/2006/relationships/slideLayout" Target="../slideLayouts/slideLayout1.xml"/><Relationship Id="rId1"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723900" y="1028700"/>
            <a:ext cx="10744835" cy="1758950"/>
          </a:xfrm>
        </p:spPr>
        <p:txBody>
          <a:bodyPr>
            <a:noAutofit/>
          </a:bodyPr>
          <a:lstStyle/>
          <a:p>
            <a:pPr marL="0" indent="0" algn="ctr">
              <a:lnSpc>
                <a:spcPct val="110000"/>
              </a:lnSpc>
              <a:spcBef>
                <a:spcPts val="0"/>
              </a:spcBef>
              <a:spcAft>
                <a:spcPts val="0"/>
              </a:spcAft>
              <a:buSzPct val="100000"/>
              <a:buNone/>
            </a:pPr>
            <a:r>
              <a:rPr lang="zh-CN" altLang="en-US" sz="5120" smtClean="0">
                <a:solidFill>
                  <a:srgbClr val="1E6FAD"/>
                </a:solidFill>
                <a:latin typeface="微软雅黑" panose="020B0503020204020204" pitchFamily="34" charset="-122"/>
                <a:ea typeface="微软雅黑" panose="020B0503020204020204" pitchFamily="34" charset="-122"/>
                <a:cs typeface="+mn-cs"/>
              </a:rPr>
              <a:t>一般生产企业全套危险源风险告知卡</a:t>
            </a:r>
            <a:endParaRPr lang="zh-CN" altLang="en-US" sz="5120" smtClean="0">
              <a:solidFill>
                <a:srgbClr val="1E6FAD"/>
              </a:solidFill>
              <a:latin typeface="微软雅黑" panose="020B0503020204020204" pitchFamily="34" charset="-122"/>
              <a:ea typeface="微软雅黑" panose="020B0503020204020204" pitchFamily="34" charset="-122"/>
              <a:cs typeface="+mn-cs"/>
            </a:endParaRPr>
          </a:p>
        </p:txBody>
      </p:sp>
      <p:sp>
        <p:nvSpPr>
          <p:cNvPr id="3" name="文本框 2" descr="7b0a2020202022776f7264617274223a20227b5c2269645c223a32353030343531362c5c227469645c223a31333439377d220a7d0a"/>
          <p:cNvSpPr txBox="1"/>
          <p:nvPr>
            <p:custDataLst>
              <p:tags r:id="rId2"/>
            </p:custDataLst>
          </p:nvPr>
        </p:nvSpPr>
        <p:spPr>
          <a:xfrm>
            <a:off x="8077835" y="3544436"/>
            <a:ext cx="2364740" cy="477520"/>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3"/>
            </p:custDataLst>
          </p:nvPr>
        </p:nvSpPr>
        <p:spPr>
          <a:xfrm>
            <a:off x="7627835" y="4792367"/>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9" name="椭圆 8"/>
          <p:cNvSpPr/>
          <p:nvPr>
            <p:custDataLst>
              <p:tags r:id="rId4"/>
            </p:custDataLst>
          </p:nvPr>
        </p:nvSpPr>
        <p:spPr>
          <a:xfrm>
            <a:off x="8870950" y="4792980"/>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5"/>
            </p:custDataLst>
          </p:nvPr>
        </p:nvSpPr>
        <p:spPr>
          <a:xfrm>
            <a:off x="10114065" y="4792367"/>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spTree>
    <p:custDataLst>
      <p:tags r:id="rId6"/>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p:cNvGraphicFramePr>
            <a:graphicFrameLocks noGrp="1"/>
          </p:cNvGraphicFramePr>
          <p:nvPr/>
        </p:nvGraphicFramePr>
        <p:xfrm>
          <a:off x="497745" y="1244601"/>
          <a:ext cx="11185524" cy="5281612"/>
        </p:xfrm>
        <a:graphic>
          <a:graphicData uri="http://schemas.openxmlformats.org/drawingml/2006/table">
            <a:tbl>
              <a:tblPr firstRow="1" bandRow="1">
                <a:tableStyleId>{5C22544A-7EE6-4342-B048-85BDC9FD1C3A}</a:tableStyleId>
              </a:tblPr>
              <a:tblGrid>
                <a:gridCol w="1553366"/>
                <a:gridCol w="1093468"/>
                <a:gridCol w="1505125"/>
                <a:gridCol w="7033565"/>
              </a:tblGrid>
              <a:tr h="508000">
                <a:tc rowSpan="2"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847850">
                <a:tc vMerge="1" gridSpan="2">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8800">
                <a:tc rowSpan="2"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rowSpan="2"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r>
              <a:tr h="746125">
                <a:tc vMerge="1" gridSpan="3">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vMerge="1" hMerge="1">
                  <a:tcPr/>
                </a:tc>
                <a:tc row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858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35037">
                <a:tc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文本框 7"/>
          <p:cNvSpPr txBox="1"/>
          <p:nvPr/>
        </p:nvSpPr>
        <p:spPr>
          <a:xfrm>
            <a:off x="3409950" y="356632"/>
            <a:ext cx="5372100" cy="646331"/>
          </a:xfrm>
          <a:prstGeom prst="rect">
            <a:avLst/>
          </a:prstGeom>
          <a:noFill/>
        </p:spPr>
        <p:txBody>
          <a:bodyPr wrap="square" rtlCol="0">
            <a:spAutoFit/>
          </a:bodyPr>
          <a:lstStyle/>
          <a:p>
            <a:pPr algn="ctr"/>
            <a:r>
              <a:rPr lang="zh-CN" altLang="en-US" sz="3600" b="1" spc="600" dirty="0">
                <a:solidFill>
                  <a:srgbClr val="C00000"/>
                </a:solidFill>
                <a:latin typeface="微软雅黑" panose="020B0503020204020204" pitchFamily="34" charset="-122"/>
                <a:ea typeface="微软雅黑" panose="020B0503020204020204" pitchFamily="34" charset="-122"/>
              </a:rPr>
              <a:t>危险源风险告知卡</a:t>
            </a:r>
            <a:endParaRPr lang="zh-CN" altLang="en-US" sz="3600" b="1" spc="600" dirty="0">
              <a:solidFill>
                <a:srgbClr val="C0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685800" y="1358900"/>
            <a:ext cx="1917700"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危险源名称：</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3313114" y="1310278"/>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危险因素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7507287" y="1295400"/>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事故诱因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7507287" y="3690254"/>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防范措施</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510445" y="5005700"/>
            <a:ext cx="1533525" cy="468000"/>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重要提示</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1243782" y="1842532"/>
            <a:ext cx="1371599" cy="369332"/>
          </a:xfrm>
          <a:prstGeom prst="rect">
            <a:avLst/>
          </a:prstGeom>
          <a:noFill/>
        </p:spPr>
        <p:txBody>
          <a:bodyPr wrap="square" rtlCol="0">
            <a:spAutoFit/>
          </a:bodyPr>
          <a:lstStyle/>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砂轮机</a:t>
            </a:r>
            <a:endParaRPr lang="zh-CN" altLang="zh-CN"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3313114" y="1804260"/>
            <a:ext cx="1371600" cy="1200329"/>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1、机械伤害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2、触电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3、噪声</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4、震动</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5、粉尘</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6、物体打击</a:t>
            </a:r>
            <a:endParaRPr lang="zh-CN" altLang="zh-CN" sz="1200" b="1" dirty="0">
              <a:latin typeface="微软雅黑" panose="020B0503020204020204" pitchFamily="34" charset="-122"/>
              <a:ea typeface="微软雅黑" panose="020B0503020204020204" pitchFamily="34" charset="-122"/>
            </a:endParaRPr>
          </a:p>
        </p:txBody>
      </p:sp>
      <p:sp>
        <p:nvSpPr>
          <p:cNvPr id="4" name="矩形 3"/>
          <p:cNvSpPr/>
          <p:nvPr/>
        </p:nvSpPr>
        <p:spPr>
          <a:xfrm>
            <a:off x="4684714" y="1994760"/>
            <a:ext cx="6821486" cy="1269258"/>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1、安全防护、操纵控制装置等故障、失控引发事故；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2、维护不当电器元件失修、老化、线路破损；绝缘、接地不良引发事故；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3、不按照《砂轮机安全操作规程》操作、违章操作、误操作引发事故；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4、未按规定穿戴劳动防护用品等引发事故；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5、砂轮片不及时更换或安装不正确，引发的物体打击事故。</a:t>
            </a:r>
            <a:endParaRPr lang="zh-CN" altLang="zh-CN" sz="1200" b="1" dirty="0">
              <a:latin typeface="微软雅黑" panose="020B0503020204020204" pitchFamily="34" charset="-122"/>
              <a:ea typeface="微软雅黑" panose="020B0503020204020204" pitchFamily="34" charset="-122"/>
            </a:endParaRPr>
          </a:p>
        </p:txBody>
      </p:sp>
      <p:sp>
        <p:nvSpPr>
          <p:cNvPr id="6" name="矩形 5"/>
          <p:cNvSpPr/>
          <p:nvPr/>
        </p:nvSpPr>
        <p:spPr>
          <a:xfrm>
            <a:off x="4684714" y="4158856"/>
            <a:ext cx="6937342" cy="1269258"/>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1、操作人员熟知《砂轮机安全操作规程》，并按规程要求操作；</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2、工作前必须对设备进行检查，各部位正常方可作业；</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3、做好设备日常点检和定期检查，并定期维护保养，设备异常及时向机修车间报告，保证设备正常运转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4、操作人员必须按要求穿戴劳动防护用品。</a:t>
            </a:r>
            <a:endParaRPr lang="zh-CN" altLang="zh-CN" sz="1200" b="1" dirty="0">
              <a:latin typeface="微软雅黑" panose="020B0503020204020204" pitchFamily="34" charset="-122"/>
              <a:ea typeface="微软雅黑" panose="020B0503020204020204" pitchFamily="34" charset="-122"/>
            </a:endParaRPr>
          </a:p>
        </p:txBody>
      </p:sp>
      <p:sp>
        <p:nvSpPr>
          <p:cNvPr id="28" name="矩形 27"/>
          <p:cNvSpPr/>
          <p:nvPr/>
        </p:nvSpPr>
        <p:spPr>
          <a:xfrm>
            <a:off x="569944"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火灾报警电话：</a:t>
            </a:r>
            <a:r>
              <a:rPr lang="en-US" altLang="zh-CN" sz="1200" b="1" dirty="0">
                <a:solidFill>
                  <a:schemeClr val="bg1"/>
                </a:solidFill>
                <a:latin typeface="微软雅黑" panose="020B0503020204020204" pitchFamily="34" charset="-122"/>
                <a:ea typeface="微软雅黑" panose="020B0503020204020204" pitchFamily="34" charset="-122"/>
              </a:rPr>
              <a:t>119</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29" name="矩形 28"/>
          <p:cNvSpPr/>
          <p:nvPr/>
        </p:nvSpPr>
        <p:spPr>
          <a:xfrm>
            <a:off x="2362036"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急救电话：</a:t>
            </a:r>
            <a:r>
              <a:rPr lang="en-US" altLang="zh-CN" sz="1200" b="1" dirty="0">
                <a:solidFill>
                  <a:schemeClr val="bg1"/>
                </a:solidFill>
                <a:latin typeface="微软雅黑" panose="020B0503020204020204" pitchFamily="34" charset="-122"/>
                <a:ea typeface="微软雅黑" panose="020B0503020204020204" pitchFamily="34" charset="-122"/>
              </a:rPr>
              <a:t>120</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569944" y="5929602"/>
            <a:ext cx="4163186"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公司应急电话：白天：</a:t>
            </a:r>
            <a:r>
              <a:rPr lang="en-US" altLang="zh-CN" sz="1200" b="1" dirty="0">
                <a:solidFill>
                  <a:schemeClr val="bg1"/>
                </a:solidFill>
                <a:latin typeface="微软雅黑" panose="020B0503020204020204" pitchFamily="34" charset="-122"/>
                <a:ea typeface="微软雅黑" panose="020B0503020204020204" pitchFamily="34" charset="-122"/>
              </a:rPr>
              <a:t>888888         </a:t>
            </a:r>
            <a:r>
              <a:rPr lang="zh-CN" altLang="en-US" sz="1200" b="1" dirty="0">
                <a:solidFill>
                  <a:schemeClr val="bg1"/>
                </a:solidFill>
                <a:latin typeface="微软雅黑" panose="020B0503020204020204" pitchFamily="34" charset="-122"/>
                <a:ea typeface="微软雅黑" panose="020B0503020204020204" pitchFamily="34" charset="-122"/>
              </a:rPr>
              <a:t>夜间：</a:t>
            </a:r>
            <a:r>
              <a:rPr lang="en-US" altLang="zh-CN" sz="1200" b="1" dirty="0">
                <a:solidFill>
                  <a:schemeClr val="bg1"/>
                </a:solidFill>
                <a:latin typeface="微软雅黑" panose="020B0503020204020204" pitchFamily="34" charset="-122"/>
                <a:ea typeface="微软雅黑" panose="020B0503020204020204" pitchFamily="34" charset="-122"/>
              </a:rPr>
              <a:t>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569944" y="6204564"/>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市医院电话：</a:t>
            </a:r>
            <a:r>
              <a:rPr lang="en-US" altLang="zh-CN" sz="1200" b="1" dirty="0">
                <a:solidFill>
                  <a:schemeClr val="bg1"/>
                </a:solidFill>
                <a:latin typeface="微软雅黑" panose="020B0503020204020204" pitchFamily="34" charset="-122"/>
                <a:ea typeface="微软雅黑" panose="020B0503020204020204" pitchFamily="34" charset="-122"/>
              </a:rPr>
              <a:t>8888888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2177059" y="4928691"/>
            <a:ext cx="2578955" cy="646331"/>
          </a:xfrm>
          <a:prstGeom prst="rect">
            <a:avLst/>
          </a:prstGeom>
        </p:spPr>
        <p:txBody>
          <a:bodyPr wrap="square">
            <a:spAutoFit/>
          </a:bodyPr>
          <a:lstStyle/>
          <a:p>
            <a:pPr algn="ctr"/>
            <a:r>
              <a:rPr lang="zh-CN" altLang="zh-CN" b="1" dirty="0"/>
              <a:t>非本设备人员禁止操作！</a:t>
            </a:r>
            <a:endParaRPr lang="zh-CN" altLang="zh-CN" b="1" dirty="0"/>
          </a:p>
          <a:p>
            <a:pPr algn="ctr"/>
            <a:r>
              <a:rPr lang="zh-CN" altLang="zh-CN" b="1" dirty="0"/>
              <a:t>必须进行设备点检！</a:t>
            </a:r>
            <a:endParaRPr lang="zh-CN" altLang="zh-CN" b="1" dirty="0"/>
          </a:p>
        </p:txBody>
      </p:sp>
      <p:grpSp>
        <p:nvGrpSpPr>
          <p:cNvPr id="32" name="组合 31"/>
          <p:cNvGrpSpPr/>
          <p:nvPr/>
        </p:nvGrpSpPr>
        <p:grpSpPr>
          <a:xfrm>
            <a:off x="5377809" y="5748314"/>
            <a:ext cx="502291" cy="688095"/>
            <a:chOff x="5048562" y="5751300"/>
            <a:chExt cx="502291" cy="688095"/>
          </a:xfrm>
        </p:grpSpPr>
        <p:pic>
          <p:nvPicPr>
            <p:cNvPr id="33" name="图片 32"/>
            <p:cNvPicPr>
              <a:picLocks noChangeAspect="1"/>
            </p:cNvPicPr>
            <p:nvPr/>
          </p:nvPicPr>
          <p:blipFill rotWithShape="1">
            <a:blip r:embed="rId1" cstate="print">
              <a:extLst>
                <a:ext uri="{28A0092B-C50C-407E-A947-70E740481C1C}">
                  <a14:useLocalDpi xmlns:a14="http://schemas.microsoft.com/office/drawing/2010/main" val="0"/>
                </a:ext>
              </a:extLst>
            </a:blip>
            <a:srcRect l="11551" t="10118" r="6896" b="5700"/>
            <a:stretch>
              <a:fillRect/>
            </a:stretch>
          </p:blipFill>
          <p:spPr>
            <a:xfrm>
              <a:off x="5048562" y="5773278"/>
              <a:ext cx="502291" cy="666117"/>
            </a:xfrm>
            <a:prstGeom prst="rect">
              <a:avLst/>
            </a:prstGeom>
          </p:spPr>
        </p:pic>
        <p:sp>
          <p:nvSpPr>
            <p:cNvPr id="34" name="Rectangle 74"/>
            <p:cNvSpPr>
              <a:spLocks noChangeArrowheads="1"/>
            </p:cNvSpPr>
            <p:nvPr/>
          </p:nvSpPr>
          <p:spPr bwMode="auto">
            <a:xfrm>
              <a:off x="5048562"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35" name="组合 34"/>
          <p:cNvGrpSpPr/>
          <p:nvPr/>
        </p:nvGrpSpPr>
        <p:grpSpPr>
          <a:xfrm>
            <a:off x="6216044" y="5741899"/>
            <a:ext cx="486444" cy="692201"/>
            <a:chOff x="6231394" y="5751300"/>
            <a:chExt cx="486444" cy="692201"/>
          </a:xfrm>
        </p:grpSpPr>
        <p:pic>
          <p:nvPicPr>
            <p:cNvPr id="36" name="图片 35"/>
            <p:cNvPicPr>
              <a:picLocks noChangeAspect="1"/>
            </p:cNvPicPr>
            <p:nvPr/>
          </p:nvPicPr>
          <p:blipFill rotWithShape="1">
            <a:blip r:embed="rId2" cstate="print">
              <a:extLst>
                <a:ext uri="{28A0092B-C50C-407E-A947-70E740481C1C}">
                  <a14:useLocalDpi xmlns:a14="http://schemas.microsoft.com/office/drawing/2010/main" val="0"/>
                </a:ext>
              </a:extLst>
            </a:blip>
            <a:srcRect l="5478" t="241" r="2087"/>
            <a:stretch>
              <a:fillRect/>
            </a:stretch>
          </p:blipFill>
          <p:spPr>
            <a:xfrm>
              <a:off x="6241081" y="5777383"/>
              <a:ext cx="476757" cy="666118"/>
            </a:xfrm>
            <a:prstGeom prst="rect">
              <a:avLst/>
            </a:prstGeom>
          </p:spPr>
        </p:pic>
        <p:sp>
          <p:nvSpPr>
            <p:cNvPr id="39" name="Rectangle 74"/>
            <p:cNvSpPr>
              <a:spLocks noChangeArrowheads="1"/>
            </p:cNvSpPr>
            <p:nvPr/>
          </p:nvSpPr>
          <p:spPr bwMode="auto">
            <a:xfrm>
              <a:off x="6231394"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40" name="组合 39"/>
          <p:cNvGrpSpPr/>
          <p:nvPr/>
        </p:nvGrpSpPr>
        <p:grpSpPr>
          <a:xfrm>
            <a:off x="7038432" y="5741899"/>
            <a:ext cx="486444" cy="688095"/>
            <a:chOff x="5666496" y="6074423"/>
            <a:chExt cx="486444" cy="688095"/>
          </a:xfrm>
        </p:grpSpPr>
        <p:pic>
          <p:nvPicPr>
            <p:cNvPr id="41" name="图片 40"/>
            <p:cNvPicPr>
              <a:picLocks noChangeAspect="1"/>
            </p:cNvPicPr>
            <p:nvPr/>
          </p:nvPicPr>
          <p:blipFill rotWithShape="1">
            <a:blip r:embed="rId3" cstate="print">
              <a:extLst>
                <a:ext uri="{28A0092B-C50C-407E-A947-70E740481C1C}">
                  <a14:useLocalDpi xmlns:a14="http://schemas.microsoft.com/office/drawing/2010/main" val="0"/>
                </a:ext>
              </a:extLst>
            </a:blip>
            <a:srcRect l="12370" t="4611" r="11205" b="7240"/>
            <a:stretch>
              <a:fillRect/>
            </a:stretch>
          </p:blipFill>
          <p:spPr>
            <a:xfrm>
              <a:off x="5669703" y="6094098"/>
              <a:ext cx="483237" cy="666117"/>
            </a:xfrm>
            <a:prstGeom prst="rect">
              <a:avLst/>
            </a:prstGeom>
          </p:spPr>
        </p:pic>
        <p:sp>
          <p:nvSpPr>
            <p:cNvPr id="42" name="Rectangle 74"/>
            <p:cNvSpPr>
              <a:spLocks noChangeArrowheads="1"/>
            </p:cNvSpPr>
            <p:nvPr/>
          </p:nvSpPr>
          <p:spPr bwMode="auto">
            <a:xfrm>
              <a:off x="5666496" y="6074423"/>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51" name="组合 50"/>
          <p:cNvGrpSpPr/>
          <p:nvPr/>
        </p:nvGrpSpPr>
        <p:grpSpPr>
          <a:xfrm>
            <a:off x="7860820" y="5740998"/>
            <a:ext cx="486444" cy="689896"/>
            <a:chOff x="6832165" y="5753605"/>
            <a:chExt cx="486444" cy="689896"/>
          </a:xfrm>
        </p:grpSpPr>
        <p:pic>
          <p:nvPicPr>
            <p:cNvPr id="52" name="图片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9409" y="5782161"/>
              <a:ext cx="479200" cy="661340"/>
            </a:xfrm>
            <a:prstGeom prst="rect">
              <a:avLst/>
            </a:prstGeom>
          </p:spPr>
        </p:pic>
        <p:sp>
          <p:nvSpPr>
            <p:cNvPr id="53" name="Rectangle 74"/>
            <p:cNvSpPr>
              <a:spLocks noChangeArrowheads="1"/>
            </p:cNvSpPr>
            <p:nvPr/>
          </p:nvSpPr>
          <p:spPr bwMode="auto">
            <a:xfrm>
              <a:off x="6832165" y="5753605"/>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55" name="组合 54"/>
          <p:cNvGrpSpPr/>
          <p:nvPr/>
        </p:nvGrpSpPr>
        <p:grpSpPr>
          <a:xfrm>
            <a:off x="9505596" y="5739596"/>
            <a:ext cx="486444" cy="688095"/>
            <a:chOff x="8135043" y="5752584"/>
            <a:chExt cx="486444" cy="688095"/>
          </a:xfrm>
        </p:grpSpPr>
        <p:pic>
          <p:nvPicPr>
            <p:cNvPr id="56" name="图片 55"/>
            <p:cNvPicPr>
              <a:picLocks noChangeAspect="1"/>
            </p:cNvPicPr>
            <p:nvPr/>
          </p:nvPicPr>
          <p:blipFill rotWithShape="1">
            <a:blip r:embed="rId5" cstate="print">
              <a:extLst>
                <a:ext uri="{28A0092B-C50C-407E-A947-70E740481C1C}">
                  <a14:useLocalDpi xmlns:a14="http://schemas.microsoft.com/office/drawing/2010/main" val="0"/>
                </a:ext>
              </a:extLst>
            </a:blip>
            <a:srcRect l="5130" r="3140"/>
            <a:stretch>
              <a:fillRect/>
            </a:stretch>
          </p:blipFill>
          <p:spPr>
            <a:xfrm>
              <a:off x="8135043" y="5777621"/>
              <a:ext cx="486443" cy="656352"/>
            </a:xfrm>
            <a:prstGeom prst="rect">
              <a:avLst/>
            </a:prstGeom>
          </p:spPr>
        </p:pic>
        <p:sp>
          <p:nvSpPr>
            <p:cNvPr id="57" name="Rectangle 74"/>
            <p:cNvSpPr>
              <a:spLocks noChangeArrowheads="1"/>
            </p:cNvSpPr>
            <p:nvPr/>
          </p:nvSpPr>
          <p:spPr bwMode="auto">
            <a:xfrm>
              <a:off x="8135043" y="5752584"/>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58" name="组合 57"/>
          <p:cNvGrpSpPr/>
          <p:nvPr/>
        </p:nvGrpSpPr>
        <p:grpSpPr>
          <a:xfrm>
            <a:off x="10327986" y="5743782"/>
            <a:ext cx="486444" cy="697157"/>
            <a:chOff x="7460120" y="5755406"/>
            <a:chExt cx="486444" cy="697157"/>
          </a:xfrm>
        </p:grpSpPr>
        <p:pic>
          <p:nvPicPr>
            <p:cNvPr id="59" name="图片 5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60"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61" name="组合 60"/>
          <p:cNvGrpSpPr/>
          <p:nvPr/>
        </p:nvGrpSpPr>
        <p:grpSpPr>
          <a:xfrm>
            <a:off x="8683208" y="5746005"/>
            <a:ext cx="486444" cy="688095"/>
            <a:chOff x="8609332" y="5635169"/>
            <a:chExt cx="486444" cy="688095"/>
          </a:xfrm>
        </p:grpSpPr>
        <p:pic>
          <p:nvPicPr>
            <p:cNvPr id="62" name="图片 61"/>
            <p:cNvPicPr>
              <a:picLocks noChangeAspect="1"/>
            </p:cNvPicPr>
            <p:nvPr/>
          </p:nvPicPr>
          <p:blipFill rotWithShape="1">
            <a:blip r:embed="rId7" cstate="print">
              <a:extLst>
                <a:ext uri="{28A0092B-C50C-407E-A947-70E740481C1C}">
                  <a14:useLocalDpi xmlns:a14="http://schemas.microsoft.com/office/drawing/2010/main" val="0"/>
                </a:ext>
              </a:extLst>
            </a:blip>
            <a:srcRect l="6214" r="6005" b="4482"/>
            <a:stretch>
              <a:fillRect/>
            </a:stretch>
          </p:blipFill>
          <p:spPr>
            <a:xfrm>
              <a:off x="8609332" y="5635169"/>
              <a:ext cx="483237" cy="688095"/>
            </a:xfrm>
            <a:prstGeom prst="rect">
              <a:avLst/>
            </a:prstGeom>
          </p:spPr>
        </p:pic>
        <p:sp>
          <p:nvSpPr>
            <p:cNvPr id="63" name="Rectangle 74"/>
            <p:cNvSpPr>
              <a:spLocks noChangeArrowheads="1"/>
            </p:cNvSpPr>
            <p:nvPr/>
          </p:nvSpPr>
          <p:spPr bwMode="auto">
            <a:xfrm>
              <a:off x="8609332" y="5635169"/>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pic>
        <p:nvPicPr>
          <p:cNvPr id="69" name="Picture 18" descr="注意防尘，15张"/>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78848" y="3773469"/>
            <a:ext cx="679750" cy="906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0" name="Group 70"/>
          <p:cNvGrpSpPr>
            <a:grpSpLocks noChangeAspect="1"/>
          </p:cNvGrpSpPr>
          <p:nvPr/>
        </p:nvGrpSpPr>
        <p:grpSpPr bwMode="auto">
          <a:xfrm>
            <a:off x="863867" y="3827229"/>
            <a:ext cx="725700" cy="788362"/>
            <a:chOff x="2378" y="2565"/>
            <a:chExt cx="1355" cy="1472"/>
          </a:xfrm>
        </p:grpSpPr>
        <p:sp>
          <p:nvSpPr>
            <p:cNvPr id="71"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72"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5" name="组合 74"/>
          <p:cNvGrpSpPr/>
          <p:nvPr/>
        </p:nvGrpSpPr>
        <p:grpSpPr>
          <a:xfrm>
            <a:off x="1792240" y="3824933"/>
            <a:ext cx="712331" cy="772698"/>
            <a:chOff x="9837610" y="3577222"/>
            <a:chExt cx="2154237" cy="2336801"/>
          </a:xfrm>
        </p:grpSpPr>
        <p:sp>
          <p:nvSpPr>
            <p:cNvPr id="76" name="Freeform 102"/>
            <p:cNvSpPr/>
            <p:nvPr/>
          </p:nvSpPr>
          <p:spPr bwMode="auto">
            <a:xfrm>
              <a:off x="9837610" y="3577222"/>
              <a:ext cx="2154237" cy="1928813"/>
            </a:xfrm>
            <a:custGeom>
              <a:avLst/>
              <a:gdLst>
                <a:gd name="T0" fmla="*/ 116 w 1357"/>
                <a:gd name="T1" fmla="*/ 1215 h 1215"/>
                <a:gd name="T2" fmla="*/ 1239 w 1357"/>
                <a:gd name="T3" fmla="*/ 1215 h 1215"/>
                <a:gd name="T4" fmla="*/ 1249 w 1357"/>
                <a:gd name="T5" fmla="*/ 1215 h 1215"/>
                <a:gd name="T6" fmla="*/ 1263 w 1357"/>
                <a:gd name="T7" fmla="*/ 1215 h 1215"/>
                <a:gd name="T8" fmla="*/ 1274 w 1357"/>
                <a:gd name="T9" fmla="*/ 1212 h 1215"/>
                <a:gd name="T10" fmla="*/ 1284 w 1357"/>
                <a:gd name="T11" fmla="*/ 1207 h 1215"/>
                <a:gd name="T12" fmla="*/ 1298 w 1357"/>
                <a:gd name="T13" fmla="*/ 1201 h 1215"/>
                <a:gd name="T14" fmla="*/ 1306 w 1357"/>
                <a:gd name="T15" fmla="*/ 1193 h 1215"/>
                <a:gd name="T16" fmla="*/ 1319 w 1357"/>
                <a:gd name="T17" fmla="*/ 1185 h 1215"/>
                <a:gd name="T18" fmla="*/ 1327 w 1357"/>
                <a:gd name="T19" fmla="*/ 1177 h 1215"/>
                <a:gd name="T20" fmla="*/ 1335 w 1357"/>
                <a:gd name="T21" fmla="*/ 1167 h 1215"/>
                <a:gd name="T22" fmla="*/ 1343 w 1357"/>
                <a:gd name="T23" fmla="*/ 1148 h 1215"/>
                <a:gd name="T24" fmla="*/ 1349 w 1357"/>
                <a:gd name="T25" fmla="*/ 1140 h 1215"/>
                <a:gd name="T26" fmla="*/ 1354 w 1357"/>
                <a:gd name="T27" fmla="*/ 1124 h 1215"/>
                <a:gd name="T28" fmla="*/ 1357 w 1357"/>
                <a:gd name="T29" fmla="*/ 1110 h 1215"/>
                <a:gd name="T30" fmla="*/ 1357 w 1357"/>
                <a:gd name="T31" fmla="*/ 1086 h 1215"/>
                <a:gd name="T32" fmla="*/ 1351 w 1357"/>
                <a:gd name="T33" fmla="*/ 1073 h 1215"/>
                <a:gd name="T34" fmla="*/ 1349 w 1357"/>
                <a:gd name="T35" fmla="*/ 1059 h 1215"/>
                <a:gd name="T36" fmla="*/ 1338 w 1357"/>
                <a:gd name="T37" fmla="*/ 1038 h 1215"/>
                <a:gd name="T38" fmla="*/ 1314 w 1357"/>
                <a:gd name="T39" fmla="*/ 998 h 1215"/>
                <a:gd name="T40" fmla="*/ 783 w 1357"/>
                <a:gd name="T41" fmla="*/ 54 h 1215"/>
                <a:gd name="T42" fmla="*/ 764 w 1357"/>
                <a:gd name="T43" fmla="*/ 35 h 1215"/>
                <a:gd name="T44" fmla="*/ 756 w 1357"/>
                <a:gd name="T45" fmla="*/ 24 h 1215"/>
                <a:gd name="T46" fmla="*/ 745 w 1357"/>
                <a:gd name="T47" fmla="*/ 16 h 1215"/>
                <a:gd name="T48" fmla="*/ 735 w 1357"/>
                <a:gd name="T49" fmla="*/ 11 h 1215"/>
                <a:gd name="T50" fmla="*/ 727 w 1357"/>
                <a:gd name="T51" fmla="*/ 8 h 1215"/>
                <a:gd name="T52" fmla="*/ 719 w 1357"/>
                <a:gd name="T53" fmla="*/ 5 h 1215"/>
                <a:gd name="T54" fmla="*/ 711 w 1357"/>
                <a:gd name="T55" fmla="*/ 3 h 1215"/>
                <a:gd name="T56" fmla="*/ 700 w 1357"/>
                <a:gd name="T57" fmla="*/ 0 h 1215"/>
                <a:gd name="T58" fmla="*/ 689 w 1357"/>
                <a:gd name="T59" fmla="*/ 0 h 1215"/>
                <a:gd name="T60" fmla="*/ 678 w 1357"/>
                <a:gd name="T61" fmla="*/ 0 h 1215"/>
                <a:gd name="T62" fmla="*/ 668 w 1357"/>
                <a:gd name="T63" fmla="*/ 3 h 1215"/>
                <a:gd name="T64" fmla="*/ 654 w 1357"/>
                <a:gd name="T65" fmla="*/ 8 h 1215"/>
                <a:gd name="T66" fmla="*/ 641 w 1357"/>
                <a:gd name="T67" fmla="*/ 16 h 1215"/>
                <a:gd name="T68" fmla="*/ 633 w 1357"/>
                <a:gd name="T69" fmla="*/ 24 h 1215"/>
                <a:gd name="T70" fmla="*/ 619 w 1357"/>
                <a:gd name="T71" fmla="*/ 32 h 1215"/>
                <a:gd name="T72" fmla="*/ 8 w 1357"/>
                <a:gd name="T73" fmla="*/ 1057 h 1215"/>
                <a:gd name="T74" fmla="*/ 0 w 1357"/>
                <a:gd name="T75" fmla="*/ 1097 h 1215"/>
                <a:gd name="T76" fmla="*/ 3 w 1357"/>
                <a:gd name="T77" fmla="*/ 1116 h 1215"/>
                <a:gd name="T78" fmla="*/ 6 w 1357"/>
                <a:gd name="T79" fmla="*/ 1132 h 1215"/>
                <a:gd name="T80" fmla="*/ 11 w 1357"/>
                <a:gd name="T81" fmla="*/ 1142 h 1215"/>
                <a:gd name="T82" fmla="*/ 14 w 1357"/>
                <a:gd name="T83" fmla="*/ 1150 h 1215"/>
                <a:gd name="T84" fmla="*/ 24 w 1357"/>
                <a:gd name="T85" fmla="*/ 1169 h 1215"/>
                <a:gd name="T86" fmla="*/ 38 w 1357"/>
                <a:gd name="T87" fmla="*/ 1180 h 1215"/>
                <a:gd name="T88" fmla="*/ 46 w 1357"/>
                <a:gd name="T89" fmla="*/ 1188 h 1215"/>
                <a:gd name="T90" fmla="*/ 57 w 1357"/>
                <a:gd name="T91" fmla="*/ 1196 h 1215"/>
                <a:gd name="T92" fmla="*/ 67 w 1357"/>
                <a:gd name="T93" fmla="*/ 1201 h 1215"/>
                <a:gd name="T94" fmla="*/ 83 w 1357"/>
                <a:gd name="T95" fmla="*/ 1207 h 1215"/>
                <a:gd name="T96" fmla="*/ 116 w 1357"/>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7" h="1215">
                  <a:moveTo>
                    <a:pt x="116" y="1215"/>
                  </a:moveTo>
                  <a:lnTo>
                    <a:pt x="1239" y="1215"/>
                  </a:lnTo>
                  <a:lnTo>
                    <a:pt x="1249" y="1215"/>
                  </a:lnTo>
                  <a:lnTo>
                    <a:pt x="1263" y="1215"/>
                  </a:lnTo>
                  <a:lnTo>
                    <a:pt x="1274" y="1212"/>
                  </a:lnTo>
                  <a:lnTo>
                    <a:pt x="1284" y="1207"/>
                  </a:lnTo>
                  <a:lnTo>
                    <a:pt x="1298" y="1201"/>
                  </a:lnTo>
                  <a:lnTo>
                    <a:pt x="1306" y="1193"/>
                  </a:lnTo>
                  <a:lnTo>
                    <a:pt x="1319" y="1185"/>
                  </a:lnTo>
                  <a:lnTo>
                    <a:pt x="1327" y="1177"/>
                  </a:lnTo>
                  <a:lnTo>
                    <a:pt x="1335" y="1167"/>
                  </a:lnTo>
                  <a:lnTo>
                    <a:pt x="1343" y="1148"/>
                  </a:lnTo>
                  <a:lnTo>
                    <a:pt x="1349" y="1140"/>
                  </a:lnTo>
                  <a:lnTo>
                    <a:pt x="1354" y="1124"/>
                  </a:lnTo>
                  <a:lnTo>
                    <a:pt x="1357" y="1110"/>
                  </a:lnTo>
                  <a:lnTo>
                    <a:pt x="1357" y="1086"/>
                  </a:lnTo>
                  <a:lnTo>
                    <a:pt x="1351" y="1073"/>
                  </a:lnTo>
                  <a:lnTo>
                    <a:pt x="1349" y="1059"/>
                  </a:lnTo>
                  <a:lnTo>
                    <a:pt x="1338" y="1038"/>
                  </a:lnTo>
                  <a:lnTo>
                    <a:pt x="1314" y="998"/>
                  </a:lnTo>
                  <a:lnTo>
                    <a:pt x="783" y="54"/>
                  </a:lnTo>
                  <a:lnTo>
                    <a:pt x="764" y="35"/>
                  </a:lnTo>
                  <a:lnTo>
                    <a:pt x="756" y="24"/>
                  </a:lnTo>
                  <a:lnTo>
                    <a:pt x="745" y="16"/>
                  </a:lnTo>
                  <a:lnTo>
                    <a:pt x="735" y="11"/>
                  </a:lnTo>
                  <a:lnTo>
                    <a:pt x="727" y="8"/>
                  </a:lnTo>
                  <a:lnTo>
                    <a:pt x="719" y="5"/>
                  </a:lnTo>
                  <a:lnTo>
                    <a:pt x="711" y="3"/>
                  </a:lnTo>
                  <a:lnTo>
                    <a:pt x="700" y="0"/>
                  </a:lnTo>
                  <a:lnTo>
                    <a:pt x="689" y="0"/>
                  </a:lnTo>
                  <a:lnTo>
                    <a:pt x="678" y="0"/>
                  </a:lnTo>
                  <a:lnTo>
                    <a:pt x="668" y="3"/>
                  </a:lnTo>
                  <a:lnTo>
                    <a:pt x="654" y="8"/>
                  </a:lnTo>
                  <a:lnTo>
                    <a:pt x="641" y="16"/>
                  </a:lnTo>
                  <a:lnTo>
                    <a:pt x="633" y="24"/>
                  </a:lnTo>
                  <a:lnTo>
                    <a:pt x="619" y="32"/>
                  </a:lnTo>
                  <a:lnTo>
                    <a:pt x="8" y="1057"/>
                  </a:lnTo>
                  <a:lnTo>
                    <a:pt x="0" y="1097"/>
                  </a:lnTo>
                  <a:lnTo>
                    <a:pt x="3" y="1116"/>
                  </a:lnTo>
                  <a:lnTo>
                    <a:pt x="6" y="1132"/>
                  </a:lnTo>
                  <a:lnTo>
                    <a:pt x="11" y="1142"/>
                  </a:lnTo>
                  <a:lnTo>
                    <a:pt x="14" y="1150"/>
                  </a:lnTo>
                  <a:lnTo>
                    <a:pt x="24" y="1169"/>
                  </a:lnTo>
                  <a:lnTo>
                    <a:pt x="38" y="1180"/>
                  </a:lnTo>
                  <a:lnTo>
                    <a:pt x="46" y="1188"/>
                  </a:lnTo>
                  <a:lnTo>
                    <a:pt x="57" y="1196"/>
                  </a:lnTo>
                  <a:lnTo>
                    <a:pt x="67" y="1201"/>
                  </a:lnTo>
                  <a:lnTo>
                    <a:pt x="83" y="1207"/>
                  </a:lnTo>
                  <a:lnTo>
                    <a:pt x="116"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03"/>
            <p:cNvSpPr>
              <a:spLocks noEditPoints="1"/>
            </p:cNvSpPr>
            <p:nvPr/>
          </p:nvSpPr>
          <p:spPr bwMode="auto">
            <a:xfrm>
              <a:off x="9897935" y="3632785"/>
              <a:ext cx="2033587" cy="1812925"/>
            </a:xfrm>
            <a:custGeom>
              <a:avLst/>
              <a:gdLst>
                <a:gd name="T0" fmla="*/ 182 w 1281"/>
                <a:gd name="T1" fmla="*/ 997 h 1142"/>
                <a:gd name="T2" fmla="*/ 651 w 1281"/>
                <a:gd name="T3" fmla="*/ 196 h 1142"/>
                <a:gd name="T4" fmla="*/ 1115 w 1281"/>
                <a:gd name="T5" fmla="*/ 997 h 1142"/>
                <a:gd name="T6" fmla="*/ 182 w 1281"/>
                <a:gd name="T7" fmla="*/ 997 h 1142"/>
                <a:gd name="T8" fmla="*/ 182 w 1281"/>
                <a:gd name="T9" fmla="*/ 997 h 1142"/>
                <a:gd name="T10" fmla="*/ 182 w 1281"/>
                <a:gd name="T11" fmla="*/ 997 h 1142"/>
                <a:gd name="T12" fmla="*/ 83 w 1281"/>
                <a:gd name="T13" fmla="*/ 1142 h 1142"/>
                <a:gd name="T14" fmla="*/ 1201 w 1281"/>
                <a:gd name="T15" fmla="*/ 1142 h 1142"/>
                <a:gd name="T16" fmla="*/ 1209 w 1281"/>
                <a:gd name="T17" fmla="*/ 1142 h 1142"/>
                <a:gd name="T18" fmla="*/ 1217 w 1281"/>
                <a:gd name="T19" fmla="*/ 1142 h 1142"/>
                <a:gd name="T20" fmla="*/ 1225 w 1281"/>
                <a:gd name="T21" fmla="*/ 1140 h 1142"/>
                <a:gd name="T22" fmla="*/ 1233 w 1281"/>
                <a:gd name="T23" fmla="*/ 1137 h 1142"/>
                <a:gd name="T24" fmla="*/ 1241 w 1281"/>
                <a:gd name="T25" fmla="*/ 1134 h 1142"/>
                <a:gd name="T26" fmla="*/ 1246 w 1281"/>
                <a:gd name="T27" fmla="*/ 1129 h 1142"/>
                <a:gd name="T28" fmla="*/ 1252 w 1281"/>
                <a:gd name="T29" fmla="*/ 1126 h 1142"/>
                <a:gd name="T30" fmla="*/ 1257 w 1281"/>
                <a:gd name="T31" fmla="*/ 1123 h 1142"/>
                <a:gd name="T32" fmla="*/ 1262 w 1281"/>
                <a:gd name="T33" fmla="*/ 1118 h 1142"/>
                <a:gd name="T34" fmla="*/ 1265 w 1281"/>
                <a:gd name="T35" fmla="*/ 1113 h 1142"/>
                <a:gd name="T36" fmla="*/ 1273 w 1281"/>
                <a:gd name="T37" fmla="*/ 1097 h 1142"/>
                <a:gd name="T38" fmla="*/ 1276 w 1281"/>
                <a:gd name="T39" fmla="*/ 1091 h 1142"/>
                <a:gd name="T40" fmla="*/ 1278 w 1281"/>
                <a:gd name="T41" fmla="*/ 1081 h 1142"/>
                <a:gd name="T42" fmla="*/ 1281 w 1281"/>
                <a:gd name="T43" fmla="*/ 1073 h 1142"/>
                <a:gd name="T44" fmla="*/ 1281 w 1281"/>
                <a:gd name="T45" fmla="*/ 1064 h 1142"/>
                <a:gd name="T46" fmla="*/ 1281 w 1281"/>
                <a:gd name="T47" fmla="*/ 1056 h 1142"/>
                <a:gd name="T48" fmla="*/ 1278 w 1281"/>
                <a:gd name="T49" fmla="*/ 1046 h 1142"/>
                <a:gd name="T50" fmla="*/ 1276 w 1281"/>
                <a:gd name="T51" fmla="*/ 1038 h 1142"/>
                <a:gd name="T52" fmla="*/ 1268 w 1281"/>
                <a:gd name="T53" fmla="*/ 1019 h 1142"/>
                <a:gd name="T54" fmla="*/ 1246 w 1281"/>
                <a:gd name="T55" fmla="*/ 979 h 1142"/>
                <a:gd name="T56" fmla="*/ 713 w 1281"/>
                <a:gd name="T57" fmla="*/ 40 h 1142"/>
                <a:gd name="T58" fmla="*/ 699 w 1281"/>
                <a:gd name="T59" fmla="*/ 24 h 1142"/>
                <a:gd name="T60" fmla="*/ 694 w 1281"/>
                <a:gd name="T61" fmla="*/ 19 h 1142"/>
                <a:gd name="T62" fmla="*/ 686 w 1281"/>
                <a:gd name="T63" fmla="*/ 13 h 1142"/>
                <a:gd name="T64" fmla="*/ 681 w 1281"/>
                <a:gd name="T65" fmla="*/ 8 h 1142"/>
                <a:gd name="T66" fmla="*/ 675 w 1281"/>
                <a:gd name="T67" fmla="*/ 5 h 1142"/>
                <a:gd name="T68" fmla="*/ 670 w 1281"/>
                <a:gd name="T69" fmla="*/ 5 h 1142"/>
                <a:gd name="T70" fmla="*/ 665 w 1281"/>
                <a:gd name="T71" fmla="*/ 3 h 1142"/>
                <a:gd name="T72" fmla="*/ 657 w 1281"/>
                <a:gd name="T73" fmla="*/ 0 h 1142"/>
                <a:gd name="T74" fmla="*/ 657 w 1281"/>
                <a:gd name="T75" fmla="*/ 0 h 1142"/>
                <a:gd name="T76" fmla="*/ 654 w 1281"/>
                <a:gd name="T77" fmla="*/ 0 h 1142"/>
                <a:gd name="T78" fmla="*/ 649 w 1281"/>
                <a:gd name="T79" fmla="*/ 3 h 1142"/>
                <a:gd name="T80" fmla="*/ 640 w 1281"/>
                <a:gd name="T81" fmla="*/ 3 h 1142"/>
                <a:gd name="T82" fmla="*/ 632 w 1281"/>
                <a:gd name="T83" fmla="*/ 8 h 1142"/>
                <a:gd name="T84" fmla="*/ 624 w 1281"/>
                <a:gd name="T85" fmla="*/ 11 h 1142"/>
                <a:gd name="T86" fmla="*/ 616 w 1281"/>
                <a:gd name="T87" fmla="*/ 16 h 1142"/>
                <a:gd name="T88" fmla="*/ 611 w 1281"/>
                <a:gd name="T89" fmla="*/ 21 h 1142"/>
                <a:gd name="T90" fmla="*/ 5 w 1281"/>
                <a:gd name="T91" fmla="*/ 1035 h 1142"/>
                <a:gd name="T92" fmla="*/ 0 w 1281"/>
                <a:gd name="T93" fmla="*/ 1064 h 1142"/>
                <a:gd name="T94" fmla="*/ 0 w 1281"/>
                <a:gd name="T95" fmla="*/ 1075 h 1142"/>
                <a:gd name="T96" fmla="*/ 2 w 1281"/>
                <a:gd name="T97" fmla="*/ 1086 h 1142"/>
                <a:gd name="T98" fmla="*/ 5 w 1281"/>
                <a:gd name="T99" fmla="*/ 1094 h 1142"/>
                <a:gd name="T100" fmla="*/ 8 w 1281"/>
                <a:gd name="T101" fmla="*/ 1099 h 1142"/>
                <a:gd name="T102" fmla="*/ 13 w 1281"/>
                <a:gd name="T103" fmla="*/ 1105 h 1142"/>
                <a:gd name="T104" fmla="*/ 16 w 1281"/>
                <a:gd name="T105" fmla="*/ 1110 h 1142"/>
                <a:gd name="T106" fmla="*/ 21 w 1281"/>
                <a:gd name="T107" fmla="*/ 1115 h 1142"/>
                <a:gd name="T108" fmla="*/ 24 w 1281"/>
                <a:gd name="T109" fmla="*/ 1118 h 1142"/>
                <a:gd name="T110" fmla="*/ 29 w 1281"/>
                <a:gd name="T111" fmla="*/ 1123 h 1142"/>
                <a:gd name="T112" fmla="*/ 37 w 1281"/>
                <a:gd name="T113" fmla="*/ 1129 h 1142"/>
                <a:gd name="T114" fmla="*/ 45 w 1281"/>
                <a:gd name="T115" fmla="*/ 1132 h 1142"/>
                <a:gd name="T116" fmla="*/ 56 w 1281"/>
                <a:gd name="T117" fmla="*/ 1137 h 1142"/>
                <a:gd name="T118" fmla="*/ 83 w 1281"/>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142">
                  <a:moveTo>
                    <a:pt x="182" y="997"/>
                  </a:moveTo>
                  <a:lnTo>
                    <a:pt x="651" y="196"/>
                  </a:lnTo>
                  <a:lnTo>
                    <a:pt x="1115" y="997"/>
                  </a:lnTo>
                  <a:lnTo>
                    <a:pt x="182" y="997"/>
                  </a:lnTo>
                  <a:lnTo>
                    <a:pt x="182" y="997"/>
                  </a:lnTo>
                  <a:lnTo>
                    <a:pt x="182" y="997"/>
                  </a:lnTo>
                  <a:close/>
                  <a:moveTo>
                    <a:pt x="83" y="1142"/>
                  </a:moveTo>
                  <a:lnTo>
                    <a:pt x="1201" y="1142"/>
                  </a:lnTo>
                  <a:lnTo>
                    <a:pt x="1209" y="1142"/>
                  </a:lnTo>
                  <a:lnTo>
                    <a:pt x="1217" y="1142"/>
                  </a:lnTo>
                  <a:lnTo>
                    <a:pt x="1225" y="1140"/>
                  </a:lnTo>
                  <a:lnTo>
                    <a:pt x="1233" y="1137"/>
                  </a:lnTo>
                  <a:lnTo>
                    <a:pt x="1241" y="1134"/>
                  </a:lnTo>
                  <a:lnTo>
                    <a:pt x="1246" y="1129"/>
                  </a:lnTo>
                  <a:lnTo>
                    <a:pt x="1252" y="1126"/>
                  </a:lnTo>
                  <a:lnTo>
                    <a:pt x="1257" y="1123"/>
                  </a:lnTo>
                  <a:lnTo>
                    <a:pt x="1262" y="1118"/>
                  </a:lnTo>
                  <a:lnTo>
                    <a:pt x="1265" y="1113"/>
                  </a:lnTo>
                  <a:lnTo>
                    <a:pt x="1273" y="1097"/>
                  </a:lnTo>
                  <a:lnTo>
                    <a:pt x="1276" y="1091"/>
                  </a:lnTo>
                  <a:lnTo>
                    <a:pt x="1278" y="1081"/>
                  </a:lnTo>
                  <a:lnTo>
                    <a:pt x="1281" y="1073"/>
                  </a:lnTo>
                  <a:lnTo>
                    <a:pt x="1281" y="1064"/>
                  </a:lnTo>
                  <a:lnTo>
                    <a:pt x="1281" y="1056"/>
                  </a:lnTo>
                  <a:lnTo>
                    <a:pt x="1278" y="1046"/>
                  </a:lnTo>
                  <a:lnTo>
                    <a:pt x="1276" y="1038"/>
                  </a:lnTo>
                  <a:lnTo>
                    <a:pt x="1268" y="1019"/>
                  </a:lnTo>
                  <a:lnTo>
                    <a:pt x="1246" y="979"/>
                  </a:lnTo>
                  <a:lnTo>
                    <a:pt x="713" y="40"/>
                  </a:lnTo>
                  <a:lnTo>
                    <a:pt x="699" y="24"/>
                  </a:lnTo>
                  <a:lnTo>
                    <a:pt x="694" y="19"/>
                  </a:lnTo>
                  <a:lnTo>
                    <a:pt x="686" y="13"/>
                  </a:lnTo>
                  <a:lnTo>
                    <a:pt x="681" y="8"/>
                  </a:lnTo>
                  <a:lnTo>
                    <a:pt x="675" y="5"/>
                  </a:lnTo>
                  <a:lnTo>
                    <a:pt x="670" y="5"/>
                  </a:lnTo>
                  <a:lnTo>
                    <a:pt x="665" y="3"/>
                  </a:lnTo>
                  <a:lnTo>
                    <a:pt x="657" y="0"/>
                  </a:lnTo>
                  <a:lnTo>
                    <a:pt x="657" y="0"/>
                  </a:lnTo>
                  <a:lnTo>
                    <a:pt x="654" y="0"/>
                  </a:lnTo>
                  <a:lnTo>
                    <a:pt x="649" y="3"/>
                  </a:lnTo>
                  <a:lnTo>
                    <a:pt x="640" y="3"/>
                  </a:lnTo>
                  <a:lnTo>
                    <a:pt x="632" y="8"/>
                  </a:lnTo>
                  <a:lnTo>
                    <a:pt x="624" y="11"/>
                  </a:lnTo>
                  <a:lnTo>
                    <a:pt x="616" y="16"/>
                  </a:lnTo>
                  <a:lnTo>
                    <a:pt x="611" y="21"/>
                  </a:lnTo>
                  <a:lnTo>
                    <a:pt x="5" y="1035"/>
                  </a:lnTo>
                  <a:lnTo>
                    <a:pt x="0" y="1064"/>
                  </a:lnTo>
                  <a:lnTo>
                    <a:pt x="0" y="1075"/>
                  </a:lnTo>
                  <a:lnTo>
                    <a:pt x="2" y="1086"/>
                  </a:lnTo>
                  <a:lnTo>
                    <a:pt x="5" y="1094"/>
                  </a:lnTo>
                  <a:lnTo>
                    <a:pt x="8" y="1099"/>
                  </a:lnTo>
                  <a:lnTo>
                    <a:pt x="13" y="1105"/>
                  </a:lnTo>
                  <a:lnTo>
                    <a:pt x="16" y="1110"/>
                  </a:lnTo>
                  <a:lnTo>
                    <a:pt x="21" y="1115"/>
                  </a:lnTo>
                  <a:lnTo>
                    <a:pt x="24" y="1118"/>
                  </a:lnTo>
                  <a:lnTo>
                    <a:pt x="29" y="1123"/>
                  </a:lnTo>
                  <a:lnTo>
                    <a:pt x="37" y="1129"/>
                  </a:lnTo>
                  <a:lnTo>
                    <a:pt x="45" y="1132"/>
                  </a:lnTo>
                  <a:lnTo>
                    <a:pt x="56" y="1137"/>
                  </a:lnTo>
                  <a:lnTo>
                    <a:pt x="83"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104"/>
            <p:cNvSpPr>
              <a:spLocks noEditPoints="1"/>
            </p:cNvSpPr>
            <p:nvPr/>
          </p:nvSpPr>
          <p:spPr bwMode="auto">
            <a:xfrm>
              <a:off x="10288460" y="5617160"/>
              <a:ext cx="1316037" cy="296863"/>
            </a:xfrm>
            <a:custGeom>
              <a:avLst/>
              <a:gdLst>
                <a:gd name="T0" fmla="*/ 36 w 309"/>
                <a:gd name="T1" fmla="*/ 1 h 70"/>
                <a:gd name="T2" fmla="*/ 27 w 309"/>
                <a:gd name="T3" fmla="*/ 8 h 70"/>
                <a:gd name="T4" fmla="*/ 1 w 309"/>
                <a:gd name="T5" fmla="*/ 27 h 70"/>
                <a:gd name="T6" fmla="*/ 49 w 309"/>
                <a:gd name="T7" fmla="*/ 34 h 70"/>
                <a:gd name="T8" fmla="*/ 3 w 309"/>
                <a:gd name="T9" fmla="*/ 43 h 70"/>
                <a:gd name="T10" fmla="*/ 49 w 309"/>
                <a:gd name="T11" fmla="*/ 49 h 70"/>
                <a:gd name="T12" fmla="*/ 0 w 309"/>
                <a:gd name="T13" fmla="*/ 58 h 70"/>
                <a:gd name="T14" fmla="*/ 49 w 309"/>
                <a:gd name="T15" fmla="*/ 64 h 70"/>
                <a:gd name="T16" fmla="*/ 56 w 309"/>
                <a:gd name="T17" fmla="*/ 62 h 70"/>
                <a:gd name="T18" fmla="*/ 48 w 309"/>
                <a:gd name="T19" fmla="*/ 27 h 70"/>
                <a:gd name="T20" fmla="*/ 52 w 309"/>
                <a:gd name="T21" fmla="*/ 5 h 70"/>
                <a:gd name="T22" fmla="*/ 41 w 309"/>
                <a:gd name="T23" fmla="*/ 21 h 70"/>
                <a:gd name="T24" fmla="*/ 13 w 309"/>
                <a:gd name="T25" fmla="*/ 24 h 70"/>
                <a:gd name="T26" fmla="*/ 19 w 309"/>
                <a:gd name="T27" fmla="*/ 20 h 70"/>
                <a:gd name="T28" fmla="*/ 103 w 309"/>
                <a:gd name="T29" fmla="*/ 6 h 70"/>
                <a:gd name="T30" fmla="*/ 97 w 309"/>
                <a:gd name="T31" fmla="*/ 21 h 70"/>
                <a:gd name="T32" fmla="*/ 105 w 309"/>
                <a:gd name="T33" fmla="*/ 26 h 70"/>
                <a:gd name="T34" fmla="*/ 104 w 309"/>
                <a:gd name="T35" fmla="*/ 56 h 70"/>
                <a:gd name="T36" fmla="*/ 115 w 309"/>
                <a:gd name="T37" fmla="*/ 61 h 70"/>
                <a:gd name="T38" fmla="*/ 130 w 309"/>
                <a:gd name="T39" fmla="*/ 55 h 70"/>
                <a:gd name="T40" fmla="*/ 103 w 309"/>
                <a:gd name="T41" fmla="*/ 67 h 70"/>
                <a:gd name="T42" fmla="*/ 97 w 309"/>
                <a:gd name="T43" fmla="*/ 59 h 70"/>
                <a:gd name="T44" fmla="*/ 132 w 309"/>
                <a:gd name="T45" fmla="*/ 24 h 70"/>
                <a:gd name="T46" fmla="*/ 146 w 309"/>
                <a:gd name="T47" fmla="*/ 46 h 70"/>
                <a:gd name="T48" fmla="*/ 84 w 309"/>
                <a:gd name="T49" fmla="*/ 55 h 70"/>
                <a:gd name="T50" fmla="*/ 194 w 309"/>
                <a:gd name="T51" fmla="*/ 12 h 70"/>
                <a:gd name="T52" fmla="*/ 201 w 309"/>
                <a:gd name="T53" fmla="*/ 2 h 70"/>
                <a:gd name="T54" fmla="*/ 184 w 309"/>
                <a:gd name="T55" fmla="*/ 28 h 70"/>
                <a:gd name="T56" fmla="*/ 227 w 309"/>
                <a:gd name="T57" fmla="*/ 18 h 70"/>
                <a:gd name="T58" fmla="*/ 216 w 309"/>
                <a:gd name="T59" fmla="*/ 12 h 70"/>
                <a:gd name="T60" fmla="*/ 173 w 309"/>
                <a:gd name="T61" fmla="*/ 56 h 70"/>
                <a:gd name="T62" fmla="*/ 167 w 309"/>
                <a:gd name="T63" fmla="*/ 56 h 70"/>
                <a:gd name="T64" fmla="*/ 157 w 309"/>
                <a:gd name="T65" fmla="*/ 35 h 70"/>
                <a:gd name="T66" fmla="*/ 182 w 309"/>
                <a:gd name="T67" fmla="*/ 4 h 70"/>
                <a:gd name="T68" fmla="*/ 173 w 309"/>
                <a:gd name="T69" fmla="*/ 17 h 70"/>
                <a:gd name="T70" fmla="*/ 218 w 309"/>
                <a:gd name="T71" fmla="*/ 31 h 70"/>
                <a:gd name="T72" fmla="*/ 219 w 309"/>
                <a:gd name="T73" fmla="*/ 63 h 70"/>
                <a:gd name="T74" fmla="*/ 213 w 309"/>
                <a:gd name="T75" fmla="*/ 61 h 70"/>
                <a:gd name="T76" fmla="*/ 183 w 309"/>
                <a:gd name="T77" fmla="*/ 70 h 70"/>
                <a:gd name="T78" fmla="*/ 192 w 309"/>
                <a:gd name="T79" fmla="*/ 37 h 70"/>
                <a:gd name="T80" fmla="*/ 181 w 309"/>
                <a:gd name="T81" fmla="*/ 31 h 70"/>
                <a:gd name="T82" fmla="*/ 198 w 309"/>
                <a:gd name="T83" fmla="*/ 31 h 70"/>
                <a:gd name="T84" fmla="*/ 205 w 309"/>
                <a:gd name="T85" fmla="*/ 22 h 70"/>
                <a:gd name="T86" fmla="*/ 280 w 309"/>
                <a:gd name="T87" fmla="*/ 12 h 70"/>
                <a:gd name="T88" fmla="*/ 305 w 309"/>
                <a:gd name="T89" fmla="*/ 10 h 70"/>
                <a:gd name="T90" fmla="*/ 245 w 309"/>
                <a:gd name="T91" fmla="*/ 7 h 70"/>
                <a:gd name="T92" fmla="*/ 274 w 309"/>
                <a:gd name="T93" fmla="*/ 12 h 70"/>
                <a:gd name="T94" fmla="*/ 250 w 309"/>
                <a:gd name="T95" fmla="*/ 22 h 70"/>
                <a:gd name="T96" fmla="*/ 259 w 309"/>
                <a:gd name="T97" fmla="*/ 28 h 70"/>
                <a:gd name="T98" fmla="*/ 252 w 309"/>
                <a:gd name="T99" fmla="*/ 38 h 70"/>
                <a:gd name="T100" fmla="*/ 252 w 309"/>
                <a:gd name="T101" fmla="*/ 43 h 70"/>
                <a:gd name="T102" fmla="*/ 272 w 309"/>
                <a:gd name="T103" fmla="*/ 61 h 70"/>
                <a:gd name="T104" fmla="*/ 277 w 309"/>
                <a:gd name="T105" fmla="*/ 66 h 70"/>
                <a:gd name="T106" fmla="*/ 296 w 309"/>
                <a:gd name="T107" fmla="*/ 43 h 70"/>
                <a:gd name="T108" fmla="*/ 309 w 309"/>
                <a:gd name="T109" fmla="*/ 37 h 70"/>
                <a:gd name="T110" fmla="*/ 280 w 309"/>
                <a:gd name="T111" fmla="*/ 28 h 70"/>
                <a:gd name="T112" fmla="*/ 301 w 309"/>
                <a:gd name="T113" fmla="*/ 22 h 70"/>
                <a:gd name="T114" fmla="*/ 280 w 309"/>
                <a:gd name="T115"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9" h="70">
                  <a:moveTo>
                    <a:pt x="33" y="8"/>
                  </a:moveTo>
                  <a:cubicBezTo>
                    <a:pt x="33" y="6"/>
                    <a:pt x="34" y="4"/>
                    <a:pt x="35" y="2"/>
                  </a:cubicBezTo>
                  <a:cubicBezTo>
                    <a:pt x="35" y="2"/>
                    <a:pt x="36" y="1"/>
                    <a:pt x="36" y="1"/>
                  </a:cubicBezTo>
                  <a:cubicBezTo>
                    <a:pt x="36" y="1"/>
                    <a:pt x="34" y="0"/>
                    <a:pt x="29" y="0"/>
                  </a:cubicBezTo>
                  <a:cubicBezTo>
                    <a:pt x="28" y="0"/>
                    <a:pt x="27" y="0"/>
                    <a:pt x="26" y="0"/>
                  </a:cubicBezTo>
                  <a:cubicBezTo>
                    <a:pt x="27" y="2"/>
                    <a:pt x="27" y="5"/>
                    <a:pt x="27" y="8"/>
                  </a:cubicBezTo>
                  <a:cubicBezTo>
                    <a:pt x="27" y="27"/>
                    <a:pt x="27" y="27"/>
                    <a:pt x="27" y="27"/>
                  </a:cubicBezTo>
                  <a:cubicBezTo>
                    <a:pt x="12" y="27"/>
                    <a:pt x="12" y="27"/>
                    <a:pt x="12" y="27"/>
                  </a:cubicBezTo>
                  <a:cubicBezTo>
                    <a:pt x="6" y="27"/>
                    <a:pt x="2" y="27"/>
                    <a:pt x="1" y="27"/>
                  </a:cubicBezTo>
                  <a:cubicBezTo>
                    <a:pt x="1" y="34"/>
                    <a:pt x="1" y="34"/>
                    <a:pt x="1" y="34"/>
                  </a:cubicBezTo>
                  <a:cubicBezTo>
                    <a:pt x="3" y="34"/>
                    <a:pt x="6" y="34"/>
                    <a:pt x="12" y="34"/>
                  </a:cubicBezTo>
                  <a:cubicBezTo>
                    <a:pt x="49" y="34"/>
                    <a:pt x="49" y="34"/>
                    <a:pt x="49" y="34"/>
                  </a:cubicBezTo>
                  <a:cubicBezTo>
                    <a:pt x="49" y="43"/>
                    <a:pt x="49" y="43"/>
                    <a:pt x="49" y="43"/>
                  </a:cubicBezTo>
                  <a:cubicBezTo>
                    <a:pt x="13" y="43"/>
                    <a:pt x="13" y="43"/>
                    <a:pt x="13" y="43"/>
                  </a:cubicBezTo>
                  <a:cubicBezTo>
                    <a:pt x="8" y="43"/>
                    <a:pt x="4" y="43"/>
                    <a:pt x="3" y="43"/>
                  </a:cubicBezTo>
                  <a:cubicBezTo>
                    <a:pt x="3" y="49"/>
                    <a:pt x="3" y="49"/>
                    <a:pt x="3" y="49"/>
                  </a:cubicBezTo>
                  <a:cubicBezTo>
                    <a:pt x="5" y="49"/>
                    <a:pt x="8" y="49"/>
                    <a:pt x="14" y="49"/>
                  </a:cubicBezTo>
                  <a:cubicBezTo>
                    <a:pt x="49" y="49"/>
                    <a:pt x="49" y="49"/>
                    <a:pt x="49" y="49"/>
                  </a:cubicBezTo>
                  <a:cubicBezTo>
                    <a:pt x="49" y="59"/>
                    <a:pt x="49" y="59"/>
                    <a:pt x="49" y="59"/>
                  </a:cubicBezTo>
                  <a:cubicBezTo>
                    <a:pt x="10" y="59"/>
                    <a:pt x="10" y="59"/>
                    <a:pt x="10" y="59"/>
                  </a:cubicBezTo>
                  <a:cubicBezTo>
                    <a:pt x="5" y="59"/>
                    <a:pt x="2" y="59"/>
                    <a:pt x="0" y="58"/>
                  </a:cubicBezTo>
                  <a:cubicBezTo>
                    <a:pt x="0" y="65"/>
                    <a:pt x="0" y="65"/>
                    <a:pt x="0" y="65"/>
                  </a:cubicBezTo>
                  <a:cubicBezTo>
                    <a:pt x="2" y="65"/>
                    <a:pt x="5" y="64"/>
                    <a:pt x="11" y="64"/>
                  </a:cubicBezTo>
                  <a:cubicBezTo>
                    <a:pt x="49" y="64"/>
                    <a:pt x="49" y="64"/>
                    <a:pt x="49" y="64"/>
                  </a:cubicBezTo>
                  <a:cubicBezTo>
                    <a:pt x="49" y="70"/>
                    <a:pt x="49" y="70"/>
                    <a:pt x="49" y="70"/>
                  </a:cubicBezTo>
                  <a:cubicBezTo>
                    <a:pt x="56" y="70"/>
                    <a:pt x="56" y="70"/>
                    <a:pt x="56" y="70"/>
                  </a:cubicBezTo>
                  <a:cubicBezTo>
                    <a:pt x="56" y="69"/>
                    <a:pt x="56" y="66"/>
                    <a:pt x="56" y="62"/>
                  </a:cubicBezTo>
                  <a:cubicBezTo>
                    <a:pt x="56" y="34"/>
                    <a:pt x="56" y="34"/>
                    <a:pt x="56" y="34"/>
                  </a:cubicBezTo>
                  <a:cubicBezTo>
                    <a:pt x="56" y="30"/>
                    <a:pt x="56" y="28"/>
                    <a:pt x="56" y="27"/>
                  </a:cubicBezTo>
                  <a:cubicBezTo>
                    <a:pt x="56" y="27"/>
                    <a:pt x="54" y="27"/>
                    <a:pt x="48" y="27"/>
                  </a:cubicBezTo>
                  <a:cubicBezTo>
                    <a:pt x="33" y="27"/>
                    <a:pt x="33" y="27"/>
                    <a:pt x="33" y="27"/>
                  </a:cubicBezTo>
                  <a:cubicBezTo>
                    <a:pt x="33" y="8"/>
                    <a:pt x="33" y="8"/>
                    <a:pt x="33" y="8"/>
                  </a:cubicBezTo>
                  <a:close/>
                  <a:moveTo>
                    <a:pt x="52" y="5"/>
                  </a:moveTo>
                  <a:cubicBezTo>
                    <a:pt x="58" y="9"/>
                    <a:pt x="58" y="9"/>
                    <a:pt x="58" y="9"/>
                  </a:cubicBezTo>
                  <a:cubicBezTo>
                    <a:pt x="55" y="15"/>
                    <a:pt x="51" y="20"/>
                    <a:pt x="47" y="24"/>
                  </a:cubicBezTo>
                  <a:cubicBezTo>
                    <a:pt x="46" y="23"/>
                    <a:pt x="44" y="22"/>
                    <a:pt x="41" y="21"/>
                  </a:cubicBezTo>
                  <a:cubicBezTo>
                    <a:pt x="46" y="16"/>
                    <a:pt x="49" y="11"/>
                    <a:pt x="52" y="5"/>
                  </a:cubicBezTo>
                  <a:close/>
                  <a:moveTo>
                    <a:pt x="19" y="20"/>
                  </a:moveTo>
                  <a:cubicBezTo>
                    <a:pt x="13" y="24"/>
                    <a:pt x="13" y="24"/>
                    <a:pt x="13" y="24"/>
                  </a:cubicBezTo>
                  <a:cubicBezTo>
                    <a:pt x="10" y="18"/>
                    <a:pt x="6" y="13"/>
                    <a:pt x="1" y="10"/>
                  </a:cubicBezTo>
                  <a:cubicBezTo>
                    <a:pt x="7" y="6"/>
                    <a:pt x="7" y="6"/>
                    <a:pt x="7" y="6"/>
                  </a:cubicBezTo>
                  <a:cubicBezTo>
                    <a:pt x="12" y="11"/>
                    <a:pt x="16" y="15"/>
                    <a:pt x="19" y="20"/>
                  </a:cubicBezTo>
                  <a:close/>
                  <a:moveTo>
                    <a:pt x="121" y="17"/>
                  </a:moveTo>
                  <a:cubicBezTo>
                    <a:pt x="117" y="10"/>
                    <a:pt x="113" y="5"/>
                    <a:pt x="110" y="3"/>
                  </a:cubicBezTo>
                  <a:cubicBezTo>
                    <a:pt x="103" y="6"/>
                    <a:pt x="103" y="6"/>
                    <a:pt x="103" y="6"/>
                  </a:cubicBezTo>
                  <a:cubicBezTo>
                    <a:pt x="108" y="12"/>
                    <a:pt x="111" y="17"/>
                    <a:pt x="113" y="21"/>
                  </a:cubicBezTo>
                  <a:cubicBezTo>
                    <a:pt x="121" y="17"/>
                    <a:pt x="121" y="17"/>
                    <a:pt x="121" y="17"/>
                  </a:cubicBezTo>
                  <a:close/>
                  <a:moveTo>
                    <a:pt x="97" y="21"/>
                  </a:moveTo>
                  <a:cubicBezTo>
                    <a:pt x="103" y="21"/>
                    <a:pt x="106" y="22"/>
                    <a:pt x="106" y="23"/>
                  </a:cubicBezTo>
                  <a:cubicBezTo>
                    <a:pt x="106" y="23"/>
                    <a:pt x="106" y="24"/>
                    <a:pt x="105" y="24"/>
                  </a:cubicBezTo>
                  <a:cubicBezTo>
                    <a:pt x="105" y="25"/>
                    <a:pt x="105" y="25"/>
                    <a:pt x="105" y="26"/>
                  </a:cubicBezTo>
                  <a:cubicBezTo>
                    <a:pt x="104" y="30"/>
                    <a:pt x="104" y="34"/>
                    <a:pt x="104" y="39"/>
                  </a:cubicBezTo>
                  <a:cubicBezTo>
                    <a:pt x="104" y="41"/>
                    <a:pt x="104" y="44"/>
                    <a:pt x="104" y="46"/>
                  </a:cubicBezTo>
                  <a:cubicBezTo>
                    <a:pt x="104" y="49"/>
                    <a:pt x="104" y="52"/>
                    <a:pt x="104" y="56"/>
                  </a:cubicBezTo>
                  <a:cubicBezTo>
                    <a:pt x="104" y="58"/>
                    <a:pt x="104" y="59"/>
                    <a:pt x="105" y="60"/>
                  </a:cubicBezTo>
                  <a:cubicBezTo>
                    <a:pt x="105" y="61"/>
                    <a:pt x="106" y="61"/>
                    <a:pt x="107" y="61"/>
                  </a:cubicBezTo>
                  <a:cubicBezTo>
                    <a:pt x="110" y="61"/>
                    <a:pt x="113" y="61"/>
                    <a:pt x="115" y="61"/>
                  </a:cubicBezTo>
                  <a:cubicBezTo>
                    <a:pt x="117" y="61"/>
                    <a:pt x="119" y="61"/>
                    <a:pt x="119" y="61"/>
                  </a:cubicBezTo>
                  <a:cubicBezTo>
                    <a:pt x="121" y="59"/>
                    <a:pt x="123" y="56"/>
                    <a:pt x="123" y="51"/>
                  </a:cubicBezTo>
                  <a:cubicBezTo>
                    <a:pt x="125" y="53"/>
                    <a:pt x="127" y="54"/>
                    <a:pt x="130" y="55"/>
                  </a:cubicBezTo>
                  <a:cubicBezTo>
                    <a:pt x="129" y="60"/>
                    <a:pt x="128" y="63"/>
                    <a:pt x="126" y="65"/>
                  </a:cubicBezTo>
                  <a:cubicBezTo>
                    <a:pt x="124" y="66"/>
                    <a:pt x="121" y="67"/>
                    <a:pt x="117" y="67"/>
                  </a:cubicBezTo>
                  <a:cubicBezTo>
                    <a:pt x="112" y="68"/>
                    <a:pt x="107" y="67"/>
                    <a:pt x="103" y="67"/>
                  </a:cubicBezTo>
                  <a:cubicBezTo>
                    <a:pt x="100" y="66"/>
                    <a:pt x="99" y="65"/>
                    <a:pt x="98" y="64"/>
                  </a:cubicBezTo>
                  <a:cubicBezTo>
                    <a:pt x="98" y="64"/>
                    <a:pt x="97" y="62"/>
                    <a:pt x="97" y="60"/>
                  </a:cubicBezTo>
                  <a:cubicBezTo>
                    <a:pt x="97" y="59"/>
                    <a:pt x="97" y="59"/>
                    <a:pt x="97" y="59"/>
                  </a:cubicBezTo>
                  <a:cubicBezTo>
                    <a:pt x="98" y="39"/>
                    <a:pt x="98" y="26"/>
                    <a:pt x="97" y="21"/>
                  </a:cubicBezTo>
                  <a:close/>
                  <a:moveTo>
                    <a:pt x="146" y="46"/>
                  </a:moveTo>
                  <a:cubicBezTo>
                    <a:pt x="142" y="40"/>
                    <a:pt x="138" y="33"/>
                    <a:pt x="132" y="24"/>
                  </a:cubicBezTo>
                  <a:cubicBezTo>
                    <a:pt x="126" y="28"/>
                    <a:pt x="126" y="28"/>
                    <a:pt x="126" y="28"/>
                  </a:cubicBezTo>
                  <a:cubicBezTo>
                    <a:pt x="132" y="37"/>
                    <a:pt x="136" y="45"/>
                    <a:pt x="137" y="50"/>
                  </a:cubicBezTo>
                  <a:cubicBezTo>
                    <a:pt x="146" y="46"/>
                    <a:pt x="146" y="46"/>
                    <a:pt x="146" y="46"/>
                  </a:cubicBezTo>
                  <a:close/>
                  <a:moveTo>
                    <a:pt x="83" y="25"/>
                  </a:moveTo>
                  <a:cubicBezTo>
                    <a:pt x="82" y="36"/>
                    <a:pt x="80" y="45"/>
                    <a:pt x="76" y="53"/>
                  </a:cubicBezTo>
                  <a:cubicBezTo>
                    <a:pt x="79" y="53"/>
                    <a:pt x="81" y="54"/>
                    <a:pt x="84" y="55"/>
                  </a:cubicBezTo>
                  <a:cubicBezTo>
                    <a:pt x="87" y="46"/>
                    <a:pt x="90" y="37"/>
                    <a:pt x="92" y="27"/>
                  </a:cubicBezTo>
                  <a:cubicBezTo>
                    <a:pt x="83" y="25"/>
                    <a:pt x="83" y="25"/>
                    <a:pt x="83" y="25"/>
                  </a:cubicBezTo>
                  <a:close/>
                  <a:moveTo>
                    <a:pt x="194" y="12"/>
                  </a:moveTo>
                  <a:cubicBezTo>
                    <a:pt x="195" y="11"/>
                    <a:pt x="196" y="8"/>
                    <a:pt x="198" y="5"/>
                  </a:cubicBezTo>
                  <a:cubicBezTo>
                    <a:pt x="199" y="4"/>
                    <a:pt x="199" y="4"/>
                    <a:pt x="200" y="3"/>
                  </a:cubicBezTo>
                  <a:cubicBezTo>
                    <a:pt x="200" y="3"/>
                    <a:pt x="201" y="3"/>
                    <a:pt x="201" y="2"/>
                  </a:cubicBezTo>
                  <a:cubicBezTo>
                    <a:pt x="199" y="2"/>
                    <a:pt x="197" y="1"/>
                    <a:pt x="193" y="0"/>
                  </a:cubicBezTo>
                  <a:cubicBezTo>
                    <a:pt x="189" y="11"/>
                    <a:pt x="184" y="20"/>
                    <a:pt x="177" y="26"/>
                  </a:cubicBezTo>
                  <a:cubicBezTo>
                    <a:pt x="180" y="26"/>
                    <a:pt x="182" y="27"/>
                    <a:pt x="184" y="28"/>
                  </a:cubicBezTo>
                  <a:cubicBezTo>
                    <a:pt x="185" y="28"/>
                    <a:pt x="188" y="24"/>
                    <a:pt x="191" y="17"/>
                  </a:cubicBezTo>
                  <a:cubicBezTo>
                    <a:pt x="216" y="17"/>
                    <a:pt x="216" y="17"/>
                    <a:pt x="216" y="17"/>
                  </a:cubicBezTo>
                  <a:cubicBezTo>
                    <a:pt x="223" y="17"/>
                    <a:pt x="226" y="18"/>
                    <a:pt x="227" y="18"/>
                  </a:cubicBezTo>
                  <a:cubicBezTo>
                    <a:pt x="227" y="11"/>
                    <a:pt x="227" y="11"/>
                    <a:pt x="227" y="11"/>
                  </a:cubicBezTo>
                  <a:cubicBezTo>
                    <a:pt x="226" y="12"/>
                    <a:pt x="225" y="12"/>
                    <a:pt x="224" y="12"/>
                  </a:cubicBezTo>
                  <a:cubicBezTo>
                    <a:pt x="222" y="12"/>
                    <a:pt x="220" y="12"/>
                    <a:pt x="216" y="12"/>
                  </a:cubicBezTo>
                  <a:cubicBezTo>
                    <a:pt x="194" y="12"/>
                    <a:pt x="194" y="12"/>
                    <a:pt x="194" y="12"/>
                  </a:cubicBezTo>
                  <a:close/>
                  <a:moveTo>
                    <a:pt x="173" y="17"/>
                  </a:moveTo>
                  <a:cubicBezTo>
                    <a:pt x="173" y="56"/>
                    <a:pt x="173" y="56"/>
                    <a:pt x="173" y="56"/>
                  </a:cubicBezTo>
                  <a:cubicBezTo>
                    <a:pt x="173" y="65"/>
                    <a:pt x="174" y="70"/>
                    <a:pt x="174" y="70"/>
                  </a:cubicBezTo>
                  <a:cubicBezTo>
                    <a:pt x="166" y="70"/>
                    <a:pt x="166" y="70"/>
                    <a:pt x="166" y="70"/>
                  </a:cubicBezTo>
                  <a:cubicBezTo>
                    <a:pt x="167" y="69"/>
                    <a:pt x="167" y="64"/>
                    <a:pt x="167" y="56"/>
                  </a:cubicBezTo>
                  <a:cubicBezTo>
                    <a:pt x="167" y="28"/>
                    <a:pt x="167" y="28"/>
                    <a:pt x="167" y="28"/>
                  </a:cubicBezTo>
                  <a:cubicBezTo>
                    <a:pt x="166" y="31"/>
                    <a:pt x="164" y="34"/>
                    <a:pt x="161" y="38"/>
                  </a:cubicBezTo>
                  <a:cubicBezTo>
                    <a:pt x="160" y="37"/>
                    <a:pt x="159" y="36"/>
                    <a:pt x="157" y="35"/>
                  </a:cubicBezTo>
                  <a:cubicBezTo>
                    <a:pt x="157" y="34"/>
                    <a:pt x="156" y="34"/>
                    <a:pt x="156" y="33"/>
                  </a:cubicBezTo>
                  <a:cubicBezTo>
                    <a:pt x="164" y="25"/>
                    <a:pt x="170" y="14"/>
                    <a:pt x="173" y="0"/>
                  </a:cubicBezTo>
                  <a:cubicBezTo>
                    <a:pt x="178" y="2"/>
                    <a:pt x="181" y="3"/>
                    <a:pt x="182" y="4"/>
                  </a:cubicBezTo>
                  <a:cubicBezTo>
                    <a:pt x="182" y="4"/>
                    <a:pt x="181" y="4"/>
                    <a:pt x="181" y="5"/>
                  </a:cubicBezTo>
                  <a:cubicBezTo>
                    <a:pt x="180" y="5"/>
                    <a:pt x="179" y="6"/>
                    <a:pt x="179" y="7"/>
                  </a:cubicBezTo>
                  <a:cubicBezTo>
                    <a:pt x="176" y="12"/>
                    <a:pt x="174" y="16"/>
                    <a:pt x="173" y="17"/>
                  </a:cubicBezTo>
                  <a:close/>
                  <a:moveTo>
                    <a:pt x="204" y="31"/>
                  </a:moveTo>
                  <a:cubicBezTo>
                    <a:pt x="210" y="31"/>
                    <a:pt x="210" y="31"/>
                    <a:pt x="210" y="31"/>
                  </a:cubicBezTo>
                  <a:cubicBezTo>
                    <a:pt x="214" y="31"/>
                    <a:pt x="217" y="31"/>
                    <a:pt x="218" y="31"/>
                  </a:cubicBezTo>
                  <a:cubicBezTo>
                    <a:pt x="220" y="31"/>
                    <a:pt x="222" y="31"/>
                    <a:pt x="223" y="30"/>
                  </a:cubicBezTo>
                  <a:cubicBezTo>
                    <a:pt x="222" y="33"/>
                    <a:pt x="222" y="37"/>
                    <a:pt x="221" y="43"/>
                  </a:cubicBezTo>
                  <a:cubicBezTo>
                    <a:pt x="220" y="55"/>
                    <a:pt x="219" y="62"/>
                    <a:pt x="219" y="63"/>
                  </a:cubicBezTo>
                  <a:cubicBezTo>
                    <a:pt x="218" y="67"/>
                    <a:pt x="214" y="69"/>
                    <a:pt x="206" y="69"/>
                  </a:cubicBezTo>
                  <a:cubicBezTo>
                    <a:pt x="206" y="66"/>
                    <a:pt x="205" y="63"/>
                    <a:pt x="202" y="62"/>
                  </a:cubicBezTo>
                  <a:cubicBezTo>
                    <a:pt x="208" y="63"/>
                    <a:pt x="211" y="62"/>
                    <a:pt x="213" y="61"/>
                  </a:cubicBezTo>
                  <a:cubicBezTo>
                    <a:pt x="214" y="58"/>
                    <a:pt x="215" y="50"/>
                    <a:pt x="216" y="37"/>
                  </a:cubicBezTo>
                  <a:cubicBezTo>
                    <a:pt x="203" y="37"/>
                    <a:pt x="203" y="37"/>
                    <a:pt x="203" y="37"/>
                  </a:cubicBezTo>
                  <a:cubicBezTo>
                    <a:pt x="202" y="52"/>
                    <a:pt x="195" y="63"/>
                    <a:pt x="183" y="70"/>
                  </a:cubicBezTo>
                  <a:cubicBezTo>
                    <a:pt x="181" y="68"/>
                    <a:pt x="179" y="66"/>
                    <a:pt x="175" y="65"/>
                  </a:cubicBezTo>
                  <a:cubicBezTo>
                    <a:pt x="188" y="61"/>
                    <a:pt x="195" y="51"/>
                    <a:pt x="197" y="37"/>
                  </a:cubicBezTo>
                  <a:cubicBezTo>
                    <a:pt x="192" y="37"/>
                    <a:pt x="192" y="37"/>
                    <a:pt x="192" y="37"/>
                  </a:cubicBezTo>
                  <a:cubicBezTo>
                    <a:pt x="188" y="37"/>
                    <a:pt x="186" y="37"/>
                    <a:pt x="184" y="37"/>
                  </a:cubicBezTo>
                  <a:cubicBezTo>
                    <a:pt x="183" y="37"/>
                    <a:pt x="182" y="37"/>
                    <a:pt x="181" y="37"/>
                  </a:cubicBezTo>
                  <a:cubicBezTo>
                    <a:pt x="181" y="31"/>
                    <a:pt x="181" y="31"/>
                    <a:pt x="181" y="31"/>
                  </a:cubicBezTo>
                  <a:cubicBezTo>
                    <a:pt x="182" y="31"/>
                    <a:pt x="183" y="31"/>
                    <a:pt x="184" y="31"/>
                  </a:cubicBezTo>
                  <a:cubicBezTo>
                    <a:pt x="186" y="31"/>
                    <a:pt x="188" y="31"/>
                    <a:pt x="192" y="31"/>
                  </a:cubicBezTo>
                  <a:cubicBezTo>
                    <a:pt x="198" y="31"/>
                    <a:pt x="198" y="31"/>
                    <a:pt x="198" y="31"/>
                  </a:cubicBezTo>
                  <a:cubicBezTo>
                    <a:pt x="198" y="26"/>
                    <a:pt x="198" y="22"/>
                    <a:pt x="198" y="21"/>
                  </a:cubicBezTo>
                  <a:cubicBezTo>
                    <a:pt x="203" y="21"/>
                    <a:pt x="205" y="21"/>
                    <a:pt x="206" y="21"/>
                  </a:cubicBezTo>
                  <a:cubicBezTo>
                    <a:pt x="206" y="22"/>
                    <a:pt x="206" y="22"/>
                    <a:pt x="205" y="22"/>
                  </a:cubicBezTo>
                  <a:cubicBezTo>
                    <a:pt x="205" y="23"/>
                    <a:pt x="204" y="24"/>
                    <a:pt x="204" y="25"/>
                  </a:cubicBezTo>
                  <a:cubicBezTo>
                    <a:pt x="204" y="26"/>
                    <a:pt x="204" y="28"/>
                    <a:pt x="204" y="31"/>
                  </a:cubicBezTo>
                  <a:close/>
                  <a:moveTo>
                    <a:pt x="280" y="12"/>
                  </a:moveTo>
                  <a:cubicBezTo>
                    <a:pt x="285" y="11"/>
                    <a:pt x="292" y="11"/>
                    <a:pt x="300" y="10"/>
                  </a:cubicBezTo>
                  <a:cubicBezTo>
                    <a:pt x="301" y="10"/>
                    <a:pt x="302" y="10"/>
                    <a:pt x="303" y="10"/>
                  </a:cubicBezTo>
                  <a:cubicBezTo>
                    <a:pt x="304" y="11"/>
                    <a:pt x="304" y="11"/>
                    <a:pt x="305" y="10"/>
                  </a:cubicBezTo>
                  <a:cubicBezTo>
                    <a:pt x="303" y="7"/>
                    <a:pt x="302" y="5"/>
                    <a:pt x="300" y="3"/>
                  </a:cubicBezTo>
                  <a:cubicBezTo>
                    <a:pt x="294" y="4"/>
                    <a:pt x="287" y="5"/>
                    <a:pt x="277" y="6"/>
                  </a:cubicBezTo>
                  <a:cubicBezTo>
                    <a:pt x="268" y="7"/>
                    <a:pt x="257" y="7"/>
                    <a:pt x="245" y="7"/>
                  </a:cubicBezTo>
                  <a:cubicBezTo>
                    <a:pt x="247" y="9"/>
                    <a:pt x="248" y="12"/>
                    <a:pt x="248" y="13"/>
                  </a:cubicBezTo>
                  <a:cubicBezTo>
                    <a:pt x="252" y="13"/>
                    <a:pt x="258" y="13"/>
                    <a:pt x="265" y="13"/>
                  </a:cubicBezTo>
                  <a:cubicBezTo>
                    <a:pt x="269" y="12"/>
                    <a:pt x="272" y="12"/>
                    <a:pt x="274" y="12"/>
                  </a:cubicBezTo>
                  <a:cubicBezTo>
                    <a:pt x="274" y="23"/>
                    <a:pt x="274" y="23"/>
                    <a:pt x="274" y="23"/>
                  </a:cubicBezTo>
                  <a:cubicBezTo>
                    <a:pt x="259" y="23"/>
                    <a:pt x="259" y="23"/>
                    <a:pt x="259" y="23"/>
                  </a:cubicBezTo>
                  <a:cubicBezTo>
                    <a:pt x="255" y="23"/>
                    <a:pt x="252" y="23"/>
                    <a:pt x="250" y="22"/>
                  </a:cubicBezTo>
                  <a:cubicBezTo>
                    <a:pt x="250" y="28"/>
                    <a:pt x="250" y="28"/>
                    <a:pt x="250" y="28"/>
                  </a:cubicBezTo>
                  <a:cubicBezTo>
                    <a:pt x="251" y="28"/>
                    <a:pt x="251" y="28"/>
                    <a:pt x="252" y="28"/>
                  </a:cubicBezTo>
                  <a:cubicBezTo>
                    <a:pt x="254" y="28"/>
                    <a:pt x="256" y="28"/>
                    <a:pt x="259" y="28"/>
                  </a:cubicBezTo>
                  <a:cubicBezTo>
                    <a:pt x="274" y="28"/>
                    <a:pt x="274" y="28"/>
                    <a:pt x="274" y="28"/>
                  </a:cubicBezTo>
                  <a:cubicBezTo>
                    <a:pt x="274" y="38"/>
                    <a:pt x="274" y="38"/>
                    <a:pt x="274" y="38"/>
                  </a:cubicBezTo>
                  <a:cubicBezTo>
                    <a:pt x="252" y="38"/>
                    <a:pt x="252" y="38"/>
                    <a:pt x="252" y="38"/>
                  </a:cubicBezTo>
                  <a:cubicBezTo>
                    <a:pt x="247" y="38"/>
                    <a:pt x="243" y="38"/>
                    <a:pt x="240" y="37"/>
                  </a:cubicBezTo>
                  <a:cubicBezTo>
                    <a:pt x="240" y="44"/>
                    <a:pt x="240" y="44"/>
                    <a:pt x="240" y="44"/>
                  </a:cubicBezTo>
                  <a:cubicBezTo>
                    <a:pt x="243" y="43"/>
                    <a:pt x="247" y="43"/>
                    <a:pt x="252" y="43"/>
                  </a:cubicBezTo>
                  <a:cubicBezTo>
                    <a:pt x="274" y="43"/>
                    <a:pt x="274" y="43"/>
                    <a:pt x="274" y="43"/>
                  </a:cubicBezTo>
                  <a:cubicBezTo>
                    <a:pt x="274" y="57"/>
                    <a:pt x="274" y="57"/>
                    <a:pt x="274" y="57"/>
                  </a:cubicBezTo>
                  <a:cubicBezTo>
                    <a:pt x="274" y="59"/>
                    <a:pt x="273" y="61"/>
                    <a:pt x="272" y="61"/>
                  </a:cubicBezTo>
                  <a:cubicBezTo>
                    <a:pt x="271" y="62"/>
                    <a:pt x="268" y="62"/>
                    <a:pt x="263" y="61"/>
                  </a:cubicBezTo>
                  <a:cubicBezTo>
                    <a:pt x="264" y="62"/>
                    <a:pt x="265" y="65"/>
                    <a:pt x="265" y="68"/>
                  </a:cubicBezTo>
                  <a:cubicBezTo>
                    <a:pt x="272" y="68"/>
                    <a:pt x="275" y="67"/>
                    <a:pt x="277" y="66"/>
                  </a:cubicBezTo>
                  <a:cubicBezTo>
                    <a:pt x="279" y="65"/>
                    <a:pt x="280" y="64"/>
                    <a:pt x="280" y="61"/>
                  </a:cubicBezTo>
                  <a:cubicBezTo>
                    <a:pt x="280" y="43"/>
                    <a:pt x="280" y="43"/>
                    <a:pt x="280" y="43"/>
                  </a:cubicBezTo>
                  <a:cubicBezTo>
                    <a:pt x="296" y="43"/>
                    <a:pt x="296" y="43"/>
                    <a:pt x="296" y="43"/>
                  </a:cubicBezTo>
                  <a:cubicBezTo>
                    <a:pt x="303" y="43"/>
                    <a:pt x="307" y="43"/>
                    <a:pt x="309" y="44"/>
                  </a:cubicBezTo>
                  <a:cubicBezTo>
                    <a:pt x="309" y="44"/>
                    <a:pt x="309" y="44"/>
                    <a:pt x="309" y="44"/>
                  </a:cubicBezTo>
                  <a:cubicBezTo>
                    <a:pt x="309" y="37"/>
                    <a:pt x="309" y="37"/>
                    <a:pt x="309" y="37"/>
                  </a:cubicBezTo>
                  <a:cubicBezTo>
                    <a:pt x="306" y="38"/>
                    <a:pt x="302" y="38"/>
                    <a:pt x="296" y="38"/>
                  </a:cubicBezTo>
                  <a:cubicBezTo>
                    <a:pt x="280" y="38"/>
                    <a:pt x="280" y="38"/>
                    <a:pt x="280" y="38"/>
                  </a:cubicBezTo>
                  <a:cubicBezTo>
                    <a:pt x="280" y="28"/>
                    <a:pt x="280" y="28"/>
                    <a:pt x="280" y="28"/>
                  </a:cubicBezTo>
                  <a:cubicBezTo>
                    <a:pt x="291" y="28"/>
                    <a:pt x="291" y="28"/>
                    <a:pt x="291" y="28"/>
                  </a:cubicBezTo>
                  <a:cubicBezTo>
                    <a:pt x="295" y="28"/>
                    <a:pt x="298" y="28"/>
                    <a:pt x="301" y="28"/>
                  </a:cubicBezTo>
                  <a:cubicBezTo>
                    <a:pt x="301" y="22"/>
                    <a:pt x="301" y="22"/>
                    <a:pt x="301" y="22"/>
                  </a:cubicBezTo>
                  <a:cubicBezTo>
                    <a:pt x="298" y="22"/>
                    <a:pt x="294" y="22"/>
                    <a:pt x="291" y="22"/>
                  </a:cubicBezTo>
                  <a:cubicBezTo>
                    <a:pt x="280" y="22"/>
                    <a:pt x="280" y="22"/>
                    <a:pt x="280" y="22"/>
                  </a:cubicBezTo>
                  <a:lnTo>
                    <a:pt x="280" y="1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105"/>
            <p:cNvSpPr>
              <a:spLocks noEditPoints="1"/>
            </p:cNvSpPr>
            <p:nvPr/>
          </p:nvSpPr>
          <p:spPr bwMode="auto">
            <a:xfrm>
              <a:off x="10485310" y="4326522"/>
              <a:ext cx="757237" cy="868363"/>
            </a:xfrm>
            <a:custGeom>
              <a:avLst/>
              <a:gdLst>
                <a:gd name="T0" fmla="*/ 206 w 477"/>
                <a:gd name="T1" fmla="*/ 534 h 547"/>
                <a:gd name="T2" fmla="*/ 211 w 477"/>
                <a:gd name="T3" fmla="*/ 542 h 547"/>
                <a:gd name="T4" fmla="*/ 225 w 477"/>
                <a:gd name="T5" fmla="*/ 547 h 547"/>
                <a:gd name="T6" fmla="*/ 233 w 477"/>
                <a:gd name="T7" fmla="*/ 542 h 547"/>
                <a:gd name="T8" fmla="*/ 233 w 477"/>
                <a:gd name="T9" fmla="*/ 528 h 547"/>
                <a:gd name="T10" fmla="*/ 131 w 477"/>
                <a:gd name="T11" fmla="*/ 512 h 547"/>
                <a:gd name="T12" fmla="*/ 128 w 477"/>
                <a:gd name="T13" fmla="*/ 534 h 547"/>
                <a:gd name="T14" fmla="*/ 134 w 477"/>
                <a:gd name="T15" fmla="*/ 542 h 547"/>
                <a:gd name="T16" fmla="*/ 150 w 477"/>
                <a:gd name="T17" fmla="*/ 542 h 547"/>
                <a:gd name="T18" fmla="*/ 158 w 477"/>
                <a:gd name="T19" fmla="*/ 534 h 547"/>
                <a:gd name="T20" fmla="*/ 155 w 477"/>
                <a:gd name="T21" fmla="*/ 523 h 547"/>
                <a:gd name="T22" fmla="*/ 241 w 477"/>
                <a:gd name="T23" fmla="*/ 429 h 547"/>
                <a:gd name="T24" fmla="*/ 179 w 477"/>
                <a:gd name="T25" fmla="*/ 499 h 547"/>
                <a:gd name="T26" fmla="*/ 158 w 477"/>
                <a:gd name="T27" fmla="*/ 496 h 547"/>
                <a:gd name="T28" fmla="*/ 150 w 477"/>
                <a:gd name="T29" fmla="*/ 480 h 547"/>
                <a:gd name="T30" fmla="*/ 155 w 477"/>
                <a:gd name="T31" fmla="*/ 461 h 547"/>
                <a:gd name="T32" fmla="*/ 198 w 477"/>
                <a:gd name="T33" fmla="*/ 381 h 547"/>
                <a:gd name="T34" fmla="*/ 171 w 477"/>
                <a:gd name="T35" fmla="*/ 357 h 547"/>
                <a:gd name="T36" fmla="*/ 171 w 477"/>
                <a:gd name="T37" fmla="*/ 349 h 547"/>
                <a:gd name="T38" fmla="*/ 217 w 477"/>
                <a:gd name="T39" fmla="*/ 300 h 547"/>
                <a:gd name="T40" fmla="*/ 169 w 477"/>
                <a:gd name="T41" fmla="*/ 338 h 547"/>
                <a:gd name="T42" fmla="*/ 153 w 477"/>
                <a:gd name="T43" fmla="*/ 335 h 547"/>
                <a:gd name="T44" fmla="*/ 139 w 477"/>
                <a:gd name="T45" fmla="*/ 327 h 547"/>
                <a:gd name="T46" fmla="*/ 131 w 477"/>
                <a:gd name="T47" fmla="*/ 308 h 547"/>
                <a:gd name="T48" fmla="*/ 209 w 477"/>
                <a:gd name="T49" fmla="*/ 215 h 547"/>
                <a:gd name="T50" fmla="*/ 96 w 477"/>
                <a:gd name="T51" fmla="*/ 233 h 547"/>
                <a:gd name="T52" fmla="*/ 86 w 477"/>
                <a:gd name="T53" fmla="*/ 225 h 547"/>
                <a:gd name="T54" fmla="*/ 80 w 477"/>
                <a:gd name="T55" fmla="*/ 204 h 547"/>
                <a:gd name="T56" fmla="*/ 86 w 477"/>
                <a:gd name="T57" fmla="*/ 193 h 547"/>
                <a:gd name="T58" fmla="*/ 249 w 477"/>
                <a:gd name="T59" fmla="*/ 145 h 547"/>
                <a:gd name="T60" fmla="*/ 378 w 477"/>
                <a:gd name="T61" fmla="*/ 8 h 547"/>
                <a:gd name="T62" fmla="*/ 477 w 477"/>
                <a:gd name="T63" fmla="*/ 153 h 547"/>
                <a:gd name="T64" fmla="*/ 474 w 477"/>
                <a:gd name="T65" fmla="*/ 161 h 547"/>
                <a:gd name="T66" fmla="*/ 429 w 477"/>
                <a:gd name="T67" fmla="*/ 233 h 547"/>
                <a:gd name="T68" fmla="*/ 354 w 477"/>
                <a:gd name="T69" fmla="*/ 370 h 547"/>
                <a:gd name="T70" fmla="*/ 246 w 477"/>
                <a:gd name="T71" fmla="*/ 493 h 547"/>
                <a:gd name="T72" fmla="*/ 233 w 477"/>
                <a:gd name="T73" fmla="*/ 488 h 547"/>
                <a:gd name="T74" fmla="*/ 225 w 477"/>
                <a:gd name="T75" fmla="*/ 477 h 547"/>
                <a:gd name="T76" fmla="*/ 228 w 477"/>
                <a:gd name="T77" fmla="*/ 464 h 547"/>
                <a:gd name="T78" fmla="*/ 166 w 477"/>
                <a:gd name="T79" fmla="*/ 400 h 547"/>
                <a:gd name="T80" fmla="*/ 155 w 477"/>
                <a:gd name="T81" fmla="*/ 400 h 547"/>
                <a:gd name="T82" fmla="*/ 91 w 477"/>
                <a:gd name="T83" fmla="*/ 461 h 547"/>
                <a:gd name="T84" fmla="*/ 94 w 477"/>
                <a:gd name="T85" fmla="*/ 480 h 547"/>
                <a:gd name="T86" fmla="*/ 110 w 477"/>
                <a:gd name="T87" fmla="*/ 488 h 547"/>
                <a:gd name="T88" fmla="*/ 126 w 477"/>
                <a:gd name="T89" fmla="*/ 483 h 547"/>
                <a:gd name="T90" fmla="*/ 112 w 477"/>
                <a:gd name="T91" fmla="*/ 389 h 547"/>
                <a:gd name="T92" fmla="*/ 110 w 477"/>
                <a:gd name="T93" fmla="*/ 383 h 547"/>
                <a:gd name="T94" fmla="*/ 94 w 477"/>
                <a:gd name="T95" fmla="*/ 373 h 547"/>
                <a:gd name="T96" fmla="*/ 5 w 477"/>
                <a:gd name="T97" fmla="*/ 400 h 547"/>
                <a:gd name="T98" fmla="*/ 0 w 477"/>
                <a:gd name="T99" fmla="*/ 413 h 547"/>
                <a:gd name="T100" fmla="*/ 8 w 477"/>
                <a:gd name="T101" fmla="*/ 432 h 547"/>
                <a:gd name="T102" fmla="*/ 21 w 477"/>
                <a:gd name="T103" fmla="*/ 440 h 547"/>
                <a:gd name="T104" fmla="*/ 118 w 477"/>
                <a:gd name="T105" fmla="*/ 394 h 547"/>
                <a:gd name="T106" fmla="*/ 51 w 477"/>
                <a:gd name="T107" fmla="*/ 268 h 547"/>
                <a:gd name="T108" fmla="*/ 198 w 477"/>
                <a:gd name="T109" fmla="*/ 40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7" h="547">
                  <a:moveTo>
                    <a:pt x="217" y="501"/>
                  </a:moveTo>
                  <a:lnTo>
                    <a:pt x="217" y="501"/>
                  </a:lnTo>
                  <a:lnTo>
                    <a:pt x="214" y="504"/>
                  </a:lnTo>
                  <a:lnTo>
                    <a:pt x="214" y="507"/>
                  </a:lnTo>
                  <a:lnTo>
                    <a:pt x="211" y="512"/>
                  </a:lnTo>
                  <a:lnTo>
                    <a:pt x="209" y="520"/>
                  </a:lnTo>
                  <a:lnTo>
                    <a:pt x="206" y="534"/>
                  </a:lnTo>
                  <a:lnTo>
                    <a:pt x="206" y="534"/>
                  </a:lnTo>
                  <a:lnTo>
                    <a:pt x="206" y="536"/>
                  </a:lnTo>
                  <a:lnTo>
                    <a:pt x="206" y="536"/>
                  </a:lnTo>
                  <a:lnTo>
                    <a:pt x="209" y="539"/>
                  </a:lnTo>
                  <a:lnTo>
                    <a:pt x="209" y="542"/>
                  </a:lnTo>
                  <a:lnTo>
                    <a:pt x="209" y="542"/>
                  </a:lnTo>
                  <a:lnTo>
                    <a:pt x="211" y="542"/>
                  </a:lnTo>
                  <a:lnTo>
                    <a:pt x="211" y="544"/>
                  </a:lnTo>
                  <a:lnTo>
                    <a:pt x="214" y="544"/>
                  </a:lnTo>
                  <a:lnTo>
                    <a:pt x="217" y="547"/>
                  </a:lnTo>
                  <a:lnTo>
                    <a:pt x="220" y="547"/>
                  </a:lnTo>
                  <a:lnTo>
                    <a:pt x="220" y="547"/>
                  </a:lnTo>
                  <a:lnTo>
                    <a:pt x="222" y="547"/>
                  </a:lnTo>
                  <a:lnTo>
                    <a:pt x="225" y="547"/>
                  </a:lnTo>
                  <a:lnTo>
                    <a:pt x="228" y="547"/>
                  </a:lnTo>
                  <a:lnTo>
                    <a:pt x="228" y="544"/>
                  </a:lnTo>
                  <a:lnTo>
                    <a:pt x="230" y="544"/>
                  </a:lnTo>
                  <a:lnTo>
                    <a:pt x="230" y="544"/>
                  </a:lnTo>
                  <a:lnTo>
                    <a:pt x="230" y="544"/>
                  </a:lnTo>
                  <a:lnTo>
                    <a:pt x="233" y="542"/>
                  </a:lnTo>
                  <a:lnTo>
                    <a:pt x="233" y="542"/>
                  </a:lnTo>
                  <a:lnTo>
                    <a:pt x="233" y="542"/>
                  </a:lnTo>
                  <a:lnTo>
                    <a:pt x="233" y="539"/>
                  </a:lnTo>
                  <a:lnTo>
                    <a:pt x="236" y="536"/>
                  </a:lnTo>
                  <a:lnTo>
                    <a:pt x="236" y="536"/>
                  </a:lnTo>
                  <a:lnTo>
                    <a:pt x="236" y="534"/>
                  </a:lnTo>
                  <a:lnTo>
                    <a:pt x="236" y="531"/>
                  </a:lnTo>
                  <a:lnTo>
                    <a:pt x="233" y="528"/>
                  </a:lnTo>
                  <a:lnTo>
                    <a:pt x="233" y="526"/>
                  </a:lnTo>
                  <a:lnTo>
                    <a:pt x="230" y="520"/>
                  </a:lnTo>
                  <a:lnTo>
                    <a:pt x="217" y="501"/>
                  </a:lnTo>
                  <a:lnTo>
                    <a:pt x="217" y="501"/>
                  </a:lnTo>
                  <a:lnTo>
                    <a:pt x="217" y="501"/>
                  </a:lnTo>
                  <a:close/>
                  <a:moveTo>
                    <a:pt x="142" y="496"/>
                  </a:moveTo>
                  <a:lnTo>
                    <a:pt x="131" y="512"/>
                  </a:lnTo>
                  <a:lnTo>
                    <a:pt x="128" y="518"/>
                  </a:lnTo>
                  <a:lnTo>
                    <a:pt x="128" y="520"/>
                  </a:lnTo>
                  <a:lnTo>
                    <a:pt x="128" y="526"/>
                  </a:lnTo>
                  <a:lnTo>
                    <a:pt x="128" y="528"/>
                  </a:lnTo>
                  <a:lnTo>
                    <a:pt x="128" y="528"/>
                  </a:lnTo>
                  <a:lnTo>
                    <a:pt x="128" y="531"/>
                  </a:lnTo>
                  <a:lnTo>
                    <a:pt x="128" y="534"/>
                  </a:lnTo>
                  <a:lnTo>
                    <a:pt x="128" y="536"/>
                  </a:lnTo>
                  <a:lnTo>
                    <a:pt x="128" y="536"/>
                  </a:lnTo>
                  <a:lnTo>
                    <a:pt x="128" y="536"/>
                  </a:lnTo>
                  <a:lnTo>
                    <a:pt x="131" y="539"/>
                  </a:lnTo>
                  <a:lnTo>
                    <a:pt x="131" y="539"/>
                  </a:lnTo>
                  <a:lnTo>
                    <a:pt x="131" y="539"/>
                  </a:lnTo>
                  <a:lnTo>
                    <a:pt x="134" y="542"/>
                  </a:lnTo>
                  <a:lnTo>
                    <a:pt x="136" y="542"/>
                  </a:lnTo>
                  <a:lnTo>
                    <a:pt x="136" y="542"/>
                  </a:lnTo>
                  <a:lnTo>
                    <a:pt x="139" y="542"/>
                  </a:lnTo>
                  <a:lnTo>
                    <a:pt x="142" y="542"/>
                  </a:lnTo>
                  <a:lnTo>
                    <a:pt x="144" y="542"/>
                  </a:lnTo>
                  <a:lnTo>
                    <a:pt x="147" y="542"/>
                  </a:lnTo>
                  <a:lnTo>
                    <a:pt x="150" y="542"/>
                  </a:lnTo>
                  <a:lnTo>
                    <a:pt x="153" y="539"/>
                  </a:lnTo>
                  <a:lnTo>
                    <a:pt x="153" y="539"/>
                  </a:lnTo>
                  <a:lnTo>
                    <a:pt x="155" y="539"/>
                  </a:lnTo>
                  <a:lnTo>
                    <a:pt x="155" y="536"/>
                  </a:lnTo>
                  <a:lnTo>
                    <a:pt x="158" y="536"/>
                  </a:lnTo>
                  <a:lnTo>
                    <a:pt x="158" y="534"/>
                  </a:lnTo>
                  <a:lnTo>
                    <a:pt x="158" y="534"/>
                  </a:lnTo>
                  <a:lnTo>
                    <a:pt x="158" y="534"/>
                  </a:lnTo>
                  <a:lnTo>
                    <a:pt x="158" y="534"/>
                  </a:lnTo>
                  <a:lnTo>
                    <a:pt x="158" y="531"/>
                  </a:lnTo>
                  <a:lnTo>
                    <a:pt x="158" y="531"/>
                  </a:lnTo>
                  <a:lnTo>
                    <a:pt x="158" y="531"/>
                  </a:lnTo>
                  <a:lnTo>
                    <a:pt x="158" y="528"/>
                  </a:lnTo>
                  <a:lnTo>
                    <a:pt x="155" y="523"/>
                  </a:lnTo>
                  <a:lnTo>
                    <a:pt x="142" y="496"/>
                  </a:lnTo>
                  <a:lnTo>
                    <a:pt x="142" y="496"/>
                  </a:lnTo>
                  <a:close/>
                  <a:moveTo>
                    <a:pt x="295" y="357"/>
                  </a:moveTo>
                  <a:lnTo>
                    <a:pt x="295" y="359"/>
                  </a:lnTo>
                  <a:lnTo>
                    <a:pt x="292" y="359"/>
                  </a:lnTo>
                  <a:lnTo>
                    <a:pt x="287" y="370"/>
                  </a:lnTo>
                  <a:lnTo>
                    <a:pt x="241" y="429"/>
                  </a:lnTo>
                  <a:lnTo>
                    <a:pt x="198" y="483"/>
                  </a:lnTo>
                  <a:lnTo>
                    <a:pt x="187" y="493"/>
                  </a:lnTo>
                  <a:lnTo>
                    <a:pt x="187" y="496"/>
                  </a:lnTo>
                  <a:lnTo>
                    <a:pt x="187" y="496"/>
                  </a:lnTo>
                  <a:lnTo>
                    <a:pt x="185" y="496"/>
                  </a:lnTo>
                  <a:lnTo>
                    <a:pt x="182" y="499"/>
                  </a:lnTo>
                  <a:lnTo>
                    <a:pt x="179" y="499"/>
                  </a:lnTo>
                  <a:lnTo>
                    <a:pt x="174" y="501"/>
                  </a:lnTo>
                  <a:lnTo>
                    <a:pt x="171" y="501"/>
                  </a:lnTo>
                  <a:lnTo>
                    <a:pt x="166" y="501"/>
                  </a:lnTo>
                  <a:lnTo>
                    <a:pt x="163" y="499"/>
                  </a:lnTo>
                  <a:lnTo>
                    <a:pt x="163" y="499"/>
                  </a:lnTo>
                  <a:lnTo>
                    <a:pt x="161" y="499"/>
                  </a:lnTo>
                  <a:lnTo>
                    <a:pt x="158" y="496"/>
                  </a:lnTo>
                  <a:lnTo>
                    <a:pt x="155" y="496"/>
                  </a:lnTo>
                  <a:lnTo>
                    <a:pt x="153" y="493"/>
                  </a:lnTo>
                  <a:lnTo>
                    <a:pt x="153" y="493"/>
                  </a:lnTo>
                  <a:lnTo>
                    <a:pt x="150" y="488"/>
                  </a:lnTo>
                  <a:lnTo>
                    <a:pt x="150" y="485"/>
                  </a:lnTo>
                  <a:lnTo>
                    <a:pt x="150" y="483"/>
                  </a:lnTo>
                  <a:lnTo>
                    <a:pt x="150" y="480"/>
                  </a:lnTo>
                  <a:lnTo>
                    <a:pt x="150" y="477"/>
                  </a:lnTo>
                  <a:lnTo>
                    <a:pt x="150" y="475"/>
                  </a:lnTo>
                  <a:lnTo>
                    <a:pt x="150" y="472"/>
                  </a:lnTo>
                  <a:lnTo>
                    <a:pt x="153" y="469"/>
                  </a:lnTo>
                  <a:lnTo>
                    <a:pt x="153" y="469"/>
                  </a:lnTo>
                  <a:lnTo>
                    <a:pt x="153" y="467"/>
                  </a:lnTo>
                  <a:lnTo>
                    <a:pt x="155" y="461"/>
                  </a:lnTo>
                  <a:lnTo>
                    <a:pt x="179" y="432"/>
                  </a:lnTo>
                  <a:lnTo>
                    <a:pt x="260" y="333"/>
                  </a:lnTo>
                  <a:lnTo>
                    <a:pt x="252" y="327"/>
                  </a:lnTo>
                  <a:lnTo>
                    <a:pt x="203" y="383"/>
                  </a:lnTo>
                  <a:lnTo>
                    <a:pt x="201" y="383"/>
                  </a:lnTo>
                  <a:lnTo>
                    <a:pt x="201" y="381"/>
                  </a:lnTo>
                  <a:lnTo>
                    <a:pt x="198" y="381"/>
                  </a:lnTo>
                  <a:lnTo>
                    <a:pt x="193" y="378"/>
                  </a:lnTo>
                  <a:lnTo>
                    <a:pt x="185" y="373"/>
                  </a:lnTo>
                  <a:lnTo>
                    <a:pt x="179" y="367"/>
                  </a:lnTo>
                  <a:lnTo>
                    <a:pt x="174" y="365"/>
                  </a:lnTo>
                  <a:lnTo>
                    <a:pt x="174" y="362"/>
                  </a:lnTo>
                  <a:lnTo>
                    <a:pt x="171" y="359"/>
                  </a:lnTo>
                  <a:lnTo>
                    <a:pt x="171" y="357"/>
                  </a:lnTo>
                  <a:lnTo>
                    <a:pt x="171" y="354"/>
                  </a:lnTo>
                  <a:lnTo>
                    <a:pt x="171" y="354"/>
                  </a:lnTo>
                  <a:lnTo>
                    <a:pt x="171" y="351"/>
                  </a:lnTo>
                  <a:lnTo>
                    <a:pt x="171" y="351"/>
                  </a:lnTo>
                  <a:lnTo>
                    <a:pt x="171" y="349"/>
                  </a:lnTo>
                  <a:lnTo>
                    <a:pt x="171" y="349"/>
                  </a:lnTo>
                  <a:lnTo>
                    <a:pt x="171" y="349"/>
                  </a:lnTo>
                  <a:lnTo>
                    <a:pt x="171" y="349"/>
                  </a:lnTo>
                  <a:lnTo>
                    <a:pt x="174" y="343"/>
                  </a:lnTo>
                  <a:lnTo>
                    <a:pt x="193" y="324"/>
                  </a:lnTo>
                  <a:lnTo>
                    <a:pt x="209" y="306"/>
                  </a:lnTo>
                  <a:lnTo>
                    <a:pt x="214" y="303"/>
                  </a:lnTo>
                  <a:lnTo>
                    <a:pt x="214" y="300"/>
                  </a:lnTo>
                  <a:lnTo>
                    <a:pt x="217" y="300"/>
                  </a:lnTo>
                  <a:lnTo>
                    <a:pt x="209" y="295"/>
                  </a:lnTo>
                  <a:lnTo>
                    <a:pt x="209" y="298"/>
                  </a:lnTo>
                  <a:lnTo>
                    <a:pt x="203" y="303"/>
                  </a:lnTo>
                  <a:lnTo>
                    <a:pt x="182" y="327"/>
                  </a:lnTo>
                  <a:lnTo>
                    <a:pt x="171" y="335"/>
                  </a:lnTo>
                  <a:lnTo>
                    <a:pt x="171" y="338"/>
                  </a:lnTo>
                  <a:lnTo>
                    <a:pt x="169" y="338"/>
                  </a:lnTo>
                  <a:lnTo>
                    <a:pt x="169" y="338"/>
                  </a:lnTo>
                  <a:lnTo>
                    <a:pt x="169" y="338"/>
                  </a:lnTo>
                  <a:lnTo>
                    <a:pt x="169" y="338"/>
                  </a:lnTo>
                  <a:lnTo>
                    <a:pt x="166" y="338"/>
                  </a:lnTo>
                  <a:lnTo>
                    <a:pt x="166" y="338"/>
                  </a:lnTo>
                  <a:lnTo>
                    <a:pt x="161" y="335"/>
                  </a:lnTo>
                  <a:lnTo>
                    <a:pt x="153" y="335"/>
                  </a:lnTo>
                  <a:lnTo>
                    <a:pt x="144" y="333"/>
                  </a:lnTo>
                  <a:lnTo>
                    <a:pt x="142" y="330"/>
                  </a:lnTo>
                  <a:lnTo>
                    <a:pt x="142" y="330"/>
                  </a:lnTo>
                  <a:lnTo>
                    <a:pt x="142" y="330"/>
                  </a:lnTo>
                  <a:lnTo>
                    <a:pt x="142" y="330"/>
                  </a:lnTo>
                  <a:lnTo>
                    <a:pt x="139" y="327"/>
                  </a:lnTo>
                  <a:lnTo>
                    <a:pt x="139" y="327"/>
                  </a:lnTo>
                  <a:lnTo>
                    <a:pt x="136" y="324"/>
                  </a:lnTo>
                  <a:lnTo>
                    <a:pt x="134" y="319"/>
                  </a:lnTo>
                  <a:lnTo>
                    <a:pt x="134" y="314"/>
                  </a:lnTo>
                  <a:lnTo>
                    <a:pt x="131" y="311"/>
                  </a:lnTo>
                  <a:lnTo>
                    <a:pt x="131" y="308"/>
                  </a:lnTo>
                  <a:lnTo>
                    <a:pt x="131" y="308"/>
                  </a:lnTo>
                  <a:lnTo>
                    <a:pt x="131" y="308"/>
                  </a:lnTo>
                  <a:lnTo>
                    <a:pt x="131" y="306"/>
                  </a:lnTo>
                  <a:lnTo>
                    <a:pt x="131" y="306"/>
                  </a:lnTo>
                  <a:lnTo>
                    <a:pt x="131" y="306"/>
                  </a:lnTo>
                  <a:lnTo>
                    <a:pt x="134" y="306"/>
                  </a:lnTo>
                  <a:lnTo>
                    <a:pt x="134" y="303"/>
                  </a:lnTo>
                  <a:lnTo>
                    <a:pt x="150" y="282"/>
                  </a:lnTo>
                  <a:lnTo>
                    <a:pt x="209" y="215"/>
                  </a:lnTo>
                  <a:lnTo>
                    <a:pt x="203" y="215"/>
                  </a:lnTo>
                  <a:lnTo>
                    <a:pt x="190" y="217"/>
                  </a:lnTo>
                  <a:lnTo>
                    <a:pt x="126" y="231"/>
                  </a:lnTo>
                  <a:lnTo>
                    <a:pt x="102" y="233"/>
                  </a:lnTo>
                  <a:lnTo>
                    <a:pt x="96" y="233"/>
                  </a:lnTo>
                  <a:lnTo>
                    <a:pt x="96" y="233"/>
                  </a:lnTo>
                  <a:lnTo>
                    <a:pt x="96" y="233"/>
                  </a:lnTo>
                  <a:lnTo>
                    <a:pt x="94" y="233"/>
                  </a:lnTo>
                  <a:lnTo>
                    <a:pt x="94" y="233"/>
                  </a:lnTo>
                  <a:lnTo>
                    <a:pt x="91" y="233"/>
                  </a:lnTo>
                  <a:lnTo>
                    <a:pt x="91" y="231"/>
                  </a:lnTo>
                  <a:lnTo>
                    <a:pt x="88" y="231"/>
                  </a:lnTo>
                  <a:lnTo>
                    <a:pt x="88" y="228"/>
                  </a:lnTo>
                  <a:lnTo>
                    <a:pt x="86" y="225"/>
                  </a:lnTo>
                  <a:lnTo>
                    <a:pt x="83" y="223"/>
                  </a:lnTo>
                  <a:lnTo>
                    <a:pt x="83" y="220"/>
                  </a:lnTo>
                  <a:lnTo>
                    <a:pt x="83" y="217"/>
                  </a:lnTo>
                  <a:lnTo>
                    <a:pt x="80" y="215"/>
                  </a:lnTo>
                  <a:lnTo>
                    <a:pt x="80" y="212"/>
                  </a:lnTo>
                  <a:lnTo>
                    <a:pt x="80" y="206"/>
                  </a:lnTo>
                  <a:lnTo>
                    <a:pt x="80" y="204"/>
                  </a:lnTo>
                  <a:lnTo>
                    <a:pt x="80" y="201"/>
                  </a:lnTo>
                  <a:lnTo>
                    <a:pt x="83" y="198"/>
                  </a:lnTo>
                  <a:lnTo>
                    <a:pt x="83" y="196"/>
                  </a:lnTo>
                  <a:lnTo>
                    <a:pt x="83" y="196"/>
                  </a:lnTo>
                  <a:lnTo>
                    <a:pt x="83" y="193"/>
                  </a:lnTo>
                  <a:lnTo>
                    <a:pt x="86" y="193"/>
                  </a:lnTo>
                  <a:lnTo>
                    <a:pt x="86" y="193"/>
                  </a:lnTo>
                  <a:lnTo>
                    <a:pt x="88" y="190"/>
                  </a:lnTo>
                  <a:lnTo>
                    <a:pt x="91" y="190"/>
                  </a:lnTo>
                  <a:lnTo>
                    <a:pt x="96" y="188"/>
                  </a:lnTo>
                  <a:lnTo>
                    <a:pt x="107" y="182"/>
                  </a:lnTo>
                  <a:lnTo>
                    <a:pt x="139" y="174"/>
                  </a:lnTo>
                  <a:lnTo>
                    <a:pt x="211" y="158"/>
                  </a:lnTo>
                  <a:lnTo>
                    <a:pt x="249" y="145"/>
                  </a:lnTo>
                  <a:lnTo>
                    <a:pt x="270" y="137"/>
                  </a:lnTo>
                  <a:lnTo>
                    <a:pt x="281" y="131"/>
                  </a:lnTo>
                  <a:lnTo>
                    <a:pt x="292" y="123"/>
                  </a:lnTo>
                  <a:lnTo>
                    <a:pt x="297" y="118"/>
                  </a:lnTo>
                  <a:lnTo>
                    <a:pt x="311" y="99"/>
                  </a:lnTo>
                  <a:lnTo>
                    <a:pt x="356" y="35"/>
                  </a:lnTo>
                  <a:lnTo>
                    <a:pt x="378" y="8"/>
                  </a:lnTo>
                  <a:lnTo>
                    <a:pt x="383" y="0"/>
                  </a:lnTo>
                  <a:lnTo>
                    <a:pt x="386" y="0"/>
                  </a:lnTo>
                  <a:lnTo>
                    <a:pt x="455" y="115"/>
                  </a:lnTo>
                  <a:lnTo>
                    <a:pt x="474" y="147"/>
                  </a:lnTo>
                  <a:lnTo>
                    <a:pt x="477" y="153"/>
                  </a:lnTo>
                  <a:lnTo>
                    <a:pt x="477" y="153"/>
                  </a:lnTo>
                  <a:lnTo>
                    <a:pt x="477" y="153"/>
                  </a:lnTo>
                  <a:lnTo>
                    <a:pt x="477" y="153"/>
                  </a:lnTo>
                  <a:lnTo>
                    <a:pt x="477" y="156"/>
                  </a:lnTo>
                  <a:lnTo>
                    <a:pt x="477" y="156"/>
                  </a:lnTo>
                  <a:lnTo>
                    <a:pt x="477" y="156"/>
                  </a:lnTo>
                  <a:lnTo>
                    <a:pt x="477" y="156"/>
                  </a:lnTo>
                  <a:lnTo>
                    <a:pt x="477" y="158"/>
                  </a:lnTo>
                  <a:lnTo>
                    <a:pt x="474" y="161"/>
                  </a:lnTo>
                  <a:lnTo>
                    <a:pt x="469" y="172"/>
                  </a:lnTo>
                  <a:lnTo>
                    <a:pt x="445" y="204"/>
                  </a:lnTo>
                  <a:lnTo>
                    <a:pt x="437" y="212"/>
                  </a:lnTo>
                  <a:lnTo>
                    <a:pt x="437" y="215"/>
                  </a:lnTo>
                  <a:lnTo>
                    <a:pt x="434" y="223"/>
                  </a:lnTo>
                  <a:lnTo>
                    <a:pt x="431" y="225"/>
                  </a:lnTo>
                  <a:lnTo>
                    <a:pt x="429" y="233"/>
                  </a:lnTo>
                  <a:lnTo>
                    <a:pt x="426" y="263"/>
                  </a:lnTo>
                  <a:lnTo>
                    <a:pt x="423" y="274"/>
                  </a:lnTo>
                  <a:lnTo>
                    <a:pt x="423" y="276"/>
                  </a:lnTo>
                  <a:lnTo>
                    <a:pt x="421" y="279"/>
                  </a:lnTo>
                  <a:lnTo>
                    <a:pt x="421" y="284"/>
                  </a:lnTo>
                  <a:lnTo>
                    <a:pt x="404" y="303"/>
                  </a:lnTo>
                  <a:lnTo>
                    <a:pt x="354" y="370"/>
                  </a:lnTo>
                  <a:lnTo>
                    <a:pt x="265" y="488"/>
                  </a:lnTo>
                  <a:lnTo>
                    <a:pt x="262" y="488"/>
                  </a:lnTo>
                  <a:lnTo>
                    <a:pt x="260" y="491"/>
                  </a:lnTo>
                  <a:lnTo>
                    <a:pt x="254" y="491"/>
                  </a:lnTo>
                  <a:lnTo>
                    <a:pt x="252" y="493"/>
                  </a:lnTo>
                  <a:lnTo>
                    <a:pt x="249" y="493"/>
                  </a:lnTo>
                  <a:lnTo>
                    <a:pt x="246" y="493"/>
                  </a:lnTo>
                  <a:lnTo>
                    <a:pt x="244" y="493"/>
                  </a:lnTo>
                  <a:lnTo>
                    <a:pt x="241" y="493"/>
                  </a:lnTo>
                  <a:lnTo>
                    <a:pt x="238" y="493"/>
                  </a:lnTo>
                  <a:lnTo>
                    <a:pt x="238" y="493"/>
                  </a:lnTo>
                  <a:lnTo>
                    <a:pt x="236" y="491"/>
                  </a:lnTo>
                  <a:lnTo>
                    <a:pt x="233" y="491"/>
                  </a:lnTo>
                  <a:lnTo>
                    <a:pt x="233" y="488"/>
                  </a:lnTo>
                  <a:lnTo>
                    <a:pt x="230" y="488"/>
                  </a:lnTo>
                  <a:lnTo>
                    <a:pt x="230" y="485"/>
                  </a:lnTo>
                  <a:lnTo>
                    <a:pt x="228" y="485"/>
                  </a:lnTo>
                  <a:lnTo>
                    <a:pt x="228" y="483"/>
                  </a:lnTo>
                  <a:lnTo>
                    <a:pt x="228" y="480"/>
                  </a:lnTo>
                  <a:lnTo>
                    <a:pt x="225" y="480"/>
                  </a:lnTo>
                  <a:lnTo>
                    <a:pt x="225" y="477"/>
                  </a:lnTo>
                  <a:lnTo>
                    <a:pt x="225" y="475"/>
                  </a:lnTo>
                  <a:lnTo>
                    <a:pt x="225" y="472"/>
                  </a:lnTo>
                  <a:lnTo>
                    <a:pt x="225" y="472"/>
                  </a:lnTo>
                  <a:lnTo>
                    <a:pt x="225" y="469"/>
                  </a:lnTo>
                  <a:lnTo>
                    <a:pt x="228" y="469"/>
                  </a:lnTo>
                  <a:lnTo>
                    <a:pt x="228" y="467"/>
                  </a:lnTo>
                  <a:lnTo>
                    <a:pt x="228" y="464"/>
                  </a:lnTo>
                  <a:lnTo>
                    <a:pt x="233" y="456"/>
                  </a:lnTo>
                  <a:lnTo>
                    <a:pt x="244" y="440"/>
                  </a:lnTo>
                  <a:lnTo>
                    <a:pt x="303" y="365"/>
                  </a:lnTo>
                  <a:lnTo>
                    <a:pt x="295" y="357"/>
                  </a:lnTo>
                  <a:lnTo>
                    <a:pt x="295" y="357"/>
                  </a:lnTo>
                  <a:close/>
                  <a:moveTo>
                    <a:pt x="185" y="410"/>
                  </a:moveTo>
                  <a:lnTo>
                    <a:pt x="166" y="400"/>
                  </a:lnTo>
                  <a:lnTo>
                    <a:pt x="163" y="400"/>
                  </a:lnTo>
                  <a:lnTo>
                    <a:pt x="163" y="400"/>
                  </a:lnTo>
                  <a:lnTo>
                    <a:pt x="163" y="400"/>
                  </a:lnTo>
                  <a:lnTo>
                    <a:pt x="158" y="400"/>
                  </a:lnTo>
                  <a:lnTo>
                    <a:pt x="158" y="400"/>
                  </a:lnTo>
                  <a:lnTo>
                    <a:pt x="158" y="400"/>
                  </a:lnTo>
                  <a:lnTo>
                    <a:pt x="155" y="400"/>
                  </a:lnTo>
                  <a:lnTo>
                    <a:pt x="155" y="400"/>
                  </a:lnTo>
                  <a:lnTo>
                    <a:pt x="155" y="400"/>
                  </a:lnTo>
                  <a:lnTo>
                    <a:pt x="153" y="397"/>
                  </a:lnTo>
                  <a:lnTo>
                    <a:pt x="147" y="389"/>
                  </a:lnTo>
                  <a:lnTo>
                    <a:pt x="104" y="440"/>
                  </a:lnTo>
                  <a:lnTo>
                    <a:pt x="91" y="459"/>
                  </a:lnTo>
                  <a:lnTo>
                    <a:pt x="91" y="461"/>
                  </a:lnTo>
                  <a:lnTo>
                    <a:pt x="88" y="464"/>
                  </a:lnTo>
                  <a:lnTo>
                    <a:pt x="88" y="467"/>
                  </a:lnTo>
                  <a:lnTo>
                    <a:pt x="88" y="469"/>
                  </a:lnTo>
                  <a:lnTo>
                    <a:pt x="88" y="472"/>
                  </a:lnTo>
                  <a:lnTo>
                    <a:pt x="91" y="475"/>
                  </a:lnTo>
                  <a:lnTo>
                    <a:pt x="91" y="477"/>
                  </a:lnTo>
                  <a:lnTo>
                    <a:pt x="94" y="480"/>
                  </a:lnTo>
                  <a:lnTo>
                    <a:pt x="94" y="483"/>
                  </a:lnTo>
                  <a:lnTo>
                    <a:pt x="96" y="485"/>
                  </a:lnTo>
                  <a:lnTo>
                    <a:pt x="99" y="485"/>
                  </a:lnTo>
                  <a:lnTo>
                    <a:pt x="102" y="488"/>
                  </a:lnTo>
                  <a:lnTo>
                    <a:pt x="104" y="488"/>
                  </a:lnTo>
                  <a:lnTo>
                    <a:pt x="107" y="488"/>
                  </a:lnTo>
                  <a:lnTo>
                    <a:pt x="110" y="488"/>
                  </a:lnTo>
                  <a:lnTo>
                    <a:pt x="112" y="488"/>
                  </a:lnTo>
                  <a:lnTo>
                    <a:pt x="115" y="488"/>
                  </a:lnTo>
                  <a:lnTo>
                    <a:pt x="118" y="488"/>
                  </a:lnTo>
                  <a:lnTo>
                    <a:pt x="118" y="485"/>
                  </a:lnTo>
                  <a:lnTo>
                    <a:pt x="120" y="485"/>
                  </a:lnTo>
                  <a:lnTo>
                    <a:pt x="123" y="485"/>
                  </a:lnTo>
                  <a:lnTo>
                    <a:pt x="126" y="483"/>
                  </a:lnTo>
                  <a:lnTo>
                    <a:pt x="139" y="467"/>
                  </a:lnTo>
                  <a:lnTo>
                    <a:pt x="174" y="426"/>
                  </a:lnTo>
                  <a:lnTo>
                    <a:pt x="182" y="416"/>
                  </a:lnTo>
                  <a:lnTo>
                    <a:pt x="185" y="410"/>
                  </a:lnTo>
                  <a:lnTo>
                    <a:pt x="185" y="410"/>
                  </a:lnTo>
                  <a:close/>
                  <a:moveTo>
                    <a:pt x="118" y="394"/>
                  </a:moveTo>
                  <a:lnTo>
                    <a:pt x="112" y="389"/>
                  </a:lnTo>
                  <a:lnTo>
                    <a:pt x="112" y="389"/>
                  </a:lnTo>
                  <a:lnTo>
                    <a:pt x="112" y="389"/>
                  </a:lnTo>
                  <a:lnTo>
                    <a:pt x="110" y="386"/>
                  </a:lnTo>
                  <a:lnTo>
                    <a:pt x="110" y="386"/>
                  </a:lnTo>
                  <a:lnTo>
                    <a:pt x="110" y="386"/>
                  </a:lnTo>
                  <a:lnTo>
                    <a:pt x="110" y="383"/>
                  </a:lnTo>
                  <a:lnTo>
                    <a:pt x="110" y="383"/>
                  </a:lnTo>
                  <a:lnTo>
                    <a:pt x="110" y="375"/>
                  </a:lnTo>
                  <a:lnTo>
                    <a:pt x="104" y="375"/>
                  </a:lnTo>
                  <a:lnTo>
                    <a:pt x="102" y="375"/>
                  </a:lnTo>
                  <a:lnTo>
                    <a:pt x="96" y="373"/>
                  </a:lnTo>
                  <a:lnTo>
                    <a:pt x="96" y="373"/>
                  </a:lnTo>
                  <a:lnTo>
                    <a:pt x="94" y="373"/>
                  </a:lnTo>
                  <a:lnTo>
                    <a:pt x="94" y="373"/>
                  </a:lnTo>
                  <a:lnTo>
                    <a:pt x="94" y="370"/>
                  </a:lnTo>
                  <a:lnTo>
                    <a:pt x="91" y="370"/>
                  </a:lnTo>
                  <a:lnTo>
                    <a:pt x="88" y="367"/>
                  </a:lnTo>
                  <a:lnTo>
                    <a:pt x="83" y="359"/>
                  </a:lnTo>
                  <a:lnTo>
                    <a:pt x="24" y="389"/>
                  </a:lnTo>
                  <a:lnTo>
                    <a:pt x="8" y="397"/>
                  </a:lnTo>
                  <a:lnTo>
                    <a:pt x="5" y="400"/>
                  </a:lnTo>
                  <a:lnTo>
                    <a:pt x="5" y="400"/>
                  </a:lnTo>
                  <a:lnTo>
                    <a:pt x="5" y="402"/>
                  </a:lnTo>
                  <a:lnTo>
                    <a:pt x="5" y="402"/>
                  </a:lnTo>
                  <a:lnTo>
                    <a:pt x="2" y="405"/>
                  </a:lnTo>
                  <a:lnTo>
                    <a:pt x="0" y="408"/>
                  </a:lnTo>
                  <a:lnTo>
                    <a:pt x="0" y="410"/>
                  </a:lnTo>
                  <a:lnTo>
                    <a:pt x="0" y="413"/>
                  </a:lnTo>
                  <a:lnTo>
                    <a:pt x="0" y="416"/>
                  </a:lnTo>
                  <a:lnTo>
                    <a:pt x="0" y="418"/>
                  </a:lnTo>
                  <a:lnTo>
                    <a:pt x="0" y="424"/>
                  </a:lnTo>
                  <a:lnTo>
                    <a:pt x="2" y="426"/>
                  </a:lnTo>
                  <a:lnTo>
                    <a:pt x="2" y="429"/>
                  </a:lnTo>
                  <a:lnTo>
                    <a:pt x="5" y="432"/>
                  </a:lnTo>
                  <a:lnTo>
                    <a:pt x="8" y="432"/>
                  </a:lnTo>
                  <a:lnTo>
                    <a:pt x="8" y="434"/>
                  </a:lnTo>
                  <a:lnTo>
                    <a:pt x="10" y="437"/>
                  </a:lnTo>
                  <a:lnTo>
                    <a:pt x="13" y="437"/>
                  </a:lnTo>
                  <a:lnTo>
                    <a:pt x="16" y="440"/>
                  </a:lnTo>
                  <a:lnTo>
                    <a:pt x="16" y="440"/>
                  </a:lnTo>
                  <a:lnTo>
                    <a:pt x="18" y="440"/>
                  </a:lnTo>
                  <a:lnTo>
                    <a:pt x="21" y="440"/>
                  </a:lnTo>
                  <a:lnTo>
                    <a:pt x="24" y="440"/>
                  </a:lnTo>
                  <a:lnTo>
                    <a:pt x="27" y="440"/>
                  </a:lnTo>
                  <a:lnTo>
                    <a:pt x="29" y="440"/>
                  </a:lnTo>
                  <a:lnTo>
                    <a:pt x="32" y="440"/>
                  </a:lnTo>
                  <a:lnTo>
                    <a:pt x="53" y="429"/>
                  </a:lnTo>
                  <a:lnTo>
                    <a:pt x="118" y="394"/>
                  </a:lnTo>
                  <a:lnTo>
                    <a:pt x="118" y="394"/>
                  </a:lnTo>
                  <a:close/>
                  <a:moveTo>
                    <a:pt x="198" y="400"/>
                  </a:moveTo>
                  <a:lnTo>
                    <a:pt x="198" y="397"/>
                  </a:lnTo>
                  <a:lnTo>
                    <a:pt x="198" y="397"/>
                  </a:lnTo>
                  <a:lnTo>
                    <a:pt x="193" y="391"/>
                  </a:lnTo>
                  <a:lnTo>
                    <a:pt x="163" y="362"/>
                  </a:lnTo>
                  <a:lnTo>
                    <a:pt x="51" y="265"/>
                  </a:lnTo>
                  <a:lnTo>
                    <a:pt x="51" y="268"/>
                  </a:lnTo>
                  <a:lnTo>
                    <a:pt x="48" y="268"/>
                  </a:lnTo>
                  <a:lnTo>
                    <a:pt x="40" y="282"/>
                  </a:lnTo>
                  <a:lnTo>
                    <a:pt x="18" y="314"/>
                  </a:lnTo>
                  <a:lnTo>
                    <a:pt x="16" y="322"/>
                  </a:lnTo>
                  <a:lnTo>
                    <a:pt x="13" y="324"/>
                  </a:lnTo>
                  <a:lnTo>
                    <a:pt x="198" y="400"/>
                  </a:lnTo>
                  <a:lnTo>
                    <a:pt x="198" y="40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09"/>
            <p:cNvSpPr>
              <a:spLocks noEditPoints="1"/>
            </p:cNvSpPr>
            <p:nvPr/>
          </p:nvSpPr>
          <p:spPr bwMode="auto">
            <a:xfrm>
              <a:off x="10485310" y="4326522"/>
              <a:ext cx="757237" cy="868363"/>
            </a:xfrm>
            <a:custGeom>
              <a:avLst/>
              <a:gdLst>
                <a:gd name="T0" fmla="*/ 206 w 477"/>
                <a:gd name="T1" fmla="*/ 534 h 547"/>
                <a:gd name="T2" fmla="*/ 211 w 477"/>
                <a:gd name="T3" fmla="*/ 542 h 547"/>
                <a:gd name="T4" fmla="*/ 225 w 477"/>
                <a:gd name="T5" fmla="*/ 547 h 547"/>
                <a:gd name="T6" fmla="*/ 233 w 477"/>
                <a:gd name="T7" fmla="*/ 542 h 547"/>
                <a:gd name="T8" fmla="*/ 233 w 477"/>
                <a:gd name="T9" fmla="*/ 528 h 547"/>
                <a:gd name="T10" fmla="*/ 131 w 477"/>
                <a:gd name="T11" fmla="*/ 512 h 547"/>
                <a:gd name="T12" fmla="*/ 128 w 477"/>
                <a:gd name="T13" fmla="*/ 534 h 547"/>
                <a:gd name="T14" fmla="*/ 134 w 477"/>
                <a:gd name="T15" fmla="*/ 542 h 547"/>
                <a:gd name="T16" fmla="*/ 150 w 477"/>
                <a:gd name="T17" fmla="*/ 542 h 547"/>
                <a:gd name="T18" fmla="*/ 158 w 477"/>
                <a:gd name="T19" fmla="*/ 534 h 547"/>
                <a:gd name="T20" fmla="*/ 155 w 477"/>
                <a:gd name="T21" fmla="*/ 523 h 547"/>
                <a:gd name="T22" fmla="*/ 241 w 477"/>
                <a:gd name="T23" fmla="*/ 429 h 547"/>
                <a:gd name="T24" fmla="*/ 179 w 477"/>
                <a:gd name="T25" fmla="*/ 499 h 547"/>
                <a:gd name="T26" fmla="*/ 158 w 477"/>
                <a:gd name="T27" fmla="*/ 496 h 547"/>
                <a:gd name="T28" fmla="*/ 150 w 477"/>
                <a:gd name="T29" fmla="*/ 480 h 547"/>
                <a:gd name="T30" fmla="*/ 155 w 477"/>
                <a:gd name="T31" fmla="*/ 461 h 547"/>
                <a:gd name="T32" fmla="*/ 198 w 477"/>
                <a:gd name="T33" fmla="*/ 381 h 547"/>
                <a:gd name="T34" fmla="*/ 171 w 477"/>
                <a:gd name="T35" fmla="*/ 357 h 547"/>
                <a:gd name="T36" fmla="*/ 171 w 477"/>
                <a:gd name="T37" fmla="*/ 349 h 547"/>
                <a:gd name="T38" fmla="*/ 217 w 477"/>
                <a:gd name="T39" fmla="*/ 300 h 547"/>
                <a:gd name="T40" fmla="*/ 169 w 477"/>
                <a:gd name="T41" fmla="*/ 338 h 547"/>
                <a:gd name="T42" fmla="*/ 153 w 477"/>
                <a:gd name="T43" fmla="*/ 335 h 547"/>
                <a:gd name="T44" fmla="*/ 139 w 477"/>
                <a:gd name="T45" fmla="*/ 327 h 547"/>
                <a:gd name="T46" fmla="*/ 131 w 477"/>
                <a:gd name="T47" fmla="*/ 308 h 547"/>
                <a:gd name="T48" fmla="*/ 209 w 477"/>
                <a:gd name="T49" fmla="*/ 215 h 547"/>
                <a:gd name="T50" fmla="*/ 96 w 477"/>
                <a:gd name="T51" fmla="*/ 233 h 547"/>
                <a:gd name="T52" fmla="*/ 86 w 477"/>
                <a:gd name="T53" fmla="*/ 225 h 547"/>
                <a:gd name="T54" fmla="*/ 80 w 477"/>
                <a:gd name="T55" fmla="*/ 204 h 547"/>
                <a:gd name="T56" fmla="*/ 86 w 477"/>
                <a:gd name="T57" fmla="*/ 193 h 547"/>
                <a:gd name="T58" fmla="*/ 249 w 477"/>
                <a:gd name="T59" fmla="*/ 145 h 547"/>
                <a:gd name="T60" fmla="*/ 378 w 477"/>
                <a:gd name="T61" fmla="*/ 8 h 547"/>
                <a:gd name="T62" fmla="*/ 477 w 477"/>
                <a:gd name="T63" fmla="*/ 153 h 547"/>
                <a:gd name="T64" fmla="*/ 474 w 477"/>
                <a:gd name="T65" fmla="*/ 161 h 547"/>
                <a:gd name="T66" fmla="*/ 429 w 477"/>
                <a:gd name="T67" fmla="*/ 233 h 547"/>
                <a:gd name="T68" fmla="*/ 354 w 477"/>
                <a:gd name="T69" fmla="*/ 370 h 547"/>
                <a:gd name="T70" fmla="*/ 246 w 477"/>
                <a:gd name="T71" fmla="*/ 493 h 547"/>
                <a:gd name="T72" fmla="*/ 233 w 477"/>
                <a:gd name="T73" fmla="*/ 488 h 547"/>
                <a:gd name="T74" fmla="*/ 225 w 477"/>
                <a:gd name="T75" fmla="*/ 477 h 547"/>
                <a:gd name="T76" fmla="*/ 228 w 477"/>
                <a:gd name="T77" fmla="*/ 464 h 547"/>
                <a:gd name="T78" fmla="*/ 166 w 477"/>
                <a:gd name="T79" fmla="*/ 400 h 547"/>
                <a:gd name="T80" fmla="*/ 155 w 477"/>
                <a:gd name="T81" fmla="*/ 400 h 547"/>
                <a:gd name="T82" fmla="*/ 91 w 477"/>
                <a:gd name="T83" fmla="*/ 461 h 547"/>
                <a:gd name="T84" fmla="*/ 94 w 477"/>
                <a:gd name="T85" fmla="*/ 480 h 547"/>
                <a:gd name="T86" fmla="*/ 110 w 477"/>
                <a:gd name="T87" fmla="*/ 488 h 547"/>
                <a:gd name="T88" fmla="*/ 126 w 477"/>
                <a:gd name="T89" fmla="*/ 483 h 547"/>
                <a:gd name="T90" fmla="*/ 112 w 477"/>
                <a:gd name="T91" fmla="*/ 389 h 547"/>
                <a:gd name="T92" fmla="*/ 110 w 477"/>
                <a:gd name="T93" fmla="*/ 383 h 547"/>
                <a:gd name="T94" fmla="*/ 94 w 477"/>
                <a:gd name="T95" fmla="*/ 373 h 547"/>
                <a:gd name="T96" fmla="*/ 5 w 477"/>
                <a:gd name="T97" fmla="*/ 400 h 547"/>
                <a:gd name="T98" fmla="*/ 0 w 477"/>
                <a:gd name="T99" fmla="*/ 413 h 547"/>
                <a:gd name="T100" fmla="*/ 8 w 477"/>
                <a:gd name="T101" fmla="*/ 432 h 547"/>
                <a:gd name="T102" fmla="*/ 21 w 477"/>
                <a:gd name="T103" fmla="*/ 440 h 547"/>
                <a:gd name="T104" fmla="*/ 118 w 477"/>
                <a:gd name="T105" fmla="*/ 394 h 547"/>
                <a:gd name="T106" fmla="*/ 51 w 477"/>
                <a:gd name="T107" fmla="*/ 268 h 547"/>
                <a:gd name="T108" fmla="*/ 198 w 477"/>
                <a:gd name="T109" fmla="*/ 40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7" h="547">
                  <a:moveTo>
                    <a:pt x="217" y="501"/>
                  </a:moveTo>
                  <a:lnTo>
                    <a:pt x="217" y="501"/>
                  </a:lnTo>
                  <a:lnTo>
                    <a:pt x="214" y="504"/>
                  </a:lnTo>
                  <a:lnTo>
                    <a:pt x="214" y="507"/>
                  </a:lnTo>
                  <a:lnTo>
                    <a:pt x="211" y="512"/>
                  </a:lnTo>
                  <a:lnTo>
                    <a:pt x="209" y="520"/>
                  </a:lnTo>
                  <a:lnTo>
                    <a:pt x="206" y="534"/>
                  </a:lnTo>
                  <a:lnTo>
                    <a:pt x="206" y="534"/>
                  </a:lnTo>
                  <a:lnTo>
                    <a:pt x="206" y="536"/>
                  </a:lnTo>
                  <a:lnTo>
                    <a:pt x="206" y="536"/>
                  </a:lnTo>
                  <a:lnTo>
                    <a:pt x="209" y="539"/>
                  </a:lnTo>
                  <a:lnTo>
                    <a:pt x="209" y="542"/>
                  </a:lnTo>
                  <a:lnTo>
                    <a:pt x="209" y="542"/>
                  </a:lnTo>
                  <a:lnTo>
                    <a:pt x="211" y="542"/>
                  </a:lnTo>
                  <a:lnTo>
                    <a:pt x="211" y="544"/>
                  </a:lnTo>
                  <a:lnTo>
                    <a:pt x="214" y="544"/>
                  </a:lnTo>
                  <a:lnTo>
                    <a:pt x="217" y="547"/>
                  </a:lnTo>
                  <a:lnTo>
                    <a:pt x="220" y="547"/>
                  </a:lnTo>
                  <a:lnTo>
                    <a:pt x="220" y="547"/>
                  </a:lnTo>
                  <a:lnTo>
                    <a:pt x="222" y="547"/>
                  </a:lnTo>
                  <a:lnTo>
                    <a:pt x="225" y="547"/>
                  </a:lnTo>
                  <a:lnTo>
                    <a:pt x="228" y="547"/>
                  </a:lnTo>
                  <a:lnTo>
                    <a:pt x="228" y="544"/>
                  </a:lnTo>
                  <a:lnTo>
                    <a:pt x="230" y="544"/>
                  </a:lnTo>
                  <a:lnTo>
                    <a:pt x="230" y="544"/>
                  </a:lnTo>
                  <a:lnTo>
                    <a:pt x="230" y="544"/>
                  </a:lnTo>
                  <a:lnTo>
                    <a:pt x="233" y="542"/>
                  </a:lnTo>
                  <a:lnTo>
                    <a:pt x="233" y="542"/>
                  </a:lnTo>
                  <a:lnTo>
                    <a:pt x="233" y="542"/>
                  </a:lnTo>
                  <a:lnTo>
                    <a:pt x="233" y="539"/>
                  </a:lnTo>
                  <a:lnTo>
                    <a:pt x="236" y="536"/>
                  </a:lnTo>
                  <a:lnTo>
                    <a:pt x="236" y="536"/>
                  </a:lnTo>
                  <a:lnTo>
                    <a:pt x="236" y="534"/>
                  </a:lnTo>
                  <a:lnTo>
                    <a:pt x="236" y="531"/>
                  </a:lnTo>
                  <a:lnTo>
                    <a:pt x="233" y="528"/>
                  </a:lnTo>
                  <a:lnTo>
                    <a:pt x="233" y="526"/>
                  </a:lnTo>
                  <a:lnTo>
                    <a:pt x="230" y="520"/>
                  </a:lnTo>
                  <a:lnTo>
                    <a:pt x="217" y="501"/>
                  </a:lnTo>
                  <a:lnTo>
                    <a:pt x="217" y="501"/>
                  </a:lnTo>
                  <a:lnTo>
                    <a:pt x="217" y="501"/>
                  </a:lnTo>
                  <a:close/>
                  <a:moveTo>
                    <a:pt x="142" y="496"/>
                  </a:moveTo>
                  <a:lnTo>
                    <a:pt x="131" y="512"/>
                  </a:lnTo>
                  <a:lnTo>
                    <a:pt x="128" y="518"/>
                  </a:lnTo>
                  <a:lnTo>
                    <a:pt x="128" y="520"/>
                  </a:lnTo>
                  <a:lnTo>
                    <a:pt x="128" y="526"/>
                  </a:lnTo>
                  <a:lnTo>
                    <a:pt x="128" y="528"/>
                  </a:lnTo>
                  <a:lnTo>
                    <a:pt x="128" y="528"/>
                  </a:lnTo>
                  <a:lnTo>
                    <a:pt x="128" y="531"/>
                  </a:lnTo>
                  <a:lnTo>
                    <a:pt x="128" y="534"/>
                  </a:lnTo>
                  <a:lnTo>
                    <a:pt x="128" y="536"/>
                  </a:lnTo>
                  <a:lnTo>
                    <a:pt x="128" y="536"/>
                  </a:lnTo>
                  <a:lnTo>
                    <a:pt x="128" y="536"/>
                  </a:lnTo>
                  <a:lnTo>
                    <a:pt x="131" y="539"/>
                  </a:lnTo>
                  <a:lnTo>
                    <a:pt x="131" y="539"/>
                  </a:lnTo>
                  <a:lnTo>
                    <a:pt x="131" y="539"/>
                  </a:lnTo>
                  <a:lnTo>
                    <a:pt x="134" y="542"/>
                  </a:lnTo>
                  <a:lnTo>
                    <a:pt x="136" y="542"/>
                  </a:lnTo>
                  <a:lnTo>
                    <a:pt x="136" y="542"/>
                  </a:lnTo>
                  <a:lnTo>
                    <a:pt x="139" y="542"/>
                  </a:lnTo>
                  <a:lnTo>
                    <a:pt x="142" y="542"/>
                  </a:lnTo>
                  <a:lnTo>
                    <a:pt x="144" y="542"/>
                  </a:lnTo>
                  <a:lnTo>
                    <a:pt x="147" y="542"/>
                  </a:lnTo>
                  <a:lnTo>
                    <a:pt x="150" y="542"/>
                  </a:lnTo>
                  <a:lnTo>
                    <a:pt x="153" y="539"/>
                  </a:lnTo>
                  <a:lnTo>
                    <a:pt x="153" y="539"/>
                  </a:lnTo>
                  <a:lnTo>
                    <a:pt x="155" y="539"/>
                  </a:lnTo>
                  <a:lnTo>
                    <a:pt x="155" y="536"/>
                  </a:lnTo>
                  <a:lnTo>
                    <a:pt x="158" y="536"/>
                  </a:lnTo>
                  <a:lnTo>
                    <a:pt x="158" y="534"/>
                  </a:lnTo>
                  <a:lnTo>
                    <a:pt x="158" y="534"/>
                  </a:lnTo>
                  <a:lnTo>
                    <a:pt x="158" y="534"/>
                  </a:lnTo>
                  <a:lnTo>
                    <a:pt x="158" y="534"/>
                  </a:lnTo>
                  <a:lnTo>
                    <a:pt x="158" y="531"/>
                  </a:lnTo>
                  <a:lnTo>
                    <a:pt x="158" y="531"/>
                  </a:lnTo>
                  <a:lnTo>
                    <a:pt x="158" y="531"/>
                  </a:lnTo>
                  <a:lnTo>
                    <a:pt x="158" y="528"/>
                  </a:lnTo>
                  <a:lnTo>
                    <a:pt x="155" y="523"/>
                  </a:lnTo>
                  <a:lnTo>
                    <a:pt x="142" y="496"/>
                  </a:lnTo>
                  <a:lnTo>
                    <a:pt x="142" y="496"/>
                  </a:lnTo>
                  <a:close/>
                  <a:moveTo>
                    <a:pt x="295" y="357"/>
                  </a:moveTo>
                  <a:lnTo>
                    <a:pt x="295" y="359"/>
                  </a:lnTo>
                  <a:lnTo>
                    <a:pt x="292" y="359"/>
                  </a:lnTo>
                  <a:lnTo>
                    <a:pt x="287" y="370"/>
                  </a:lnTo>
                  <a:lnTo>
                    <a:pt x="241" y="429"/>
                  </a:lnTo>
                  <a:lnTo>
                    <a:pt x="198" y="483"/>
                  </a:lnTo>
                  <a:lnTo>
                    <a:pt x="187" y="493"/>
                  </a:lnTo>
                  <a:lnTo>
                    <a:pt x="187" y="496"/>
                  </a:lnTo>
                  <a:lnTo>
                    <a:pt x="187" y="496"/>
                  </a:lnTo>
                  <a:lnTo>
                    <a:pt x="185" y="496"/>
                  </a:lnTo>
                  <a:lnTo>
                    <a:pt x="182" y="499"/>
                  </a:lnTo>
                  <a:lnTo>
                    <a:pt x="179" y="499"/>
                  </a:lnTo>
                  <a:lnTo>
                    <a:pt x="174" y="501"/>
                  </a:lnTo>
                  <a:lnTo>
                    <a:pt x="171" y="501"/>
                  </a:lnTo>
                  <a:lnTo>
                    <a:pt x="166" y="501"/>
                  </a:lnTo>
                  <a:lnTo>
                    <a:pt x="163" y="499"/>
                  </a:lnTo>
                  <a:lnTo>
                    <a:pt x="163" y="499"/>
                  </a:lnTo>
                  <a:lnTo>
                    <a:pt x="161" y="499"/>
                  </a:lnTo>
                  <a:lnTo>
                    <a:pt x="158" y="496"/>
                  </a:lnTo>
                  <a:lnTo>
                    <a:pt x="155" y="496"/>
                  </a:lnTo>
                  <a:lnTo>
                    <a:pt x="153" y="493"/>
                  </a:lnTo>
                  <a:lnTo>
                    <a:pt x="153" y="493"/>
                  </a:lnTo>
                  <a:lnTo>
                    <a:pt x="150" y="488"/>
                  </a:lnTo>
                  <a:lnTo>
                    <a:pt x="150" y="485"/>
                  </a:lnTo>
                  <a:lnTo>
                    <a:pt x="150" y="483"/>
                  </a:lnTo>
                  <a:lnTo>
                    <a:pt x="150" y="480"/>
                  </a:lnTo>
                  <a:lnTo>
                    <a:pt x="150" y="477"/>
                  </a:lnTo>
                  <a:lnTo>
                    <a:pt x="150" y="475"/>
                  </a:lnTo>
                  <a:lnTo>
                    <a:pt x="150" y="472"/>
                  </a:lnTo>
                  <a:lnTo>
                    <a:pt x="153" y="469"/>
                  </a:lnTo>
                  <a:lnTo>
                    <a:pt x="153" y="469"/>
                  </a:lnTo>
                  <a:lnTo>
                    <a:pt x="153" y="467"/>
                  </a:lnTo>
                  <a:lnTo>
                    <a:pt x="155" y="461"/>
                  </a:lnTo>
                  <a:lnTo>
                    <a:pt x="179" y="432"/>
                  </a:lnTo>
                  <a:lnTo>
                    <a:pt x="260" y="333"/>
                  </a:lnTo>
                  <a:lnTo>
                    <a:pt x="252" y="327"/>
                  </a:lnTo>
                  <a:lnTo>
                    <a:pt x="203" y="383"/>
                  </a:lnTo>
                  <a:lnTo>
                    <a:pt x="201" y="383"/>
                  </a:lnTo>
                  <a:lnTo>
                    <a:pt x="201" y="381"/>
                  </a:lnTo>
                  <a:lnTo>
                    <a:pt x="198" y="381"/>
                  </a:lnTo>
                  <a:lnTo>
                    <a:pt x="193" y="378"/>
                  </a:lnTo>
                  <a:lnTo>
                    <a:pt x="185" y="373"/>
                  </a:lnTo>
                  <a:lnTo>
                    <a:pt x="179" y="367"/>
                  </a:lnTo>
                  <a:lnTo>
                    <a:pt x="174" y="365"/>
                  </a:lnTo>
                  <a:lnTo>
                    <a:pt x="174" y="362"/>
                  </a:lnTo>
                  <a:lnTo>
                    <a:pt x="171" y="359"/>
                  </a:lnTo>
                  <a:lnTo>
                    <a:pt x="171" y="357"/>
                  </a:lnTo>
                  <a:lnTo>
                    <a:pt x="171" y="354"/>
                  </a:lnTo>
                  <a:lnTo>
                    <a:pt x="171" y="354"/>
                  </a:lnTo>
                  <a:lnTo>
                    <a:pt x="171" y="351"/>
                  </a:lnTo>
                  <a:lnTo>
                    <a:pt x="171" y="351"/>
                  </a:lnTo>
                  <a:lnTo>
                    <a:pt x="171" y="349"/>
                  </a:lnTo>
                  <a:lnTo>
                    <a:pt x="171" y="349"/>
                  </a:lnTo>
                  <a:lnTo>
                    <a:pt x="171" y="349"/>
                  </a:lnTo>
                  <a:lnTo>
                    <a:pt x="171" y="349"/>
                  </a:lnTo>
                  <a:lnTo>
                    <a:pt x="174" y="343"/>
                  </a:lnTo>
                  <a:lnTo>
                    <a:pt x="193" y="324"/>
                  </a:lnTo>
                  <a:lnTo>
                    <a:pt x="209" y="306"/>
                  </a:lnTo>
                  <a:lnTo>
                    <a:pt x="214" y="303"/>
                  </a:lnTo>
                  <a:lnTo>
                    <a:pt x="214" y="300"/>
                  </a:lnTo>
                  <a:lnTo>
                    <a:pt x="217" y="300"/>
                  </a:lnTo>
                  <a:lnTo>
                    <a:pt x="209" y="295"/>
                  </a:lnTo>
                  <a:lnTo>
                    <a:pt x="209" y="298"/>
                  </a:lnTo>
                  <a:lnTo>
                    <a:pt x="203" y="303"/>
                  </a:lnTo>
                  <a:lnTo>
                    <a:pt x="182" y="327"/>
                  </a:lnTo>
                  <a:lnTo>
                    <a:pt x="171" y="335"/>
                  </a:lnTo>
                  <a:lnTo>
                    <a:pt x="171" y="338"/>
                  </a:lnTo>
                  <a:lnTo>
                    <a:pt x="169" y="338"/>
                  </a:lnTo>
                  <a:lnTo>
                    <a:pt x="169" y="338"/>
                  </a:lnTo>
                  <a:lnTo>
                    <a:pt x="169" y="338"/>
                  </a:lnTo>
                  <a:lnTo>
                    <a:pt x="169" y="338"/>
                  </a:lnTo>
                  <a:lnTo>
                    <a:pt x="166" y="338"/>
                  </a:lnTo>
                  <a:lnTo>
                    <a:pt x="166" y="338"/>
                  </a:lnTo>
                  <a:lnTo>
                    <a:pt x="161" y="335"/>
                  </a:lnTo>
                  <a:lnTo>
                    <a:pt x="153" y="335"/>
                  </a:lnTo>
                  <a:lnTo>
                    <a:pt x="144" y="333"/>
                  </a:lnTo>
                  <a:lnTo>
                    <a:pt x="142" y="330"/>
                  </a:lnTo>
                  <a:lnTo>
                    <a:pt x="142" y="330"/>
                  </a:lnTo>
                  <a:lnTo>
                    <a:pt x="142" y="330"/>
                  </a:lnTo>
                  <a:lnTo>
                    <a:pt x="142" y="330"/>
                  </a:lnTo>
                  <a:lnTo>
                    <a:pt x="139" y="327"/>
                  </a:lnTo>
                  <a:lnTo>
                    <a:pt x="139" y="327"/>
                  </a:lnTo>
                  <a:lnTo>
                    <a:pt x="136" y="324"/>
                  </a:lnTo>
                  <a:lnTo>
                    <a:pt x="134" y="319"/>
                  </a:lnTo>
                  <a:lnTo>
                    <a:pt x="134" y="314"/>
                  </a:lnTo>
                  <a:lnTo>
                    <a:pt x="131" y="311"/>
                  </a:lnTo>
                  <a:lnTo>
                    <a:pt x="131" y="308"/>
                  </a:lnTo>
                  <a:lnTo>
                    <a:pt x="131" y="308"/>
                  </a:lnTo>
                  <a:lnTo>
                    <a:pt x="131" y="308"/>
                  </a:lnTo>
                  <a:lnTo>
                    <a:pt x="131" y="306"/>
                  </a:lnTo>
                  <a:lnTo>
                    <a:pt x="131" y="306"/>
                  </a:lnTo>
                  <a:lnTo>
                    <a:pt x="131" y="306"/>
                  </a:lnTo>
                  <a:lnTo>
                    <a:pt x="134" y="306"/>
                  </a:lnTo>
                  <a:lnTo>
                    <a:pt x="134" y="303"/>
                  </a:lnTo>
                  <a:lnTo>
                    <a:pt x="150" y="282"/>
                  </a:lnTo>
                  <a:lnTo>
                    <a:pt x="209" y="215"/>
                  </a:lnTo>
                  <a:lnTo>
                    <a:pt x="203" y="215"/>
                  </a:lnTo>
                  <a:lnTo>
                    <a:pt x="190" y="217"/>
                  </a:lnTo>
                  <a:lnTo>
                    <a:pt x="126" y="231"/>
                  </a:lnTo>
                  <a:lnTo>
                    <a:pt x="102" y="233"/>
                  </a:lnTo>
                  <a:lnTo>
                    <a:pt x="96" y="233"/>
                  </a:lnTo>
                  <a:lnTo>
                    <a:pt x="96" y="233"/>
                  </a:lnTo>
                  <a:lnTo>
                    <a:pt x="96" y="233"/>
                  </a:lnTo>
                  <a:lnTo>
                    <a:pt x="94" y="233"/>
                  </a:lnTo>
                  <a:lnTo>
                    <a:pt x="94" y="233"/>
                  </a:lnTo>
                  <a:lnTo>
                    <a:pt x="91" y="233"/>
                  </a:lnTo>
                  <a:lnTo>
                    <a:pt x="91" y="231"/>
                  </a:lnTo>
                  <a:lnTo>
                    <a:pt x="88" y="231"/>
                  </a:lnTo>
                  <a:lnTo>
                    <a:pt x="88" y="228"/>
                  </a:lnTo>
                  <a:lnTo>
                    <a:pt x="86" y="225"/>
                  </a:lnTo>
                  <a:lnTo>
                    <a:pt x="83" y="223"/>
                  </a:lnTo>
                  <a:lnTo>
                    <a:pt x="83" y="220"/>
                  </a:lnTo>
                  <a:lnTo>
                    <a:pt x="83" y="217"/>
                  </a:lnTo>
                  <a:lnTo>
                    <a:pt x="80" y="215"/>
                  </a:lnTo>
                  <a:lnTo>
                    <a:pt x="80" y="212"/>
                  </a:lnTo>
                  <a:lnTo>
                    <a:pt x="80" y="206"/>
                  </a:lnTo>
                  <a:lnTo>
                    <a:pt x="80" y="204"/>
                  </a:lnTo>
                  <a:lnTo>
                    <a:pt x="80" y="201"/>
                  </a:lnTo>
                  <a:lnTo>
                    <a:pt x="83" y="198"/>
                  </a:lnTo>
                  <a:lnTo>
                    <a:pt x="83" y="196"/>
                  </a:lnTo>
                  <a:lnTo>
                    <a:pt x="83" y="196"/>
                  </a:lnTo>
                  <a:lnTo>
                    <a:pt x="83" y="193"/>
                  </a:lnTo>
                  <a:lnTo>
                    <a:pt x="86" y="193"/>
                  </a:lnTo>
                  <a:lnTo>
                    <a:pt x="86" y="193"/>
                  </a:lnTo>
                  <a:lnTo>
                    <a:pt x="88" y="190"/>
                  </a:lnTo>
                  <a:lnTo>
                    <a:pt x="91" y="190"/>
                  </a:lnTo>
                  <a:lnTo>
                    <a:pt x="96" y="188"/>
                  </a:lnTo>
                  <a:lnTo>
                    <a:pt x="107" y="182"/>
                  </a:lnTo>
                  <a:lnTo>
                    <a:pt x="139" y="174"/>
                  </a:lnTo>
                  <a:lnTo>
                    <a:pt x="211" y="158"/>
                  </a:lnTo>
                  <a:lnTo>
                    <a:pt x="249" y="145"/>
                  </a:lnTo>
                  <a:lnTo>
                    <a:pt x="270" y="137"/>
                  </a:lnTo>
                  <a:lnTo>
                    <a:pt x="281" y="131"/>
                  </a:lnTo>
                  <a:lnTo>
                    <a:pt x="292" y="123"/>
                  </a:lnTo>
                  <a:lnTo>
                    <a:pt x="297" y="118"/>
                  </a:lnTo>
                  <a:lnTo>
                    <a:pt x="311" y="99"/>
                  </a:lnTo>
                  <a:lnTo>
                    <a:pt x="356" y="35"/>
                  </a:lnTo>
                  <a:lnTo>
                    <a:pt x="378" y="8"/>
                  </a:lnTo>
                  <a:lnTo>
                    <a:pt x="383" y="0"/>
                  </a:lnTo>
                  <a:lnTo>
                    <a:pt x="386" y="0"/>
                  </a:lnTo>
                  <a:lnTo>
                    <a:pt x="455" y="115"/>
                  </a:lnTo>
                  <a:lnTo>
                    <a:pt x="474" y="147"/>
                  </a:lnTo>
                  <a:lnTo>
                    <a:pt x="477" y="153"/>
                  </a:lnTo>
                  <a:lnTo>
                    <a:pt x="477" y="153"/>
                  </a:lnTo>
                  <a:lnTo>
                    <a:pt x="477" y="153"/>
                  </a:lnTo>
                  <a:lnTo>
                    <a:pt x="477" y="153"/>
                  </a:lnTo>
                  <a:lnTo>
                    <a:pt x="477" y="156"/>
                  </a:lnTo>
                  <a:lnTo>
                    <a:pt x="477" y="156"/>
                  </a:lnTo>
                  <a:lnTo>
                    <a:pt x="477" y="156"/>
                  </a:lnTo>
                  <a:lnTo>
                    <a:pt x="477" y="156"/>
                  </a:lnTo>
                  <a:lnTo>
                    <a:pt x="477" y="158"/>
                  </a:lnTo>
                  <a:lnTo>
                    <a:pt x="474" y="161"/>
                  </a:lnTo>
                  <a:lnTo>
                    <a:pt x="469" y="172"/>
                  </a:lnTo>
                  <a:lnTo>
                    <a:pt x="445" y="204"/>
                  </a:lnTo>
                  <a:lnTo>
                    <a:pt x="437" y="212"/>
                  </a:lnTo>
                  <a:lnTo>
                    <a:pt x="437" y="215"/>
                  </a:lnTo>
                  <a:lnTo>
                    <a:pt x="434" y="223"/>
                  </a:lnTo>
                  <a:lnTo>
                    <a:pt x="431" y="225"/>
                  </a:lnTo>
                  <a:lnTo>
                    <a:pt x="429" y="233"/>
                  </a:lnTo>
                  <a:lnTo>
                    <a:pt x="426" y="263"/>
                  </a:lnTo>
                  <a:lnTo>
                    <a:pt x="423" y="274"/>
                  </a:lnTo>
                  <a:lnTo>
                    <a:pt x="423" y="276"/>
                  </a:lnTo>
                  <a:lnTo>
                    <a:pt x="421" y="279"/>
                  </a:lnTo>
                  <a:lnTo>
                    <a:pt x="421" y="284"/>
                  </a:lnTo>
                  <a:lnTo>
                    <a:pt x="404" y="303"/>
                  </a:lnTo>
                  <a:lnTo>
                    <a:pt x="354" y="370"/>
                  </a:lnTo>
                  <a:lnTo>
                    <a:pt x="265" y="488"/>
                  </a:lnTo>
                  <a:lnTo>
                    <a:pt x="262" y="488"/>
                  </a:lnTo>
                  <a:lnTo>
                    <a:pt x="260" y="491"/>
                  </a:lnTo>
                  <a:lnTo>
                    <a:pt x="254" y="491"/>
                  </a:lnTo>
                  <a:lnTo>
                    <a:pt x="252" y="493"/>
                  </a:lnTo>
                  <a:lnTo>
                    <a:pt x="249" y="493"/>
                  </a:lnTo>
                  <a:lnTo>
                    <a:pt x="246" y="493"/>
                  </a:lnTo>
                  <a:lnTo>
                    <a:pt x="244" y="493"/>
                  </a:lnTo>
                  <a:lnTo>
                    <a:pt x="241" y="493"/>
                  </a:lnTo>
                  <a:lnTo>
                    <a:pt x="238" y="493"/>
                  </a:lnTo>
                  <a:lnTo>
                    <a:pt x="238" y="493"/>
                  </a:lnTo>
                  <a:lnTo>
                    <a:pt x="236" y="491"/>
                  </a:lnTo>
                  <a:lnTo>
                    <a:pt x="233" y="491"/>
                  </a:lnTo>
                  <a:lnTo>
                    <a:pt x="233" y="488"/>
                  </a:lnTo>
                  <a:lnTo>
                    <a:pt x="230" y="488"/>
                  </a:lnTo>
                  <a:lnTo>
                    <a:pt x="230" y="485"/>
                  </a:lnTo>
                  <a:lnTo>
                    <a:pt x="228" y="485"/>
                  </a:lnTo>
                  <a:lnTo>
                    <a:pt x="228" y="483"/>
                  </a:lnTo>
                  <a:lnTo>
                    <a:pt x="228" y="480"/>
                  </a:lnTo>
                  <a:lnTo>
                    <a:pt x="225" y="480"/>
                  </a:lnTo>
                  <a:lnTo>
                    <a:pt x="225" y="477"/>
                  </a:lnTo>
                  <a:lnTo>
                    <a:pt x="225" y="475"/>
                  </a:lnTo>
                  <a:lnTo>
                    <a:pt x="225" y="472"/>
                  </a:lnTo>
                  <a:lnTo>
                    <a:pt x="225" y="472"/>
                  </a:lnTo>
                  <a:lnTo>
                    <a:pt x="225" y="469"/>
                  </a:lnTo>
                  <a:lnTo>
                    <a:pt x="228" y="469"/>
                  </a:lnTo>
                  <a:lnTo>
                    <a:pt x="228" y="467"/>
                  </a:lnTo>
                  <a:lnTo>
                    <a:pt x="228" y="464"/>
                  </a:lnTo>
                  <a:lnTo>
                    <a:pt x="233" y="456"/>
                  </a:lnTo>
                  <a:lnTo>
                    <a:pt x="244" y="440"/>
                  </a:lnTo>
                  <a:lnTo>
                    <a:pt x="303" y="365"/>
                  </a:lnTo>
                  <a:lnTo>
                    <a:pt x="295" y="357"/>
                  </a:lnTo>
                  <a:lnTo>
                    <a:pt x="295" y="357"/>
                  </a:lnTo>
                  <a:close/>
                  <a:moveTo>
                    <a:pt x="185" y="410"/>
                  </a:moveTo>
                  <a:lnTo>
                    <a:pt x="166" y="400"/>
                  </a:lnTo>
                  <a:lnTo>
                    <a:pt x="163" y="400"/>
                  </a:lnTo>
                  <a:lnTo>
                    <a:pt x="163" y="400"/>
                  </a:lnTo>
                  <a:lnTo>
                    <a:pt x="163" y="400"/>
                  </a:lnTo>
                  <a:lnTo>
                    <a:pt x="158" y="400"/>
                  </a:lnTo>
                  <a:lnTo>
                    <a:pt x="158" y="400"/>
                  </a:lnTo>
                  <a:lnTo>
                    <a:pt x="158" y="400"/>
                  </a:lnTo>
                  <a:lnTo>
                    <a:pt x="155" y="400"/>
                  </a:lnTo>
                  <a:lnTo>
                    <a:pt x="155" y="400"/>
                  </a:lnTo>
                  <a:lnTo>
                    <a:pt x="155" y="400"/>
                  </a:lnTo>
                  <a:lnTo>
                    <a:pt x="153" y="397"/>
                  </a:lnTo>
                  <a:lnTo>
                    <a:pt x="147" y="389"/>
                  </a:lnTo>
                  <a:lnTo>
                    <a:pt x="104" y="440"/>
                  </a:lnTo>
                  <a:lnTo>
                    <a:pt x="91" y="459"/>
                  </a:lnTo>
                  <a:lnTo>
                    <a:pt x="91" y="461"/>
                  </a:lnTo>
                  <a:lnTo>
                    <a:pt x="88" y="464"/>
                  </a:lnTo>
                  <a:lnTo>
                    <a:pt x="88" y="467"/>
                  </a:lnTo>
                  <a:lnTo>
                    <a:pt x="88" y="469"/>
                  </a:lnTo>
                  <a:lnTo>
                    <a:pt x="88" y="472"/>
                  </a:lnTo>
                  <a:lnTo>
                    <a:pt x="91" y="475"/>
                  </a:lnTo>
                  <a:lnTo>
                    <a:pt x="91" y="477"/>
                  </a:lnTo>
                  <a:lnTo>
                    <a:pt x="94" y="480"/>
                  </a:lnTo>
                  <a:lnTo>
                    <a:pt x="94" y="483"/>
                  </a:lnTo>
                  <a:lnTo>
                    <a:pt x="96" y="485"/>
                  </a:lnTo>
                  <a:lnTo>
                    <a:pt x="99" y="485"/>
                  </a:lnTo>
                  <a:lnTo>
                    <a:pt x="102" y="488"/>
                  </a:lnTo>
                  <a:lnTo>
                    <a:pt x="104" y="488"/>
                  </a:lnTo>
                  <a:lnTo>
                    <a:pt x="107" y="488"/>
                  </a:lnTo>
                  <a:lnTo>
                    <a:pt x="110" y="488"/>
                  </a:lnTo>
                  <a:lnTo>
                    <a:pt x="112" y="488"/>
                  </a:lnTo>
                  <a:lnTo>
                    <a:pt x="115" y="488"/>
                  </a:lnTo>
                  <a:lnTo>
                    <a:pt x="118" y="488"/>
                  </a:lnTo>
                  <a:lnTo>
                    <a:pt x="118" y="485"/>
                  </a:lnTo>
                  <a:lnTo>
                    <a:pt x="120" y="485"/>
                  </a:lnTo>
                  <a:lnTo>
                    <a:pt x="123" y="485"/>
                  </a:lnTo>
                  <a:lnTo>
                    <a:pt x="126" y="483"/>
                  </a:lnTo>
                  <a:lnTo>
                    <a:pt x="139" y="467"/>
                  </a:lnTo>
                  <a:lnTo>
                    <a:pt x="174" y="426"/>
                  </a:lnTo>
                  <a:lnTo>
                    <a:pt x="182" y="416"/>
                  </a:lnTo>
                  <a:lnTo>
                    <a:pt x="185" y="410"/>
                  </a:lnTo>
                  <a:lnTo>
                    <a:pt x="185" y="410"/>
                  </a:lnTo>
                  <a:close/>
                  <a:moveTo>
                    <a:pt x="118" y="394"/>
                  </a:moveTo>
                  <a:lnTo>
                    <a:pt x="112" y="389"/>
                  </a:lnTo>
                  <a:lnTo>
                    <a:pt x="112" y="389"/>
                  </a:lnTo>
                  <a:lnTo>
                    <a:pt x="112" y="389"/>
                  </a:lnTo>
                  <a:lnTo>
                    <a:pt x="110" y="386"/>
                  </a:lnTo>
                  <a:lnTo>
                    <a:pt x="110" y="386"/>
                  </a:lnTo>
                  <a:lnTo>
                    <a:pt x="110" y="386"/>
                  </a:lnTo>
                  <a:lnTo>
                    <a:pt x="110" y="383"/>
                  </a:lnTo>
                  <a:lnTo>
                    <a:pt x="110" y="383"/>
                  </a:lnTo>
                  <a:lnTo>
                    <a:pt x="110" y="375"/>
                  </a:lnTo>
                  <a:lnTo>
                    <a:pt x="104" y="375"/>
                  </a:lnTo>
                  <a:lnTo>
                    <a:pt x="102" y="375"/>
                  </a:lnTo>
                  <a:lnTo>
                    <a:pt x="96" y="373"/>
                  </a:lnTo>
                  <a:lnTo>
                    <a:pt x="96" y="373"/>
                  </a:lnTo>
                  <a:lnTo>
                    <a:pt x="94" y="373"/>
                  </a:lnTo>
                  <a:lnTo>
                    <a:pt x="94" y="373"/>
                  </a:lnTo>
                  <a:lnTo>
                    <a:pt x="94" y="370"/>
                  </a:lnTo>
                  <a:lnTo>
                    <a:pt x="91" y="370"/>
                  </a:lnTo>
                  <a:lnTo>
                    <a:pt x="88" y="367"/>
                  </a:lnTo>
                  <a:lnTo>
                    <a:pt x="83" y="359"/>
                  </a:lnTo>
                  <a:lnTo>
                    <a:pt x="24" y="389"/>
                  </a:lnTo>
                  <a:lnTo>
                    <a:pt x="8" y="397"/>
                  </a:lnTo>
                  <a:lnTo>
                    <a:pt x="5" y="400"/>
                  </a:lnTo>
                  <a:lnTo>
                    <a:pt x="5" y="400"/>
                  </a:lnTo>
                  <a:lnTo>
                    <a:pt x="5" y="402"/>
                  </a:lnTo>
                  <a:lnTo>
                    <a:pt x="5" y="402"/>
                  </a:lnTo>
                  <a:lnTo>
                    <a:pt x="2" y="405"/>
                  </a:lnTo>
                  <a:lnTo>
                    <a:pt x="0" y="408"/>
                  </a:lnTo>
                  <a:lnTo>
                    <a:pt x="0" y="410"/>
                  </a:lnTo>
                  <a:lnTo>
                    <a:pt x="0" y="413"/>
                  </a:lnTo>
                  <a:lnTo>
                    <a:pt x="0" y="416"/>
                  </a:lnTo>
                  <a:lnTo>
                    <a:pt x="0" y="418"/>
                  </a:lnTo>
                  <a:lnTo>
                    <a:pt x="0" y="424"/>
                  </a:lnTo>
                  <a:lnTo>
                    <a:pt x="2" y="426"/>
                  </a:lnTo>
                  <a:lnTo>
                    <a:pt x="2" y="429"/>
                  </a:lnTo>
                  <a:lnTo>
                    <a:pt x="5" y="432"/>
                  </a:lnTo>
                  <a:lnTo>
                    <a:pt x="8" y="432"/>
                  </a:lnTo>
                  <a:lnTo>
                    <a:pt x="8" y="434"/>
                  </a:lnTo>
                  <a:lnTo>
                    <a:pt x="10" y="437"/>
                  </a:lnTo>
                  <a:lnTo>
                    <a:pt x="13" y="437"/>
                  </a:lnTo>
                  <a:lnTo>
                    <a:pt x="16" y="440"/>
                  </a:lnTo>
                  <a:lnTo>
                    <a:pt x="16" y="440"/>
                  </a:lnTo>
                  <a:lnTo>
                    <a:pt x="18" y="440"/>
                  </a:lnTo>
                  <a:lnTo>
                    <a:pt x="21" y="440"/>
                  </a:lnTo>
                  <a:lnTo>
                    <a:pt x="24" y="440"/>
                  </a:lnTo>
                  <a:lnTo>
                    <a:pt x="27" y="440"/>
                  </a:lnTo>
                  <a:lnTo>
                    <a:pt x="29" y="440"/>
                  </a:lnTo>
                  <a:lnTo>
                    <a:pt x="32" y="440"/>
                  </a:lnTo>
                  <a:lnTo>
                    <a:pt x="53" y="429"/>
                  </a:lnTo>
                  <a:lnTo>
                    <a:pt x="118" y="394"/>
                  </a:lnTo>
                  <a:lnTo>
                    <a:pt x="118" y="394"/>
                  </a:lnTo>
                  <a:close/>
                  <a:moveTo>
                    <a:pt x="198" y="400"/>
                  </a:moveTo>
                  <a:lnTo>
                    <a:pt x="198" y="397"/>
                  </a:lnTo>
                  <a:lnTo>
                    <a:pt x="198" y="397"/>
                  </a:lnTo>
                  <a:lnTo>
                    <a:pt x="193" y="391"/>
                  </a:lnTo>
                  <a:lnTo>
                    <a:pt x="163" y="362"/>
                  </a:lnTo>
                  <a:lnTo>
                    <a:pt x="51" y="265"/>
                  </a:lnTo>
                  <a:lnTo>
                    <a:pt x="51" y="268"/>
                  </a:lnTo>
                  <a:lnTo>
                    <a:pt x="48" y="268"/>
                  </a:lnTo>
                  <a:lnTo>
                    <a:pt x="40" y="282"/>
                  </a:lnTo>
                  <a:lnTo>
                    <a:pt x="18" y="314"/>
                  </a:lnTo>
                  <a:lnTo>
                    <a:pt x="16" y="322"/>
                  </a:lnTo>
                  <a:lnTo>
                    <a:pt x="13" y="324"/>
                  </a:lnTo>
                  <a:lnTo>
                    <a:pt x="198" y="400"/>
                  </a:lnTo>
                  <a:lnTo>
                    <a:pt x="198" y="40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1" name="组合 80"/>
          <p:cNvGrpSpPr/>
          <p:nvPr/>
        </p:nvGrpSpPr>
        <p:grpSpPr>
          <a:xfrm>
            <a:off x="3510549" y="3843306"/>
            <a:ext cx="734185" cy="812939"/>
            <a:chOff x="2123376" y="3964969"/>
            <a:chExt cx="545252" cy="603740"/>
          </a:xfrm>
        </p:grpSpPr>
        <p:pic>
          <p:nvPicPr>
            <p:cNvPr id="82" name="图片 81"/>
            <p:cNvPicPr/>
            <p:nvPr/>
          </p:nvPicPr>
          <p:blipFill rotWithShape="1">
            <a:blip r:embed="rId9" cstate="print"/>
            <a:srcRect b="38182"/>
            <a:stretch>
              <a:fillRect/>
            </a:stretch>
          </p:blipFill>
          <p:spPr bwMode="auto">
            <a:xfrm>
              <a:off x="2123376" y="3964969"/>
              <a:ext cx="543463" cy="481833"/>
            </a:xfrm>
            <a:prstGeom prst="rect">
              <a:avLst/>
            </a:prstGeom>
            <a:noFill/>
            <a:ln w="9525">
              <a:noFill/>
              <a:miter lim="800000"/>
              <a:headEnd/>
              <a:tailEnd/>
            </a:ln>
          </p:spPr>
        </p:pic>
        <p:sp>
          <p:nvSpPr>
            <p:cNvPr id="83" name="文本框 82"/>
            <p:cNvSpPr txBox="1"/>
            <p:nvPr/>
          </p:nvSpPr>
          <p:spPr>
            <a:xfrm>
              <a:off x="2163803" y="4408707"/>
              <a:ext cx="504825" cy="160002"/>
            </a:xfrm>
            <a:prstGeom prst="rect">
              <a:avLst/>
            </a:prstGeom>
            <a:noFill/>
          </p:spPr>
          <p:txBody>
            <a:bodyPr wrap="square" rtlCol="0">
              <a:spAutoFit/>
            </a:bodyPr>
            <a:lstStyle/>
            <a:p>
              <a:r>
                <a:rPr lang="zh-CN" altLang="en-US" sz="800" dirty="0">
                  <a:latin typeface="黑体" panose="02010609060101010101" pitchFamily="49" charset="-122"/>
                  <a:ea typeface="黑体" panose="02010609060101010101" pitchFamily="49" charset="-122"/>
                </a:rPr>
                <a:t>噪声有害</a:t>
              </a:r>
              <a:endParaRPr lang="zh-CN" altLang="en-US" sz="800" dirty="0">
                <a:latin typeface="黑体" panose="02010609060101010101" pitchFamily="49" charset="-122"/>
                <a:ea typeface="黑体" panose="02010609060101010101" pitchFamily="49" charset="-122"/>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p:cNvGraphicFramePr>
            <a:graphicFrameLocks noGrp="1"/>
          </p:cNvGraphicFramePr>
          <p:nvPr/>
        </p:nvGraphicFramePr>
        <p:xfrm>
          <a:off x="497745" y="1244601"/>
          <a:ext cx="11185524" cy="5281612"/>
        </p:xfrm>
        <a:graphic>
          <a:graphicData uri="http://schemas.openxmlformats.org/drawingml/2006/table">
            <a:tbl>
              <a:tblPr firstRow="1" bandRow="1">
                <a:tableStyleId>{5C22544A-7EE6-4342-B048-85BDC9FD1C3A}</a:tableStyleId>
              </a:tblPr>
              <a:tblGrid>
                <a:gridCol w="1553366"/>
                <a:gridCol w="1093468"/>
                <a:gridCol w="1505125"/>
                <a:gridCol w="7033565"/>
              </a:tblGrid>
              <a:tr h="508000">
                <a:tc rowSpan="2"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847850">
                <a:tc vMerge="1" gridSpan="2">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8800">
                <a:tc rowSpan="2"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rowSpan="2"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r>
              <a:tr h="746125">
                <a:tc vMerge="1" gridSpan="3">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vMerge="1" hMerge="1">
                  <a:tcPr/>
                </a:tc>
                <a:tc row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858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35037">
                <a:tc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文本框 7"/>
          <p:cNvSpPr txBox="1"/>
          <p:nvPr/>
        </p:nvSpPr>
        <p:spPr>
          <a:xfrm>
            <a:off x="3409950" y="356632"/>
            <a:ext cx="5372100" cy="646331"/>
          </a:xfrm>
          <a:prstGeom prst="rect">
            <a:avLst/>
          </a:prstGeom>
          <a:noFill/>
        </p:spPr>
        <p:txBody>
          <a:bodyPr wrap="square" rtlCol="0">
            <a:spAutoFit/>
          </a:bodyPr>
          <a:lstStyle/>
          <a:p>
            <a:pPr algn="ctr"/>
            <a:r>
              <a:rPr lang="zh-CN" altLang="en-US" sz="3600" b="1" spc="600" dirty="0">
                <a:solidFill>
                  <a:srgbClr val="C00000"/>
                </a:solidFill>
                <a:latin typeface="微软雅黑" panose="020B0503020204020204" pitchFamily="34" charset="-122"/>
                <a:ea typeface="微软雅黑" panose="020B0503020204020204" pitchFamily="34" charset="-122"/>
              </a:rPr>
              <a:t>危险源风险告知卡</a:t>
            </a:r>
            <a:endParaRPr lang="zh-CN" altLang="en-US" sz="3600" b="1" spc="600" dirty="0">
              <a:solidFill>
                <a:srgbClr val="C0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685800" y="1358900"/>
            <a:ext cx="1917700"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危险源名称：</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3313114" y="1310278"/>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危险因素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7507287" y="1295400"/>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事故诱因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7507287" y="3690254"/>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防范措施</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510445" y="5005700"/>
            <a:ext cx="1533525" cy="468000"/>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重要提示</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1243782" y="1842532"/>
            <a:ext cx="1371599" cy="369332"/>
          </a:xfrm>
          <a:prstGeom prst="rect">
            <a:avLst/>
          </a:prstGeom>
          <a:noFill/>
        </p:spPr>
        <p:txBody>
          <a:bodyPr wrap="square" rtlCol="0">
            <a:spAutoFit/>
          </a:bodyPr>
          <a:lstStyle/>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升降车</a:t>
            </a:r>
            <a:endParaRPr lang="zh-CN" altLang="zh-CN"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3313114" y="1804260"/>
            <a:ext cx="1371600" cy="1015663"/>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1、机械伤害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2、触电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3、高处坠落</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4、砸伤</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5、其他伤害</a:t>
            </a:r>
            <a:endParaRPr lang="zh-CN" altLang="zh-CN" sz="1200" b="1" dirty="0">
              <a:latin typeface="微软雅黑" panose="020B0503020204020204" pitchFamily="34" charset="-122"/>
              <a:ea typeface="微软雅黑" panose="020B0503020204020204" pitchFamily="34" charset="-122"/>
            </a:endParaRPr>
          </a:p>
        </p:txBody>
      </p:sp>
      <p:sp>
        <p:nvSpPr>
          <p:cNvPr id="4" name="矩形 3"/>
          <p:cNvSpPr/>
          <p:nvPr/>
        </p:nvSpPr>
        <p:spPr>
          <a:xfrm>
            <a:off x="4684714" y="1943960"/>
            <a:ext cx="6821486" cy="1509324"/>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1、安全防护、操纵控制装置等故障、失控引发事故；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2、维护不当电器元件失修、老化、线路破损；绝缘、接地不良引发事故；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3、操作人员违章操作、指挥不当、协调不好、误操作引发事故；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4、未按规定穿戴劳动防护用品等引发事故；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5、高处作业未系安全带引发事故；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6、高位作业人员工具坠落引发的事故。</a:t>
            </a:r>
            <a:endParaRPr lang="zh-CN" altLang="zh-CN" sz="1200" b="1" dirty="0">
              <a:latin typeface="微软雅黑" panose="020B0503020204020204" pitchFamily="34" charset="-122"/>
              <a:ea typeface="微软雅黑" panose="020B0503020204020204" pitchFamily="34" charset="-122"/>
            </a:endParaRPr>
          </a:p>
        </p:txBody>
      </p:sp>
      <p:sp>
        <p:nvSpPr>
          <p:cNvPr id="6" name="矩形 5"/>
          <p:cNvSpPr/>
          <p:nvPr/>
        </p:nvSpPr>
        <p:spPr>
          <a:xfrm>
            <a:off x="4684714" y="4158856"/>
            <a:ext cx="6937342" cy="1509324"/>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1、操作人员熟知《升降车安全操作规程》，并按规程要求操作；</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2、工作前必须对设备进行检查，各部正常方可作业；</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3、做好设备日常点检和定期检查，并定期维护保养，设备异常及时向机修车间报告，保证设备正常运转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4、操作人员必须按要求穿戴劳动防护用品，系好安全带；</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5、操作时做好协调，必须明确主要操作人员， 统一指挥，有序操作。</a:t>
            </a:r>
            <a:endParaRPr lang="zh-CN" altLang="zh-CN" sz="1200" b="1" dirty="0">
              <a:latin typeface="微软雅黑" panose="020B0503020204020204" pitchFamily="34" charset="-122"/>
              <a:ea typeface="微软雅黑" panose="020B0503020204020204" pitchFamily="34" charset="-122"/>
            </a:endParaRPr>
          </a:p>
        </p:txBody>
      </p:sp>
      <p:sp>
        <p:nvSpPr>
          <p:cNvPr id="28" name="矩形 27"/>
          <p:cNvSpPr/>
          <p:nvPr/>
        </p:nvSpPr>
        <p:spPr>
          <a:xfrm>
            <a:off x="569944"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火灾报警电话：</a:t>
            </a:r>
            <a:r>
              <a:rPr lang="en-US" altLang="zh-CN" sz="1200" b="1" dirty="0">
                <a:solidFill>
                  <a:schemeClr val="bg1"/>
                </a:solidFill>
                <a:latin typeface="微软雅黑" panose="020B0503020204020204" pitchFamily="34" charset="-122"/>
                <a:ea typeface="微软雅黑" panose="020B0503020204020204" pitchFamily="34" charset="-122"/>
              </a:rPr>
              <a:t>119</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29" name="矩形 28"/>
          <p:cNvSpPr/>
          <p:nvPr/>
        </p:nvSpPr>
        <p:spPr>
          <a:xfrm>
            <a:off x="2362036"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急救电话：</a:t>
            </a:r>
            <a:r>
              <a:rPr lang="en-US" altLang="zh-CN" sz="1200" b="1" dirty="0">
                <a:solidFill>
                  <a:schemeClr val="bg1"/>
                </a:solidFill>
                <a:latin typeface="微软雅黑" panose="020B0503020204020204" pitchFamily="34" charset="-122"/>
                <a:ea typeface="微软雅黑" panose="020B0503020204020204" pitchFamily="34" charset="-122"/>
              </a:rPr>
              <a:t>120</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569944" y="5929602"/>
            <a:ext cx="4163186"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公司应急电话：白天：</a:t>
            </a:r>
            <a:r>
              <a:rPr lang="en-US" altLang="zh-CN" sz="1200" b="1" dirty="0">
                <a:solidFill>
                  <a:schemeClr val="bg1"/>
                </a:solidFill>
                <a:latin typeface="微软雅黑" panose="020B0503020204020204" pitchFamily="34" charset="-122"/>
                <a:ea typeface="微软雅黑" panose="020B0503020204020204" pitchFamily="34" charset="-122"/>
              </a:rPr>
              <a:t>888888         </a:t>
            </a:r>
            <a:r>
              <a:rPr lang="zh-CN" altLang="en-US" sz="1200" b="1" dirty="0">
                <a:solidFill>
                  <a:schemeClr val="bg1"/>
                </a:solidFill>
                <a:latin typeface="微软雅黑" panose="020B0503020204020204" pitchFamily="34" charset="-122"/>
                <a:ea typeface="微软雅黑" panose="020B0503020204020204" pitchFamily="34" charset="-122"/>
              </a:rPr>
              <a:t>夜间：</a:t>
            </a:r>
            <a:r>
              <a:rPr lang="en-US" altLang="zh-CN" sz="1200" b="1" dirty="0">
                <a:solidFill>
                  <a:schemeClr val="bg1"/>
                </a:solidFill>
                <a:latin typeface="微软雅黑" panose="020B0503020204020204" pitchFamily="34" charset="-122"/>
                <a:ea typeface="微软雅黑" panose="020B0503020204020204" pitchFamily="34" charset="-122"/>
              </a:rPr>
              <a:t>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569944" y="6204564"/>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市医院电话：</a:t>
            </a:r>
            <a:r>
              <a:rPr lang="en-US" altLang="zh-CN" sz="1200" b="1" dirty="0">
                <a:solidFill>
                  <a:schemeClr val="bg1"/>
                </a:solidFill>
                <a:latin typeface="微软雅黑" panose="020B0503020204020204" pitchFamily="34" charset="-122"/>
                <a:ea typeface="微软雅黑" panose="020B0503020204020204" pitchFamily="34" charset="-122"/>
              </a:rPr>
              <a:t>8888888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2177059" y="4928691"/>
            <a:ext cx="2578955" cy="646331"/>
          </a:xfrm>
          <a:prstGeom prst="rect">
            <a:avLst/>
          </a:prstGeom>
        </p:spPr>
        <p:txBody>
          <a:bodyPr wrap="square">
            <a:spAutoFit/>
          </a:bodyPr>
          <a:lstStyle/>
          <a:p>
            <a:pPr algn="ctr"/>
            <a:r>
              <a:rPr lang="zh-CN" altLang="zh-CN" b="1" dirty="0"/>
              <a:t>非本设备人员禁止操作！</a:t>
            </a:r>
            <a:endParaRPr lang="zh-CN" altLang="zh-CN" b="1" dirty="0"/>
          </a:p>
          <a:p>
            <a:pPr algn="ctr"/>
            <a:r>
              <a:rPr lang="zh-CN" altLang="zh-CN" b="1" dirty="0"/>
              <a:t>必须进行设备点检！</a:t>
            </a:r>
            <a:endParaRPr lang="zh-CN" altLang="zh-CN" b="1" dirty="0"/>
          </a:p>
        </p:txBody>
      </p:sp>
      <p:grpSp>
        <p:nvGrpSpPr>
          <p:cNvPr id="26" name="Group 70"/>
          <p:cNvGrpSpPr>
            <a:grpSpLocks noChangeAspect="1"/>
          </p:cNvGrpSpPr>
          <p:nvPr/>
        </p:nvGrpSpPr>
        <p:grpSpPr bwMode="auto">
          <a:xfrm>
            <a:off x="1327534" y="3825777"/>
            <a:ext cx="725700" cy="788362"/>
            <a:chOff x="2378" y="2565"/>
            <a:chExt cx="1355" cy="1472"/>
          </a:xfrm>
        </p:grpSpPr>
        <p:sp>
          <p:nvSpPr>
            <p:cNvPr id="27"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37"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3" name="Group 15"/>
          <p:cNvGrpSpPr>
            <a:grpSpLocks noChangeAspect="1"/>
          </p:cNvGrpSpPr>
          <p:nvPr/>
        </p:nvGrpSpPr>
        <p:grpSpPr bwMode="auto">
          <a:xfrm>
            <a:off x="2315840" y="3812150"/>
            <a:ext cx="729587" cy="792585"/>
            <a:chOff x="1779" y="591"/>
            <a:chExt cx="1355" cy="1472"/>
          </a:xfrm>
        </p:grpSpPr>
        <p:sp>
          <p:nvSpPr>
            <p:cNvPr id="44" name="Freeform 16"/>
            <p:cNvSpPr/>
            <p:nvPr/>
          </p:nvSpPr>
          <p:spPr bwMode="auto">
            <a:xfrm>
              <a:off x="1779" y="591"/>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2 h 1215"/>
                <a:gd name="T14" fmla="*/ 1306 w 1355"/>
                <a:gd name="T15" fmla="*/ 1196 h 1215"/>
                <a:gd name="T16" fmla="*/ 1317 w 1355"/>
                <a:gd name="T17" fmla="*/ 1185 h 1215"/>
                <a:gd name="T18" fmla="*/ 1328 w 1355"/>
                <a:gd name="T19" fmla="*/ 1177 h 1215"/>
                <a:gd name="T20" fmla="*/ 1333 w 1355"/>
                <a:gd name="T21" fmla="*/ 1167 h 1215"/>
                <a:gd name="T22" fmla="*/ 1344 w 1355"/>
                <a:gd name="T23" fmla="*/ 1151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5 h 1215"/>
                <a:gd name="T46" fmla="*/ 743 w 1355"/>
                <a:gd name="T47" fmla="*/ 16 h 1215"/>
                <a:gd name="T48" fmla="*/ 732 w 1355"/>
                <a:gd name="T49" fmla="*/ 11 h 1215"/>
                <a:gd name="T50" fmla="*/ 727 w 1355"/>
                <a:gd name="T51" fmla="*/ 8 h 1215"/>
                <a:gd name="T52" fmla="*/ 716 w 1355"/>
                <a:gd name="T53" fmla="*/ 6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5 h 1215"/>
                <a:gd name="T70" fmla="*/ 620 w 1355"/>
                <a:gd name="T71" fmla="*/ 33 h 1215"/>
                <a:gd name="T72" fmla="*/ 5 w 1355"/>
                <a:gd name="T73" fmla="*/ 1057 h 1215"/>
                <a:gd name="T74" fmla="*/ 0 w 1355"/>
                <a:gd name="T75" fmla="*/ 1097 h 1215"/>
                <a:gd name="T76" fmla="*/ 0 w 1355"/>
                <a:gd name="T77" fmla="*/ 1116 h 1215"/>
                <a:gd name="T78" fmla="*/ 3 w 1355"/>
                <a:gd name="T79" fmla="*/ 1132 h 1215"/>
                <a:gd name="T80" fmla="*/ 8 w 1355"/>
                <a:gd name="T81" fmla="*/ 1143 h 1215"/>
                <a:gd name="T82" fmla="*/ 11 w 1355"/>
                <a:gd name="T83" fmla="*/ 1153 h 1215"/>
                <a:gd name="T84" fmla="*/ 24 w 1355"/>
                <a:gd name="T85" fmla="*/ 1169 h 1215"/>
                <a:gd name="T86" fmla="*/ 35 w 1355"/>
                <a:gd name="T87" fmla="*/ 1183 h 1215"/>
                <a:gd name="T88" fmla="*/ 43 w 1355"/>
                <a:gd name="T89" fmla="*/ 1188 h 1215"/>
                <a:gd name="T90" fmla="*/ 54 w 1355"/>
                <a:gd name="T91" fmla="*/ 1196 h 1215"/>
                <a:gd name="T92" fmla="*/ 67 w 1355"/>
                <a:gd name="T93" fmla="*/ 1202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2"/>
                  </a:lnTo>
                  <a:lnTo>
                    <a:pt x="1306" y="1196"/>
                  </a:lnTo>
                  <a:lnTo>
                    <a:pt x="1317" y="1185"/>
                  </a:lnTo>
                  <a:lnTo>
                    <a:pt x="1328" y="1177"/>
                  </a:lnTo>
                  <a:lnTo>
                    <a:pt x="1333" y="1167"/>
                  </a:lnTo>
                  <a:lnTo>
                    <a:pt x="1344" y="1151"/>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5"/>
                  </a:lnTo>
                  <a:lnTo>
                    <a:pt x="743" y="16"/>
                  </a:lnTo>
                  <a:lnTo>
                    <a:pt x="732" y="11"/>
                  </a:lnTo>
                  <a:lnTo>
                    <a:pt x="727" y="8"/>
                  </a:lnTo>
                  <a:lnTo>
                    <a:pt x="716" y="6"/>
                  </a:lnTo>
                  <a:lnTo>
                    <a:pt x="708" y="3"/>
                  </a:lnTo>
                  <a:lnTo>
                    <a:pt x="698" y="0"/>
                  </a:lnTo>
                  <a:lnTo>
                    <a:pt x="687" y="0"/>
                  </a:lnTo>
                  <a:lnTo>
                    <a:pt x="679" y="0"/>
                  </a:lnTo>
                  <a:lnTo>
                    <a:pt x="665" y="3"/>
                  </a:lnTo>
                  <a:lnTo>
                    <a:pt x="655" y="8"/>
                  </a:lnTo>
                  <a:lnTo>
                    <a:pt x="639" y="16"/>
                  </a:lnTo>
                  <a:lnTo>
                    <a:pt x="630" y="25"/>
                  </a:lnTo>
                  <a:lnTo>
                    <a:pt x="620" y="33"/>
                  </a:lnTo>
                  <a:lnTo>
                    <a:pt x="5" y="1057"/>
                  </a:lnTo>
                  <a:lnTo>
                    <a:pt x="0" y="1097"/>
                  </a:lnTo>
                  <a:lnTo>
                    <a:pt x="0" y="1116"/>
                  </a:lnTo>
                  <a:lnTo>
                    <a:pt x="3" y="1132"/>
                  </a:lnTo>
                  <a:lnTo>
                    <a:pt x="8" y="1143"/>
                  </a:lnTo>
                  <a:lnTo>
                    <a:pt x="11" y="1153"/>
                  </a:lnTo>
                  <a:lnTo>
                    <a:pt x="24" y="1169"/>
                  </a:lnTo>
                  <a:lnTo>
                    <a:pt x="35" y="1183"/>
                  </a:lnTo>
                  <a:lnTo>
                    <a:pt x="43" y="1188"/>
                  </a:lnTo>
                  <a:lnTo>
                    <a:pt x="54" y="1196"/>
                  </a:lnTo>
                  <a:lnTo>
                    <a:pt x="67" y="1202"/>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7"/>
            <p:cNvSpPr>
              <a:spLocks noEditPoints="1"/>
            </p:cNvSpPr>
            <p:nvPr/>
          </p:nvSpPr>
          <p:spPr bwMode="auto">
            <a:xfrm>
              <a:off x="2063" y="1876"/>
              <a:ext cx="824" cy="187"/>
            </a:xfrm>
            <a:custGeom>
              <a:avLst/>
              <a:gdLst>
                <a:gd name="T0" fmla="*/ 35 w 307"/>
                <a:gd name="T1" fmla="*/ 1 h 70"/>
                <a:gd name="T2" fmla="*/ 26 w 307"/>
                <a:gd name="T3" fmla="*/ 8 h 70"/>
                <a:gd name="T4" fmla="*/ 1 w 307"/>
                <a:gd name="T5" fmla="*/ 27 h 70"/>
                <a:gd name="T6" fmla="*/ 49 w 307"/>
                <a:gd name="T7" fmla="*/ 34 h 70"/>
                <a:gd name="T8" fmla="*/ 2 w 307"/>
                <a:gd name="T9" fmla="*/ 43 h 70"/>
                <a:gd name="T10" fmla="*/ 49 w 307"/>
                <a:gd name="T11" fmla="*/ 49 h 70"/>
                <a:gd name="T12" fmla="*/ 0 w 307"/>
                <a:gd name="T13" fmla="*/ 59 h 70"/>
                <a:gd name="T14" fmla="*/ 49 w 307"/>
                <a:gd name="T15" fmla="*/ 65 h 70"/>
                <a:gd name="T16" fmla="*/ 55 w 307"/>
                <a:gd name="T17" fmla="*/ 62 h 70"/>
                <a:gd name="T18" fmla="*/ 47 w 307"/>
                <a:gd name="T19" fmla="*/ 28 h 70"/>
                <a:gd name="T20" fmla="*/ 51 w 307"/>
                <a:gd name="T21" fmla="*/ 5 h 70"/>
                <a:gd name="T22" fmla="*/ 41 w 307"/>
                <a:gd name="T23" fmla="*/ 21 h 70"/>
                <a:gd name="T24" fmla="*/ 13 w 307"/>
                <a:gd name="T25" fmla="*/ 24 h 70"/>
                <a:gd name="T26" fmla="*/ 19 w 307"/>
                <a:gd name="T27" fmla="*/ 20 h 70"/>
                <a:gd name="T28" fmla="*/ 103 w 307"/>
                <a:gd name="T29" fmla="*/ 6 h 70"/>
                <a:gd name="T30" fmla="*/ 97 w 307"/>
                <a:gd name="T31" fmla="*/ 21 h 70"/>
                <a:gd name="T32" fmla="*/ 104 w 307"/>
                <a:gd name="T33" fmla="*/ 26 h 70"/>
                <a:gd name="T34" fmla="*/ 103 w 307"/>
                <a:gd name="T35" fmla="*/ 56 h 70"/>
                <a:gd name="T36" fmla="*/ 114 w 307"/>
                <a:gd name="T37" fmla="*/ 61 h 70"/>
                <a:gd name="T38" fmla="*/ 129 w 307"/>
                <a:gd name="T39" fmla="*/ 55 h 70"/>
                <a:gd name="T40" fmla="*/ 102 w 307"/>
                <a:gd name="T41" fmla="*/ 67 h 70"/>
                <a:gd name="T42" fmla="*/ 97 w 307"/>
                <a:gd name="T43" fmla="*/ 59 h 70"/>
                <a:gd name="T44" fmla="*/ 132 w 307"/>
                <a:gd name="T45" fmla="*/ 25 h 70"/>
                <a:gd name="T46" fmla="*/ 145 w 307"/>
                <a:gd name="T47" fmla="*/ 46 h 70"/>
                <a:gd name="T48" fmla="*/ 84 w 307"/>
                <a:gd name="T49" fmla="*/ 55 h 70"/>
                <a:gd name="T50" fmla="*/ 178 w 307"/>
                <a:gd name="T51" fmla="*/ 3 h 70"/>
                <a:gd name="T52" fmla="*/ 170 w 307"/>
                <a:gd name="T53" fmla="*/ 20 h 70"/>
                <a:gd name="T54" fmla="*/ 189 w 307"/>
                <a:gd name="T55" fmla="*/ 26 h 70"/>
                <a:gd name="T56" fmla="*/ 165 w 307"/>
                <a:gd name="T57" fmla="*/ 34 h 70"/>
                <a:gd name="T58" fmla="*/ 165 w 307"/>
                <a:gd name="T59" fmla="*/ 62 h 70"/>
                <a:gd name="T60" fmla="*/ 172 w 307"/>
                <a:gd name="T61" fmla="*/ 52 h 70"/>
                <a:gd name="T62" fmla="*/ 189 w 307"/>
                <a:gd name="T63" fmla="*/ 59 h 70"/>
                <a:gd name="T64" fmla="*/ 196 w 307"/>
                <a:gd name="T65" fmla="*/ 59 h 70"/>
                <a:gd name="T66" fmla="*/ 214 w 307"/>
                <a:gd name="T67" fmla="*/ 52 h 70"/>
                <a:gd name="T68" fmla="*/ 207 w 307"/>
                <a:gd name="T69" fmla="*/ 65 h 70"/>
                <a:gd name="T70" fmla="*/ 221 w 307"/>
                <a:gd name="T71" fmla="*/ 42 h 70"/>
                <a:gd name="T72" fmla="*/ 196 w 307"/>
                <a:gd name="T73" fmla="*/ 35 h 70"/>
                <a:gd name="T74" fmla="*/ 217 w 307"/>
                <a:gd name="T75" fmla="*/ 27 h 70"/>
                <a:gd name="T76" fmla="*/ 217 w 307"/>
                <a:gd name="T77" fmla="*/ 3 h 70"/>
                <a:gd name="T78" fmla="*/ 210 w 307"/>
                <a:gd name="T79" fmla="*/ 10 h 70"/>
                <a:gd name="T80" fmla="*/ 176 w 307"/>
                <a:gd name="T81" fmla="*/ 10 h 70"/>
                <a:gd name="T82" fmla="*/ 261 w 307"/>
                <a:gd name="T83" fmla="*/ 3 h 70"/>
                <a:gd name="T84" fmla="*/ 254 w 307"/>
                <a:gd name="T85" fmla="*/ 9 h 70"/>
                <a:gd name="T86" fmla="*/ 251 w 307"/>
                <a:gd name="T87" fmla="*/ 12 h 70"/>
                <a:gd name="T88" fmla="*/ 239 w 307"/>
                <a:gd name="T89" fmla="*/ 35 h 70"/>
                <a:gd name="T90" fmla="*/ 248 w 307"/>
                <a:gd name="T91" fmla="*/ 23 h 70"/>
                <a:gd name="T92" fmla="*/ 239 w 307"/>
                <a:gd name="T93" fmla="*/ 46 h 70"/>
                <a:gd name="T94" fmla="*/ 254 w 307"/>
                <a:gd name="T95" fmla="*/ 59 h 70"/>
                <a:gd name="T96" fmla="*/ 260 w 307"/>
                <a:gd name="T97" fmla="*/ 69 h 70"/>
                <a:gd name="T98" fmla="*/ 260 w 307"/>
                <a:gd name="T99" fmla="*/ 44 h 70"/>
                <a:gd name="T100" fmla="*/ 260 w 307"/>
                <a:gd name="T101" fmla="*/ 37 h 70"/>
                <a:gd name="T102" fmla="*/ 266 w 307"/>
                <a:gd name="T103" fmla="*/ 24 h 70"/>
                <a:gd name="T104" fmla="*/ 260 w 307"/>
                <a:gd name="T105" fmla="*/ 19 h 70"/>
                <a:gd name="T106" fmla="*/ 295 w 307"/>
                <a:gd name="T107" fmla="*/ 15 h 70"/>
                <a:gd name="T108" fmla="*/ 288 w 307"/>
                <a:gd name="T109" fmla="*/ 67 h 70"/>
                <a:gd name="T110" fmla="*/ 301 w 307"/>
                <a:gd name="T111" fmla="*/ 20 h 70"/>
                <a:gd name="T112" fmla="*/ 265 w 307"/>
                <a:gd name="T113" fmla="*/ 62 h 70"/>
                <a:gd name="T114" fmla="*/ 270 w 307"/>
                <a:gd name="T115" fmla="*/ 53 h 70"/>
                <a:gd name="T116" fmla="*/ 275 w 307"/>
                <a:gd name="T117" fmla="*/ 20 h 70"/>
                <a:gd name="T118" fmla="*/ 263 w 307"/>
                <a:gd name="T119" fmla="*/ 28 h 70"/>
                <a:gd name="T120" fmla="*/ 285 w 307"/>
                <a:gd name="T121" fmla="*/ 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7" h="70">
                  <a:moveTo>
                    <a:pt x="32" y="8"/>
                  </a:moveTo>
                  <a:cubicBezTo>
                    <a:pt x="32" y="6"/>
                    <a:pt x="33" y="4"/>
                    <a:pt x="34" y="2"/>
                  </a:cubicBezTo>
                  <a:cubicBezTo>
                    <a:pt x="35" y="2"/>
                    <a:pt x="35" y="1"/>
                    <a:pt x="35" y="1"/>
                  </a:cubicBezTo>
                  <a:cubicBezTo>
                    <a:pt x="35" y="1"/>
                    <a:pt x="33" y="1"/>
                    <a:pt x="29" y="0"/>
                  </a:cubicBezTo>
                  <a:cubicBezTo>
                    <a:pt x="27" y="0"/>
                    <a:pt x="26" y="0"/>
                    <a:pt x="25" y="0"/>
                  </a:cubicBezTo>
                  <a:cubicBezTo>
                    <a:pt x="26" y="2"/>
                    <a:pt x="26" y="5"/>
                    <a:pt x="26" y="8"/>
                  </a:cubicBezTo>
                  <a:cubicBezTo>
                    <a:pt x="26" y="28"/>
                    <a:pt x="26" y="28"/>
                    <a:pt x="26" y="28"/>
                  </a:cubicBezTo>
                  <a:cubicBezTo>
                    <a:pt x="11" y="28"/>
                    <a:pt x="11" y="28"/>
                    <a:pt x="11" y="28"/>
                  </a:cubicBezTo>
                  <a:cubicBezTo>
                    <a:pt x="5" y="28"/>
                    <a:pt x="2" y="28"/>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9"/>
                  </a:cubicBezTo>
                  <a:cubicBezTo>
                    <a:pt x="0" y="65"/>
                    <a:pt x="0" y="65"/>
                    <a:pt x="0" y="65"/>
                  </a:cubicBezTo>
                  <a:cubicBezTo>
                    <a:pt x="1" y="65"/>
                    <a:pt x="4" y="65"/>
                    <a:pt x="10" y="65"/>
                  </a:cubicBezTo>
                  <a:cubicBezTo>
                    <a:pt x="49" y="65"/>
                    <a:pt x="49" y="65"/>
                    <a:pt x="49" y="65"/>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8"/>
                  </a:cubicBezTo>
                  <a:cubicBezTo>
                    <a:pt x="32" y="28"/>
                    <a:pt x="32" y="28"/>
                    <a:pt x="32" y="28"/>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7"/>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8"/>
                  </a:moveTo>
                  <a:cubicBezTo>
                    <a:pt x="116" y="11"/>
                    <a:pt x="112" y="6"/>
                    <a:pt x="109" y="3"/>
                  </a:cubicBezTo>
                  <a:cubicBezTo>
                    <a:pt x="103" y="6"/>
                    <a:pt x="103" y="6"/>
                    <a:pt x="103" y="6"/>
                  </a:cubicBezTo>
                  <a:cubicBezTo>
                    <a:pt x="107" y="12"/>
                    <a:pt x="111" y="17"/>
                    <a:pt x="113" y="22"/>
                  </a:cubicBezTo>
                  <a:cubicBezTo>
                    <a:pt x="120" y="18"/>
                    <a:pt x="120" y="18"/>
                    <a:pt x="120" y="18"/>
                  </a:cubicBezTo>
                  <a:close/>
                  <a:moveTo>
                    <a:pt x="97" y="21"/>
                  </a:moveTo>
                  <a:cubicBezTo>
                    <a:pt x="102" y="21"/>
                    <a:pt x="105" y="22"/>
                    <a:pt x="105" y="23"/>
                  </a:cubicBezTo>
                  <a:cubicBezTo>
                    <a:pt x="105" y="23"/>
                    <a:pt x="105" y="24"/>
                    <a:pt x="105" y="24"/>
                  </a:cubicBezTo>
                  <a:cubicBezTo>
                    <a:pt x="104" y="25"/>
                    <a:pt x="104" y="26"/>
                    <a:pt x="104" y="26"/>
                  </a:cubicBezTo>
                  <a:cubicBezTo>
                    <a:pt x="104" y="30"/>
                    <a:pt x="104" y="34"/>
                    <a:pt x="103" y="39"/>
                  </a:cubicBezTo>
                  <a:cubicBezTo>
                    <a:pt x="103" y="41"/>
                    <a:pt x="103" y="44"/>
                    <a:pt x="103" y="46"/>
                  </a:cubicBezTo>
                  <a:cubicBezTo>
                    <a:pt x="103" y="49"/>
                    <a:pt x="103" y="52"/>
                    <a:pt x="103" y="56"/>
                  </a:cubicBezTo>
                  <a:cubicBezTo>
                    <a:pt x="103" y="58"/>
                    <a:pt x="104" y="60"/>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4"/>
                    <a:pt x="125" y="65"/>
                  </a:cubicBezTo>
                  <a:cubicBezTo>
                    <a:pt x="123" y="66"/>
                    <a:pt x="120" y="67"/>
                    <a:pt x="116" y="67"/>
                  </a:cubicBezTo>
                  <a:cubicBezTo>
                    <a:pt x="111" y="68"/>
                    <a:pt x="106" y="68"/>
                    <a:pt x="102" y="67"/>
                  </a:cubicBezTo>
                  <a:cubicBezTo>
                    <a:pt x="100" y="66"/>
                    <a:pt x="98" y="65"/>
                    <a:pt x="98" y="65"/>
                  </a:cubicBezTo>
                  <a:cubicBezTo>
                    <a:pt x="97" y="64"/>
                    <a:pt x="97" y="62"/>
                    <a:pt x="97" y="60"/>
                  </a:cubicBezTo>
                  <a:cubicBezTo>
                    <a:pt x="97" y="59"/>
                    <a:pt x="97" y="59"/>
                    <a:pt x="97" y="59"/>
                  </a:cubicBezTo>
                  <a:cubicBezTo>
                    <a:pt x="97" y="39"/>
                    <a:pt x="97" y="26"/>
                    <a:pt x="97" y="21"/>
                  </a:cubicBezTo>
                  <a:close/>
                  <a:moveTo>
                    <a:pt x="145" y="46"/>
                  </a:moveTo>
                  <a:cubicBezTo>
                    <a:pt x="141" y="40"/>
                    <a:pt x="137" y="33"/>
                    <a:pt x="132" y="25"/>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8" y="3"/>
                  </a:moveTo>
                  <a:cubicBezTo>
                    <a:pt x="175" y="3"/>
                    <a:pt x="172" y="3"/>
                    <a:pt x="169" y="3"/>
                  </a:cubicBezTo>
                  <a:cubicBezTo>
                    <a:pt x="169" y="5"/>
                    <a:pt x="170" y="8"/>
                    <a:pt x="170" y="11"/>
                  </a:cubicBezTo>
                  <a:cubicBezTo>
                    <a:pt x="170" y="20"/>
                    <a:pt x="170" y="20"/>
                    <a:pt x="170" y="20"/>
                  </a:cubicBezTo>
                  <a:cubicBezTo>
                    <a:pt x="170" y="22"/>
                    <a:pt x="169" y="25"/>
                    <a:pt x="169" y="27"/>
                  </a:cubicBezTo>
                  <a:cubicBezTo>
                    <a:pt x="172" y="27"/>
                    <a:pt x="175" y="26"/>
                    <a:pt x="178" y="26"/>
                  </a:cubicBezTo>
                  <a:cubicBezTo>
                    <a:pt x="189" y="26"/>
                    <a:pt x="189" y="26"/>
                    <a:pt x="189" y="26"/>
                  </a:cubicBezTo>
                  <a:cubicBezTo>
                    <a:pt x="189" y="35"/>
                    <a:pt x="189" y="35"/>
                    <a:pt x="189" y="35"/>
                  </a:cubicBezTo>
                  <a:cubicBezTo>
                    <a:pt x="173" y="35"/>
                    <a:pt x="173" y="35"/>
                    <a:pt x="173" y="35"/>
                  </a:cubicBezTo>
                  <a:cubicBezTo>
                    <a:pt x="170" y="35"/>
                    <a:pt x="167" y="35"/>
                    <a:pt x="165" y="34"/>
                  </a:cubicBezTo>
                  <a:cubicBezTo>
                    <a:pt x="165" y="37"/>
                    <a:pt x="165" y="39"/>
                    <a:pt x="165" y="42"/>
                  </a:cubicBezTo>
                  <a:cubicBezTo>
                    <a:pt x="165" y="52"/>
                    <a:pt x="165" y="52"/>
                    <a:pt x="165" y="52"/>
                  </a:cubicBezTo>
                  <a:cubicBezTo>
                    <a:pt x="165" y="57"/>
                    <a:pt x="165" y="60"/>
                    <a:pt x="165" y="62"/>
                  </a:cubicBezTo>
                  <a:cubicBezTo>
                    <a:pt x="173" y="62"/>
                    <a:pt x="173" y="62"/>
                    <a:pt x="173" y="62"/>
                  </a:cubicBezTo>
                  <a:cubicBezTo>
                    <a:pt x="172" y="62"/>
                    <a:pt x="172" y="61"/>
                    <a:pt x="172" y="59"/>
                  </a:cubicBezTo>
                  <a:cubicBezTo>
                    <a:pt x="172" y="58"/>
                    <a:pt x="172" y="55"/>
                    <a:pt x="172" y="52"/>
                  </a:cubicBezTo>
                  <a:cubicBezTo>
                    <a:pt x="172" y="41"/>
                    <a:pt x="172" y="41"/>
                    <a:pt x="172" y="41"/>
                  </a:cubicBezTo>
                  <a:cubicBezTo>
                    <a:pt x="189" y="41"/>
                    <a:pt x="189" y="41"/>
                    <a:pt x="189" y="41"/>
                  </a:cubicBezTo>
                  <a:cubicBezTo>
                    <a:pt x="189" y="59"/>
                    <a:pt x="189" y="59"/>
                    <a:pt x="189" y="59"/>
                  </a:cubicBezTo>
                  <a:cubicBezTo>
                    <a:pt x="189" y="63"/>
                    <a:pt x="189" y="67"/>
                    <a:pt x="189" y="69"/>
                  </a:cubicBezTo>
                  <a:cubicBezTo>
                    <a:pt x="196" y="69"/>
                    <a:pt x="196" y="69"/>
                    <a:pt x="196" y="69"/>
                  </a:cubicBezTo>
                  <a:cubicBezTo>
                    <a:pt x="196" y="67"/>
                    <a:pt x="196" y="63"/>
                    <a:pt x="196" y="59"/>
                  </a:cubicBezTo>
                  <a:cubicBezTo>
                    <a:pt x="196" y="41"/>
                    <a:pt x="196" y="41"/>
                    <a:pt x="196" y="41"/>
                  </a:cubicBezTo>
                  <a:cubicBezTo>
                    <a:pt x="214" y="41"/>
                    <a:pt x="214" y="41"/>
                    <a:pt x="214" y="41"/>
                  </a:cubicBezTo>
                  <a:cubicBezTo>
                    <a:pt x="214" y="52"/>
                    <a:pt x="214" y="52"/>
                    <a:pt x="214" y="52"/>
                  </a:cubicBezTo>
                  <a:cubicBezTo>
                    <a:pt x="214" y="54"/>
                    <a:pt x="214" y="56"/>
                    <a:pt x="213" y="57"/>
                  </a:cubicBezTo>
                  <a:cubicBezTo>
                    <a:pt x="212" y="58"/>
                    <a:pt x="209" y="58"/>
                    <a:pt x="204" y="58"/>
                  </a:cubicBezTo>
                  <a:cubicBezTo>
                    <a:pt x="206" y="60"/>
                    <a:pt x="207" y="62"/>
                    <a:pt x="207" y="65"/>
                  </a:cubicBezTo>
                  <a:cubicBezTo>
                    <a:pt x="218" y="64"/>
                    <a:pt x="222" y="61"/>
                    <a:pt x="221" y="57"/>
                  </a:cubicBezTo>
                  <a:cubicBezTo>
                    <a:pt x="221" y="57"/>
                    <a:pt x="221" y="56"/>
                    <a:pt x="221" y="56"/>
                  </a:cubicBezTo>
                  <a:cubicBezTo>
                    <a:pt x="221" y="42"/>
                    <a:pt x="221" y="42"/>
                    <a:pt x="221" y="42"/>
                  </a:cubicBezTo>
                  <a:cubicBezTo>
                    <a:pt x="221" y="38"/>
                    <a:pt x="221" y="35"/>
                    <a:pt x="222" y="34"/>
                  </a:cubicBezTo>
                  <a:cubicBezTo>
                    <a:pt x="219" y="34"/>
                    <a:pt x="216" y="35"/>
                    <a:pt x="213" y="35"/>
                  </a:cubicBezTo>
                  <a:cubicBezTo>
                    <a:pt x="196" y="35"/>
                    <a:pt x="196" y="35"/>
                    <a:pt x="196" y="35"/>
                  </a:cubicBezTo>
                  <a:cubicBezTo>
                    <a:pt x="196" y="26"/>
                    <a:pt x="196" y="26"/>
                    <a:pt x="196" y="26"/>
                  </a:cubicBezTo>
                  <a:cubicBezTo>
                    <a:pt x="209" y="26"/>
                    <a:pt x="209" y="26"/>
                    <a:pt x="209" y="26"/>
                  </a:cubicBezTo>
                  <a:cubicBezTo>
                    <a:pt x="212" y="26"/>
                    <a:pt x="215" y="27"/>
                    <a:pt x="217" y="27"/>
                  </a:cubicBezTo>
                  <a:cubicBezTo>
                    <a:pt x="217" y="25"/>
                    <a:pt x="217" y="22"/>
                    <a:pt x="217" y="19"/>
                  </a:cubicBezTo>
                  <a:cubicBezTo>
                    <a:pt x="217" y="11"/>
                    <a:pt x="217" y="11"/>
                    <a:pt x="217" y="11"/>
                  </a:cubicBezTo>
                  <a:cubicBezTo>
                    <a:pt x="217" y="8"/>
                    <a:pt x="217" y="5"/>
                    <a:pt x="217" y="3"/>
                  </a:cubicBezTo>
                  <a:cubicBezTo>
                    <a:pt x="215" y="3"/>
                    <a:pt x="212" y="3"/>
                    <a:pt x="208" y="3"/>
                  </a:cubicBezTo>
                  <a:cubicBezTo>
                    <a:pt x="178" y="3"/>
                    <a:pt x="178" y="3"/>
                    <a:pt x="178" y="3"/>
                  </a:cubicBezTo>
                  <a:close/>
                  <a:moveTo>
                    <a:pt x="210" y="10"/>
                  </a:moveTo>
                  <a:cubicBezTo>
                    <a:pt x="210" y="20"/>
                    <a:pt x="210" y="20"/>
                    <a:pt x="210" y="20"/>
                  </a:cubicBezTo>
                  <a:cubicBezTo>
                    <a:pt x="176" y="20"/>
                    <a:pt x="176" y="20"/>
                    <a:pt x="176" y="20"/>
                  </a:cubicBezTo>
                  <a:cubicBezTo>
                    <a:pt x="176" y="10"/>
                    <a:pt x="176" y="10"/>
                    <a:pt x="176" y="10"/>
                  </a:cubicBezTo>
                  <a:cubicBezTo>
                    <a:pt x="210" y="10"/>
                    <a:pt x="210" y="10"/>
                    <a:pt x="210" y="10"/>
                  </a:cubicBezTo>
                  <a:close/>
                  <a:moveTo>
                    <a:pt x="260" y="7"/>
                  </a:moveTo>
                  <a:cubicBezTo>
                    <a:pt x="260" y="6"/>
                    <a:pt x="260" y="4"/>
                    <a:pt x="261" y="3"/>
                  </a:cubicBezTo>
                  <a:cubicBezTo>
                    <a:pt x="262" y="3"/>
                    <a:pt x="262" y="2"/>
                    <a:pt x="262" y="2"/>
                  </a:cubicBezTo>
                  <a:cubicBezTo>
                    <a:pt x="261" y="2"/>
                    <a:pt x="259" y="1"/>
                    <a:pt x="254" y="1"/>
                  </a:cubicBezTo>
                  <a:cubicBezTo>
                    <a:pt x="254" y="3"/>
                    <a:pt x="254" y="5"/>
                    <a:pt x="254" y="9"/>
                  </a:cubicBezTo>
                  <a:cubicBezTo>
                    <a:pt x="254" y="19"/>
                    <a:pt x="254" y="19"/>
                    <a:pt x="254" y="19"/>
                  </a:cubicBezTo>
                  <a:cubicBezTo>
                    <a:pt x="249" y="19"/>
                    <a:pt x="249" y="19"/>
                    <a:pt x="249" y="19"/>
                  </a:cubicBezTo>
                  <a:cubicBezTo>
                    <a:pt x="249" y="16"/>
                    <a:pt x="250" y="14"/>
                    <a:pt x="251" y="12"/>
                  </a:cubicBezTo>
                  <a:cubicBezTo>
                    <a:pt x="251" y="12"/>
                    <a:pt x="251" y="12"/>
                    <a:pt x="251" y="12"/>
                  </a:cubicBezTo>
                  <a:cubicBezTo>
                    <a:pt x="251" y="11"/>
                    <a:pt x="248" y="10"/>
                    <a:pt x="243" y="10"/>
                  </a:cubicBezTo>
                  <a:cubicBezTo>
                    <a:pt x="243" y="18"/>
                    <a:pt x="242" y="26"/>
                    <a:pt x="239" y="35"/>
                  </a:cubicBezTo>
                  <a:cubicBezTo>
                    <a:pt x="242" y="34"/>
                    <a:pt x="244" y="35"/>
                    <a:pt x="246" y="35"/>
                  </a:cubicBezTo>
                  <a:cubicBezTo>
                    <a:pt x="246" y="35"/>
                    <a:pt x="246" y="33"/>
                    <a:pt x="247" y="31"/>
                  </a:cubicBezTo>
                  <a:cubicBezTo>
                    <a:pt x="247" y="28"/>
                    <a:pt x="247" y="25"/>
                    <a:pt x="248" y="23"/>
                  </a:cubicBezTo>
                  <a:cubicBezTo>
                    <a:pt x="254" y="23"/>
                    <a:pt x="254" y="23"/>
                    <a:pt x="254" y="23"/>
                  </a:cubicBezTo>
                  <a:cubicBezTo>
                    <a:pt x="254" y="40"/>
                    <a:pt x="254" y="40"/>
                    <a:pt x="254" y="40"/>
                  </a:cubicBezTo>
                  <a:cubicBezTo>
                    <a:pt x="239" y="46"/>
                    <a:pt x="239" y="46"/>
                    <a:pt x="239" y="46"/>
                  </a:cubicBezTo>
                  <a:cubicBezTo>
                    <a:pt x="242" y="52"/>
                    <a:pt x="242" y="52"/>
                    <a:pt x="242" y="52"/>
                  </a:cubicBezTo>
                  <a:cubicBezTo>
                    <a:pt x="254" y="46"/>
                    <a:pt x="254" y="46"/>
                    <a:pt x="254" y="46"/>
                  </a:cubicBezTo>
                  <a:cubicBezTo>
                    <a:pt x="254" y="59"/>
                    <a:pt x="254" y="59"/>
                    <a:pt x="254" y="59"/>
                  </a:cubicBezTo>
                  <a:cubicBezTo>
                    <a:pt x="254" y="62"/>
                    <a:pt x="254" y="65"/>
                    <a:pt x="254" y="68"/>
                  </a:cubicBezTo>
                  <a:cubicBezTo>
                    <a:pt x="254" y="69"/>
                    <a:pt x="254" y="69"/>
                    <a:pt x="254" y="69"/>
                  </a:cubicBezTo>
                  <a:cubicBezTo>
                    <a:pt x="260" y="69"/>
                    <a:pt x="260" y="69"/>
                    <a:pt x="260" y="69"/>
                  </a:cubicBezTo>
                  <a:cubicBezTo>
                    <a:pt x="260" y="69"/>
                    <a:pt x="260" y="69"/>
                    <a:pt x="260" y="68"/>
                  </a:cubicBezTo>
                  <a:cubicBezTo>
                    <a:pt x="260" y="66"/>
                    <a:pt x="260" y="63"/>
                    <a:pt x="260" y="59"/>
                  </a:cubicBezTo>
                  <a:cubicBezTo>
                    <a:pt x="260" y="44"/>
                    <a:pt x="260" y="44"/>
                    <a:pt x="260" y="44"/>
                  </a:cubicBezTo>
                  <a:cubicBezTo>
                    <a:pt x="270" y="39"/>
                    <a:pt x="270" y="39"/>
                    <a:pt x="270" y="39"/>
                  </a:cubicBezTo>
                  <a:cubicBezTo>
                    <a:pt x="268" y="34"/>
                    <a:pt x="268" y="34"/>
                    <a:pt x="268" y="34"/>
                  </a:cubicBezTo>
                  <a:cubicBezTo>
                    <a:pt x="260" y="37"/>
                    <a:pt x="260" y="37"/>
                    <a:pt x="260" y="37"/>
                  </a:cubicBezTo>
                  <a:cubicBezTo>
                    <a:pt x="260" y="23"/>
                    <a:pt x="260" y="23"/>
                    <a:pt x="260" y="23"/>
                  </a:cubicBezTo>
                  <a:cubicBezTo>
                    <a:pt x="262" y="23"/>
                    <a:pt x="264" y="23"/>
                    <a:pt x="265" y="24"/>
                  </a:cubicBezTo>
                  <a:cubicBezTo>
                    <a:pt x="266" y="24"/>
                    <a:pt x="266" y="24"/>
                    <a:pt x="266" y="24"/>
                  </a:cubicBezTo>
                  <a:cubicBezTo>
                    <a:pt x="266" y="18"/>
                    <a:pt x="266" y="18"/>
                    <a:pt x="266" y="18"/>
                  </a:cubicBezTo>
                  <a:cubicBezTo>
                    <a:pt x="266" y="18"/>
                    <a:pt x="265" y="18"/>
                    <a:pt x="265" y="18"/>
                  </a:cubicBezTo>
                  <a:cubicBezTo>
                    <a:pt x="263" y="18"/>
                    <a:pt x="262" y="19"/>
                    <a:pt x="260" y="19"/>
                  </a:cubicBezTo>
                  <a:cubicBezTo>
                    <a:pt x="260" y="7"/>
                    <a:pt x="260" y="7"/>
                    <a:pt x="260" y="7"/>
                  </a:cubicBezTo>
                  <a:close/>
                  <a:moveTo>
                    <a:pt x="278" y="15"/>
                  </a:moveTo>
                  <a:cubicBezTo>
                    <a:pt x="295" y="15"/>
                    <a:pt x="295" y="15"/>
                    <a:pt x="295" y="15"/>
                  </a:cubicBezTo>
                  <a:cubicBezTo>
                    <a:pt x="301" y="15"/>
                    <a:pt x="304" y="15"/>
                    <a:pt x="307" y="14"/>
                  </a:cubicBezTo>
                  <a:cubicBezTo>
                    <a:pt x="305" y="42"/>
                    <a:pt x="303" y="58"/>
                    <a:pt x="300" y="63"/>
                  </a:cubicBezTo>
                  <a:cubicBezTo>
                    <a:pt x="298" y="65"/>
                    <a:pt x="294" y="67"/>
                    <a:pt x="288" y="67"/>
                  </a:cubicBezTo>
                  <a:cubicBezTo>
                    <a:pt x="287" y="64"/>
                    <a:pt x="286" y="62"/>
                    <a:pt x="284" y="59"/>
                  </a:cubicBezTo>
                  <a:cubicBezTo>
                    <a:pt x="290" y="60"/>
                    <a:pt x="293" y="60"/>
                    <a:pt x="294" y="59"/>
                  </a:cubicBezTo>
                  <a:cubicBezTo>
                    <a:pt x="296" y="59"/>
                    <a:pt x="298" y="47"/>
                    <a:pt x="301" y="20"/>
                  </a:cubicBezTo>
                  <a:cubicBezTo>
                    <a:pt x="295" y="20"/>
                    <a:pt x="295" y="20"/>
                    <a:pt x="295" y="20"/>
                  </a:cubicBezTo>
                  <a:cubicBezTo>
                    <a:pt x="293" y="44"/>
                    <a:pt x="285" y="60"/>
                    <a:pt x="272" y="66"/>
                  </a:cubicBezTo>
                  <a:cubicBezTo>
                    <a:pt x="271" y="65"/>
                    <a:pt x="268" y="64"/>
                    <a:pt x="265" y="62"/>
                  </a:cubicBezTo>
                  <a:cubicBezTo>
                    <a:pt x="279" y="58"/>
                    <a:pt x="287" y="44"/>
                    <a:pt x="290" y="20"/>
                  </a:cubicBezTo>
                  <a:cubicBezTo>
                    <a:pt x="285" y="20"/>
                    <a:pt x="285" y="20"/>
                    <a:pt x="285" y="20"/>
                  </a:cubicBezTo>
                  <a:cubicBezTo>
                    <a:pt x="282" y="35"/>
                    <a:pt x="277" y="46"/>
                    <a:pt x="270" y="53"/>
                  </a:cubicBezTo>
                  <a:cubicBezTo>
                    <a:pt x="269" y="52"/>
                    <a:pt x="267" y="51"/>
                    <a:pt x="264" y="50"/>
                  </a:cubicBezTo>
                  <a:cubicBezTo>
                    <a:pt x="271" y="45"/>
                    <a:pt x="277" y="35"/>
                    <a:pt x="279" y="20"/>
                  </a:cubicBezTo>
                  <a:cubicBezTo>
                    <a:pt x="275" y="20"/>
                    <a:pt x="275" y="20"/>
                    <a:pt x="275" y="20"/>
                  </a:cubicBezTo>
                  <a:cubicBezTo>
                    <a:pt x="275" y="20"/>
                    <a:pt x="275" y="21"/>
                    <a:pt x="273" y="23"/>
                  </a:cubicBezTo>
                  <a:cubicBezTo>
                    <a:pt x="271" y="27"/>
                    <a:pt x="270" y="30"/>
                    <a:pt x="269" y="31"/>
                  </a:cubicBezTo>
                  <a:cubicBezTo>
                    <a:pt x="268" y="30"/>
                    <a:pt x="266" y="29"/>
                    <a:pt x="263" y="28"/>
                  </a:cubicBezTo>
                  <a:cubicBezTo>
                    <a:pt x="269" y="21"/>
                    <a:pt x="273" y="12"/>
                    <a:pt x="277" y="1"/>
                  </a:cubicBezTo>
                  <a:cubicBezTo>
                    <a:pt x="281" y="2"/>
                    <a:pt x="284" y="3"/>
                    <a:pt x="285" y="4"/>
                  </a:cubicBezTo>
                  <a:cubicBezTo>
                    <a:pt x="285" y="4"/>
                    <a:pt x="285" y="4"/>
                    <a:pt x="285" y="5"/>
                  </a:cubicBezTo>
                  <a:cubicBezTo>
                    <a:pt x="283" y="7"/>
                    <a:pt x="280" y="10"/>
                    <a:pt x="278"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8"/>
            <p:cNvSpPr>
              <a:spLocks noEditPoints="1"/>
            </p:cNvSpPr>
            <p:nvPr/>
          </p:nvSpPr>
          <p:spPr bwMode="auto">
            <a:xfrm>
              <a:off x="1814" y="629"/>
              <a:ext cx="1282" cy="1142"/>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9"/>
            <p:cNvSpPr>
              <a:spLocks noEditPoints="1"/>
            </p:cNvSpPr>
            <p:nvPr/>
          </p:nvSpPr>
          <p:spPr bwMode="auto">
            <a:xfrm>
              <a:off x="2246" y="967"/>
              <a:ext cx="418" cy="632"/>
            </a:xfrm>
            <a:custGeom>
              <a:avLst/>
              <a:gdLst>
                <a:gd name="T0" fmla="*/ 150 w 418"/>
                <a:gd name="T1" fmla="*/ 632 h 632"/>
                <a:gd name="T2" fmla="*/ 287 w 418"/>
                <a:gd name="T3" fmla="*/ 632 h 632"/>
                <a:gd name="T4" fmla="*/ 343 w 418"/>
                <a:gd name="T5" fmla="*/ 520 h 632"/>
                <a:gd name="T6" fmla="*/ 341 w 418"/>
                <a:gd name="T7" fmla="*/ 512 h 632"/>
                <a:gd name="T8" fmla="*/ 330 w 418"/>
                <a:gd name="T9" fmla="*/ 509 h 632"/>
                <a:gd name="T10" fmla="*/ 99 w 418"/>
                <a:gd name="T11" fmla="*/ 509 h 632"/>
                <a:gd name="T12" fmla="*/ 94 w 418"/>
                <a:gd name="T13" fmla="*/ 509 h 632"/>
                <a:gd name="T14" fmla="*/ 91 w 418"/>
                <a:gd name="T15" fmla="*/ 512 h 632"/>
                <a:gd name="T16" fmla="*/ 88 w 418"/>
                <a:gd name="T17" fmla="*/ 520 h 632"/>
                <a:gd name="T18" fmla="*/ 145 w 418"/>
                <a:gd name="T19" fmla="*/ 632 h 632"/>
                <a:gd name="T20" fmla="*/ 233 w 418"/>
                <a:gd name="T21" fmla="*/ 488 h 632"/>
                <a:gd name="T22" fmla="*/ 249 w 418"/>
                <a:gd name="T23" fmla="*/ 480 h 632"/>
                <a:gd name="T24" fmla="*/ 257 w 418"/>
                <a:gd name="T25" fmla="*/ 466 h 632"/>
                <a:gd name="T26" fmla="*/ 263 w 418"/>
                <a:gd name="T27" fmla="*/ 445 h 632"/>
                <a:gd name="T28" fmla="*/ 257 w 418"/>
                <a:gd name="T29" fmla="*/ 426 h 632"/>
                <a:gd name="T30" fmla="*/ 241 w 418"/>
                <a:gd name="T31" fmla="*/ 407 h 632"/>
                <a:gd name="T32" fmla="*/ 212 w 418"/>
                <a:gd name="T33" fmla="*/ 399 h 632"/>
                <a:gd name="T34" fmla="*/ 190 w 418"/>
                <a:gd name="T35" fmla="*/ 405 h 632"/>
                <a:gd name="T36" fmla="*/ 174 w 418"/>
                <a:gd name="T37" fmla="*/ 421 h 632"/>
                <a:gd name="T38" fmla="*/ 169 w 418"/>
                <a:gd name="T39" fmla="*/ 447 h 632"/>
                <a:gd name="T40" fmla="*/ 174 w 418"/>
                <a:gd name="T41" fmla="*/ 466 h 632"/>
                <a:gd name="T42" fmla="*/ 193 w 418"/>
                <a:gd name="T43" fmla="*/ 482 h 632"/>
                <a:gd name="T44" fmla="*/ 418 w 418"/>
                <a:gd name="T45" fmla="*/ 378 h 632"/>
                <a:gd name="T46" fmla="*/ 249 w 418"/>
                <a:gd name="T47" fmla="*/ 260 h 632"/>
                <a:gd name="T48" fmla="*/ 271 w 418"/>
                <a:gd name="T49" fmla="*/ 249 h 632"/>
                <a:gd name="T50" fmla="*/ 287 w 418"/>
                <a:gd name="T51" fmla="*/ 212 h 632"/>
                <a:gd name="T52" fmla="*/ 282 w 418"/>
                <a:gd name="T53" fmla="*/ 187 h 632"/>
                <a:gd name="T54" fmla="*/ 265 w 418"/>
                <a:gd name="T55" fmla="*/ 166 h 632"/>
                <a:gd name="T56" fmla="*/ 236 w 418"/>
                <a:gd name="T57" fmla="*/ 158 h 632"/>
                <a:gd name="T58" fmla="*/ 233 w 418"/>
                <a:gd name="T59" fmla="*/ 155 h 632"/>
                <a:gd name="T60" fmla="*/ 279 w 418"/>
                <a:gd name="T61" fmla="*/ 43 h 632"/>
                <a:gd name="T62" fmla="*/ 182 w 418"/>
                <a:gd name="T63" fmla="*/ 110 h 632"/>
                <a:gd name="T64" fmla="*/ 209 w 418"/>
                <a:gd name="T65" fmla="*/ 177 h 632"/>
                <a:gd name="T66" fmla="*/ 209 w 418"/>
                <a:gd name="T67" fmla="*/ 177 h 632"/>
                <a:gd name="T68" fmla="*/ 241 w 418"/>
                <a:gd name="T69" fmla="*/ 185 h 632"/>
                <a:gd name="T70" fmla="*/ 255 w 418"/>
                <a:gd name="T71" fmla="*/ 193 h 632"/>
                <a:gd name="T72" fmla="*/ 260 w 418"/>
                <a:gd name="T73" fmla="*/ 203 h 632"/>
                <a:gd name="T74" fmla="*/ 260 w 418"/>
                <a:gd name="T75" fmla="*/ 214 h 632"/>
                <a:gd name="T76" fmla="*/ 252 w 418"/>
                <a:gd name="T77" fmla="*/ 233 h 632"/>
                <a:gd name="T78" fmla="*/ 233 w 418"/>
                <a:gd name="T79" fmla="*/ 246 h 632"/>
                <a:gd name="T80" fmla="*/ 217 w 418"/>
                <a:gd name="T81" fmla="*/ 249 h 632"/>
                <a:gd name="T82" fmla="*/ 206 w 418"/>
                <a:gd name="T83" fmla="*/ 246 h 632"/>
                <a:gd name="T84" fmla="*/ 196 w 418"/>
                <a:gd name="T85" fmla="*/ 238 h 632"/>
                <a:gd name="T86" fmla="*/ 169 w 418"/>
                <a:gd name="T87" fmla="*/ 209 h 632"/>
                <a:gd name="T88" fmla="*/ 158 w 418"/>
                <a:gd name="T89" fmla="*/ 206 h 632"/>
                <a:gd name="T90" fmla="*/ 150 w 418"/>
                <a:gd name="T91" fmla="*/ 209 h 632"/>
                <a:gd name="T92" fmla="*/ 147 w 418"/>
                <a:gd name="T93" fmla="*/ 214 h 632"/>
                <a:gd name="T94" fmla="*/ 142 w 418"/>
                <a:gd name="T95" fmla="*/ 225 h 632"/>
                <a:gd name="T96" fmla="*/ 155 w 418"/>
                <a:gd name="T97" fmla="*/ 228 h 632"/>
                <a:gd name="T98" fmla="*/ 174 w 418"/>
                <a:gd name="T99" fmla="*/ 252 h 632"/>
                <a:gd name="T100" fmla="*/ 185 w 418"/>
                <a:gd name="T101" fmla="*/ 257 h 632"/>
                <a:gd name="T102" fmla="*/ 94 w 418"/>
                <a:gd name="T103" fmla="*/ 319 h 632"/>
                <a:gd name="T104" fmla="*/ 418 w 418"/>
                <a:gd name="T105" fmla="*/ 378 h 632"/>
                <a:gd name="T106" fmla="*/ 206 w 418"/>
                <a:gd name="T107" fmla="*/ 268 h 632"/>
                <a:gd name="T108" fmla="*/ 134 w 418"/>
                <a:gd name="T109" fmla="*/ 3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8" h="632">
                  <a:moveTo>
                    <a:pt x="145" y="632"/>
                  </a:moveTo>
                  <a:lnTo>
                    <a:pt x="145" y="573"/>
                  </a:lnTo>
                  <a:lnTo>
                    <a:pt x="150" y="584"/>
                  </a:lnTo>
                  <a:lnTo>
                    <a:pt x="150" y="632"/>
                  </a:lnTo>
                  <a:lnTo>
                    <a:pt x="284" y="632"/>
                  </a:lnTo>
                  <a:lnTo>
                    <a:pt x="282" y="573"/>
                  </a:lnTo>
                  <a:lnTo>
                    <a:pt x="287" y="571"/>
                  </a:lnTo>
                  <a:lnTo>
                    <a:pt x="287" y="632"/>
                  </a:lnTo>
                  <a:lnTo>
                    <a:pt x="346" y="632"/>
                  </a:lnTo>
                  <a:lnTo>
                    <a:pt x="346" y="536"/>
                  </a:lnTo>
                  <a:lnTo>
                    <a:pt x="346" y="525"/>
                  </a:lnTo>
                  <a:lnTo>
                    <a:pt x="343" y="520"/>
                  </a:lnTo>
                  <a:lnTo>
                    <a:pt x="343" y="517"/>
                  </a:lnTo>
                  <a:lnTo>
                    <a:pt x="343" y="515"/>
                  </a:lnTo>
                  <a:lnTo>
                    <a:pt x="341" y="515"/>
                  </a:lnTo>
                  <a:lnTo>
                    <a:pt x="341" y="512"/>
                  </a:lnTo>
                  <a:lnTo>
                    <a:pt x="338" y="512"/>
                  </a:lnTo>
                  <a:lnTo>
                    <a:pt x="335" y="509"/>
                  </a:lnTo>
                  <a:lnTo>
                    <a:pt x="335" y="509"/>
                  </a:lnTo>
                  <a:lnTo>
                    <a:pt x="330" y="509"/>
                  </a:lnTo>
                  <a:lnTo>
                    <a:pt x="324" y="506"/>
                  </a:lnTo>
                  <a:lnTo>
                    <a:pt x="311" y="506"/>
                  </a:lnTo>
                  <a:lnTo>
                    <a:pt x="113" y="506"/>
                  </a:lnTo>
                  <a:lnTo>
                    <a:pt x="99" y="509"/>
                  </a:lnTo>
                  <a:lnTo>
                    <a:pt x="96" y="509"/>
                  </a:lnTo>
                  <a:lnTo>
                    <a:pt x="96" y="509"/>
                  </a:lnTo>
                  <a:lnTo>
                    <a:pt x="94" y="509"/>
                  </a:lnTo>
                  <a:lnTo>
                    <a:pt x="94" y="509"/>
                  </a:lnTo>
                  <a:lnTo>
                    <a:pt x="94" y="512"/>
                  </a:lnTo>
                  <a:lnTo>
                    <a:pt x="91" y="512"/>
                  </a:lnTo>
                  <a:lnTo>
                    <a:pt x="91" y="512"/>
                  </a:lnTo>
                  <a:lnTo>
                    <a:pt x="91" y="512"/>
                  </a:lnTo>
                  <a:lnTo>
                    <a:pt x="91" y="515"/>
                  </a:lnTo>
                  <a:lnTo>
                    <a:pt x="88" y="515"/>
                  </a:lnTo>
                  <a:lnTo>
                    <a:pt x="88" y="517"/>
                  </a:lnTo>
                  <a:lnTo>
                    <a:pt x="88" y="520"/>
                  </a:lnTo>
                  <a:lnTo>
                    <a:pt x="88" y="632"/>
                  </a:lnTo>
                  <a:lnTo>
                    <a:pt x="145" y="632"/>
                  </a:lnTo>
                  <a:lnTo>
                    <a:pt x="145" y="632"/>
                  </a:lnTo>
                  <a:lnTo>
                    <a:pt x="145" y="632"/>
                  </a:lnTo>
                  <a:close/>
                  <a:moveTo>
                    <a:pt x="209" y="490"/>
                  </a:moveTo>
                  <a:lnTo>
                    <a:pt x="217" y="490"/>
                  </a:lnTo>
                  <a:lnTo>
                    <a:pt x="225" y="488"/>
                  </a:lnTo>
                  <a:lnTo>
                    <a:pt x="233" y="488"/>
                  </a:lnTo>
                  <a:lnTo>
                    <a:pt x="239" y="485"/>
                  </a:lnTo>
                  <a:lnTo>
                    <a:pt x="244" y="482"/>
                  </a:lnTo>
                  <a:lnTo>
                    <a:pt x="247" y="482"/>
                  </a:lnTo>
                  <a:lnTo>
                    <a:pt x="249" y="480"/>
                  </a:lnTo>
                  <a:lnTo>
                    <a:pt x="252" y="477"/>
                  </a:lnTo>
                  <a:lnTo>
                    <a:pt x="255" y="472"/>
                  </a:lnTo>
                  <a:lnTo>
                    <a:pt x="257" y="469"/>
                  </a:lnTo>
                  <a:lnTo>
                    <a:pt x="257" y="466"/>
                  </a:lnTo>
                  <a:lnTo>
                    <a:pt x="260" y="464"/>
                  </a:lnTo>
                  <a:lnTo>
                    <a:pt x="263" y="461"/>
                  </a:lnTo>
                  <a:lnTo>
                    <a:pt x="263" y="453"/>
                  </a:lnTo>
                  <a:lnTo>
                    <a:pt x="263" y="445"/>
                  </a:lnTo>
                  <a:lnTo>
                    <a:pt x="263" y="439"/>
                  </a:lnTo>
                  <a:lnTo>
                    <a:pt x="263" y="437"/>
                  </a:lnTo>
                  <a:lnTo>
                    <a:pt x="260" y="431"/>
                  </a:lnTo>
                  <a:lnTo>
                    <a:pt x="257" y="426"/>
                  </a:lnTo>
                  <a:lnTo>
                    <a:pt x="255" y="421"/>
                  </a:lnTo>
                  <a:lnTo>
                    <a:pt x="249" y="415"/>
                  </a:lnTo>
                  <a:lnTo>
                    <a:pt x="247" y="413"/>
                  </a:lnTo>
                  <a:lnTo>
                    <a:pt x="241" y="407"/>
                  </a:lnTo>
                  <a:lnTo>
                    <a:pt x="233" y="407"/>
                  </a:lnTo>
                  <a:lnTo>
                    <a:pt x="228" y="402"/>
                  </a:lnTo>
                  <a:lnTo>
                    <a:pt x="217" y="402"/>
                  </a:lnTo>
                  <a:lnTo>
                    <a:pt x="212" y="399"/>
                  </a:lnTo>
                  <a:lnTo>
                    <a:pt x="206" y="399"/>
                  </a:lnTo>
                  <a:lnTo>
                    <a:pt x="201" y="402"/>
                  </a:lnTo>
                  <a:lnTo>
                    <a:pt x="196" y="402"/>
                  </a:lnTo>
                  <a:lnTo>
                    <a:pt x="190" y="405"/>
                  </a:lnTo>
                  <a:lnTo>
                    <a:pt x="188" y="407"/>
                  </a:lnTo>
                  <a:lnTo>
                    <a:pt x="182" y="410"/>
                  </a:lnTo>
                  <a:lnTo>
                    <a:pt x="180" y="415"/>
                  </a:lnTo>
                  <a:lnTo>
                    <a:pt x="174" y="421"/>
                  </a:lnTo>
                  <a:lnTo>
                    <a:pt x="172" y="429"/>
                  </a:lnTo>
                  <a:lnTo>
                    <a:pt x="172" y="434"/>
                  </a:lnTo>
                  <a:lnTo>
                    <a:pt x="169" y="442"/>
                  </a:lnTo>
                  <a:lnTo>
                    <a:pt x="169" y="447"/>
                  </a:lnTo>
                  <a:lnTo>
                    <a:pt x="169" y="450"/>
                  </a:lnTo>
                  <a:lnTo>
                    <a:pt x="172" y="456"/>
                  </a:lnTo>
                  <a:lnTo>
                    <a:pt x="172" y="461"/>
                  </a:lnTo>
                  <a:lnTo>
                    <a:pt x="174" y="466"/>
                  </a:lnTo>
                  <a:lnTo>
                    <a:pt x="180" y="472"/>
                  </a:lnTo>
                  <a:lnTo>
                    <a:pt x="182" y="477"/>
                  </a:lnTo>
                  <a:lnTo>
                    <a:pt x="188" y="480"/>
                  </a:lnTo>
                  <a:lnTo>
                    <a:pt x="193" y="482"/>
                  </a:lnTo>
                  <a:lnTo>
                    <a:pt x="201" y="485"/>
                  </a:lnTo>
                  <a:lnTo>
                    <a:pt x="209" y="490"/>
                  </a:lnTo>
                  <a:lnTo>
                    <a:pt x="209" y="490"/>
                  </a:lnTo>
                  <a:close/>
                  <a:moveTo>
                    <a:pt x="418" y="378"/>
                  </a:moveTo>
                  <a:lnTo>
                    <a:pt x="418" y="319"/>
                  </a:lnTo>
                  <a:lnTo>
                    <a:pt x="343" y="319"/>
                  </a:lnTo>
                  <a:lnTo>
                    <a:pt x="332" y="319"/>
                  </a:lnTo>
                  <a:lnTo>
                    <a:pt x="249" y="260"/>
                  </a:lnTo>
                  <a:lnTo>
                    <a:pt x="260" y="254"/>
                  </a:lnTo>
                  <a:lnTo>
                    <a:pt x="263" y="252"/>
                  </a:lnTo>
                  <a:lnTo>
                    <a:pt x="268" y="249"/>
                  </a:lnTo>
                  <a:lnTo>
                    <a:pt x="271" y="249"/>
                  </a:lnTo>
                  <a:lnTo>
                    <a:pt x="276" y="241"/>
                  </a:lnTo>
                  <a:lnTo>
                    <a:pt x="282" y="230"/>
                  </a:lnTo>
                  <a:lnTo>
                    <a:pt x="284" y="222"/>
                  </a:lnTo>
                  <a:lnTo>
                    <a:pt x="287" y="212"/>
                  </a:lnTo>
                  <a:lnTo>
                    <a:pt x="287" y="203"/>
                  </a:lnTo>
                  <a:lnTo>
                    <a:pt x="284" y="198"/>
                  </a:lnTo>
                  <a:lnTo>
                    <a:pt x="284" y="193"/>
                  </a:lnTo>
                  <a:lnTo>
                    <a:pt x="282" y="187"/>
                  </a:lnTo>
                  <a:lnTo>
                    <a:pt x="279" y="179"/>
                  </a:lnTo>
                  <a:lnTo>
                    <a:pt x="273" y="174"/>
                  </a:lnTo>
                  <a:lnTo>
                    <a:pt x="268" y="169"/>
                  </a:lnTo>
                  <a:lnTo>
                    <a:pt x="265" y="166"/>
                  </a:lnTo>
                  <a:lnTo>
                    <a:pt x="260" y="163"/>
                  </a:lnTo>
                  <a:lnTo>
                    <a:pt x="255" y="161"/>
                  </a:lnTo>
                  <a:lnTo>
                    <a:pt x="241" y="158"/>
                  </a:lnTo>
                  <a:lnTo>
                    <a:pt x="236" y="158"/>
                  </a:lnTo>
                  <a:lnTo>
                    <a:pt x="233" y="155"/>
                  </a:lnTo>
                  <a:lnTo>
                    <a:pt x="233" y="155"/>
                  </a:lnTo>
                  <a:lnTo>
                    <a:pt x="233" y="155"/>
                  </a:lnTo>
                  <a:lnTo>
                    <a:pt x="233" y="155"/>
                  </a:lnTo>
                  <a:lnTo>
                    <a:pt x="233" y="155"/>
                  </a:lnTo>
                  <a:lnTo>
                    <a:pt x="233" y="110"/>
                  </a:lnTo>
                  <a:lnTo>
                    <a:pt x="257" y="110"/>
                  </a:lnTo>
                  <a:lnTo>
                    <a:pt x="279" y="43"/>
                  </a:lnTo>
                  <a:lnTo>
                    <a:pt x="247" y="0"/>
                  </a:lnTo>
                  <a:lnTo>
                    <a:pt x="182" y="0"/>
                  </a:lnTo>
                  <a:lnTo>
                    <a:pt x="150" y="43"/>
                  </a:lnTo>
                  <a:lnTo>
                    <a:pt x="182" y="110"/>
                  </a:lnTo>
                  <a:lnTo>
                    <a:pt x="209" y="110"/>
                  </a:lnTo>
                  <a:lnTo>
                    <a:pt x="209" y="174"/>
                  </a:lnTo>
                  <a:lnTo>
                    <a:pt x="209" y="177"/>
                  </a:lnTo>
                  <a:lnTo>
                    <a:pt x="209" y="177"/>
                  </a:lnTo>
                  <a:lnTo>
                    <a:pt x="209" y="177"/>
                  </a:lnTo>
                  <a:lnTo>
                    <a:pt x="209" y="177"/>
                  </a:lnTo>
                  <a:lnTo>
                    <a:pt x="209" y="177"/>
                  </a:lnTo>
                  <a:lnTo>
                    <a:pt x="209" y="177"/>
                  </a:lnTo>
                  <a:lnTo>
                    <a:pt x="212" y="177"/>
                  </a:lnTo>
                  <a:lnTo>
                    <a:pt x="217" y="179"/>
                  </a:lnTo>
                  <a:lnTo>
                    <a:pt x="233" y="182"/>
                  </a:lnTo>
                  <a:lnTo>
                    <a:pt x="241" y="185"/>
                  </a:lnTo>
                  <a:lnTo>
                    <a:pt x="247" y="187"/>
                  </a:lnTo>
                  <a:lnTo>
                    <a:pt x="249" y="190"/>
                  </a:lnTo>
                  <a:lnTo>
                    <a:pt x="255" y="193"/>
                  </a:lnTo>
                  <a:lnTo>
                    <a:pt x="255" y="193"/>
                  </a:lnTo>
                  <a:lnTo>
                    <a:pt x="257" y="195"/>
                  </a:lnTo>
                  <a:lnTo>
                    <a:pt x="260" y="198"/>
                  </a:lnTo>
                  <a:lnTo>
                    <a:pt x="260" y="201"/>
                  </a:lnTo>
                  <a:lnTo>
                    <a:pt x="260" y="203"/>
                  </a:lnTo>
                  <a:lnTo>
                    <a:pt x="263" y="206"/>
                  </a:lnTo>
                  <a:lnTo>
                    <a:pt x="263" y="209"/>
                  </a:lnTo>
                  <a:lnTo>
                    <a:pt x="260" y="212"/>
                  </a:lnTo>
                  <a:lnTo>
                    <a:pt x="260" y="214"/>
                  </a:lnTo>
                  <a:lnTo>
                    <a:pt x="260" y="217"/>
                  </a:lnTo>
                  <a:lnTo>
                    <a:pt x="257" y="222"/>
                  </a:lnTo>
                  <a:lnTo>
                    <a:pt x="255" y="228"/>
                  </a:lnTo>
                  <a:lnTo>
                    <a:pt x="252" y="233"/>
                  </a:lnTo>
                  <a:lnTo>
                    <a:pt x="247" y="236"/>
                  </a:lnTo>
                  <a:lnTo>
                    <a:pt x="244" y="238"/>
                  </a:lnTo>
                  <a:lnTo>
                    <a:pt x="239" y="244"/>
                  </a:lnTo>
                  <a:lnTo>
                    <a:pt x="233" y="246"/>
                  </a:lnTo>
                  <a:lnTo>
                    <a:pt x="228" y="246"/>
                  </a:lnTo>
                  <a:lnTo>
                    <a:pt x="222" y="249"/>
                  </a:lnTo>
                  <a:lnTo>
                    <a:pt x="220" y="249"/>
                  </a:lnTo>
                  <a:lnTo>
                    <a:pt x="217" y="249"/>
                  </a:lnTo>
                  <a:lnTo>
                    <a:pt x="214" y="249"/>
                  </a:lnTo>
                  <a:lnTo>
                    <a:pt x="212" y="249"/>
                  </a:lnTo>
                  <a:lnTo>
                    <a:pt x="209" y="246"/>
                  </a:lnTo>
                  <a:lnTo>
                    <a:pt x="206" y="246"/>
                  </a:lnTo>
                  <a:lnTo>
                    <a:pt x="204" y="246"/>
                  </a:lnTo>
                  <a:lnTo>
                    <a:pt x="201" y="244"/>
                  </a:lnTo>
                  <a:lnTo>
                    <a:pt x="198" y="241"/>
                  </a:lnTo>
                  <a:lnTo>
                    <a:pt x="196" y="238"/>
                  </a:lnTo>
                  <a:lnTo>
                    <a:pt x="182" y="222"/>
                  </a:lnTo>
                  <a:lnTo>
                    <a:pt x="174" y="214"/>
                  </a:lnTo>
                  <a:lnTo>
                    <a:pt x="172" y="212"/>
                  </a:lnTo>
                  <a:lnTo>
                    <a:pt x="169" y="209"/>
                  </a:lnTo>
                  <a:lnTo>
                    <a:pt x="166" y="209"/>
                  </a:lnTo>
                  <a:lnTo>
                    <a:pt x="163" y="206"/>
                  </a:lnTo>
                  <a:lnTo>
                    <a:pt x="161" y="206"/>
                  </a:lnTo>
                  <a:lnTo>
                    <a:pt x="158" y="206"/>
                  </a:lnTo>
                  <a:lnTo>
                    <a:pt x="158" y="206"/>
                  </a:lnTo>
                  <a:lnTo>
                    <a:pt x="155" y="209"/>
                  </a:lnTo>
                  <a:lnTo>
                    <a:pt x="153" y="209"/>
                  </a:lnTo>
                  <a:lnTo>
                    <a:pt x="150" y="209"/>
                  </a:lnTo>
                  <a:lnTo>
                    <a:pt x="150" y="209"/>
                  </a:lnTo>
                  <a:lnTo>
                    <a:pt x="150" y="212"/>
                  </a:lnTo>
                  <a:lnTo>
                    <a:pt x="150" y="212"/>
                  </a:lnTo>
                  <a:lnTo>
                    <a:pt x="147" y="214"/>
                  </a:lnTo>
                  <a:lnTo>
                    <a:pt x="145" y="214"/>
                  </a:lnTo>
                  <a:lnTo>
                    <a:pt x="145" y="217"/>
                  </a:lnTo>
                  <a:lnTo>
                    <a:pt x="145" y="222"/>
                  </a:lnTo>
                  <a:lnTo>
                    <a:pt x="142" y="225"/>
                  </a:lnTo>
                  <a:lnTo>
                    <a:pt x="142" y="228"/>
                  </a:lnTo>
                  <a:lnTo>
                    <a:pt x="153" y="228"/>
                  </a:lnTo>
                  <a:lnTo>
                    <a:pt x="153" y="228"/>
                  </a:lnTo>
                  <a:lnTo>
                    <a:pt x="155" y="228"/>
                  </a:lnTo>
                  <a:lnTo>
                    <a:pt x="158" y="230"/>
                  </a:lnTo>
                  <a:lnTo>
                    <a:pt x="161" y="233"/>
                  </a:lnTo>
                  <a:lnTo>
                    <a:pt x="172" y="249"/>
                  </a:lnTo>
                  <a:lnTo>
                    <a:pt x="174" y="252"/>
                  </a:lnTo>
                  <a:lnTo>
                    <a:pt x="177" y="254"/>
                  </a:lnTo>
                  <a:lnTo>
                    <a:pt x="182" y="257"/>
                  </a:lnTo>
                  <a:lnTo>
                    <a:pt x="182" y="257"/>
                  </a:lnTo>
                  <a:lnTo>
                    <a:pt x="185" y="257"/>
                  </a:lnTo>
                  <a:lnTo>
                    <a:pt x="118" y="303"/>
                  </a:lnTo>
                  <a:lnTo>
                    <a:pt x="96" y="313"/>
                  </a:lnTo>
                  <a:lnTo>
                    <a:pt x="94" y="316"/>
                  </a:lnTo>
                  <a:lnTo>
                    <a:pt x="94" y="319"/>
                  </a:lnTo>
                  <a:lnTo>
                    <a:pt x="80" y="319"/>
                  </a:lnTo>
                  <a:lnTo>
                    <a:pt x="0" y="319"/>
                  </a:lnTo>
                  <a:lnTo>
                    <a:pt x="0" y="378"/>
                  </a:lnTo>
                  <a:lnTo>
                    <a:pt x="418" y="378"/>
                  </a:lnTo>
                  <a:lnTo>
                    <a:pt x="418" y="378"/>
                  </a:lnTo>
                  <a:lnTo>
                    <a:pt x="418" y="378"/>
                  </a:lnTo>
                  <a:close/>
                  <a:moveTo>
                    <a:pt x="134" y="319"/>
                  </a:moveTo>
                  <a:lnTo>
                    <a:pt x="206" y="268"/>
                  </a:lnTo>
                  <a:lnTo>
                    <a:pt x="222" y="271"/>
                  </a:lnTo>
                  <a:lnTo>
                    <a:pt x="236" y="268"/>
                  </a:lnTo>
                  <a:lnTo>
                    <a:pt x="300" y="319"/>
                  </a:lnTo>
                  <a:lnTo>
                    <a:pt x="134" y="31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2"/>
            <p:cNvSpPr>
              <a:spLocks noEditPoints="1"/>
            </p:cNvSpPr>
            <p:nvPr/>
          </p:nvSpPr>
          <p:spPr bwMode="auto">
            <a:xfrm>
              <a:off x="1814" y="629"/>
              <a:ext cx="1282" cy="1142"/>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23"/>
            <p:cNvSpPr>
              <a:spLocks noEditPoints="1"/>
            </p:cNvSpPr>
            <p:nvPr/>
          </p:nvSpPr>
          <p:spPr bwMode="auto">
            <a:xfrm>
              <a:off x="2246" y="967"/>
              <a:ext cx="418" cy="632"/>
            </a:xfrm>
            <a:custGeom>
              <a:avLst/>
              <a:gdLst>
                <a:gd name="T0" fmla="*/ 150 w 418"/>
                <a:gd name="T1" fmla="*/ 632 h 632"/>
                <a:gd name="T2" fmla="*/ 287 w 418"/>
                <a:gd name="T3" fmla="*/ 632 h 632"/>
                <a:gd name="T4" fmla="*/ 343 w 418"/>
                <a:gd name="T5" fmla="*/ 520 h 632"/>
                <a:gd name="T6" fmla="*/ 341 w 418"/>
                <a:gd name="T7" fmla="*/ 512 h 632"/>
                <a:gd name="T8" fmla="*/ 330 w 418"/>
                <a:gd name="T9" fmla="*/ 509 h 632"/>
                <a:gd name="T10" fmla="*/ 99 w 418"/>
                <a:gd name="T11" fmla="*/ 509 h 632"/>
                <a:gd name="T12" fmla="*/ 94 w 418"/>
                <a:gd name="T13" fmla="*/ 509 h 632"/>
                <a:gd name="T14" fmla="*/ 91 w 418"/>
                <a:gd name="T15" fmla="*/ 512 h 632"/>
                <a:gd name="T16" fmla="*/ 88 w 418"/>
                <a:gd name="T17" fmla="*/ 520 h 632"/>
                <a:gd name="T18" fmla="*/ 145 w 418"/>
                <a:gd name="T19" fmla="*/ 632 h 632"/>
                <a:gd name="T20" fmla="*/ 233 w 418"/>
                <a:gd name="T21" fmla="*/ 488 h 632"/>
                <a:gd name="T22" fmla="*/ 249 w 418"/>
                <a:gd name="T23" fmla="*/ 480 h 632"/>
                <a:gd name="T24" fmla="*/ 257 w 418"/>
                <a:gd name="T25" fmla="*/ 466 h 632"/>
                <a:gd name="T26" fmla="*/ 263 w 418"/>
                <a:gd name="T27" fmla="*/ 445 h 632"/>
                <a:gd name="T28" fmla="*/ 257 w 418"/>
                <a:gd name="T29" fmla="*/ 426 h 632"/>
                <a:gd name="T30" fmla="*/ 241 w 418"/>
                <a:gd name="T31" fmla="*/ 407 h 632"/>
                <a:gd name="T32" fmla="*/ 212 w 418"/>
                <a:gd name="T33" fmla="*/ 399 h 632"/>
                <a:gd name="T34" fmla="*/ 190 w 418"/>
                <a:gd name="T35" fmla="*/ 405 h 632"/>
                <a:gd name="T36" fmla="*/ 174 w 418"/>
                <a:gd name="T37" fmla="*/ 421 h 632"/>
                <a:gd name="T38" fmla="*/ 169 w 418"/>
                <a:gd name="T39" fmla="*/ 447 h 632"/>
                <a:gd name="T40" fmla="*/ 174 w 418"/>
                <a:gd name="T41" fmla="*/ 466 h 632"/>
                <a:gd name="T42" fmla="*/ 193 w 418"/>
                <a:gd name="T43" fmla="*/ 482 h 632"/>
                <a:gd name="T44" fmla="*/ 418 w 418"/>
                <a:gd name="T45" fmla="*/ 378 h 632"/>
                <a:gd name="T46" fmla="*/ 249 w 418"/>
                <a:gd name="T47" fmla="*/ 260 h 632"/>
                <a:gd name="T48" fmla="*/ 271 w 418"/>
                <a:gd name="T49" fmla="*/ 249 h 632"/>
                <a:gd name="T50" fmla="*/ 287 w 418"/>
                <a:gd name="T51" fmla="*/ 212 h 632"/>
                <a:gd name="T52" fmla="*/ 282 w 418"/>
                <a:gd name="T53" fmla="*/ 187 h 632"/>
                <a:gd name="T54" fmla="*/ 265 w 418"/>
                <a:gd name="T55" fmla="*/ 166 h 632"/>
                <a:gd name="T56" fmla="*/ 236 w 418"/>
                <a:gd name="T57" fmla="*/ 158 h 632"/>
                <a:gd name="T58" fmla="*/ 233 w 418"/>
                <a:gd name="T59" fmla="*/ 155 h 632"/>
                <a:gd name="T60" fmla="*/ 279 w 418"/>
                <a:gd name="T61" fmla="*/ 43 h 632"/>
                <a:gd name="T62" fmla="*/ 182 w 418"/>
                <a:gd name="T63" fmla="*/ 110 h 632"/>
                <a:gd name="T64" fmla="*/ 209 w 418"/>
                <a:gd name="T65" fmla="*/ 177 h 632"/>
                <a:gd name="T66" fmla="*/ 209 w 418"/>
                <a:gd name="T67" fmla="*/ 177 h 632"/>
                <a:gd name="T68" fmla="*/ 241 w 418"/>
                <a:gd name="T69" fmla="*/ 185 h 632"/>
                <a:gd name="T70" fmla="*/ 255 w 418"/>
                <a:gd name="T71" fmla="*/ 193 h 632"/>
                <a:gd name="T72" fmla="*/ 260 w 418"/>
                <a:gd name="T73" fmla="*/ 203 h 632"/>
                <a:gd name="T74" fmla="*/ 260 w 418"/>
                <a:gd name="T75" fmla="*/ 214 h 632"/>
                <a:gd name="T76" fmla="*/ 252 w 418"/>
                <a:gd name="T77" fmla="*/ 233 h 632"/>
                <a:gd name="T78" fmla="*/ 233 w 418"/>
                <a:gd name="T79" fmla="*/ 246 h 632"/>
                <a:gd name="T80" fmla="*/ 217 w 418"/>
                <a:gd name="T81" fmla="*/ 249 h 632"/>
                <a:gd name="T82" fmla="*/ 206 w 418"/>
                <a:gd name="T83" fmla="*/ 246 h 632"/>
                <a:gd name="T84" fmla="*/ 196 w 418"/>
                <a:gd name="T85" fmla="*/ 238 h 632"/>
                <a:gd name="T86" fmla="*/ 169 w 418"/>
                <a:gd name="T87" fmla="*/ 209 h 632"/>
                <a:gd name="T88" fmla="*/ 158 w 418"/>
                <a:gd name="T89" fmla="*/ 206 h 632"/>
                <a:gd name="T90" fmla="*/ 150 w 418"/>
                <a:gd name="T91" fmla="*/ 209 h 632"/>
                <a:gd name="T92" fmla="*/ 147 w 418"/>
                <a:gd name="T93" fmla="*/ 214 h 632"/>
                <a:gd name="T94" fmla="*/ 142 w 418"/>
                <a:gd name="T95" fmla="*/ 225 h 632"/>
                <a:gd name="T96" fmla="*/ 155 w 418"/>
                <a:gd name="T97" fmla="*/ 228 h 632"/>
                <a:gd name="T98" fmla="*/ 174 w 418"/>
                <a:gd name="T99" fmla="*/ 252 h 632"/>
                <a:gd name="T100" fmla="*/ 185 w 418"/>
                <a:gd name="T101" fmla="*/ 257 h 632"/>
                <a:gd name="T102" fmla="*/ 94 w 418"/>
                <a:gd name="T103" fmla="*/ 319 h 632"/>
                <a:gd name="T104" fmla="*/ 418 w 418"/>
                <a:gd name="T105" fmla="*/ 378 h 632"/>
                <a:gd name="T106" fmla="*/ 206 w 418"/>
                <a:gd name="T107" fmla="*/ 268 h 632"/>
                <a:gd name="T108" fmla="*/ 134 w 418"/>
                <a:gd name="T109" fmla="*/ 3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8" h="632">
                  <a:moveTo>
                    <a:pt x="145" y="632"/>
                  </a:moveTo>
                  <a:lnTo>
                    <a:pt x="145" y="573"/>
                  </a:lnTo>
                  <a:lnTo>
                    <a:pt x="150" y="584"/>
                  </a:lnTo>
                  <a:lnTo>
                    <a:pt x="150" y="632"/>
                  </a:lnTo>
                  <a:lnTo>
                    <a:pt x="284" y="632"/>
                  </a:lnTo>
                  <a:lnTo>
                    <a:pt x="282" y="573"/>
                  </a:lnTo>
                  <a:lnTo>
                    <a:pt x="287" y="571"/>
                  </a:lnTo>
                  <a:lnTo>
                    <a:pt x="287" y="632"/>
                  </a:lnTo>
                  <a:lnTo>
                    <a:pt x="346" y="632"/>
                  </a:lnTo>
                  <a:lnTo>
                    <a:pt x="346" y="536"/>
                  </a:lnTo>
                  <a:lnTo>
                    <a:pt x="346" y="525"/>
                  </a:lnTo>
                  <a:lnTo>
                    <a:pt x="343" y="520"/>
                  </a:lnTo>
                  <a:lnTo>
                    <a:pt x="343" y="517"/>
                  </a:lnTo>
                  <a:lnTo>
                    <a:pt x="343" y="515"/>
                  </a:lnTo>
                  <a:lnTo>
                    <a:pt x="341" y="515"/>
                  </a:lnTo>
                  <a:lnTo>
                    <a:pt x="341" y="512"/>
                  </a:lnTo>
                  <a:lnTo>
                    <a:pt x="338" y="512"/>
                  </a:lnTo>
                  <a:lnTo>
                    <a:pt x="335" y="509"/>
                  </a:lnTo>
                  <a:lnTo>
                    <a:pt x="335" y="509"/>
                  </a:lnTo>
                  <a:lnTo>
                    <a:pt x="330" y="509"/>
                  </a:lnTo>
                  <a:lnTo>
                    <a:pt x="324" y="506"/>
                  </a:lnTo>
                  <a:lnTo>
                    <a:pt x="311" y="506"/>
                  </a:lnTo>
                  <a:lnTo>
                    <a:pt x="113" y="506"/>
                  </a:lnTo>
                  <a:lnTo>
                    <a:pt x="99" y="509"/>
                  </a:lnTo>
                  <a:lnTo>
                    <a:pt x="96" y="509"/>
                  </a:lnTo>
                  <a:lnTo>
                    <a:pt x="96" y="509"/>
                  </a:lnTo>
                  <a:lnTo>
                    <a:pt x="94" y="509"/>
                  </a:lnTo>
                  <a:lnTo>
                    <a:pt x="94" y="509"/>
                  </a:lnTo>
                  <a:lnTo>
                    <a:pt x="94" y="512"/>
                  </a:lnTo>
                  <a:lnTo>
                    <a:pt x="91" y="512"/>
                  </a:lnTo>
                  <a:lnTo>
                    <a:pt x="91" y="512"/>
                  </a:lnTo>
                  <a:lnTo>
                    <a:pt x="91" y="512"/>
                  </a:lnTo>
                  <a:lnTo>
                    <a:pt x="91" y="515"/>
                  </a:lnTo>
                  <a:lnTo>
                    <a:pt x="88" y="515"/>
                  </a:lnTo>
                  <a:lnTo>
                    <a:pt x="88" y="517"/>
                  </a:lnTo>
                  <a:lnTo>
                    <a:pt x="88" y="520"/>
                  </a:lnTo>
                  <a:lnTo>
                    <a:pt x="88" y="632"/>
                  </a:lnTo>
                  <a:lnTo>
                    <a:pt x="145" y="632"/>
                  </a:lnTo>
                  <a:lnTo>
                    <a:pt x="145" y="632"/>
                  </a:lnTo>
                  <a:lnTo>
                    <a:pt x="145" y="632"/>
                  </a:lnTo>
                  <a:close/>
                  <a:moveTo>
                    <a:pt x="209" y="490"/>
                  </a:moveTo>
                  <a:lnTo>
                    <a:pt x="217" y="490"/>
                  </a:lnTo>
                  <a:lnTo>
                    <a:pt x="225" y="488"/>
                  </a:lnTo>
                  <a:lnTo>
                    <a:pt x="233" y="488"/>
                  </a:lnTo>
                  <a:lnTo>
                    <a:pt x="239" y="485"/>
                  </a:lnTo>
                  <a:lnTo>
                    <a:pt x="244" y="482"/>
                  </a:lnTo>
                  <a:lnTo>
                    <a:pt x="247" y="482"/>
                  </a:lnTo>
                  <a:lnTo>
                    <a:pt x="249" y="480"/>
                  </a:lnTo>
                  <a:lnTo>
                    <a:pt x="252" y="477"/>
                  </a:lnTo>
                  <a:lnTo>
                    <a:pt x="255" y="472"/>
                  </a:lnTo>
                  <a:lnTo>
                    <a:pt x="257" y="469"/>
                  </a:lnTo>
                  <a:lnTo>
                    <a:pt x="257" y="466"/>
                  </a:lnTo>
                  <a:lnTo>
                    <a:pt x="260" y="464"/>
                  </a:lnTo>
                  <a:lnTo>
                    <a:pt x="263" y="461"/>
                  </a:lnTo>
                  <a:lnTo>
                    <a:pt x="263" y="453"/>
                  </a:lnTo>
                  <a:lnTo>
                    <a:pt x="263" y="445"/>
                  </a:lnTo>
                  <a:lnTo>
                    <a:pt x="263" y="439"/>
                  </a:lnTo>
                  <a:lnTo>
                    <a:pt x="263" y="437"/>
                  </a:lnTo>
                  <a:lnTo>
                    <a:pt x="260" y="431"/>
                  </a:lnTo>
                  <a:lnTo>
                    <a:pt x="257" y="426"/>
                  </a:lnTo>
                  <a:lnTo>
                    <a:pt x="255" y="421"/>
                  </a:lnTo>
                  <a:lnTo>
                    <a:pt x="249" y="415"/>
                  </a:lnTo>
                  <a:lnTo>
                    <a:pt x="247" y="413"/>
                  </a:lnTo>
                  <a:lnTo>
                    <a:pt x="241" y="407"/>
                  </a:lnTo>
                  <a:lnTo>
                    <a:pt x="233" y="407"/>
                  </a:lnTo>
                  <a:lnTo>
                    <a:pt x="228" y="402"/>
                  </a:lnTo>
                  <a:lnTo>
                    <a:pt x="217" y="402"/>
                  </a:lnTo>
                  <a:lnTo>
                    <a:pt x="212" y="399"/>
                  </a:lnTo>
                  <a:lnTo>
                    <a:pt x="206" y="399"/>
                  </a:lnTo>
                  <a:lnTo>
                    <a:pt x="201" y="402"/>
                  </a:lnTo>
                  <a:lnTo>
                    <a:pt x="196" y="402"/>
                  </a:lnTo>
                  <a:lnTo>
                    <a:pt x="190" y="405"/>
                  </a:lnTo>
                  <a:lnTo>
                    <a:pt x="188" y="407"/>
                  </a:lnTo>
                  <a:lnTo>
                    <a:pt x="182" y="410"/>
                  </a:lnTo>
                  <a:lnTo>
                    <a:pt x="180" y="415"/>
                  </a:lnTo>
                  <a:lnTo>
                    <a:pt x="174" y="421"/>
                  </a:lnTo>
                  <a:lnTo>
                    <a:pt x="172" y="429"/>
                  </a:lnTo>
                  <a:lnTo>
                    <a:pt x="172" y="434"/>
                  </a:lnTo>
                  <a:lnTo>
                    <a:pt x="169" y="442"/>
                  </a:lnTo>
                  <a:lnTo>
                    <a:pt x="169" y="447"/>
                  </a:lnTo>
                  <a:lnTo>
                    <a:pt x="169" y="450"/>
                  </a:lnTo>
                  <a:lnTo>
                    <a:pt x="172" y="456"/>
                  </a:lnTo>
                  <a:lnTo>
                    <a:pt x="172" y="461"/>
                  </a:lnTo>
                  <a:lnTo>
                    <a:pt x="174" y="466"/>
                  </a:lnTo>
                  <a:lnTo>
                    <a:pt x="180" y="472"/>
                  </a:lnTo>
                  <a:lnTo>
                    <a:pt x="182" y="477"/>
                  </a:lnTo>
                  <a:lnTo>
                    <a:pt x="188" y="480"/>
                  </a:lnTo>
                  <a:lnTo>
                    <a:pt x="193" y="482"/>
                  </a:lnTo>
                  <a:lnTo>
                    <a:pt x="201" y="485"/>
                  </a:lnTo>
                  <a:lnTo>
                    <a:pt x="209" y="490"/>
                  </a:lnTo>
                  <a:lnTo>
                    <a:pt x="209" y="490"/>
                  </a:lnTo>
                  <a:close/>
                  <a:moveTo>
                    <a:pt x="418" y="378"/>
                  </a:moveTo>
                  <a:lnTo>
                    <a:pt x="418" y="319"/>
                  </a:lnTo>
                  <a:lnTo>
                    <a:pt x="343" y="319"/>
                  </a:lnTo>
                  <a:lnTo>
                    <a:pt x="332" y="319"/>
                  </a:lnTo>
                  <a:lnTo>
                    <a:pt x="249" y="260"/>
                  </a:lnTo>
                  <a:lnTo>
                    <a:pt x="260" y="254"/>
                  </a:lnTo>
                  <a:lnTo>
                    <a:pt x="263" y="252"/>
                  </a:lnTo>
                  <a:lnTo>
                    <a:pt x="268" y="249"/>
                  </a:lnTo>
                  <a:lnTo>
                    <a:pt x="271" y="249"/>
                  </a:lnTo>
                  <a:lnTo>
                    <a:pt x="276" y="241"/>
                  </a:lnTo>
                  <a:lnTo>
                    <a:pt x="282" y="230"/>
                  </a:lnTo>
                  <a:lnTo>
                    <a:pt x="284" y="222"/>
                  </a:lnTo>
                  <a:lnTo>
                    <a:pt x="287" y="212"/>
                  </a:lnTo>
                  <a:lnTo>
                    <a:pt x="287" y="203"/>
                  </a:lnTo>
                  <a:lnTo>
                    <a:pt x="284" y="198"/>
                  </a:lnTo>
                  <a:lnTo>
                    <a:pt x="284" y="193"/>
                  </a:lnTo>
                  <a:lnTo>
                    <a:pt x="282" y="187"/>
                  </a:lnTo>
                  <a:lnTo>
                    <a:pt x="279" y="179"/>
                  </a:lnTo>
                  <a:lnTo>
                    <a:pt x="273" y="174"/>
                  </a:lnTo>
                  <a:lnTo>
                    <a:pt x="268" y="169"/>
                  </a:lnTo>
                  <a:lnTo>
                    <a:pt x="265" y="166"/>
                  </a:lnTo>
                  <a:lnTo>
                    <a:pt x="260" y="163"/>
                  </a:lnTo>
                  <a:lnTo>
                    <a:pt x="255" y="161"/>
                  </a:lnTo>
                  <a:lnTo>
                    <a:pt x="241" y="158"/>
                  </a:lnTo>
                  <a:lnTo>
                    <a:pt x="236" y="158"/>
                  </a:lnTo>
                  <a:lnTo>
                    <a:pt x="233" y="155"/>
                  </a:lnTo>
                  <a:lnTo>
                    <a:pt x="233" y="155"/>
                  </a:lnTo>
                  <a:lnTo>
                    <a:pt x="233" y="155"/>
                  </a:lnTo>
                  <a:lnTo>
                    <a:pt x="233" y="155"/>
                  </a:lnTo>
                  <a:lnTo>
                    <a:pt x="233" y="155"/>
                  </a:lnTo>
                  <a:lnTo>
                    <a:pt x="233" y="110"/>
                  </a:lnTo>
                  <a:lnTo>
                    <a:pt x="257" y="110"/>
                  </a:lnTo>
                  <a:lnTo>
                    <a:pt x="279" y="43"/>
                  </a:lnTo>
                  <a:lnTo>
                    <a:pt x="247" y="0"/>
                  </a:lnTo>
                  <a:lnTo>
                    <a:pt x="182" y="0"/>
                  </a:lnTo>
                  <a:lnTo>
                    <a:pt x="150" y="43"/>
                  </a:lnTo>
                  <a:lnTo>
                    <a:pt x="182" y="110"/>
                  </a:lnTo>
                  <a:lnTo>
                    <a:pt x="209" y="110"/>
                  </a:lnTo>
                  <a:lnTo>
                    <a:pt x="209" y="174"/>
                  </a:lnTo>
                  <a:lnTo>
                    <a:pt x="209" y="177"/>
                  </a:lnTo>
                  <a:lnTo>
                    <a:pt x="209" y="177"/>
                  </a:lnTo>
                  <a:lnTo>
                    <a:pt x="209" y="177"/>
                  </a:lnTo>
                  <a:lnTo>
                    <a:pt x="209" y="177"/>
                  </a:lnTo>
                  <a:lnTo>
                    <a:pt x="209" y="177"/>
                  </a:lnTo>
                  <a:lnTo>
                    <a:pt x="209" y="177"/>
                  </a:lnTo>
                  <a:lnTo>
                    <a:pt x="212" y="177"/>
                  </a:lnTo>
                  <a:lnTo>
                    <a:pt x="217" y="179"/>
                  </a:lnTo>
                  <a:lnTo>
                    <a:pt x="233" y="182"/>
                  </a:lnTo>
                  <a:lnTo>
                    <a:pt x="241" y="185"/>
                  </a:lnTo>
                  <a:lnTo>
                    <a:pt x="247" y="187"/>
                  </a:lnTo>
                  <a:lnTo>
                    <a:pt x="249" y="190"/>
                  </a:lnTo>
                  <a:lnTo>
                    <a:pt x="255" y="193"/>
                  </a:lnTo>
                  <a:lnTo>
                    <a:pt x="255" y="193"/>
                  </a:lnTo>
                  <a:lnTo>
                    <a:pt x="257" y="195"/>
                  </a:lnTo>
                  <a:lnTo>
                    <a:pt x="260" y="198"/>
                  </a:lnTo>
                  <a:lnTo>
                    <a:pt x="260" y="201"/>
                  </a:lnTo>
                  <a:lnTo>
                    <a:pt x="260" y="203"/>
                  </a:lnTo>
                  <a:lnTo>
                    <a:pt x="263" y="206"/>
                  </a:lnTo>
                  <a:lnTo>
                    <a:pt x="263" y="209"/>
                  </a:lnTo>
                  <a:lnTo>
                    <a:pt x="260" y="212"/>
                  </a:lnTo>
                  <a:lnTo>
                    <a:pt x="260" y="214"/>
                  </a:lnTo>
                  <a:lnTo>
                    <a:pt x="260" y="217"/>
                  </a:lnTo>
                  <a:lnTo>
                    <a:pt x="257" y="222"/>
                  </a:lnTo>
                  <a:lnTo>
                    <a:pt x="255" y="228"/>
                  </a:lnTo>
                  <a:lnTo>
                    <a:pt x="252" y="233"/>
                  </a:lnTo>
                  <a:lnTo>
                    <a:pt x="247" y="236"/>
                  </a:lnTo>
                  <a:lnTo>
                    <a:pt x="244" y="238"/>
                  </a:lnTo>
                  <a:lnTo>
                    <a:pt x="239" y="244"/>
                  </a:lnTo>
                  <a:lnTo>
                    <a:pt x="233" y="246"/>
                  </a:lnTo>
                  <a:lnTo>
                    <a:pt x="228" y="246"/>
                  </a:lnTo>
                  <a:lnTo>
                    <a:pt x="222" y="249"/>
                  </a:lnTo>
                  <a:lnTo>
                    <a:pt x="220" y="249"/>
                  </a:lnTo>
                  <a:lnTo>
                    <a:pt x="217" y="249"/>
                  </a:lnTo>
                  <a:lnTo>
                    <a:pt x="214" y="249"/>
                  </a:lnTo>
                  <a:lnTo>
                    <a:pt x="212" y="249"/>
                  </a:lnTo>
                  <a:lnTo>
                    <a:pt x="209" y="246"/>
                  </a:lnTo>
                  <a:lnTo>
                    <a:pt x="206" y="246"/>
                  </a:lnTo>
                  <a:lnTo>
                    <a:pt x="204" y="246"/>
                  </a:lnTo>
                  <a:lnTo>
                    <a:pt x="201" y="244"/>
                  </a:lnTo>
                  <a:lnTo>
                    <a:pt x="198" y="241"/>
                  </a:lnTo>
                  <a:lnTo>
                    <a:pt x="196" y="238"/>
                  </a:lnTo>
                  <a:lnTo>
                    <a:pt x="182" y="222"/>
                  </a:lnTo>
                  <a:lnTo>
                    <a:pt x="174" y="214"/>
                  </a:lnTo>
                  <a:lnTo>
                    <a:pt x="172" y="212"/>
                  </a:lnTo>
                  <a:lnTo>
                    <a:pt x="169" y="209"/>
                  </a:lnTo>
                  <a:lnTo>
                    <a:pt x="166" y="209"/>
                  </a:lnTo>
                  <a:lnTo>
                    <a:pt x="163" y="206"/>
                  </a:lnTo>
                  <a:lnTo>
                    <a:pt x="161" y="206"/>
                  </a:lnTo>
                  <a:lnTo>
                    <a:pt x="158" y="206"/>
                  </a:lnTo>
                  <a:lnTo>
                    <a:pt x="158" y="206"/>
                  </a:lnTo>
                  <a:lnTo>
                    <a:pt x="155" y="209"/>
                  </a:lnTo>
                  <a:lnTo>
                    <a:pt x="153" y="209"/>
                  </a:lnTo>
                  <a:lnTo>
                    <a:pt x="150" y="209"/>
                  </a:lnTo>
                  <a:lnTo>
                    <a:pt x="150" y="209"/>
                  </a:lnTo>
                  <a:lnTo>
                    <a:pt x="150" y="212"/>
                  </a:lnTo>
                  <a:lnTo>
                    <a:pt x="150" y="212"/>
                  </a:lnTo>
                  <a:lnTo>
                    <a:pt x="147" y="214"/>
                  </a:lnTo>
                  <a:lnTo>
                    <a:pt x="145" y="214"/>
                  </a:lnTo>
                  <a:lnTo>
                    <a:pt x="145" y="217"/>
                  </a:lnTo>
                  <a:lnTo>
                    <a:pt x="145" y="222"/>
                  </a:lnTo>
                  <a:lnTo>
                    <a:pt x="142" y="225"/>
                  </a:lnTo>
                  <a:lnTo>
                    <a:pt x="142" y="228"/>
                  </a:lnTo>
                  <a:lnTo>
                    <a:pt x="153" y="228"/>
                  </a:lnTo>
                  <a:lnTo>
                    <a:pt x="153" y="228"/>
                  </a:lnTo>
                  <a:lnTo>
                    <a:pt x="155" y="228"/>
                  </a:lnTo>
                  <a:lnTo>
                    <a:pt x="158" y="230"/>
                  </a:lnTo>
                  <a:lnTo>
                    <a:pt x="161" y="233"/>
                  </a:lnTo>
                  <a:lnTo>
                    <a:pt x="172" y="249"/>
                  </a:lnTo>
                  <a:lnTo>
                    <a:pt x="174" y="252"/>
                  </a:lnTo>
                  <a:lnTo>
                    <a:pt x="177" y="254"/>
                  </a:lnTo>
                  <a:lnTo>
                    <a:pt x="182" y="257"/>
                  </a:lnTo>
                  <a:lnTo>
                    <a:pt x="182" y="257"/>
                  </a:lnTo>
                  <a:lnTo>
                    <a:pt x="185" y="257"/>
                  </a:lnTo>
                  <a:lnTo>
                    <a:pt x="118" y="303"/>
                  </a:lnTo>
                  <a:lnTo>
                    <a:pt x="96" y="313"/>
                  </a:lnTo>
                  <a:lnTo>
                    <a:pt x="94" y="316"/>
                  </a:lnTo>
                  <a:lnTo>
                    <a:pt x="94" y="319"/>
                  </a:lnTo>
                  <a:lnTo>
                    <a:pt x="80" y="319"/>
                  </a:lnTo>
                  <a:lnTo>
                    <a:pt x="0" y="319"/>
                  </a:lnTo>
                  <a:lnTo>
                    <a:pt x="0" y="378"/>
                  </a:lnTo>
                  <a:lnTo>
                    <a:pt x="418" y="378"/>
                  </a:lnTo>
                  <a:lnTo>
                    <a:pt x="418" y="378"/>
                  </a:lnTo>
                  <a:lnTo>
                    <a:pt x="418" y="378"/>
                  </a:lnTo>
                  <a:close/>
                  <a:moveTo>
                    <a:pt x="134" y="319"/>
                  </a:moveTo>
                  <a:lnTo>
                    <a:pt x="206" y="268"/>
                  </a:lnTo>
                  <a:lnTo>
                    <a:pt x="222" y="271"/>
                  </a:lnTo>
                  <a:lnTo>
                    <a:pt x="236" y="268"/>
                  </a:lnTo>
                  <a:lnTo>
                    <a:pt x="300" y="319"/>
                  </a:lnTo>
                  <a:lnTo>
                    <a:pt x="134" y="31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0" name="组合 49"/>
          <p:cNvGrpSpPr/>
          <p:nvPr/>
        </p:nvGrpSpPr>
        <p:grpSpPr>
          <a:xfrm>
            <a:off x="5880100" y="5748324"/>
            <a:ext cx="502291" cy="688095"/>
            <a:chOff x="5048562" y="5751300"/>
            <a:chExt cx="502291" cy="688095"/>
          </a:xfrm>
        </p:grpSpPr>
        <p:pic>
          <p:nvPicPr>
            <p:cNvPr id="51" name="图片 50"/>
            <p:cNvPicPr>
              <a:picLocks noChangeAspect="1"/>
            </p:cNvPicPr>
            <p:nvPr/>
          </p:nvPicPr>
          <p:blipFill rotWithShape="1">
            <a:blip r:embed="rId1" cstate="print">
              <a:extLst>
                <a:ext uri="{28A0092B-C50C-407E-A947-70E740481C1C}">
                  <a14:useLocalDpi xmlns:a14="http://schemas.microsoft.com/office/drawing/2010/main" val="0"/>
                </a:ext>
              </a:extLst>
            </a:blip>
            <a:srcRect l="11551" t="10118" r="6896" b="5700"/>
            <a:stretch>
              <a:fillRect/>
            </a:stretch>
          </p:blipFill>
          <p:spPr>
            <a:xfrm>
              <a:off x="5048562" y="5773278"/>
              <a:ext cx="502291" cy="666117"/>
            </a:xfrm>
            <a:prstGeom prst="rect">
              <a:avLst/>
            </a:prstGeom>
          </p:spPr>
        </p:pic>
        <p:sp>
          <p:nvSpPr>
            <p:cNvPr id="52" name="Rectangle 74"/>
            <p:cNvSpPr>
              <a:spLocks noChangeArrowheads="1"/>
            </p:cNvSpPr>
            <p:nvPr/>
          </p:nvSpPr>
          <p:spPr bwMode="auto">
            <a:xfrm>
              <a:off x="5048562"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53" name="组合 52"/>
          <p:cNvGrpSpPr/>
          <p:nvPr/>
        </p:nvGrpSpPr>
        <p:grpSpPr>
          <a:xfrm>
            <a:off x="6900809" y="5741909"/>
            <a:ext cx="486444" cy="692201"/>
            <a:chOff x="6231394" y="5751300"/>
            <a:chExt cx="486444" cy="692201"/>
          </a:xfrm>
        </p:grpSpPr>
        <p:pic>
          <p:nvPicPr>
            <p:cNvPr id="54" name="图片 53"/>
            <p:cNvPicPr>
              <a:picLocks noChangeAspect="1"/>
            </p:cNvPicPr>
            <p:nvPr/>
          </p:nvPicPr>
          <p:blipFill rotWithShape="1">
            <a:blip r:embed="rId2" cstate="print">
              <a:extLst>
                <a:ext uri="{28A0092B-C50C-407E-A947-70E740481C1C}">
                  <a14:useLocalDpi xmlns:a14="http://schemas.microsoft.com/office/drawing/2010/main" val="0"/>
                </a:ext>
              </a:extLst>
            </a:blip>
            <a:srcRect l="5478" t="241" r="2087"/>
            <a:stretch>
              <a:fillRect/>
            </a:stretch>
          </p:blipFill>
          <p:spPr>
            <a:xfrm>
              <a:off x="6241081" y="5777383"/>
              <a:ext cx="476757" cy="666118"/>
            </a:xfrm>
            <a:prstGeom prst="rect">
              <a:avLst/>
            </a:prstGeom>
          </p:spPr>
        </p:pic>
        <p:sp>
          <p:nvSpPr>
            <p:cNvPr id="55" name="Rectangle 74"/>
            <p:cNvSpPr>
              <a:spLocks noChangeArrowheads="1"/>
            </p:cNvSpPr>
            <p:nvPr/>
          </p:nvSpPr>
          <p:spPr bwMode="auto">
            <a:xfrm>
              <a:off x="6231394"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56" name="组合 55"/>
          <p:cNvGrpSpPr/>
          <p:nvPr/>
        </p:nvGrpSpPr>
        <p:grpSpPr>
          <a:xfrm>
            <a:off x="7905671" y="5741909"/>
            <a:ext cx="486444" cy="688095"/>
            <a:chOff x="5666496" y="6074423"/>
            <a:chExt cx="486444" cy="688095"/>
          </a:xfrm>
        </p:grpSpPr>
        <p:pic>
          <p:nvPicPr>
            <p:cNvPr id="57" name="图片 56"/>
            <p:cNvPicPr>
              <a:picLocks noChangeAspect="1"/>
            </p:cNvPicPr>
            <p:nvPr/>
          </p:nvPicPr>
          <p:blipFill rotWithShape="1">
            <a:blip r:embed="rId3" cstate="print">
              <a:extLst>
                <a:ext uri="{28A0092B-C50C-407E-A947-70E740481C1C}">
                  <a14:useLocalDpi xmlns:a14="http://schemas.microsoft.com/office/drawing/2010/main" val="0"/>
                </a:ext>
              </a:extLst>
            </a:blip>
            <a:srcRect l="12370" t="4611" r="11205" b="7240"/>
            <a:stretch>
              <a:fillRect/>
            </a:stretch>
          </p:blipFill>
          <p:spPr>
            <a:xfrm>
              <a:off x="5669703" y="6094098"/>
              <a:ext cx="483237" cy="666117"/>
            </a:xfrm>
            <a:prstGeom prst="rect">
              <a:avLst/>
            </a:prstGeom>
          </p:spPr>
        </p:pic>
        <p:sp>
          <p:nvSpPr>
            <p:cNvPr id="58" name="Rectangle 74"/>
            <p:cNvSpPr>
              <a:spLocks noChangeArrowheads="1"/>
            </p:cNvSpPr>
            <p:nvPr/>
          </p:nvSpPr>
          <p:spPr bwMode="auto">
            <a:xfrm>
              <a:off x="5666496" y="6074423"/>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59" name="组合 58"/>
          <p:cNvGrpSpPr/>
          <p:nvPr/>
        </p:nvGrpSpPr>
        <p:grpSpPr>
          <a:xfrm>
            <a:off x="8910533" y="5741008"/>
            <a:ext cx="486444" cy="689896"/>
            <a:chOff x="6832165" y="5753605"/>
            <a:chExt cx="486444" cy="689896"/>
          </a:xfrm>
        </p:grpSpPr>
        <p:pic>
          <p:nvPicPr>
            <p:cNvPr id="60" name="图片 5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9409" y="5782161"/>
              <a:ext cx="479200" cy="661340"/>
            </a:xfrm>
            <a:prstGeom prst="rect">
              <a:avLst/>
            </a:prstGeom>
          </p:spPr>
        </p:pic>
        <p:sp>
          <p:nvSpPr>
            <p:cNvPr id="61" name="Rectangle 74"/>
            <p:cNvSpPr>
              <a:spLocks noChangeArrowheads="1"/>
            </p:cNvSpPr>
            <p:nvPr/>
          </p:nvSpPr>
          <p:spPr bwMode="auto">
            <a:xfrm>
              <a:off x="6832165" y="5753605"/>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18" name="组合 17"/>
          <p:cNvGrpSpPr/>
          <p:nvPr/>
        </p:nvGrpSpPr>
        <p:grpSpPr>
          <a:xfrm>
            <a:off x="9915394" y="5739606"/>
            <a:ext cx="486444" cy="688095"/>
            <a:chOff x="8790019" y="5738665"/>
            <a:chExt cx="486444" cy="688095"/>
          </a:xfrm>
        </p:grpSpPr>
        <p:pic>
          <p:nvPicPr>
            <p:cNvPr id="17" name="图片 16"/>
            <p:cNvPicPr>
              <a:picLocks noChangeAspect="1"/>
            </p:cNvPicPr>
            <p:nvPr/>
          </p:nvPicPr>
          <p:blipFill rotWithShape="1">
            <a:blip r:embed="rId5" cstate="print">
              <a:extLst>
                <a:ext uri="{28A0092B-C50C-407E-A947-70E740481C1C}">
                  <a14:useLocalDpi xmlns:a14="http://schemas.microsoft.com/office/drawing/2010/main" val="0"/>
                </a:ext>
              </a:extLst>
            </a:blip>
            <a:srcRect l="1829" r="4803"/>
            <a:stretch>
              <a:fillRect/>
            </a:stretch>
          </p:blipFill>
          <p:spPr>
            <a:xfrm>
              <a:off x="8790019" y="5767982"/>
              <a:ext cx="486444" cy="658778"/>
            </a:xfrm>
            <a:prstGeom prst="rect">
              <a:avLst/>
            </a:prstGeom>
          </p:spPr>
        </p:pic>
        <p:sp>
          <p:nvSpPr>
            <p:cNvPr id="62" name="Rectangle 74"/>
            <p:cNvSpPr>
              <a:spLocks noChangeArrowheads="1"/>
            </p:cNvSpPr>
            <p:nvPr/>
          </p:nvSpPr>
          <p:spPr bwMode="auto">
            <a:xfrm>
              <a:off x="8790019" y="5738665"/>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63" name="Group 37"/>
          <p:cNvGrpSpPr>
            <a:grpSpLocks noChangeAspect="1"/>
          </p:cNvGrpSpPr>
          <p:nvPr/>
        </p:nvGrpSpPr>
        <p:grpSpPr bwMode="auto">
          <a:xfrm>
            <a:off x="3336166" y="3844522"/>
            <a:ext cx="695077" cy="755653"/>
            <a:chOff x="4688" y="427"/>
            <a:chExt cx="1354" cy="1472"/>
          </a:xfrm>
        </p:grpSpPr>
        <p:sp>
          <p:nvSpPr>
            <p:cNvPr id="64" name="Freeform 38"/>
            <p:cNvSpPr/>
            <p:nvPr/>
          </p:nvSpPr>
          <p:spPr bwMode="auto">
            <a:xfrm>
              <a:off x="4688" y="427"/>
              <a:ext cx="1354" cy="1215"/>
            </a:xfrm>
            <a:custGeom>
              <a:avLst/>
              <a:gdLst>
                <a:gd name="T0" fmla="*/ 115 w 1354"/>
                <a:gd name="T1" fmla="*/ 1215 h 1215"/>
                <a:gd name="T2" fmla="*/ 1239 w 1354"/>
                <a:gd name="T3" fmla="*/ 1215 h 1215"/>
                <a:gd name="T4" fmla="*/ 1250 w 1354"/>
                <a:gd name="T5" fmla="*/ 1215 h 1215"/>
                <a:gd name="T6" fmla="*/ 1263 w 1354"/>
                <a:gd name="T7" fmla="*/ 1215 h 1215"/>
                <a:gd name="T8" fmla="*/ 1274 w 1354"/>
                <a:gd name="T9" fmla="*/ 1212 h 1215"/>
                <a:gd name="T10" fmla="*/ 1285 w 1354"/>
                <a:gd name="T11" fmla="*/ 1207 h 1215"/>
                <a:gd name="T12" fmla="*/ 1298 w 1354"/>
                <a:gd name="T13" fmla="*/ 1202 h 1215"/>
                <a:gd name="T14" fmla="*/ 1306 w 1354"/>
                <a:gd name="T15" fmla="*/ 1196 h 1215"/>
                <a:gd name="T16" fmla="*/ 1320 w 1354"/>
                <a:gd name="T17" fmla="*/ 1185 h 1215"/>
                <a:gd name="T18" fmla="*/ 1328 w 1354"/>
                <a:gd name="T19" fmla="*/ 1177 h 1215"/>
                <a:gd name="T20" fmla="*/ 1336 w 1354"/>
                <a:gd name="T21" fmla="*/ 1167 h 1215"/>
                <a:gd name="T22" fmla="*/ 1344 w 1354"/>
                <a:gd name="T23" fmla="*/ 1151 h 1215"/>
                <a:gd name="T24" fmla="*/ 1349 w 1354"/>
                <a:gd name="T25" fmla="*/ 1140 h 1215"/>
                <a:gd name="T26" fmla="*/ 1354 w 1354"/>
                <a:gd name="T27" fmla="*/ 1124 h 1215"/>
                <a:gd name="T28" fmla="*/ 1354 w 1354"/>
                <a:gd name="T29" fmla="*/ 1110 h 1215"/>
                <a:gd name="T30" fmla="*/ 1354 w 1354"/>
                <a:gd name="T31" fmla="*/ 1086 h 1215"/>
                <a:gd name="T32" fmla="*/ 1352 w 1354"/>
                <a:gd name="T33" fmla="*/ 1073 h 1215"/>
                <a:gd name="T34" fmla="*/ 1349 w 1354"/>
                <a:gd name="T35" fmla="*/ 1059 h 1215"/>
                <a:gd name="T36" fmla="*/ 1338 w 1354"/>
                <a:gd name="T37" fmla="*/ 1038 h 1215"/>
                <a:gd name="T38" fmla="*/ 1314 w 1354"/>
                <a:gd name="T39" fmla="*/ 998 h 1215"/>
                <a:gd name="T40" fmla="*/ 780 w 1354"/>
                <a:gd name="T41" fmla="*/ 54 h 1215"/>
                <a:gd name="T42" fmla="*/ 764 w 1354"/>
                <a:gd name="T43" fmla="*/ 35 h 1215"/>
                <a:gd name="T44" fmla="*/ 756 w 1354"/>
                <a:gd name="T45" fmla="*/ 25 h 1215"/>
                <a:gd name="T46" fmla="*/ 745 w 1354"/>
                <a:gd name="T47" fmla="*/ 16 h 1215"/>
                <a:gd name="T48" fmla="*/ 735 w 1354"/>
                <a:gd name="T49" fmla="*/ 11 h 1215"/>
                <a:gd name="T50" fmla="*/ 727 w 1354"/>
                <a:gd name="T51" fmla="*/ 8 h 1215"/>
                <a:gd name="T52" fmla="*/ 719 w 1354"/>
                <a:gd name="T53" fmla="*/ 6 h 1215"/>
                <a:gd name="T54" fmla="*/ 711 w 1354"/>
                <a:gd name="T55" fmla="*/ 3 h 1215"/>
                <a:gd name="T56" fmla="*/ 700 w 1354"/>
                <a:gd name="T57" fmla="*/ 0 h 1215"/>
                <a:gd name="T58" fmla="*/ 686 w 1354"/>
                <a:gd name="T59" fmla="*/ 0 h 1215"/>
                <a:gd name="T60" fmla="*/ 678 w 1354"/>
                <a:gd name="T61" fmla="*/ 0 h 1215"/>
                <a:gd name="T62" fmla="*/ 668 w 1354"/>
                <a:gd name="T63" fmla="*/ 3 h 1215"/>
                <a:gd name="T64" fmla="*/ 654 w 1354"/>
                <a:gd name="T65" fmla="*/ 8 h 1215"/>
                <a:gd name="T66" fmla="*/ 641 w 1354"/>
                <a:gd name="T67" fmla="*/ 16 h 1215"/>
                <a:gd name="T68" fmla="*/ 630 w 1354"/>
                <a:gd name="T69" fmla="*/ 25 h 1215"/>
                <a:gd name="T70" fmla="*/ 619 w 1354"/>
                <a:gd name="T71" fmla="*/ 33 h 1215"/>
                <a:gd name="T72" fmla="*/ 8 w 1354"/>
                <a:gd name="T73" fmla="*/ 1057 h 1215"/>
                <a:gd name="T74" fmla="*/ 0 w 1354"/>
                <a:gd name="T75" fmla="*/ 1097 h 1215"/>
                <a:gd name="T76" fmla="*/ 0 w 1354"/>
                <a:gd name="T77" fmla="*/ 1116 h 1215"/>
                <a:gd name="T78" fmla="*/ 5 w 1354"/>
                <a:gd name="T79" fmla="*/ 1132 h 1215"/>
                <a:gd name="T80" fmla="*/ 8 w 1354"/>
                <a:gd name="T81" fmla="*/ 1143 h 1215"/>
                <a:gd name="T82" fmla="*/ 13 w 1354"/>
                <a:gd name="T83" fmla="*/ 1153 h 1215"/>
                <a:gd name="T84" fmla="*/ 24 w 1354"/>
                <a:gd name="T85" fmla="*/ 1169 h 1215"/>
                <a:gd name="T86" fmla="*/ 37 w 1354"/>
                <a:gd name="T87" fmla="*/ 1183 h 1215"/>
                <a:gd name="T88" fmla="*/ 45 w 1354"/>
                <a:gd name="T89" fmla="*/ 1188 h 1215"/>
                <a:gd name="T90" fmla="*/ 56 w 1354"/>
                <a:gd name="T91" fmla="*/ 1196 h 1215"/>
                <a:gd name="T92" fmla="*/ 67 w 1354"/>
                <a:gd name="T93" fmla="*/ 1202 h 1215"/>
                <a:gd name="T94" fmla="*/ 83 w 1354"/>
                <a:gd name="T95" fmla="*/ 1207 h 1215"/>
                <a:gd name="T96" fmla="*/ 115 w 1354"/>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5">
                  <a:moveTo>
                    <a:pt x="115" y="1215"/>
                  </a:moveTo>
                  <a:lnTo>
                    <a:pt x="1239" y="1215"/>
                  </a:lnTo>
                  <a:lnTo>
                    <a:pt x="1250" y="1215"/>
                  </a:lnTo>
                  <a:lnTo>
                    <a:pt x="1263" y="1215"/>
                  </a:lnTo>
                  <a:lnTo>
                    <a:pt x="1274" y="1212"/>
                  </a:lnTo>
                  <a:lnTo>
                    <a:pt x="1285" y="1207"/>
                  </a:lnTo>
                  <a:lnTo>
                    <a:pt x="1298" y="1202"/>
                  </a:lnTo>
                  <a:lnTo>
                    <a:pt x="1306" y="1196"/>
                  </a:lnTo>
                  <a:lnTo>
                    <a:pt x="1320" y="1185"/>
                  </a:lnTo>
                  <a:lnTo>
                    <a:pt x="1328" y="1177"/>
                  </a:lnTo>
                  <a:lnTo>
                    <a:pt x="1336" y="1167"/>
                  </a:lnTo>
                  <a:lnTo>
                    <a:pt x="1344" y="1151"/>
                  </a:lnTo>
                  <a:lnTo>
                    <a:pt x="1349" y="1140"/>
                  </a:lnTo>
                  <a:lnTo>
                    <a:pt x="1354" y="1124"/>
                  </a:lnTo>
                  <a:lnTo>
                    <a:pt x="1354" y="1110"/>
                  </a:lnTo>
                  <a:lnTo>
                    <a:pt x="1354" y="1086"/>
                  </a:lnTo>
                  <a:lnTo>
                    <a:pt x="1352" y="1073"/>
                  </a:lnTo>
                  <a:lnTo>
                    <a:pt x="1349" y="1059"/>
                  </a:lnTo>
                  <a:lnTo>
                    <a:pt x="1338" y="1038"/>
                  </a:lnTo>
                  <a:lnTo>
                    <a:pt x="1314" y="998"/>
                  </a:lnTo>
                  <a:lnTo>
                    <a:pt x="780" y="54"/>
                  </a:lnTo>
                  <a:lnTo>
                    <a:pt x="764" y="35"/>
                  </a:lnTo>
                  <a:lnTo>
                    <a:pt x="756" y="25"/>
                  </a:lnTo>
                  <a:lnTo>
                    <a:pt x="745" y="16"/>
                  </a:lnTo>
                  <a:lnTo>
                    <a:pt x="735" y="11"/>
                  </a:lnTo>
                  <a:lnTo>
                    <a:pt x="727" y="8"/>
                  </a:lnTo>
                  <a:lnTo>
                    <a:pt x="719" y="6"/>
                  </a:lnTo>
                  <a:lnTo>
                    <a:pt x="711" y="3"/>
                  </a:lnTo>
                  <a:lnTo>
                    <a:pt x="700" y="0"/>
                  </a:lnTo>
                  <a:lnTo>
                    <a:pt x="686" y="0"/>
                  </a:lnTo>
                  <a:lnTo>
                    <a:pt x="678" y="0"/>
                  </a:lnTo>
                  <a:lnTo>
                    <a:pt x="668" y="3"/>
                  </a:lnTo>
                  <a:lnTo>
                    <a:pt x="654" y="8"/>
                  </a:lnTo>
                  <a:lnTo>
                    <a:pt x="641" y="16"/>
                  </a:lnTo>
                  <a:lnTo>
                    <a:pt x="630" y="25"/>
                  </a:lnTo>
                  <a:lnTo>
                    <a:pt x="619" y="33"/>
                  </a:lnTo>
                  <a:lnTo>
                    <a:pt x="8" y="1057"/>
                  </a:lnTo>
                  <a:lnTo>
                    <a:pt x="0" y="1097"/>
                  </a:lnTo>
                  <a:lnTo>
                    <a:pt x="0" y="1116"/>
                  </a:lnTo>
                  <a:lnTo>
                    <a:pt x="5" y="1132"/>
                  </a:lnTo>
                  <a:lnTo>
                    <a:pt x="8" y="1143"/>
                  </a:lnTo>
                  <a:lnTo>
                    <a:pt x="13" y="1153"/>
                  </a:lnTo>
                  <a:lnTo>
                    <a:pt x="24" y="1169"/>
                  </a:lnTo>
                  <a:lnTo>
                    <a:pt x="37" y="1183"/>
                  </a:lnTo>
                  <a:lnTo>
                    <a:pt x="45" y="1188"/>
                  </a:lnTo>
                  <a:lnTo>
                    <a:pt x="56" y="1196"/>
                  </a:lnTo>
                  <a:lnTo>
                    <a:pt x="67" y="1202"/>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39"/>
            <p:cNvSpPr>
              <a:spLocks noEditPoints="1"/>
            </p:cNvSpPr>
            <p:nvPr/>
          </p:nvSpPr>
          <p:spPr bwMode="auto">
            <a:xfrm>
              <a:off x="4725" y="465"/>
              <a:ext cx="1283" cy="1142"/>
            </a:xfrm>
            <a:custGeom>
              <a:avLst/>
              <a:gdLst>
                <a:gd name="T0" fmla="*/ 183 w 1283"/>
                <a:gd name="T1" fmla="*/ 997 h 1142"/>
                <a:gd name="T2" fmla="*/ 652 w 1283"/>
                <a:gd name="T3" fmla="*/ 193 h 1142"/>
                <a:gd name="T4" fmla="*/ 1116 w 1283"/>
                <a:gd name="T5" fmla="*/ 997 h 1142"/>
                <a:gd name="T6" fmla="*/ 183 w 1283"/>
                <a:gd name="T7" fmla="*/ 997 h 1142"/>
                <a:gd name="T8" fmla="*/ 183 w 1283"/>
                <a:gd name="T9" fmla="*/ 997 h 1142"/>
                <a:gd name="T10" fmla="*/ 183 w 1283"/>
                <a:gd name="T11" fmla="*/ 997 h 1142"/>
                <a:gd name="T12" fmla="*/ 81 w 1283"/>
                <a:gd name="T13" fmla="*/ 1139 h 1142"/>
                <a:gd name="T14" fmla="*/ 1202 w 1283"/>
                <a:gd name="T15" fmla="*/ 1142 h 1142"/>
                <a:gd name="T16" fmla="*/ 1210 w 1283"/>
                <a:gd name="T17" fmla="*/ 1142 h 1142"/>
                <a:gd name="T18" fmla="*/ 1218 w 1283"/>
                <a:gd name="T19" fmla="*/ 1139 h 1142"/>
                <a:gd name="T20" fmla="*/ 1226 w 1283"/>
                <a:gd name="T21" fmla="*/ 1137 h 1142"/>
                <a:gd name="T22" fmla="*/ 1234 w 1283"/>
                <a:gd name="T23" fmla="*/ 1137 h 1142"/>
                <a:gd name="T24" fmla="*/ 1242 w 1283"/>
                <a:gd name="T25" fmla="*/ 1131 h 1142"/>
                <a:gd name="T26" fmla="*/ 1248 w 1283"/>
                <a:gd name="T27" fmla="*/ 1129 h 1142"/>
                <a:gd name="T28" fmla="*/ 1253 w 1283"/>
                <a:gd name="T29" fmla="*/ 1123 h 1142"/>
                <a:gd name="T30" fmla="*/ 1258 w 1283"/>
                <a:gd name="T31" fmla="*/ 1121 h 1142"/>
                <a:gd name="T32" fmla="*/ 1261 w 1283"/>
                <a:gd name="T33" fmla="*/ 1115 h 1142"/>
                <a:gd name="T34" fmla="*/ 1266 w 1283"/>
                <a:gd name="T35" fmla="*/ 1110 h 1142"/>
                <a:gd name="T36" fmla="*/ 1274 w 1283"/>
                <a:gd name="T37" fmla="*/ 1094 h 1142"/>
                <a:gd name="T38" fmla="*/ 1277 w 1283"/>
                <a:gd name="T39" fmla="*/ 1088 h 1142"/>
                <a:gd name="T40" fmla="*/ 1280 w 1283"/>
                <a:gd name="T41" fmla="*/ 1078 h 1142"/>
                <a:gd name="T42" fmla="*/ 1283 w 1283"/>
                <a:gd name="T43" fmla="*/ 1070 h 1142"/>
                <a:gd name="T44" fmla="*/ 1283 w 1283"/>
                <a:gd name="T45" fmla="*/ 1064 h 1142"/>
                <a:gd name="T46" fmla="*/ 1283 w 1283"/>
                <a:gd name="T47" fmla="*/ 1054 h 1142"/>
                <a:gd name="T48" fmla="*/ 1280 w 1283"/>
                <a:gd name="T49" fmla="*/ 1046 h 1142"/>
                <a:gd name="T50" fmla="*/ 1277 w 1283"/>
                <a:gd name="T51" fmla="*/ 1035 h 1142"/>
                <a:gd name="T52" fmla="*/ 1269 w 1283"/>
                <a:gd name="T53" fmla="*/ 1016 h 1142"/>
                <a:gd name="T54" fmla="*/ 1245 w 1283"/>
                <a:gd name="T55" fmla="*/ 979 h 1142"/>
                <a:gd name="T56" fmla="*/ 714 w 1283"/>
                <a:gd name="T57" fmla="*/ 37 h 1142"/>
                <a:gd name="T58" fmla="*/ 700 w 1283"/>
                <a:gd name="T59" fmla="*/ 21 h 1142"/>
                <a:gd name="T60" fmla="*/ 695 w 1283"/>
                <a:gd name="T61" fmla="*/ 16 h 1142"/>
                <a:gd name="T62" fmla="*/ 687 w 1283"/>
                <a:gd name="T63" fmla="*/ 11 h 1142"/>
                <a:gd name="T64" fmla="*/ 682 w 1283"/>
                <a:gd name="T65" fmla="*/ 5 h 1142"/>
                <a:gd name="T66" fmla="*/ 676 w 1283"/>
                <a:gd name="T67" fmla="*/ 3 h 1142"/>
                <a:gd name="T68" fmla="*/ 671 w 1283"/>
                <a:gd name="T69" fmla="*/ 3 h 1142"/>
                <a:gd name="T70" fmla="*/ 663 w 1283"/>
                <a:gd name="T71" fmla="*/ 0 h 1142"/>
                <a:gd name="T72" fmla="*/ 657 w 1283"/>
                <a:gd name="T73" fmla="*/ 0 h 1142"/>
                <a:gd name="T74" fmla="*/ 655 w 1283"/>
                <a:gd name="T75" fmla="*/ 0 h 1142"/>
                <a:gd name="T76" fmla="*/ 652 w 1283"/>
                <a:gd name="T77" fmla="*/ 0 h 1142"/>
                <a:gd name="T78" fmla="*/ 649 w 1283"/>
                <a:gd name="T79" fmla="*/ 0 h 1142"/>
                <a:gd name="T80" fmla="*/ 641 w 1283"/>
                <a:gd name="T81" fmla="*/ 3 h 1142"/>
                <a:gd name="T82" fmla="*/ 633 w 1283"/>
                <a:gd name="T83" fmla="*/ 5 h 1142"/>
                <a:gd name="T84" fmla="*/ 625 w 1283"/>
                <a:gd name="T85" fmla="*/ 8 h 1142"/>
                <a:gd name="T86" fmla="*/ 617 w 1283"/>
                <a:gd name="T87" fmla="*/ 13 h 1142"/>
                <a:gd name="T88" fmla="*/ 612 w 1283"/>
                <a:gd name="T89" fmla="*/ 19 h 1142"/>
                <a:gd name="T90" fmla="*/ 6 w 1283"/>
                <a:gd name="T91" fmla="*/ 1032 h 1142"/>
                <a:gd name="T92" fmla="*/ 0 w 1283"/>
                <a:gd name="T93" fmla="*/ 1062 h 1142"/>
                <a:gd name="T94" fmla="*/ 0 w 1283"/>
                <a:gd name="T95" fmla="*/ 1072 h 1142"/>
                <a:gd name="T96" fmla="*/ 3 w 1283"/>
                <a:gd name="T97" fmla="*/ 1083 h 1142"/>
                <a:gd name="T98" fmla="*/ 6 w 1283"/>
                <a:gd name="T99" fmla="*/ 1091 h 1142"/>
                <a:gd name="T100" fmla="*/ 8 w 1283"/>
                <a:gd name="T101" fmla="*/ 1096 h 1142"/>
                <a:gd name="T102" fmla="*/ 14 w 1283"/>
                <a:gd name="T103" fmla="*/ 1102 h 1142"/>
                <a:gd name="T104" fmla="*/ 16 w 1283"/>
                <a:gd name="T105" fmla="*/ 1107 h 1142"/>
                <a:gd name="T106" fmla="*/ 22 w 1283"/>
                <a:gd name="T107" fmla="*/ 1113 h 1142"/>
                <a:gd name="T108" fmla="*/ 24 w 1283"/>
                <a:gd name="T109" fmla="*/ 1118 h 1142"/>
                <a:gd name="T110" fmla="*/ 30 w 1283"/>
                <a:gd name="T111" fmla="*/ 1121 h 1142"/>
                <a:gd name="T112" fmla="*/ 38 w 1283"/>
                <a:gd name="T113" fmla="*/ 1126 h 1142"/>
                <a:gd name="T114" fmla="*/ 46 w 1283"/>
                <a:gd name="T115" fmla="*/ 1129 h 1142"/>
                <a:gd name="T116" fmla="*/ 57 w 1283"/>
                <a:gd name="T117" fmla="*/ 1134 h 1142"/>
                <a:gd name="T118" fmla="*/ 81 w 1283"/>
                <a:gd name="T119" fmla="*/ 1139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3" h="1142">
                  <a:moveTo>
                    <a:pt x="183" y="997"/>
                  </a:moveTo>
                  <a:lnTo>
                    <a:pt x="652" y="193"/>
                  </a:lnTo>
                  <a:lnTo>
                    <a:pt x="1116" y="997"/>
                  </a:lnTo>
                  <a:lnTo>
                    <a:pt x="183" y="997"/>
                  </a:lnTo>
                  <a:lnTo>
                    <a:pt x="183" y="997"/>
                  </a:lnTo>
                  <a:lnTo>
                    <a:pt x="183" y="997"/>
                  </a:lnTo>
                  <a:close/>
                  <a:moveTo>
                    <a:pt x="81" y="1139"/>
                  </a:moveTo>
                  <a:lnTo>
                    <a:pt x="1202" y="1142"/>
                  </a:lnTo>
                  <a:lnTo>
                    <a:pt x="1210" y="1142"/>
                  </a:lnTo>
                  <a:lnTo>
                    <a:pt x="1218" y="1139"/>
                  </a:lnTo>
                  <a:lnTo>
                    <a:pt x="1226" y="1137"/>
                  </a:lnTo>
                  <a:lnTo>
                    <a:pt x="1234" y="1137"/>
                  </a:lnTo>
                  <a:lnTo>
                    <a:pt x="1242" y="1131"/>
                  </a:lnTo>
                  <a:lnTo>
                    <a:pt x="1248" y="1129"/>
                  </a:lnTo>
                  <a:lnTo>
                    <a:pt x="1253" y="1123"/>
                  </a:lnTo>
                  <a:lnTo>
                    <a:pt x="1258" y="1121"/>
                  </a:lnTo>
                  <a:lnTo>
                    <a:pt x="1261" y="1115"/>
                  </a:lnTo>
                  <a:lnTo>
                    <a:pt x="1266" y="1110"/>
                  </a:lnTo>
                  <a:lnTo>
                    <a:pt x="1274" y="1094"/>
                  </a:lnTo>
                  <a:lnTo>
                    <a:pt x="1277" y="1088"/>
                  </a:lnTo>
                  <a:lnTo>
                    <a:pt x="1280" y="1078"/>
                  </a:lnTo>
                  <a:lnTo>
                    <a:pt x="1283" y="1070"/>
                  </a:lnTo>
                  <a:lnTo>
                    <a:pt x="1283" y="1064"/>
                  </a:lnTo>
                  <a:lnTo>
                    <a:pt x="1283" y="1054"/>
                  </a:lnTo>
                  <a:lnTo>
                    <a:pt x="1280" y="1046"/>
                  </a:lnTo>
                  <a:lnTo>
                    <a:pt x="1277" y="1035"/>
                  </a:lnTo>
                  <a:lnTo>
                    <a:pt x="1269" y="1016"/>
                  </a:lnTo>
                  <a:lnTo>
                    <a:pt x="1245" y="979"/>
                  </a:lnTo>
                  <a:lnTo>
                    <a:pt x="714" y="37"/>
                  </a:lnTo>
                  <a:lnTo>
                    <a:pt x="700" y="21"/>
                  </a:lnTo>
                  <a:lnTo>
                    <a:pt x="695" y="16"/>
                  </a:lnTo>
                  <a:lnTo>
                    <a:pt x="687" y="11"/>
                  </a:lnTo>
                  <a:lnTo>
                    <a:pt x="682" y="5"/>
                  </a:lnTo>
                  <a:lnTo>
                    <a:pt x="676" y="3"/>
                  </a:lnTo>
                  <a:lnTo>
                    <a:pt x="671" y="3"/>
                  </a:lnTo>
                  <a:lnTo>
                    <a:pt x="663" y="0"/>
                  </a:lnTo>
                  <a:lnTo>
                    <a:pt x="657" y="0"/>
                  </a:lnTo>
                  <a:lnTo>
                    <a:pt x="655" y="0"/>
                  </a:lnTo>
                  <a:lnTo>
                    <a:pt x="652" y="0"/>
                  </a:lnTo>
                  <a:lnTo>
                    <a:pt x="649" y="0"/>
                  </a:lnTo>
                  <a:lnTo>
                    <a:pt x="641" y="3"/>
                  </a:lnTo>
                  <a:lnTo>
                    <a:pt x="633" y="5"/>
                  </a:lnTo>
                  <a:lnTo>
                    <a:pt x="625" y="8"/>
                  </a:lnTo>
                  <a:lnTo>
                    <a:pt x="617" y="13"/>
                  </a:lnTo>
                  <a:lnTo>
                    <a:pt x="612" y="19"/>
                  </a:lnTo>
                  <a:lnTo>
                    <a:pt x="6" y="1032"/>
                  </a:lnTo>
                  <a:lnTo>
                    <a:pt x="0" y="1062"/>
                  </a:lnTo>
                  <a:lnTo>
                    <a:pt x="0" y="1072"/>
                  </a:lnTo>
                  <a:lnTo>
                    <a:pt x="3" y="1083"/>
                  </a:lnTo>
                  <a:lnTo>
                    <a:pt x="6" y="1091"/>
                  </a:lnTo>
                  <a:lnTo>
                    <a:pt x="8" y="1096"/>
                  </a:lnTo>
                  <a:lnTo>
                    <a:pt x="14" y="1102"/>
                  </a:lnTo>
                  <a:lnTo>
                    <a:pt x="16" y="1107"/>
                  </a:lnTo>
                  <a:lnTo>
                    <a:pt x="22" y="1113"/>
                  </a:lnTo>
                  <a:lnTo>
                    <a:pt x="24" y="1118"/>
                  </a:lnTo>
                  <a:lnTo>
                    <a:pt x="30" y="1121"/>
                  </a:lnTo>
                  <a:lnTo>
                    <a:pt x="38" y="1126"/>
                  </a:lnTo>
                  <a:lnTo>
                    <a:pt x="46" y="1129"/>
                  </a:lnTo>
                  <a:lnTo>
                    <a:pt x="57" y="1134"/>
                  </a:lnTo>
                  <a:lnTo>
                    <a:pt x="81" y="113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40"/>
            <p:cNvSpPr>
              <a:spLocks noEditPoints="1"/>
            </p:cNvSpPr>
            <p:nvPr/>
          </p:nvSpPr>
          <p:spPr bwMode="auto">
            <a:xfrm>
              <a:off x="4972" y="1712"/>
              <a:ext cx="824" cy="187"/>
            </a:xfrm>
            <a:custGeom>
              <a:avLst/>
              <a:gdLst>
                <a:gd name="T0" fmla="*/ 29 w 307"/>
                <a:gd name="T1" fmla="*/ 0 h 70"/>
                <a:gd name="T2" fmla="*/ 12 w 307"/>
                <a:gd name="T3" fmla="*/ 28 h 70"/>
                <a:gd name="T4" fmla="*/ 49 w 307"/>
                <a:gd name="T5" fmla="*/ 34 h 70"/>
                <a:gd name="T6" fmla="*/ 3 w 307"/>
                <a:gd name="T7" fmla="*/ 49 h 70"/>
                <a:gd name="T8" fmla="*/ 10 w 307"/>
                <a:gd name="T9" fmla="*/ 59 h 70"/>
                <a:gd name="T10" fmla="*/ 49 w 307"/>
                <a:gd name="T11" fmla="*/ 65 h 70"/>
                <a:gd name="T12" fmla="*/ 56 w 307"/>
                <a:gd name="T13" fmla="*/ 34 h 70"/>
                <a:gd name="T14" fmla="*/ 33 w 307"/>
                <a:gd name="T15" fmla="*/ 8 h 70"/>
                <a:gd name="T16" fmla="*/ 41 w 307"/>
                <a:gd name="T17" fmla="*/ 21 h 70"/>
                <a:gd name="T18" fmla="*/ 1 w 307"/>
                <a:gd name="T19" fmla="*/ 10 h 70"/>
                <a:gd name="T20" fmla="*/ 110 w 307"/>
                <a:gd name="T21" fmla="*/ 3 h 70"/>
                <a:gd name="T22" fmla="*/ 97 w 307"/>
                <a:gd name="T23" fmla="*/ 21 h 70"/>
                <a:gd name="T24" fmla="*/ 104 w 307"/>
                <a:gd name="T25" fmla="*/ 39 h 70"/>
                <a:gd name="T26" fmla="*/ 107 w 307"/>
                <a:gd name="T27" fmla="*/ 61 h 70"/>
                <a:gd name="T28" fmla="*/ 130 w 307"/>
                <a:gd name="T29" fmla="*/ 55 h 70"/>
                <a:gd name="T30" fmla="*/ 98 w 307"/>
                <a:gd name="T31" fmla="*/ 65 h 70"/>
                <a:gd name="T32" fmla="*/ 145 w 307"/>
                <a:gd name="T33" fmla="*/ 46 h 70"/>
                <a:gd name="T34" fmla="*/ 145 w 307"/>
                <a:gd name="T35" fmla="*/ 46 h 70"/>
                <a:gd name="T36" fmla="*/ 92 w 307"/>
                <a:gd name="T37" fmla="*/ 27 h 70"/>
                <a:gd name="T38" fmla="*/ 207 w 307"/>
                <a:gd name="T39" fmla="*/ 1 h 70"/>
                <a:gd name="T40" fmla="*/ 200 w 307"/>
                <a:gd name="T41" fmla="*/ 7 h 70"/>
                <a:gd name="T42" fmla="*/ 178 w 307"/>
                <a:gd name="T43" fmla="*/ 0 h 70"/>
                <a:gd name="T44" fmla="*/ 159 w 307"/>
                <a:gd name="T45" fmla="*/ 7 h 70"/>
                <a:gd name="T46" fmla="*/ 178 w 307"/>
                <a:gd name="T47" fmla="*/ 18 h 70"/>
                <a:gd name="T48" fmla="*/ 200 w 307"/>
                <a:gd name="T49" fmla="*/ 12 h 70"/>
                <a:gd name="T50" fmla="*/ 216 w 307"/>
                <a:gd name="T51" fmla="*/ 12 h 70"/>
                <a:gd name="T52" fmla="*/ 206 w 307"/>
                <a:gd name="T53" fmla="*/ 7 h 70"/>
                <a:gd name="T54" fmla="*/ 207 w 307"/>
                <a:gd name="T55" fmla="*/ 37 h 70"/>
                <a:gd name="T56" fmla="*/ 180 w 307"/>
                <a:gd name="T57" fmla="*/ 49 h 70"/>
                <a:gd name="T58" fmla="*/ 196 w 307"/>
                <a:gd name="T59" fmla="*/ 37 h 70"/>
                <a:gd name="T60" fmla="*/ 177 w 307"/>
                <a:gd name="T61" fmla="*/ 35 h 70"/>
                <a:gd name="T62" fmla="*/ 198 w 307"/>
                <a:gd name="T63" fmla="*/ 18 h 70"/>
                <a:gd name="T64" fmla="*/ 174 w 307"/>
                <a:gd name="T65" fmla="*/ 29 h 70"/>
                <a:gd name="T66" fmla="*/ 211 w 307"/>
                <a:gd name="T67" fmla="*/ 26 h 70"/>
                <a:gd name="T68" fmla="*/ 173 w 307"/>
                <a:gd name="T69" fmla="*/ 36 h 70"/>
                <a:gd name="T70" fmla="*/ 169 w 307"/>
                <a:gd name="T71" fmla="*/ 41 h 70"/>
                <a:gd name="T72" fmla="*/ 167 w 307"/>
                <a:gd name="T73" fmla="*/ 69 h 70"/>
                <a:gd name="T74" fmla="*/ 212 w 307"/>
                <a:gd name="T75" fmla="*/ 52 h 70"/>
                <a:gd name="T76" fmla="*/ 184 w 307"/>
                <a:gd name="T77" fmla="*/ 48 h 70"/>
                <a:gd name="T78" fmla="*/ 191 w 307"/>
                <a:gd name="T79" fmla="*/ 70 h 70"/>
                <a:gd name="T80" fmla="*/ 218 w 307"/>
                <a:gd name="T81" fmla="*/ 70 h 70"/>
                <a:gd name="T82" fmla="*/ 211 w 307"/>
                <a:gd name="T83" fmla="*/ 48 h 70"/>
                <a:gd name="T84" fmla="*/ 262 w 307"/>
                <a:gd name="T85" fmla="*/ 3 h 70"/>
                <a:gd name="T86" fmla="*/ 255 w 307"/>
                <a:gd name="T87" fmla="*/ 19 h 70"/>
                <a:gd name="T88" fmla="*/ 244 w 307"/>
                <a:gd name="T89" fmla="*/ 10 h 70"/>
                <a:gd name="T90" fmla="*/ 248 w 307"/>
                <a:gd name="T91" fmla="*/ 23 h 70"/>
                <a:gd name="T92" fmla="*/ 243 w 307"/>
                <a:gd name="T93" fmla="*/ 52 h 70"/>
                <a:gd name="T94" fmla="*/ 254 w 307"/>
                <a:gd name="T95" fmla="*/ 69 h 70"/>
                <a:gd name="T96" fmla="*/ 260 w 307"/>
                <a:gd name="T97" fmla="*/ 44 h 70"/>
                <a:gd name="T98" fmla="*/ 260 w 307"/>
                <a:gd name="T99" fmla="*/ 23 h 70"/>
                <a:gd name="T100" fmla="*/ 266 w 307"/>
                <a:gd name="T101" fmla="*/ 18 h 70"/>
                <a:gd name="T102" fmla="*/ 296 w 307"/>
                <a:gd name="T103" fmla="*/ 15 h 70"/>
                <a:gd name="T104" fmla="*/ 285 w 307"/>
                <a:gd name="T105" fmla="*/ 59 h 70"/>
                <a:gd name="T106" fmla="*/ 272 w 307"/>
                <a:gd name="T107" fmla="*/ 66 h 70"/>
                <a:gd name="T108" fmla="*/ 271 w 307"/>
                <a:gd name="T109" fmla="*/ 53 h 70"/>
                <a:gd name="T110" fmla="*/ 274 w 307"/>
                <a:gd name="T111" fmla="*/ 23 h 70"/>
                <a:gd name="T112" fmla="*/ 286 w 307"/>
                <a:gd name="T113" fmla="*/ 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7" h="70">
                  <a:moveTo>
                    <a:pt x="33" y="8"/>
                  </a:moveTo>
                  <a:cubicBezTo>
                    <a:pt x="33" y="6"/>
                    <a:pt x="34" y="4"/>
                    <a:pt x="35" y="2"/>
                  </a:cubicBezTo>
                  <a:cubicBezTo>
                    <a:pt x="35" y="2"/>
                    <a:pt x="35" y="1"/>
                    <a:pt x="35" y="1"/>
                  </a:cubicBezTo>
                  <a:cubicBezTo>
                    <a:pt x="36" y="1"/>
                    <a:pt x="34" y="1"/>
                    <a:pt x="29" y="0"/>
                  </a:cubicBezTo>
                  <a:cubicBezTo>
                    <a:pt x="28" y="0"/>
                    <a:pt x="27" y="0"/>
                    <a:pt x="26" y="0"/>
                  </a:cubicBezTo>
                  <a:cubicBezTo>
                    <a:pt x="26" y="2"/>
                    <a:pt x="27" y="5"/>
                    <a:pt x="27" y="8"/>
                  </a:cubicBezTo>
                  <a:cubicBezTo>
                    <a:pt x="27" y="28"/>
                    <a:pt x="27" y="28"/>
                    <a:pt x="27" y="28"/>
                  </a:cubicBezTo>
                  <a:cubicBezTo>
                    <a:pt x="12" y="28"/>
                    <a:pt x="12" y="28"/>
                    <a:pt x="12" y="28"/>
                  </a:cubicBezTo>
                  <a:cubicBezTo>
                    <a:pt x="6" y="28"/>
                    <a:pt x="2" y="28"/>
                    <a:pt x="1" y="27"/>
                  </a:cubicBezTo>
                  <a:cubicBezTo>
                    <a:pt x="1" y="34"/>
                    <a:pt x="1" y="34"/>
                    <a:pt x="1" y="34"/>
                  </a:cubicBezTo>
                  <a:cubicBezTo>
                    <a:pt x="3" y="34"/>
                    <a:pt x="6" y="34"/>
                    <a:pt x="12" y="34"/>
                  </a:cubicBezTo>
                  <a:cubicBezTo>
                    <a:pt x="49" y="34"/>
                    <a:pt x="49" y="34"/>
                    <a:pt x="49" y="34"/>
                  </a:cubicBezTo>
                  <a:cubicBezTo>
                    <a:pt x="49" y="43"/>
                    <a:pt x="49" y="43"/>
                    <a:pt x="49" y="43"/>
                  </a:cubicBezTo>
                  <a:cubicBezTo>
                    <a:pt x="13" y="43"/>
                    <a:pt x="13" y="43"/>
                    <a:pt x="13" y="43"/>
                  </a:cubicBezTo>
                  <a:cubicBezTo>
                    <a:pt x="7" y="43"/>
                    <a:pt x="4" y="43"/>
                    <a:pt x="3" y="43"/>
                  </a:cubicBezTo>
                  <a:cubicBezTo>
                    <a:pt x="3" y="49"/>
                    <a:pt x="3" y="49"/>
                    <a:pt x="3" y="49"/>
                  </a:cubicBezTo>
                  <a:cubicBezTo>
                    <a:pt x="4" y="49"/>
                    <a:pt x="8" y="49"/>
                    <a:pt x="14" y="49"/>
                  </a:cubicBezTo>
                  <a:cubicBezTo>
                    <a:pt x="49" y="49"/>
                    <a:pt x="49" y="49"/>
                    <a:pt x="49" y="49"/>
                  </a:cubicBezTo>
                  <a:cubicBezTo>
                    <a:pt x="49" y="59"/>
                    <a:pt x="49" y="59"/>
                    <a:pt x="49" y="59"/>
                  </a:cubicBezTo>
                  <a:cubicBezTo>
                    <a:pt x="10" y="59"/>
                    <a:pt x="10" y="59"/>
                    <a:pt x="10" y="59"/>
                  </a:cubicBezTo>
                  <a:cubicBezTo>
                    <a:pt x="5" y="59"/>
                    <a:pt x="1" y="59"/>
                    <a:pt x="0" y="59"/>
                  </a:cubicBezTo>
                  <a:cubicBezTo>
                    <a:pt x="0" y="65"/>
                    <a:pt x="0" y="65"/>
                    <a:pt x="0" y="65"/>
                  </a:cubicBezTo>
                  <a:cubicBezTo>
                    <a:pt x="1" y="65"/>
                    <a:pt x="5" y="65"/>
                    <a:pt x="10" y="65"/>
                  </a:cubicBezTo>
                  <a:cubicBezTo>
                    <a:pt x="49" y="65"/>
                    <a:pt x="49" y="65"/>
                    <a:pt x="49" y="65"/>
                  </a:cubicBezTo>
                  <a:cubicBezTo>
                    <a:pt x="49" y="70"/>
                    <a:pt x="49" y="70"/>
                    <a:pt x="49" y="70"/>
                  </a:cubicBezTo>
                  <a:cubicBezTo>
                    <a:pt x="56" y="70"/>
                    <a:pt x="56" y="70"/>
                    <a:pt x="56" y="70"/>
                  </a:cubicBezTo>
                  <a:cubicBezTo>
                    <a:pt x="56" y="69"/>
                    <a:pt x="56" y="66"/>
                    <a:pt x="56" y="62"/>
                  </a:cubicBezTo>
                  <a:cubicBezTo>
                    <a:pt x="56" y="34"/>
                    <a:pt x="56" y="34"/>
                    <a:pt x="56" y="34"/>
                  </a:cubicBezTo>
                  <a:cubicBezTo>
                    <a:pt x="56" y="30"/>
                    <a:pt x="56" y="28"/>
                    <a:pt x="56" y="27"/>
                  </a:cubicBezTo>
                  <a:cubicBezTo>
                    <a:pt x="56" y="27"/>
                    <a:pt x="53" y="27"/>
                    <a:pt x="48" y="28"/>
                  </a:cubicBezTo>
                  <a:cubicBezTo>
                    <a:pt x="33" y="28"/>
                    <a:pt x="33" y="28"/>
                    <a:pt x="33" y="28"/>
                  </a:cubicBezTo>
                  <a:cubicBezTo>
                    <a:pt x="33" y="8"/>
                    <a:pt x="33" y="8"/>
                    <a:pt x="33" y="8"/>
                  </a:cubicBezTo>
                  <a:close/>
                  <a:moveTo>
                    <a:pt x="52" y="5"/>
                  </a:moveTo>
                  <a:cubicBezTo>
                    <a:pt x="58" y="9"/>
                    <a:pt x="58" y="9"/>
                    <a:pt x="58" y="9"/>
                  </a:cubicBezTo>
                  <a:cubicBezTo>
                    <a:pt x="54" y="15"/>
                    <a:pt x="51" y="20"/>
                    <a:pt x="47" y="24"/>
                  </a:cubicBezTo>
                  <a:cubicBezTo>
                    <a:pt x="46" y="23"/>
                    <a:pt x="44" y="22"/>
                    <a:pt x="41" y="21"/>
                  </a:cubicBezTo>
                  <a:cubicBezTo>
                    <a:pt x="45" y="17"/>
                    <a:pt x="49" y="11"/>
                    <a:pt x="52" y="5"/>
                  </a:cubicBezTo>
                  <a:close/>
                  <a:moveTo>
                    <a:pt x="19" y="20"/>
                  </a:moveTo>
                  <a:cubicBezTo>
                    <a:pt x="13" y="24"/>
                    <a:pt x="13" y="24"/>
                    <a:pt x="13" y="24"/>
                  </a:cubicBezTo>
                  <a:cubicBezTo>
                    <a:pt x="10" y="18"/>
                    <a:pt x="6" y="13"/>
                    <a:pt x="1" y="10"/>
                  </a:cubicBezTo>
                  <a:cubicBezTo>
                    <a:pt x="7" y="6"/>
                    <a:pt x="7" y="6"/>
                    <a:pt x="7" y="6"/>
                  </a:cubicBezTo>
                  <a:cubicBezTo>
                    <a:pt x="12" y="11"/>
                    <a:pt x="16" y="15"/>
                    <a:pt x="19" y="20"/>
                  </a:cubicBezTo>
                  <a:close/>
                  <a:moveTo>
                    <a:pt x="121" y="18"/>
                  </a:moveTo>
                  <a:cubicBezTo>
                    <a:pt x="116" y="11"/>
                    <a:pt x="113" y="6"/>
                    <a:pt x="110" y="3"/>
                  </a:cubicBezTo>
                  <a:cubicBezTo>
                    <a:pt x="103" y="6"/>
                    <a:pt x="103" y="6"/>
                    <a:pt x="103" y="6"/>
                  </a:cubicBezTo>
                  <a:cubicBezTo>
                    <a:pt x="108" y="12"/>
                    <a:pt x="111" y="17"/>
                    <a:pt x="113" y="22"/>
                  </a:cubicBezTo>
                  <a:cubicBezTo>
                    <a:pt x="121" y="18"/>
                    <a:pt x="121" y="18"/>
                    <a:pt x="121" y="18"/>
                  </a:cubicBezTo>
                  <a:close/>
                  <a:moveTo>
                    <a:pt x="97" y="21"/>
                  </a:moveTo>
                  <a:cubicBezTo>
                    <a:pt x="103" y="21"/>
                    <a:pt x="106" y="22"/>
                    <a:pt x="106" y="23"/>
                  </a:cubicBezTo>
                  <a:cubicBezTo>
                    <a:pt x="106" y="23"/>
                    <a:pt x="106" y="24"/>
                    <a:pt x="105" y="24"/>
                  </a:cubicBezTo>
                  <a:cubicBezTo>
                    <a:pt x="105" y="25"/>
                    <a:pt x="105" y="26"/>
                    <a:pt x="105" y="26"/>
                  </a:cubicBezTo>
                  <a:cubicBezTo>
                    <a:pt x="104" y="30"/>
                    <a:pt x="104" y="34"/>
                    <a:pt x="104" y="39"/>
                  </a:cubicBezTo>
                  <a:cubicBezTo>
                    <a:pt x="104" y="41"/>
                    <a:pt x="104" y="44"/>
                    <a:pt x="104" y="46"/>
                  </a:cubicBezTo>
                  <a:cubicBezTo>
                    <a:pt x="104" y="49"/>
                    <a:pt x="104" y="52"/>
                    <a:pt x="104" y="56"/>
                  </a:cubicBezTo>
                  <a:cubicBezTo>
                    <a:pt x="104" y="58"/>
                    <a:pt x="104" y="60"/>
                    <a:pt x="105" y="60"/>
                  </a:cubicBezTo>
                  <a:cubicBezTo>
                    <a:pt x="105" y="61"/>
                    <a:pt x="106" y="61"/>
                    <a:pt x="107" y="61"/>
                  </a:cubicBezTo>
                  <a:cubicBezTo>
                    <a:pt x="110" y="61"/>
                    <a:pt x="112" y="61"/>
                    <a:pt x="115" y="61"/>
                  </a:cubicBezTo>
                  <a:cubicBezTo>
                    <a:pt x="117" y="61"/>
                    <a:pt x="118" y="61"/>
                    <a:pt x="119" y="61"/>
                  </a:cubicBezTo>
                  <a:cubicBezTo>
                    <a:pt x="121" y="59"/>
                    <a:pt x="122" y="56"/>
                    <a:pt x="122" y="51"/>
                  </a:cubicBezTo>
                  <a:cubicBezTo>
                    <a:pt x="125" y="53"/>
                    <a:pt x="127" y="54"/>
                    <a:pt x="130" y="55"/>
                  </a:cubicBezTo>
                  <a:cubicBezTo>
                    <a:pt x="129" y="60"/>
                    <a:pt x="127" y="64"/>
                    <a:pt x="125" y="65"/>
                  </a:cubicBezTo>
                  <a:cubicBezTo>
                    <a:pt x="124" y="66"/>
                    <a:pt x="121" y="67"/>
                    <a:pt x="117" y="67"/>
                  </a:cubicBezTo>
                  <a:cubicBezTo>
                    <a:pt x="112" y="68"/>
                    <a:pt x="107" y="68"/>
                    <a:pt x="103" y="67"/>
                  </a:cubicBezTo>
                  <a:cubicBezTo>
                    <a:pt x="100" y="66"/>
                    <a:pt x="99" y="65"/>
                    <a:pt x="98" y="65"/>
                  </a:cubicBezTo>
                  <a:cubicBezTo>
                    <a:pt x="98" y="64"/>
                    <a:pt x="97" y="62"/>
                    <a:pt x="97" y="60"/>
                  </a:cubicBezTo>
                  <a:cubicBezTo>
                    <a:pt x="97" y="59"/>
                    <a:pt x="97" y="59"/>
                    <a:pt x="97" y="59"/>
                  </a:cubicBezTo>
                  <a:cubicBezTo>
                    <a:pt x="98" y="39"/>
                    <a:pt x="98" y="26"/>
                    <a:pt x="97" y="21"/>
                  </a:cubicBezTo>
                  <a:close/>
                  <a:moveTo>
                    <a:pt x="145" y="46"/>
                  </a:moveTo>
                  <a:cubicBezTo>
                    <a:pt x="142" y="40"/>
                    <a:pt x="138" y="33"/>
                    <a:pt x="132" y="25"/>
                  </a:cubicBezTo>
                  <a:cubicBezTo>
                    <a:pt x="125" y="28"/>
                    <a:pt x="125" y="28"/>
                    <a:pt x="125" y="28"/>
                  </a:cubicBezTo>
                  <a:cubicBezTo>
                    <a:pt x="131" y="37"/>
                    <a:pt x="135" y="45"/>
                    <a:pt x="137" y="50"/>
                  </a:cubicBezTo>
                  <a:cubicBezTo>
                    <a:pt x="145" y="46"/>
                    <a:pt x="145" y="46"/>
                    <a:pt x="145" y="46"/>
                  </a:cubicBezTo>
                  <a:close/>
                  <a:moveTo>
                    <a:pt x="83" y="25"/>
                  </a:moveTo>
                  <a:cubicBezTo>
                    <a:pt x="82" y="36"/>
                    <a:pt x="79" y="45"/>
                    <a:pt x="76" y="53"/>
                  </a:cubicBezTo>
                  <a:cubicBezTo>
                    <a:pt x="78" y="53"/>
                    <a:pt x="81" y="54"/>
                    <a:pt x="84" y="55"/>
                  </a:cubicBezTo>
                  <a:cubicBezTo>
                    <a:pt x="87" y="46"/>
                    <a:pt x="90" y="37"/>
                    <a:pt x="92" y="27"/>
                  </a:cubicBezTo>
                  <a:cubicBezTo>
                    <a:pt x="83" y="25"/>
                    <a:pt x="83" y="25"/>
                    <a:pt x="83" y="25"/>
                  </a:cubicBezTo>
                  <a:close/>
                  <a:moveTo>
                    <a:pt x="206" y="7"/>
                  </a:moveTo>
                  <a:cubicBezTo>
                    <a:pt x="206" y="6"/>
                    <a:pt x="206" y="4"/>
                    <a:pt x="207" y="2"/>
                  </a:cubicBezTo>
                  <a:cubicBezTo>
                    <a:pt x="207" y="2"/>
                    <a:pt x="207" y="1"/>
                    <a:pt x="207" y="1"/>
                  </a:cubicBezTo>
                  <a:cubicBezTo>
                    <a:pt x="207" y="1"/>
                    <a:pt x="206" y="0"/>
                    <a:pt x="202" y="0"/>
                  </a:cubicBezTo>
                  <a:cubicBezTo>
                    <a:pt x="201" y="0"/>
                    <a:pt x="200" y="0"/>
                    <a:pt x="199" y="0"/>
                  </a:cubicBezTo>
                  <a:cubicBezTo>
                    <a:pt x="199" y="0"/>
                    <a:pt x="199" y="0"/>
                    <a:pt x="199" y="1"/>
                  </a:cubicBezTo>
                  <a:cubicBezTo>
                    <a:pt x="200" y="3"/>
                    <a:pt x="200" y="5"/>
                    <a:pt x="200" y="7"/>
                  </a:cubicBezTo>
                  <a:cubicBezTo>
                    <a:pt x="185" y="7"/>
                    <a:pt x="185" y="7"/>
                    <a:pt x="185" y="7"/>
                  </a:cubicBezTo>
                  <a:cubicBezTo>
                    <a:pt x="184" y="6"/>
                    <a:pt x="185" y="4"/>
                    <a:pt x="185" y="2"/>
                  </a:cubicBezTo>
                  <a:cubicBezTo>
                    <a:pt x="185" y="2"/>
                    <a:pt x="186" y="1"/>
                    <a:pt x="186" y="1"/>
                  </a:cubicBezTo>
                  <a:cubicBezTo>
                    <a:pt x="185" y="0"/>
                    <a:pt x="183" y="0"/>
                    <a:pt x="178" y="0"/>
                  </a:cubicBezTo>
                  <a:cubicBezTo>
                    <a:pt x="178" y="0"/>
                    <a:pt x="178" y="0"/>
                    <a:pt x="178" y="0"/>
                  </a:cubicBezTo>
                  <a:cubicBezTo>
                    <a:pt x="178" y="2"/>
                    <a:pt x="179" y="4"/>
                    <a:pt x="179" y="7"/>
                  </a:cubicBezTo>
                  <a:cubicBezTo>
                    <a:pt x="167" y="7"/>
                    <a:pt x="167" y="7"/>
                    <a:pt x="167" y="7"/>
                  </a:cubicBezTo>
                  <a:cubicBezTo>
                    <a:pt x="165" y="7"/>
                    <a:pt x="162" y="7"/>
                    <a:pt x="159" y="7"/>
                  </a:cubicBezTo>
                  <a:cubicBezTo>
                    <a:pt x="159" y="13"/>
                    <a:pt x="159" y="13"/>
                    <a:pt x="159" y="13"/>
                  </a:cubicBezTo>
                  <a:cubicBezTo>
                    <a:pt x="161" y="12"/>
                    <a:pt x="164" y="12"/>
                    <a:pt x="167" y="12"/>
                  </a:cubicBezTo>
                  <a:cubicBezTo>
                    <a:pt x="179" y="12"/>
                    <a:pt x="179" y="12"/>
                    <a:pt x="179" y="12"/>
                  </a:cubicBezTo>
                  <a:cubicBezTo>
                    <a:pt x="179" y="15"/>
                    <a:pt x="178" y="17"/>
                    <a:pt x="178" y="18"/>
                  </a:cubicBezTo>
                  <a:cubicBezTo>
                    <a:pt x="185" y="18"/>
                    <a:pt x="185" y="18"/>
                    <a:pt x="185" y="18"/>
                  </a:cubicBezTo>
                  <a:cubicBezTo>
                    <a:pt x="185" y="18"/>
                    <a:pt x="185" y="18"/>
                    <a:pt x="185" y="18"/>
                  </a:cubicBezTo>
                  <a:cubicBezTo>
                    <a:pt x="185" y="17"/>
                    <a:pt x="185" y="15"/>
                    <a:pt x="185" y="12"/>
                  </a:cubicBezTo>
                  <a:cubicBezTo>
                    <a:pt x="200" y="12"/>
                    <a:pt x="200" y="12"/>
                    <a:pt x="200" y="12"/>
                  </a:cubicBezTo>
                  <a:cubicBezTo>
                    <a:pt x="200" y="15"/>
                    <a:pt x="200" y="17"/>
                    <a:pt x="199" y="18"/>
                  </a:cubicBezTo>
                  <a:cubicBezTo>
                    <a:pt x="206" y="18"/>
                    <a:pt x="206" y="18"/>
                    <a:pt x="206" y="18"/>
                  </a:cubicBezTo>
                  <a:cubicBezTo>
                    <a:pt x="206" y="17"/>
                    <a:pt x="206" y="15"/>
                    <a:pt x="206" y="12"/>
                  </a:cubicBezTo>
                  <a:cubicBezTo>
                    <a:pt x="216" y="12"/>
                    <a:pt x="216" y="12"/>
                    <a:pt x="216" y="12"/>
                  </a:cubicBezTo>
                  <a:cubicBezTo>
                    <a:pt x="219" y="12"/>
                    <a:pt x="223" y="12"/>
                    <a:pt x="227" y="13"/>
                  </a:cubicBezTo>
                  <a:cubicBezTo>
                    <a:pt x="227" y="7"/>
                    <a:pt x="227" y="7"/>
                    <a:pt x="227" y="7"/>
                  </a:cubicBezTo>
                  <a:cubicBezTo>
                    <a:pt x="224" y="7"/>
                    <a:pt x="220" y="7"/>
                    <a:pt x="216" y="7"/>
                  </a:cubicBezTo>
                  <a:cubicBezTo>
                    <a:pt x="206" y="7"/>
                    <a:pt x="206" y="7"/>
                    <a:pt x="206" y="7"/>
                  </a:cubicBezTo>
                  <a:close/>
                  <a:moveTo>
                    <a:pt x="195" y="21"/>
                  </a:moveTo>
                  <a:cubicBezTo>
                    <a:pt x="213" y="21"/>
                    <a:pt x="213" y="21"/>
                    <a:pt x="213" y="21"/>
                  </a:cubicBezTo>
                  <a:cubicBezTo>
                    <a:pt x="216" y="21"/>
                    <a:pt x="219" y="21"/>
                    <a:pt x="221" y="20"/>
                  </a:cubicBezTo>
                  <a:cubicBezTo>
                    <a:pt x="217" y="27"/>
                    <a:pt x="212" y="33"/>
                    <a:pt x="207" y="37"/>
                  </a:cubicBezTo>
                  <a:cubicBezTo>
                    <a:pt x="213" y="39"/>
                    <a:pt x="221" y="41"/>
                    <a:pt x="229" y="41"/>
                  </a:cubicBezTo>
                  <a:cubicBezTo>
                    <a:pt x="227" y="42"/>
                    <a:pt x="225" y="45"/>
                    <a:pt x="224" y="48"/>
                  </a:cubicBezTo>
                  <a:cubicBezTo>
                    <a:pt x="215" y="46"/>
                    <a:pt x="207" y="44"/>
                    <a:pt x="201" y="40"/>
                  </a:cubicBezTo>
                  <a:cubicBezTo>
                    <a:pt x="198" y="42"/>
                    <a:pt x="191" y="45"/>
                    <a:pt x="180" y="49"/>
                  </a:cubicBezTo>
                  <a:cubicBezTo>
                    <a:pt x="179" y="49"/>
                    <a:pt x="178" y="49"/>
                    <a:pt x="178" y="49"/>
                  </a:cubicBezTo>
                  <a:cubicBezTo>
                    <a:pt x="177" y="47"/>
                    <a:pt x="176" y="45"/>
                    <a:pt x="174" y="44"/>
                  </a:cubicBezTo>
                  <a:cubicBezTo>
                    <a:pt x="174" y="44"/>
                    <a:pt x="174" y="44"/>
                    <a:pt x="174" y="44"/>
                  </a:cubicBezTo>
                  <a:cubicBezTo>
                    <a:pt x="180" y="43"/>
                    <a:pt x="188" y="41"/>
                    <a:pt x="196" y="37"/>
                  </a:cubicBezTo>
                  <a:cubicBezTo>
                    <a:pt x="194" y="35"/>
                    <a:pt x="191" y="33"/>
                    <a:pt x="189" y="29"/>
                  </a:cubicBezTo>
                  <a:cubicBezTo>
                    <a:pt x="188" y="30"/>
                    <a:pt x="187" y="31"/>
                    <a:pt x="186" y="32"/>
                  </a:cubicBezTo>
                  <a:cubicBezTo>
                    <a:pt x="185" y="35"/>
                    <a:pt x="183" y="36"/>
                    <a:pt x="182" y="37"/>
                  </a:cubicBezTo>
                  <a:cubicBezTo>
                    <a:pt x="180" y="36"/>
                    <a:pt x="179" y="35"/>
                    <a:pt x="177" y="35"/>
                  </a:cubicBezTo>
                  <a:cubicBezTo>
                    <a:pt x="176" y="35"/>
                    <a:pt x="176" y="35"/>
                    <a:pt x="176" y="35"/>
                  </a:cubicBezTo>
                  <a:cubicBezTo>
                    <a:pt x="182" y="31"/>
                    <a:pt x="187" y="24"/>
                    <a:pt x="191" y="15"/>
                  </a:cubicBezTo>
                  <a:cubicBezTo>
                    <a:pt x="191" y="15"/>
                    <a:pt x="192" y="15"/>
                    <a:pt x="192" y="15"/>
                  </a:cubicBezTo>
                  <a:cubicBezTo>
                    <a:pt x="196" y="16"/>
                    <a:pt x="198" y="17"/>
                    <a:pt x="198" y="18"/>
                  </a:cubicBezTo>
                  <a:cubicBezTo>
                    <a:pt x="198" y="18"/>
                    <a:pt x="198" y="18"/>
                    <a:pt x="197" y="19"/>
                  </a:cubicBezTo>
                  <a:cubicBezTo>
                    <a:pt x="196" y="20"/>
                    <a:pt x="195" y="20"/>
                    <a:pt x="195" y="21"/>
                  </a:cubicBezTo>
                  <a:close/>
                  <a:moveTo>
                    <a:pt x="178" y="24"/>
                  </a:moveTo>
                  <a:cubicBezTo>
                    <a:pt x="174" y="29"/>
                    <a:pt x="174" y="29"/>
                    <a:pt x="174" y="29"/>
                  </a:cubicBezTo>
                  <a:cubicBezTo>
                    <a:pt x="170" y="26"/>
                    <a:pt x="166" y="23"/>
                    <a:pt x="163" y="21"/>
                  </a:cubicBezTo>
                  <a:cubicBezTo>
                    <a:pt x="166" y="16"/>
                    <a:pt x="166" y="16"/>
                    <a:pt x="166" y="16"/>
                  </a:cubicBezTo>
                  <a:cubicBezTo>
                    <a:pt x="169" y="18"/>
                    <a:pt x="173" y="20"/>
                    <a:pt x="178" y="24"/>
                  </a:cubicBezTo>
                  <a:close/>
                  <a:moveTo>
                    <a:pt x="211" y="26"/>
                  </a:moveTo>
                  <a:cubicBezTo>
                    <a:pt x="192" y="26"/>
                    <a:pt x="192" y="26"/>
                    <a:pt x="192" y="26"/>
                  </a:cubicBezTo>
                  <a:cubicBezTo>
                    <a:pt x="196" y="31"/>
                    <a:pt x="199" y="34"/>
                    <a:pt x="201" y="34"/>
                  </a:cubicBezTo>
                  <a:cubicBezTo>
                    <a:pt x="205" y="32"/>
                    <a:pt x="208" y="29"/>
                    <a:pt x="211" y="26"/>
                  </a:cubicBezTo>
                  <a:close/>
                  <a:moveTo>
                    <a:pt x="173" y="36"/>
                  </a:moveTo>
                  <a:cubicBezTo>
                    <a:pt x="172" y="36"/>
                    <a:pt x="172" y="35"/>
                    <a:pt x="170" y="34"/>
                  </a:cubicBezTo>
                  <a:cubicBezTo>
                    <a:pt x="166" y="32"/>
                    <a:pt x="163" y="31"/>
                    <a:pt x="162" y="30"/>
                  </a:cubicBezTo>
                  <a:cubicBezTo>
                    <a:pt x="158" y="35"/>
                    <a:pt x="158" y="35"/>
                    <a:pt x="158" y="35"/>
                  </a:cubicBezTo>
                  <a:cubicBezTo>
                    <a:pt x="162" y="36"/>
                    <a:pt x="166" y="39"/>
                    <a:pt x="169" y="41"/>
                  </a:cubicBezTo>
                  <a:cubicBezTo>
                    <a:pt x="173" y="36"/>
                    <a:pt x="173" y="36"/>
                    <a:pt x="173" y="36"/>
                  </a:cubicBezTo>
                  <a:close/>
                  <a:moveTo>
                    <a:pt x="169" y="45"/>
                  </a:moveTo>
                  <a:cubicBezTo>
                    <a:pt x="167" y="54"/>
                    <a:pt x="164" y="61"/>
                    <a:pt x="160" y="65"/>
                  </a:cubicBezTo>
                  <a:cubicBezTo>
                    <a:pt x="167" y="69"/>
                    <a:pt x="167" y="69"/>
                    <a:pt x="167" y="69"/>
                  </a:cubicBezTo>
                  <a:cubicBezTo>
                    <a:pt x="168" y="66"/>
                    <a:pt x="171" y="59"/>
                    <a:pt x="175" y="49"/>
                  </a:cubicBezTo>
                  <a:cubicBezTo>
                    <a:pt x="169" y="45"/>
                    <a:pt x="169" y="45"/>
                    <a:pt x="169" y="45"/>
                  </a:cubicBezTo>
                  <a:close/>
                  <a:moveTo>
                    <a:pt x="190" y="52"/>
                  </a:moveTo>
                  <a:cubicBezTo>
                    <a:pt x="212" y="52"/>
                    <a:pt x="212" y="52"/>
                    <a:pt x="212" y="52"/>
                  </a:cubicBezTo>
                  <a:cubicBezTo>
                    <a:pt x="212" y="61"/>
                    <a:pt x="212" y="61"/>
                    <a:pt x="212" y="61"/>
                  </a:cubicBezTo>
                  <a:cubicBezTo>
                    <a:pt x="190" y="61"/>
                    <a:pt x="190" y="61"/>
                    <a:pt x="190" y="61"/>
                  </a:cubicBezTo>
                  <a:cubicBezTo>
                    <a:pt x="190" y="52"/>
                    <a:pt x="190" y="52"/>
                    <a:pt x="190" y="52"/>
                  </a:cubicBezTo>
                  <a:close/>
                  <a:moveTo>
                    <a:pt x="184" y="48"/>
                  </a:moveTo>
                  <a:cubicBezTo>
                    <a:pt x="184" y="48"/>
                    <a:pt x="185" y="50"/>
                    <a:pt x="185" y="54"/>
                  </a:cubicBezTo>
                  <a:cubicBezTo>
                    <a:pt x="185" y="63"/>
                    <a:pt x="185" y="63"/>
                    <a:pt x="185" y="63"/>
                  </a:cubicBezTo>
                  <a:cubicBezTo>
                    <a:pt x="185" y="67"/>
                    <a:pt x="184" y="69"/>
                    <a:pt x="184" y="70"/>
                  </a:cubicBezTo>
                  <a:cubicBezTo>
                    <a:pt x="191" y="70"/>
                    <a:pt x="191" y="70"/>
                    <a:pt x="191" y="70"/>
                  </a:cubicBezTo>
                  <a:cubicBezTo>
                    <a:pt x="190" y="68"/>
                    <a:pt x="190" y="67"/>
                    <a:pt x="190" y="65"/>
                  </a:cubicBezTo>
                  <a:cubicBezTo>
                    <a:pt x="212" y="65"/>
                    <a:pt x="212" y="65"/>
                    <a:pt x="212" y="65"/>
                  </a:cubicBezTo>
                  <a:cubicBezTo>
                    <a:pt x="212" y="69"/>
                    <a:pt x="212" y="70"/>
                    <a:pt x="212" y="70"/>
                  </a:cubicBezTo>
                  <a:cubicBezTo>
                    <a:pt x="218" y="70"/>
                    <a:pt x="218" y="70"/>
                    <a:pt x="218" y="70"/>
                  </a:cubicBezTo>
                  <a:cubicBezTo>
                    <a:pt x="218" y="70"/>
                    <a:pt x="218" y="67"/>
                    <a:pt x="218" y="62"/>
                  </a:cubicBezTo>
                  <a:cubicBezTo>
                    <a:pt x="218" y="55"/>
                    <a:pt x="218" y="55"/>
                    <a:pt x="218" y="55"/>
                  </a:cubicBezTo>
                  <a:cubicBezTo>
                    <a:pt x="218" y="47"/>
                    <a:pt x="218" y="47"/>
                    <a:pt x="218" y="47"/>
                  </a:cubicBezTo>
                  <a:cubicBezTo>
                    <a:pt x="211" y="48"/>
                    <a:pt x="211" y="48"/>
                    <a:pt x="211" y="48"/>
                  </a:cubicBezTo>
                  <a:cubicBezTo>
                    <a:pt x="191" y="48"/>
                    <a:pt x="191" y="48"/>
                    <a:pt x="191" y="48"/>
                  </a:cubicBezTo>
                  <a:cubicBezTo>
                    <a:pt x="184" y="48"/>
                    <a:pt x="184" y="48"/>
                    <a:pt x="184" y="48"/>
                  </a:cubicBezTo>
                  <a:close/>
                  <a:moveTo>
                    <a:pt x="260" y="7"/>
                  </a:moveTo>
                  <a:cubicBezTo>
                    <a:pt x="260" y="6"/>
                    <a:pt x="261" y="4"/>
                    <a:pt x="262" y="3"/>
                  </a:cubicBezTo>
                  <a:cubicBezTo>
                    <a:pt x="262" y="3"/>
                    <a:pt x="262" y="2"/>
                    <a:pt x="262" y="2"/>
                  </a:cubicBezTo>
                  <a:cubicBezTo>
                    <a:pt x="262" y="2"/>
                    <a:pt x="259" y="1"/>
                    <a:pt x="255" y="1"/>
                  </a:cubicBezTo>
                  <a:cubicBezTo>
                    <a:pt x="255" y="3"/>
                    <a:pt x="255" y="5"/>
                    <a:pt x="255" y="9"/>
                  </a:cubicBezTo>
                  <a:cubicBezTo>
                    <a:pt x="255" y="19"/>
                    <a:pt x="255" y="19"/>
                    <a:pt x="255" y="19"/>
                  </a:cubicBezTo>
                  <a:cubicBezTo>
                    <a:pt x="249" y="19"/>
                    <a:pt x="249" y="19"/>
                    <a:pt x="249" y="19"/>
                  </a:cubicBezTo>
                  <a:cubicBezTo>
                    <a:pt x="250" y="16"/>
                    <a:pt x="251" y="14"/>
                    <a:pt x="251" y="12"/>
                  </a:cubicBezTo>
                  <a:cubicBezTo>
                    <a:pt x="252" y="12"/>
                    <a:pt x="252" y="12"/>
                    <a:pt x="252" y="12"/>
                  </a:cubicBezTo>
                  <a:cubicBezTo>
                    <a:pt x="251" y="11"/>
                    <a:pt x="248" y="10"/>
                    <a:pt x="244" y="10"/>
                  </a:cubicBezTo>
                  <a:cubicBezTo>
                    <a:pt x="244" y="18"/>
                    <a:pt x="242" y="26"/>
                    <a:pt x="240" y="35"/>
                  </a:cubicBezTo>
                  <a:cubicBezTo>
                    <a:pt x="242" y="34"/>
                    <a:pt x="244" y="35"/>
                    <a:pt x="246" y="35"/>
                  </a:cubicBezTo>
                  <a:cubicBezTo>
                    <a:pt x="246" y="35"/>
                    <a:pt x="247" y="33"/>
                    <a:pt x="247" y="31"/>
                  </a:cubicBezTo>
                  <a:cubicBezTo>
                    <a:pt x="247" y="28"/>
                    <a:pt x="248" y="25"/>
                    <a:pt x="248" y="23"/>
                  </a:cubicBezTo>
                  <a:cubicBezTo>
                    <a:pt x="255" y="23"/>
                    <a:pt x="255" y="23"/>
                    <a:pt x="255" y="23"/>
                  </a:cubicBezTo>
                  <a:cubicBezTo>
                    <a:pt x="255" y="40"/>
                    <a:pt x="255" y="40"/>
                    <a:pt x="255" y="40"/>
                  </a:cubicBezTo>
                  <a:cubicBezTo>
                    <a:pt x="239" y="46"/>
                    <a:pt x="239" y="46"/>
                    <a:pt x="239" y="46"/>
                  </a:cubicBezTo>
                  <a:cubicBezTo>
                    <a:pt x="243" y="52"/>
                    <a:pt x="243" y="52"/>
                    <a:pt x="243" y="52"/>
                  </a:cubicBezTo>
                  <a:cubicBezTo>
                    <a:pt x="255" y="46"/>
                    <a:pt x="255" y="46"/>
                    <a:pt x="255" y="46"/>
                  </a:cubicBezTo>
                  <a:cubicBezTo>
                    <a:pt x="255" y="59"/>
                    <a:pt x="255" y="59"/>
                    <a:pt x="255" y="59"/>
                  </a:cubicBezTo>
                  <a:cubicBezTo>
                    <a:pt x="255" y="62"/>
                    <a:pt x="255" y="65"/>
                    <a:pt x="254" y="68"/>
                  </a:cubicBezTo>
                  <a:cubicBezTo>
                    <a:pt x="254" y="69"/>
                    <a:pt x="254" y="69"/>
                    <a:pt x="254" y="69"/>
                  </a:cubicBezTo>
                  <a:cubicBezTo>
                    <a:pt x="261" y="69"/>
                    <a:pt x="261" y="69"/>
                    <a:pt x="261" y="69"/>
                  </a:cubicBezTo>
                  <a:cubicBezTo>
                    <a:pt x="261" y="69"/>
                    <a:pt x="261" y="69"/>
                    <a:pt x="261" y="68"/>
                  </a:cubicBezTo>
                  <a:cubicBezTo>
                    <a:pt x="261" y="66"/>
                    <a:pt x="260" y="63"/>
                    <a:pt x="260" y="59"/>
                  </a:cubicBezTo>
                  <a:cubicBezTo>
                    <a:pt x="260" y="44"/>
                    <a:pt x="260" y="44"/>
                    <a:pt x="260" y="44"/>
                  </a:cubicBezTo>
                  <a:cubicBezTo>
                    <a:pt x="270" y="39"/>
                    <a:pt x="270" y="39"/>
                    <a:pt x="270" y="39"/>
                  </a:cubicBezTo>
                  <a:cubicBezTo>
                    <a:pt x="269" y="34"/>
                    <a:pt x="269" y="34"/>
                    <a:pt x="269" y="34"/>
                  </a:cubicBezTo>
                  <a:cubicBezTo>
                    <a:pt x="260" y="37"/>
                    <a:pt x="260" y="37"/>
                    <a:pt x="260" y="37"/>
                  </a:cubicBezTo>
                  <a:cubicBezTo>
                    <a:pt x="260" y="23"/>
                    <a:pt x="260" y="23"/>
                    <a:pt x="260" y="23"/>
                  </a:cubicBezTo>
                  <a:cubicBezTo>
                    <a:pt x="262" y="23"/>
                    <a:pt x="264" y="23"/>
                    <a:pt x="266" y="24"/>
                  </a:cubicBezTo>
                  <a:cubicBezTo>
                    <a:pt x="266" y="24"/>
                    <a:pt x="266" y="24"/>
                    <a:pt x="266" y="24"/>
                  </a:cubicBezTo>
                  <a:cubicBezTo>
                    <a:pt x="266" y="18"/>
                    <a:pt x="266" y="18"/>
                    <a:pt x="266" y="18"/>
                  </a:cubicBezTo>
                  <a:cubicBezTo>
                    <a:pt x="266" y="18"/>
                    <a:pt x="266" y="18"/>
                    <a:pt x="266" y="18"/>
                  </a:cubicBezTo>
                  <a:cubicBezTo>
                    <a:pt x="264" y="18"/>
                    <a:pt x="262" y="19"/>
                    <a:pt x="260" y="19"/>
                  </a:cubicBezTo>
                  <a:cubicBezTo>
                    <a:pt x="260" y="7"/>
                    <a:pt x="260" y="7"/>
                    <a:pt x="260" y="7"/>
                  </a:cubicBezTo>
                  <a:close/>
                  <a:moveTo>
                    <a:pt x="278" y="15"/>
                  </a:moveTo>
                  <a:cubicBezTo>
                    <a:pt x="296" y="15"/>
                    <a:pt x="296" y="15"/>
                    <a:pt x="296" y="15"/>
                  </a:cubicBezTo>
                  <a:cubicBezTo>
                    <a:pt x="301" y="15"/>
                    <a:pt x="305" y="15"/>
                    <a:pt x="307" y="14"/>
                  </a:cubicBezTo>
                  <a:cubicBezTo>
                    <a:pt x="306" y="42"/>
                    <a:pt x="303" y="58"/>
                    <a:pt x="301" y="63"/>
                  </a:cubicBezTo>
                  <a:cubicBezTo>
                    <a:pt x="299" y="65"/>
                    <a:pt x="295" y="67"/>
                    <a:pt x="288" y="67"/>
                  </a:cubicBezTo>
                  <a:cubicBezTo>
                    <a:pt x="288" y="64"/>
                    <a:pt x="287" y="62"/>
                    <a:pt x="285" y="59"/>
                  </a:cubicBezTo>
                  <a:cubicBezTo>
                    <a:pt x="291" y="60"/>
                    <a:pt x="294" y="60"/>
                    <a:pt x="295" y="59"/>
                  </a:cubicBezTo>
                  <a:cubicBezTo>
                    <a:pt x="297" y="59"/>
                    <a:pt x="299" y="47"/>
                    <a:pt x="301" y="20"/>
                  </a:cubicBezTo>
                  <a:cubicBezTo>
                    <a:pt x="296" y="20"/>
                    <a:pt x="296" y="20"/>
                    <a:pt x="296" y="20"/>
                  </a:cubicBezTo>
                  <a:cubicBezTo>
                    <a:pt x="293" y="44"/>
                    <a:pt x="286" y="60"/>
                    <a:pt x="272" y="66"/>
                  </a:cubicBezTo>
                  <a:cubicBezTo>
                    <a:pt x="271" y="65"/>
                    <a:pt x="269" y="64"/>
                    <a:pt x="265" y="62"/>
                  </a:cubicBezTo>
                  <a:cubicBezTo>
                    <a:pt x="279" y="58"/>
                    <a:pt x="288" y="44"/>
                    <a:pt x="290" y="20"/>
                  </a:cubicBezTo>
                  <a:cubicBezTo>
                    <a:pt x="286" y="20"/>
                    <a:pt x="286" y="20"/>
                    <a:pt x="286" y="20"/>
                  </a:cubicBezTo>
                  <a:cubicBezTo>
                    <a:pt x="283" y="35"/>
                    <a:pt x="278" y="46"/>
                    <a:pt x="271" y="53"/>
                  </a:cubicBezTo>
                  <a:cubicBezTo>
                    <a:pt x="270" y="52"/>
                    <a:pt x="268" y="51"/>
                    <a:pt x="264" y="50"/>
                  </a:cubicBezTo>
                  <a:cubicBezTo>
                    <a:pt x="272" y="45"/>
                    <a:pt x="277" y="35"/>
                    <a:pt x="280" y="20"/>
                  </a:cubicBezTo>
                  <a:cubicBezTo>
                    <a:pt x="276" y="20"/>
                    <a:pt x="276" y="20"/>
                    <a:pt x="276" y="20"/>
                  </a:cubicBezTo>
                  <a:cubicBezTo>
                    <a:pt x="276" y="20"/>
                    <a:pt x="275" y="21"/>
                    <a:pt x="274" y="23"/>
                  </a:cubicBezTo>
                  <a:cubicBezTo>
                    <a:pt x="272" y="27"/>
                    <a:pt x="270" y="30"/>
                    <a:pt x="270" y="31"/>
                  </a:cubicBezTo>
                  <a:cubicBezTo>
                    <a:pt x="269" y="30"/>
                    <a:pt x="267" y="29"/>
                    <a:pt x="264" y="28"/>
                  </a:cubicBezTo>
                  <a:cubicBezTo>
                    <a:pt x="269" y="21"/>
                    <a:pt x="274" y="12"/>
                    <a:pt x="277" y="1"/>
                  </a:cubicBezTo>
                  <a:cubicBezTo>
                    <a:pt x="282" y="2"/>
                    <a:pt x="284" y="3"/>
                    <a:pt x="286" y="4"/>
                  </a:cubicBezTo>
                  <a:cubicBezTo>
                    <a:pt x="286" y="4"/>
                    <a:pt x="285" y="4"/>
                    <a:pt x="285" y="5"/>
                  </a:cubicBezTo>
                  <a:cubicBezTo>
                    <a:pt x="283" y="7"/>
                    <a:pt x="281" y="10"/>
                    <a:pt x="278"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41"/>
            <p:cNvSpPr>
              <a:spLocks noEditPoints="1"/>
            </p:cNvSpPr>
            <p:nvPr/>
          </p:nvSpPr>
          <p:spPr bwMode="auto">
            <a:xfrm>
              <a:off x="5211" y="733"/>
              <a:ext cx="354" cy="713"/>
            </a:xfrm>
            <a:custGeom>
              <a:avLst/>
              <a:gdLst>
                <a:gd name="T0" fmla="*/ 247 w 354"/>
                <a:gd name="T1" fmla="*/ 603 h 713"/>
                <a:gd name="T2" fmla="*/ 303 w 354"/>
                <a:gd name="T3" fmla="*/ 539 h 713"/>
                <a:gd name="T4" fmla="*/ 284 w 354"/>
                <a:gd name="T5" fmla="*/ 523 h 713"/>
                <a:gd name="T6" fmla="*/ 16 w 354"/>
                <a:gd name="T7" fmla="*/ 526 h 713"/>
                <a:gd name="T8" fmla="*/ 2 w 354"/>
                <a:gd name="T9" fmla="*/ 536 h 713"/>
                <a:gd name="T10" fmla="*/ 61 w 354"/>
                <a:gd name="T11" fmla="*/ 713 h 713"/>
                <a:gd name="T12" fmla="*/ 171 w 354"/>
                <a:gd name="T13" fmla="*/ 507 h 713"/>
                <a:gd name="T14" fmla="*/ 201 w 354"/>
                <a:gd name="T15" fmla="*/ 483 h 713"/>
                <a:gd name="T16" fmla="*/ 206 w 354"/>
                <a:gd name="T17" fmla="*/ 442 h 713"/>
                <a:gd name="T18" fmla="*/ 177 w 354"/>
                <a:gd name="T19" fmla="*/ 408 h 713"/>
                <a:gd name="T20" fmla="*/ 126 w 354"/>
                <a:gd name="T21" fmla="*/ 408 h 713"/>
                <a:gd name="T22" fmla="*/ 99 w 354"/>
                <a:gd name="T23" fmla="*/ 445 h 713"/>
                <a:gd name="T24" fmla="*/ 112 w 354"/>
                <a:gd name="T25" fmla="*/ 491 h 713"/>
                <a:gd name="T26" fmla="*/ 153 w 354"/>
                <a:gd name="T27" fmla="*/ 512 h 713"/>
                <a:gd name="T28" fmla="*/ 314 w 354"/>
                <a:gd name="T29" fmla="*/ 400 h 713"/>
                <a:gd name="T30" fmla="*/ 311 w 354"/>
                <a:gd name="T31" fmla="*/ 442 h 713"/>
                <a:gd name="T32" fmla="*/ 343 w 354"/>
                <a:gd name="T33" fmla="*/ 434 h 713"/>
                <a:gd name="T34" fmla="*/ 354 w 354"/>
                <a:gd name="T35" fmla="*/ 408 h 713"/>
                <a:gd name="T36" fmla="*/ 308 w 354"/>
                <a:gd name="T37" fmla="*/ 378 h 713"/>
                <a:gd name="T38" fmla="*/ 166 w 354"/>
                <a:gd name="T39" fmla="*/ 338 h 713"/>
                <a:gd name="T40" fmla="*/ 247 w 354"/>
                <a:gd name="T41" fmla="*/ 365 h 713"/>
                <a:gd name="T42" fmla="*/ 260 w 354"/>
                <a:gd name="T43" fmla="*/ 357 h 713"/>
                <a:gd name="T44" fmla="*/ 265 w 354"/>
                <a:gd name="T45" fmla="*/ 351 h 713"/>
                <a:gd name="T46" fmla="*/ 268 w 354"/>
                <a:gd name="T47" fmla="*/ 327 h 713"/>
                <a:gd name="T48" fmla="*/ 263 w 354"/>
                <a:gd name="T49" fmla="*/ 300 h 713"/>
                <a:gd name="T50" fmla="*/ 257 w 354"/>
                <a:gd name="T51" fmla="*/ 298 h 713"/>
                <a:gd name="T52" fmla="*/ 233 w 354"/>
                <a:gd name="T53" fmla="*/ 311 h 713"/>
                <a:gd name="T54" fmla="*/ 225 w 354"/>
                <a:gd name="T55" fmla="*/ 354 h 713"/>
                <a:gd name="T56" fmla="*/ 228 w 354"/>
                <a:gd name="T57" fmla="*/ 362 h 713"/>
                <a:gd name="T58" fmla="*/ 244 w 354"/>
                <a:gd name="T59" fmla="*/ 367 h 713"/>
                <a:gd name="T60" fmla="*/ 104 w 354"/>
                <a:gd name="T61" fmla="*/ 316 h 713"/>
                <a:gd name="T62" fmla="*/ 64 w 354"/>
                <a:gd name="T63" fmla="*/ 292 h 713"/>
                <a:gd name="T64" fmla="*/ 32 w 354"/>
                <a:gd name="T65" fmla="*/ 298 h 713"/>
                <a:gd name="T66" fmla="*/ 104 w 354"/>
                <a:gd name="T67" fmla="*/ 359 h 713"/>
                <a:gd name="T68" fmla="*/ 139 w 354"/>
                <a:gd name="T69" fmla="*/ 292 h 713"/>
                <a:gd name="T70" fmla="*/ 137 w 354"/>
                <a:gd name="T71" fmla="*/ 308 h 713"/>
                <a:gd name="T72" fmla="*/ 161 w 354"/>
                <a:gd name="T73" fmla="*/ 330 h 713"/>
                <a:gd name="T74" fmla="*/ 212 w 354"/>
                <a:gd name="T75" fmla="*/ 311 h 713"/>
                <a:gd name="T76" fmla="*/ 222 w 354"/>
                <a:gd name="T77" fmla="*/ 298 h 713"/>
                <a:gd name="T78" fmla="*/ 214 w 354"/>
                <a:gd name="T79" fmla="*/ 220 h 713"/>
                <a:gd name="T80" fmla="*/ 193 w 354"/>
                <a:gd name="T81" fmla="*/ 193 h 713"/>
                <a:gd name="T82" fmla="*/ 180 w 354"/>
                <a:gd name="T83" fmla="*/ 196 h 713"/>
                <a:gd name="T84" fmla="*/ 145 w 354"/>
                <a:gd name="T85" fmla="*/ 244 h 713"/>
                <a:gd name="T86" fmla="*/ 298 w 354"/>
                <a:gd name="T87" fmla="*/ 298 h 713"/>
                <a:gd name="T88" fmla="*/ 276 w 354"/>
                <a:gd name="T89" fmla="*/ 276 h 713"/>
                <a:gd name="T90" fmla="*/ 83 w 354"/>
                <a:gd name="T91" fmla="*/ 257 h 713"/>
                <a:gd name="T92" fmla="*/ 83 w 354"/>
                <a:gd name="T93" fmla="*/ 204 h 713"/>
                <a:gd name="T94" fmla="*/ 182 w 354"/>
                <a:gd name="T95" fmla="*/ 105 h 713"/>
                <a:gd name="T96" fmla="*/ 169 w 354"/>
                <a:gd name="T97" fmla="*/ 115 h 713"/>
                <a:gd name="T98" fmla="*/ 158 w 354"/>
                <a:gd name="T99" fmla="*/ 115 h 713"/>
                <a:gd name="T100" fmla="*/ 155 w 354"/>
                <a:gd name="T101" fmla="*/ 118 h 713"/>
                <a:gd name="T102" fmla="*/ 169 w 354"/>
                <a:gd name="T103" fmla="*/ 185 h 713"/>
                <a:gd name="T104" fmla="*/ 214 w 354"/>
                <a:gd name="T105" fmla="*/ 121 h 713"/>
                <a:gd name="T106" fmla="*/ 91 w 354"/>
                <a:gd name="T107" fmla="*/ 153 h 713"/>
                <a:gd name="T108" fmla="*/ 80 w 354"/>
                <a:gd name="T109" fmla="*/ 147 h 713"/>
                <a:gd name="T110" fmla="*/ 91 w 354"/>
                <a:gd name="T111" fmla="*/ 129 h 713"/>
                <a:gd name="T112" fmla="*/ 129 w 354"/>
                <a:gd name="T113" fmla="*/ 115 h 713"/>
                <a:gd name="T114" fmla="*/ 209 w 354"/>
                <a:gd name="T115" fmla="*/ 94 h 713"/>
                <a:gd name="T116" fmla="*/ 166 w 354"/>
                <a:gd name="T117" fmla="*/ 0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 h="713">
                  <a:moveTo>
                    <a:pt x="61" y="713"/>
                  </a:moveTo>
                  <a:lnTo>
                    <a:pt x="61" y="603"/>
                  </a:lnTo>
                  <a:lnTo>
                    <a:pt x="67" y="603"/>
                  </a:lnTo>
                  <a:lnTo>
                    <a:pt x="67" y="713"/>
                  </a:lnTo>
                  <a:lnTo>
                    <a:pt x="241" y="713"/>
                  </a:lnTo>
                  <a:lnTo>
                    <a:pt x="241" y="603"/>
                  </a:lnTo>
                  <a:lnTo>
                    <a:pt x="247" y="603"/>
                  </a:lnTo>
                  <a:lnTo>
                    <a:pt x="247" y="713"/>
                  </a:lnTo>
                  <a:lnTo>
                    <a:pt x="308" y="713"/>
                  </a:lnTo>
                  <a:lnTo>
                    <a:pt x="308" y="558"/>
                  </a:lnTo>
                  <a:lnTo>
                    <a:pt x="306" y="550"/>
                  </a:lnTo>
                  <a:lnTo>
                    <a:pt x="306" y="544"/>
                  </a:lnTo>
                  <a:lnTo>
                    <a:pt x="303" y="542"/>
                  </a:lnTo>
                  <a:lnTo>
                    <a:pt x="303" y="539"/>
                  </a:lnTo>
                  <a:lnTo>
                    <a:pt x="300" y="536"/>
                  </a:lnTo>
                  <a:lnTo>
                    <a:pt x="300" y="534"/>
                  </a:lnTo>
                  <a:lnTo>
                    <a:pt x="298" y="531"/>
                  </a:lnTo>
                  <a:lnTo>
                    <a:pt x="295" y="528"/>
                  </a:lnTo>
                  <a:lnTo>
                    <a:pt x="292" y="528"/>
                  </a:lnTo>
                  <a:lnTo>
                    <a:pt x="287" y="526"/>
                  </a:lnTo>
                  <a:lnTo>
                    <a:pt x="284" y="523"/>
                  </a:lnTo>
                  <a:lnTo>
                    <a:pt x="279" y="523"/>
                  </a:lnTo>
                  <a:lnTo>
                    <a:pt x="271" y="523"/>
                  </a:lnTo>
                  <a:lnTo>
                    <a:pt x="35" y="523"/>
                  </a:lnTo>
                  <a:lnTo>
                    <a:pt x="27" y="523"/>
                  </a:lnTo>
                  <a:lnTo>
                    <a:pt x="24" y="523"/>
                  </a:lnTo>
                  <a:lnTo>
                    <a:pt x="19" y="523"/>
                  </a:lnTo>
                  <a:lnTo>
                    <a:pt x="16" y="526"/>
                  </a:lnTo>
                  <a:lnTo>
                    <a:pt x="13" y="526"/>
                  </a:lnTo>
                  <a:lnTo>
                    <a:pt x="11" y="528"/>
                  </a:lnTo>
                  <a:lnTo>
                    <a:pt x="11" y="528"/>
                  </a:lnTo>
                  <a:lnTo>
                    <a:pt x="8" y="531"/>
                  </a:lnTo>
                  <a:lnTo>
                    <a:pt x="5" y="531"/>
                  </a:lnTo>
                  <a:lnTo>
                    <a:pt x="5" y="534"/>
                  </a:lnTo>
                  <a:lnTo>
                    <a:pt x="2" y="536"/>
                  </a:lnTo>
                  <a:lnTo>
                    <a:pt x="2" y="539"/>
                  </a:lnTo>
                  <a:lnTo>
                    <a:pt x="2" y="544"/>
                  </a:lnTo>
                  <a:lnTo>
                    <a:pt x="2" y="547"/>
                  </a:lnTo>
                  <a:lnTo>
                    <a:pt x="0" y="552"/>
                  </a:lnTo>
                  <a:lnTo>
                    <a:pt x="0" y="713"/>
                  </a:lnTo>
                  <a:lnTo>
                    <a:pt x="61" y="713"/>
                  </a:lnTo>
                  <a:lnTo>
                    <a:pt x="61" y="713"/>
                  </a:lnTo>
                  <a:lnTo>
                    <a:pt x="61" y="713"/>
                  </a:lnTo>
                  <a:close/>
                  <a:moveTo>
                    <a:pt x="153" y="512"/>
                  </a:moveTo>
                  <a:lnTo>
                    <a:pt x="155" y="512"/>
                  </a:lnTo>
                  <a:lnTo>
                    <a:pt x="158" y="512"/>
                  </a:lnTo>
                  <a:lnTo>
                    <a:pt x="161" y="512"/>
                  </a:lnTo>
                  <a:lnTo>
                    <a:pt x="166" y="509"/>
                  </a:lnTo>
                  <a:lnTo>
                    <a:pt x="171" y="507"/>
                  </a:lnTo>
                  <a:lnTo>
                    <a:pt x="180" y="504"/>
                  </a:lnTo>
                  <a:lnTo>
                    <a:pt x="185" y="501"/>
                  </a:lnTo>
                  <a:lnTo>
                    <a:pt x="188" y="496"/>
                  </a:lnTo>
                  <a:lnTo>
                    <a:pt x="193" y="493"/>
                  </a:lnTo>
                  <a:lnTo>
                    <a:pt x="196" y="491"/>
                  </a:lnTo>
                  <a:lnTo>
                    <a:pt x="198" y="485"/>
                  </a:lnTo>
                  <a:lnTo>
                    <a:pt x="201" y="483"/>
                  </a:lnTo>
                  <a:lnTo>
                    <a:pt x="204" y="475"/>
                  </a:lnTo>
                  <a:lnTo>
                    <a:pt x="206" y="469"/>
                  </a:lnTo>
                  <a:lnTo>
                    <a:pt x="206" y="464"/>
                  </a:lnTo>
                  <a:lnTo>
                    <a:pt x="206" y="458"/>
                  </a:lnTo>
                  <a:lnTo>
                    <a:pt x="206" y="453"/>
                  </a:lnTo>
                  <a:lnTo>
                    <a:pt x="206" y="448"/>
                  </a:lnTo>
                  <a:lnTo>
                    <a:pt x="206" y="442"/>
                  </a:lnTo>
                  <a:lnTo>
                    <a:pt x="204" y="434"/>
                  </a:lnTo>
                  <a:lnTo>
                    <a:pt x="201" y="429"/>
                  </a:lnTo>
                  <a:lnTo>
                    <a:pt x="196" y="421"/>
                  </a:lnTo>
                  <a:lnTo>
                    <a:pt x="190" y="416"/>
                  </a:lnTo>
                  <a:lnTo>
                    <a:pt x="185" y="410"/>
                  </a:lnTo>
                  <a:lnTo>
                    <a:pt x="182" y="408"/>
                  </a:lnTo>
                  <a:lnTo>
                    <a:pt x="177" y="408"/>
                  </a:lnTo>
                  <a:lnTo>
                    <a:pt x="171" y="405"/>
                  </a:lnTo>
                  <a:lnTo>
                    <a:pt x="166" y="402"/>
                  </a:lnTo>
                  <a:lnTo>
                    <a:pt x="161" y="402"/>
                  </a:lnTo>
                  <a:lnTo>
                    <a:pt x="155" y="402"/>
                  </a:lnTo>
                  <a:lnTo>
                    <a:pt x="145" y="402"/>
                  </a:lnTo>
                  <a:lnTo>
                    <a:pt x="134" y="405"/>
                  </a:lnTo>
                  <a:lnTo>
                    <a:pt x="126" y="408"/>
                  </a:lnTo>
                  <a:lnTo>
                    <a:pt x="121" y="413"/>
                  </a:lnTo>
                  <a:lnTo>
                    <a:pt x="118" y="416"/>
                  </a:lnTo>
                  <a:lnTo>
                    <a:pt x="115" y="418"/>
                  </a:lnTo>
                  <a:lnTo>
                    <a:pt x="110" y="421"/>
                  </a:lnTo>
                  <a:lnTo>
                    <a:pt x="107" y="429"/>
                  </a:lnTo>
                  <a:lnTo>
                    <a:pt x="102" y="437"/>
                  </a:lnTo>
                  <a:lnTo>
                    <a:pt x="99" y="445"/>
                  </a:lnTo>
                  <a:lnTo>
                    <a:pt x="99" y="453"/>
                  </a:lnTo>
                  <a:lnTo>
                    <a:pt x="99" y="461"/>
                  </a:lnTo>
                  <a:lnTo>
                    <a:pt x="99" y="467"/>
                  </a:lnTo>
                  <a:lnTo>
                    <a:pt x="102" y="475"/>
                  </a:lnTo>
                  <a:lnTo>
                    <a:pt x="104" y="480"/>
                  </a:lnTo>
                  <a:lnTo>
                    <a:pt x="107" y="485"/>
                  </a:lnTo>
                  <a:lnTo>
                    <a:pt x="112" y="491"/>
                  </a:lnTo>
                  <a:lnTo>
                    <a:pt x="118" y="496"/>
                  </a:lnTo>
                  <a:lnTo>
                    <a:pt x="121" y="499"/>
                  </a:lnTo>
                  <a:lnTo>
                    <a:pt x="126" y="504"/>
                  </a:lnTo>
                  <a:lnTo>
                    <a:pt x="134" y="507"/>
                  </a:lnTo>
                  <a:lnTo>
                    <a:pt x="142" y="509"/>
                  </a:lnTo>
                  <a:lnTo>
                    <a:pt x="153" y="512"/>
                  </a:lnTo>
                  <a:lnTo>
                    <a:pt x="153" y="512"/>
                  </a:lnTo>
                  <a:close/>
                  <a:moveTo>
                    <a:pt x="322" y="389"/>
                  </a:moveTo>
                  <a:lnTo>
                    <a:pt x="319" y="397"/>
                  </a:lnTo>
                  <a:lnTo>
                    <a:pt x="316" y="397"/>
                  </a:lnTo>
                  <a:lnTo>
                    <a:pt x="316" y="397"/>
                  </a:lnTo>
                  <a:lnTo>
                    <a:pt x="316" y="397"/>
                  </a:lnTo>
                  <a:lnTo>
                    <a:pt x="314" y="397"/>
                  </a:lnTo>
                  <a:lnTo>
                    <a:pt x="314" y="400"/>
                  </a:lnTo>
                  <a:lnTo>
                    <a:pt x="314" y="400"/>
                  </a:lnTo>
                  <a:lnTo>
                    <a:pt x="311" y="400"/>
                  </a:lnTo>
                  <a:lnTo>
                    <a:pt x="308" y="400"/>
                  </a:lnTo>
                  <a:lnTo>
                    <a:pt x="306" y="400"/>
                  </a:lnTo>
                  <a:lnTo>
                    <a:pt x="306" y="405"/>
                  </a:lnTo>
                  <a:lnTo>
                    <a:pt x="308" y="416"/>
                  </a:lnTo>
                  <a:lnTo>
                    <a:pt x="311" y="442"/>
                  </a:lnTo>
                  <a:lnTo>
                    <a:pt x="314" y="453"/>
                  </a:lnTo>
                  <a:lnTo>
                    <a:pt x="330" y="450"/>
                  </a:lnTo>
                  <a:lnTo>
                    <a:pt x="330" y="450"/>
                  </a:lnTo>
                  <a:lnTo>
                    <a:pt x="332" y="450"/>
                  </a:lnTo>
                  <a:lnTo>
                    <a:pt x="332" y="448"/>
                  </a:lnTo>
                  <a:lnTo>
                    <a:pt x="338" y="445"/>
                  </a:lnTo>
                  <a:lnTo>
                    <a:pt x="343" y="434"/>
                  </a:lnTo>
                  <a:lnTo>
                    <a:pt x="351" y="421"/>
                  </a:lnTo>
                  <a:lnTo>
                    <a:pt x="351" y="416"/>
                  </a:lnTo>
                  <a:lnTo>
                    <a:pt x="354" y="413"/>
                  </a:lnTo>
                  <a:lnTo>
                    <a:pt x="354" y="410"/>
                  </a:lnTo>
                  <a:lnTo>
                    <a:pt x="354" y="408"/>
                  </a:lnTo>
                  <a:lnTo>
                    <a:pt x="354" y="408"/>
                  </a:lnTo>
                  <a:lnTo>
                    <a:pt x="354" y="408"/>
                  </a:lnTo>
                  <a:lnTo>
                    <a:pt x="354" y="405"/>
                  </a:lnTo>
                  <a:lnTo>
                    <a:pt x="354" y="405"/>
                  </a:lnTo>
                  <a:lnTo>
                    <a:pt x="351" y="405"/>
                  </a:lnTo>
                  <a:lnTo>
                    <a:pt x="322" y="389"/>
                  </a:lnTo>
                  <a:lnTo>
                    <a:pt x="322" y="389"/>
                  </a:lnTo>
                  <a:lnTo>
                    <a:pt x="322" y="389"/>
                  </a:lnTo>
                  <a:close/>
                  <a:moveTo>
                    <a:pt x="308" y="378"/>
                  </a:moveTo>
                  <a:lnTo>
                    <a:pt x="308" y="311"/>
                  </a:lnTo>
                  <a:lnTo>
                    <a:pt x="298" y="311"/>
                  </a:lnTo>
                  <a:lnTo>
                    <a:pt x="298" y="378"/>
                  </a:lnTo>
                  <a:lnTo>
                    <a:pt x="308" y="378"/>
                  </a:lnTo>
                  <a:lnTo>
                    <a:pt x="308" y="378"/>
                  </a:lnTo>
                  <a:close/>
                  <a:moveTo>
                    <a:pt x="166" y="373"/>
                  </a:moveTo>
                  <a:lnTo>
                    <a:pt x="166" y="338"/>
                  </a:lnTo>
                  <a:lnTo>
                    <a:pt x="158" y="338"/>
                  </a:lnTo>
                  <a:lnTo>
                    <a:pt x="158" y="373"/>
                  </a:lnTo>
                  <a:lnTo>
                    <a:pt x="166" y="373"/>
                  </a:lnTo>
                  <a:lnTo>
                    <a:pt x="166" y="373"/>
                  </a:lnTo>
                  <a:close/>
                  <a:moveTo>
                    <a:pt x="244" y="367"/>
                  </a:moveTo>
                  <a:lnTo>
                    <a:pt x="247" y="367"/>
                  </a:lnTo>
                  <a:lnTo>
                    <a:pt x="247" y="365"/>
                  </a:lnTo>
                  <a:lnTo>
                    <a:pt x="247" y="365"/>
                  </a:lnTo>
                  <a:lnTo>
                    <a:pt x="249" y="362"/>
                  </a:lnTo>
                  <a:lnTo>
                    <a:pt x="249" y="362"/>
                  </a:lnTo>
                  <a:lnTo>
                    <a:pt x="249" y="362"/>
                  </a:lnTo>
                  <a:lnTo>
                    <a:pt x="252" y="362"/>
                  </a:lnTo>
                  <a:lnTo>
                    <a:pt x="252" y="359"/>
                  </a:lnTo>
                  <a:lnTo>
                    <a:pt x="260" y="357"/>
                  </a:lnTo>
                  <a:lnTo>
                    <a:pt x="263" y="357"/>
                  </a:lnTo>
                  <a:lnTo>
                    <a:pt x="263" y="357"/>
                  </a:lnTo>
                  <a:lnTo>
                    <a:pt x="263" y="357"/>
                  </a:lnTo>
                  <a:lnTo>
                    <a:pt x="265" y="354"/>
                  </a:lnTo>
                  <a:lnTo>
                    <a:pt x="265" y="354"/>
                  </a:lnTo>
                  <a:lnTo>
                    <a:pt x="265" y="354"/>
                  </a:lnTo>
                  <a:lnTo>
                    <a:pt x="265" y="351"/>
                  </a:lnTo>
                  <a:lnTo>
                    <a:pt x="268" y="351"/>
                  </a:lnTo>
                  <a:lnTo>
                    <a:pt x="268" y="349"/>
                  </a:lnTo>
                  <a:lnTo>
                    <a:pt x="268" y="346"/>
                  </a:lnTo>
                  <a:lnTo>
                    <a:pt x="268" y="346"/>
                  </a:lnTo>
                  <a:lnTo>
                    <a:pt x="268" y="341"/>
                  </a:lnTo>
                  <a:lnTo>
                    <a:pt x="268" y="330"/>
                  </a:lnTo>
                  <a:lnTo>
                    <a:pt x="268" y="327"/>
                  </a:lnTo>
                  <a:lnTo>
                    <a:pt x="268" y="316"/>
                  </a:lnTo>
                  <a:lnTo>
                    <a:pt x="265" y="308"/>
                  </a:lnTo>
                  <a:lnTo>
                    <a:pt x="265" y="306"/>
                  </a:lnTo>
                  <a:lnTo>
                    <a:pt x="263" y="303"/>
                  </a:lnTo>
                  <a:lnTo>
                    <a:pt x="263" y="300"/>
                  </a:lnTo>
                  <a:lnTo>
                    <a:pt x="263" y="300"/>
                  </a:lnTo>
                  <a:lnTo>
                    <a:pt x="263" y="300"/>
                  </a:lnTo>
                  <a:lnTo>
                    <a:pt x="260" y="298"/>
                  </a:lnTo>
                  <a:lnTo>
                    <a:pt x="260" y="298"/>
                  </a:lnTo>
                  <a:lnTo>
                    <a:pt x="260" y="298"/>
                  </a:lnTo>
                  <a:lnTo>
                    <a:pt x="260" y="298"/>
                  </a:lnTo>
                  <a:lnTo>
                    <a:pt x="257" y="298"/>
                  </a:lnTo>
                  <a:lnTo>
                    <a:pt x="257" y="298"/>
                  </a:lnTo>
                  <a:lnTo>
                    <a:pt x="257" y="298"/>
                  </a:lnTo>
                  <a:lnTo>
                    <a:pt x="255" y="298"/>
                  </a:lnTo>
                  <a:lnTo>
                    <a:pt x="252" y="298"/>
                  </a:lnTo>
                  <a:lnTo>
                    <a:pt x="247" y="300"/>
                  </a:lnTo>
                  <a:lnTo>
                    <a:pt x="233" y="308"/>
                  </a:lnTo>
                  <a:lnTo>
                    <a:pt x="233" y="308"/>
                  </a:lnTo>
                  <a:lnTo>
                    <a:pt x="233" y="311"/>
                  </a:lnTo>
                  <a:lnTo>
                    <a:pt x="233" y="311"/>
                  </a:lnTo>
                  <a:lnTo>
                    <a:pt x="230" y="314"/>
                  </a:lnTo>
                  <a:lnTo>
                    <a:pt x="230" y="319"/>
                  </a:lnTo>
                  <a:lnTo>
                    <a:pt x="230" y="330"/>
                  </a:lnTo>
                  <a:lnTo>
                    <a:pt x="225" y="346"/>
                  </a:lnTo>
                  <a:lnTo>
                    <a:pt x="225" y="351"/>
                  </a:lnTo>
                  <a:lnTo>
                    <a:pt x="225" y="354"/>
                  </a:lnTo>
                  <a:lnTo>
                    <a:pt x="225" y="354"/>
                  </a:lnTo>
                  <a:lnTo>
                    <a:pt x="225" y="357"/>
                  </a:lnTo>
                  <a:lnTo>
                    <a:pt x="225" y="357"/>
                  </a:lnTo>
                  <a:lnTo>
                    <a:pt x="225" y="359"/>
                  </a:lnTo>
                  <a:lnTo>
                    <a:pt x="225" y="359"/>
                  </a:lnTo>
                  <a:lnTo>
                    <a:pt x="225" y="359"/>
                  </a:lnTo>
                  <a:lnTo>
                    <a:pt x="228" y="362"/>
                  </a:lnTo>
                  <a:lnTo>
                    <a:pt x="228" y="362"/>
                  </a:lnTo>
                  <a:lnTo>
                    <a:pt x="228" y="362"/>
                  </a:lnTo>
                  <a:lnTo>
                    <a:pt x="230" y="365"/>
                  </a:lnTo>
                  <a:lnTo>
                    <a:pt x="233" y="365"/>
                  </a:lnTo>
                  <a:lnTo>
                    <a:pt x="236" y="365"/>
                  </a:lnTo>
                  <a:lnTo>
                    <a:pt x="239" y="367"/>
                  </a:lnTo>
                  <a:lnTo>
                    <a:pt x="244" y="367"/>
                  </a:lnTo>
                  <a:lnTo>
                    <a:pt x="244" y="367"/>
                  </a:lnTo>
                  <a:close/>
                  <a:moveTo>
                    <a:pt x="104" y="359"/>
                  </a:moveTo>
                  <a:lnTo>
                    <a:pt x="110" y="324"/>
                  </a:lnTo>
                  <a:lnTo>
                    <a:pt x="110" y="322"/>
                  </a:lnTo>
                  <a:lnTo>
                    <a:pt x="110" y="322"/>
                  </a:lnTo>
                  <a:lnTo>
                    <a:pt x="107" y="319"/>
                  </a:lnTo>
                  <a:lnTo>
                    <a:pt x="107" y="319"/>
                  </a:lnTo>
                  <a:lnTo>
                    <a:pt x="104" y="316"/>
                  </a:lnTo>
                  <a:lnTo>
                    <a:pt x="102" y="314"/>
                  </a:lnTo>
                  <a:lnTo>
                    <a:pt x="96" y="308"/>
                  </a:lnTo>
                  <a:lnTo>
                    <a:pt x="91" y="306"/>
                  </a:lnTo>
                  <a:lnTo>
                    <a:pt x="91" y="306"/>
                  </a:lnTo>
                  <a:lnTo>
                    <a:pt x="83" y="287"/>
                  </a:lnTo>
                  <a:lnTo>
                    <a:pt x="67" y="292"/>
                  </a:lnTo>
                  <a:lnTo>
                    <a:pt x="64" y="292"/>
                  </a:lnTo>
                  <a:lnTo>
                    <a:pt x="61" y="290"/>
                  </a:lnTo>
                  <a:lnTo>
                    <a:pt x="56" y="290"/>
                  </a:lnTo>
                  <a:lnTo>
                    <a:pt x="40" y="284"/>
                  </a:lnTo>
                  <a:lnTo>
                    <a:pt x="35" y="284"/>
                  </a:lnTo>
                  <a:lnTo>
                    <a:pt x="32" y="284"/>
                  </a:lnTo>
                  <a:lnTo>
                    <a:pt x="32" y="298"/>
                  </a:lnTo>
                  <a:lnTo>
                    <a:pt x="32" y="298"/>
                  </a:lnTo>
                  <a:lnTo>
                    <a:pt x="32" y="303"/>
                  </a:lnTo>
                  <a:lnTo>
                    <a:pt x="37" y="324"/>
                  </a:lnTo>
                  <a:lnTo>
                    <a:pt x="40" y="330"/>
                  </a:lnTo>
                  <a:lnTo>
                    <a:pt x="43" y="332"/>
                  </a:lnTo>
                  <a:lnTo>
                    <a:pt x="43" y="335"/>
                  </a:lnTo>
                  <a:lnTo>
                    <a:pt x="45" y="335"/>
                  </a:lnTo>
                  <a:lnTo>
                    <a:pt x="104" y="359"/>
                  </a:lnTo>
                  <a:lnTo>
                    <a:pt x="104" y="359"/>
                  </a:lnTo>
                  <a:lnTo>
                    <a:pt x="104" y="359"/>
                  </a:lnTo>
                  <a:close/>
                  <a:moveTo>
                    <a:pt x="131" y="257"/>
                  </a:moveTo>
                  <a:lnTo>
                    <a:pt x="139" y="282"/>
                  </a:lnTo>
                  <a:lnTo>
                    <a:pt x="142" y="287"/>
                  </a:lnTo>
                  <a:lnTo>
                    <a:pt x="139" y="290"/>
                  </a:lnTo>
                  <a:lnTo>
                    <a:pt x="139" y="292"/>
                  </a:lnTo>
                  <a:lnTo>
                    <a:pt x="137" y="300"/>
                  </a:lnTo>
                  <a:lnTo>
                    <a:pt x="137" y="303"/>
                  </a:lnTo>
                  <a:lnTo>
                    <a:pt x="137" y="303"/>
                  </a:lnTo>
                  <a:lnTo>
                    <a:pt x="137" y="306"/>
                  </a:lnTo>
                  <a:lnTo>
                    <a:pt x="137" y="306"/>
                  </a:lnTo>
                  <a:lnTo>
                    <a:pt x="137" y="306"/>
                  </a:lnTo>
                  <a:lnTo>
                    <a:pt x="137" y="308"/>
                  </a:lnTo>
                  <a:lnTo>
                    <a:pt x="137" y="308"/>
                  </a:lnTo>
                  <a:lnTo>
                    <a:pt x="139" y="311"/>
                  </a:lnTo>
                  <a:lnTo>
                    <a:pt x="139" y="314"/>
                  </a:lnTo>
                  <a:lnTo>
                    <a:pt x="142" y="316"/>
                  </a:lnTo>
                  <a:lnTo>
                    <a:pt x="147" y="319"/>
                  </a:lnTo>
                  <a:lnTo>
                    <a:pt x="158" y="330"/>
                  </a:lnTo>
                  <a:lnTo>
                    <a:pt x="161" y="330"/>
                  </a:lnTo>
                  <a:lnTo>
                    <a:pt x="161" y="330"/>
                  </a:lnTo>
                  <a:lnTo>
                    <a:pt x="161" y="330"/>
                  </a:lnTo>
                  <a:lnTo>
                    <a:pt x="163" y="330"/>
                  </a:lnTo>
                  <a:lnTo>
                    <a:pt x="166" y="327"/>
                  </a:lnTo>
                  <a:lnTo>
                    <a:pt x="188" y="319"/>
                  </a:lnTo>
                  <a:lnTo>
                    <a:pt x="206" y="311"/>
                  </a:lnTo>
                  <a:lnTo>
                    <a:pt x="212" y="311"/>
                  </a:lnTo>
                  <a:lnTo>
                    <a:pt x="214" y="308"/>
                  </a:lnTo>
                  <a:lnTo>
                    <a:pt x="217" y="306"/>
                  </a:lnTo>
                  <a:lnTo>
                    <a:pt x="217" y="306"/>
                  </a:lnTo>
                  <a:lnTo>
                    <a:pt x="220" y="303"/>
                  </a:lnTo>
                  <a:lnTo>
                    <a:pt x="220" y="300"/>
                  </a:lnTo>
                  <a:lnTo>
                    <a:pt x="220" y="300"/>
                  </a:lnTo>
                  <a:lnTo>
                    <a:pt x="222" y="298"/>
                  </a:lnTo>
                  <a:lnTo>
                    <a:pt x="222" y="295"/>
                  </a:lnTo>
                  <a:lnTo>
                    <a:pt x="222" y="292"/>
                  </a:lnTo>
                  <a:lnTo>
                    <a:pt x="222" y="241"/>
                  </a:lnTo>
                  <a:lnTo>
                    <a:pt x="222" y="239"/>
                  </a:lnTo>
                  <a:lnTo>
                    <a:pt x="220" y="236"/>
                  </a:lnTo>
                  <a:lnTo>
                    <a:pt x="220" y="228"/>
                  </a:lnTo>
                  <a:lnTo>
                    <a:pt x="214" y="220"/>
                  </a:lnTo>
                  <a:lnTo>
                    <a:pt x="209" y="209"/>
                  </a:lnTo>
                  <a:lnTo>
                    <a:pt x="204" y="201"/>
                  </a:lnTo>
                  <a:lnTo>
                    <a:pt x="201" y="201"/>
                  </a:lnTo>
                  <a:lnTo>
                    <a:pt x="201" y="198"/>
                  </a:lnTo>
                  <a:lnTo>
                    <a:pt x="198" y="196"/>
                  </a:lnTo>
                  <a:lnTo>
                    <a:pt x="196" y="193"/>
                  </a:lnTo>
                  <a:lnTo>
                    <a:pt x="193" y="193"/>
                  </a:lnTo>
                  <a:lnTo>
                    <a:pt x="190" y="193"/>
                  </a:lnTo>
                  <a:lnTo>
                    <a:pt x="188" y="193"/>
                  </a:lnTo>
                  <a:lnTo>
                    <a:pt x="188" y="193"/>
                  </a:lnTo>
                  <a:lnTo>
                    <a:pt x="185" y="193"/>
                  </a:lnTo>
                  <a:lnTo>
                    <a:pt x="185" y="193"/>
                  </a:lnTo>
                  <a:lnTo>
                    <a:pt x="182" y="193"/>
                  </a:lnTo>
                  <a:lnTo>
                    <a:pt x="180" y="196"/>
                  </a:lnTo>
                  <a:lnTo>
                    <a:pt x="177" y="196"/>
                  </a:lnTo>
                  <a:lnTo>
                    <a:pt x="171" y="201"/>
                  </a:lnTo>
                  <a:lnTo>
                    <a:pt x="163" y="209"/>
                  </a:lnTo>
                  <a:lnTo>
                    <a:pt x="155" y="220"/>
                  </a:lnTo>
                  <a:lnTo>
                    <a:pt x="153" y="225"/>
                  </a:lnTo>
                  <a:lnTo>
                    <a:pt x="153" y="228"/>
                  </a:lnTo>
                  <a:lnTo>
                    <a:pt x="145" y="244"/>
                  </a:lnTo>
                  <a:lnTo>
                    <a:pt x="131" y="257"/>
                  </a:lnTo>
                  <a:lnTo>
                    <a:pt x="131" y="257"/>
                  </a:lnTo>
                  <a:lnTo>
                    <a:pt x="131" y="257"/>
                  </a:lnTo>
                  <a:close/>
                  <a:moveTo>
                    <a:pt x="308" y="298"/>
                  </a:moveTo>
                  <a:lnTo>
                    <a:pt x="308" y="233"/>
                  </a:lnTo>
                  <a:lnTo>
                    <a:pt x="298" y="233"/>
                  </a:lnTo>
                  <a:lnTo>
                    <a:pt x="298" y="298"/>
                  </a:lnTo>
                  <a:lnTo>
                    <a:pt x="308" y="298"/>
                  </a:lnTo>
                  <a:lnTo>
                    <a:pt x="308" y="298"/>
                  </a:lnTo>
                  <a:close/>
                  <a:moveTo>
                    <a:pt x="276" y="276"/>
                  </a:moveTo>
                  <a:lnTo>
                    <a:pt x="276" y="233"/>
                  </a:lnTo>
                  <a:lnTo>
                    <a:pt x="268" y="233"/>
                  </a:lnTo>
                  <a:lnTo>
                    <a:pt x="268" y="276"/>
                  </a:lnTo>
                  <a:lnTo>
                    <a:pt x="276" y="276"/>
                  </a:lnTo>
                  <a:lnTo>
                    <a:pt x="276" y="276"/>
                  </a:lnTo>
                  <a:close/>
                  <a:moveTo>
                    <a:pt x="83" y="257"/>
                  </a:moveTo>
                  <a:lnTo>
                    <a:pt x="83" y="209"/>
                  </a:lnTo>
                  <a:lnTo>
                    <a:pt x="72" y="209"/>
                  </a:lnTo>
                  <a:lnTo>
                    <a:pt x="72" y="257"/>
                  </a:lnTo>
                  <a:lnTo>
                    <a:pt x="83" y="257"/>
                  </a:lnTo>
                  <a:lnTo>
                    <a:pt x="83" y="257"/>
                  </a:lnTo>
                  <a:close/>
                  <a:moveTo>
                    <a:pt x="276" y="228"/>
                  </a:moveTo>
                  <a:lnTo>
                    <a:pt x="276" y="188"/>
                  </a:lnTo>
                  <a:lnTo>
                    <a:pt x="268" y="188"/>
                  </a:lnTo>
                  <a:lnTo>
                    <a:pt x="268" y="228"/>
                  </a:lnTo>
                  <a:lnTo>
                    <a:pt x="276" y="228"/>
                  </a:lnTo>
                  <a:lnTo>
                    <a:pt x="276" y="228"/>
                  </a:lnTo>
                  <a:close/>
                  <a:moveTo>
                    <a:pt x="83" y="204"/>
                  </a:moveTo>
                  <a:lnTo>
                    <a:pt x="83" y="172"/>
                  </a:lnTo>
                  <a:lnTo>
                    <a:pt x="72" y="172"/>
                  </a:lnTo>
                  <a:lnTo>
                    <a:pt x="72" y="204"/>
                  </a:lnTo>
                  <a:lnTo>
                    <a:pt x="83" y="204"/>
                  </a:lnTo>
                  <a:lnTo>
                    <a:pt x="83" y="204"/>
                  </a:lnTo>
                  <a:close/>
                  <a:moveTo>
                    <a:pt x="214" y="121"/>
                  </a:moveTo>
                  <a:lnTo>
                    <a:pt x="182" y="105"/>
                  </a:lnTo>
                  <a:lnTo>
                    <a:pt x="177" y="110"/>
                  </a:lnTo>
                  <a:lnTo>
                    <a:pt x="174" y="113"/>
                  </a:lnTo>
                  <a:lnTo>
                    <a:pt x="171" y="115"/>
                  </a:lnTo>
                  <a:lnTo>
                    <a:pt x="171" y="115"/>
                  </a:lnTo>
                  <a:lnTo>
                    <a:pt x="171" y="115"/>
                  </a:lnTo>
                  <a:lnTo>
                    <a:pt x="169" y="115"/>
                  </a:lnTo>
                  <a:lnTo>
                    <a:pt x="169" y="115"/>
                  </a:lnTo>
                  <a:lnTo>
                    <a:pt x="166" y="118"/>
                  </a:lnTo>
                  <a:lnTo>
                    <a:pt x="166" y="118"/>
                  </a:lnTo>
                  <a:lnTo>
                    <a:pt x="166" y="118"/>
                  </a:lnTo>
                  <a:lnTo>
                    <a:pt x="163" y="115"/>
                  </a:lnTo>
                  <a:lnTo>
                    <a:pt x="161" y="115"/>
                  </a:lnTo>
                  <a:lnTo>
                    <a:pt x="161" y="115"/>
                  </a:lnTo>
                  <a:lnTo>
                    <a:pt x="158" y="115"/>
                  </a:lnTo>
                  <a:lnTo>
                    <a:pt x="158" y="115"/>
                  </a:lnTo>
                  <a:lnTo>
                    <a:pt x="158" y="115"/>
                  </a:lnTo>
                  <a:lnTo>
                    <a:pt x="158" y="115"/>
                  </a:lnTo>
                  <a:lnTo>
                    <a:pt x="155" y="115"/>
                  </a:lnTo>
                  <a:lnTo>
                    <a:pt x="155" y="118"/>
                  </a:lnTo>
                  <a:lnTo>
                    <a:pt x="155" y="118"/>
                  </a:lnTo>
                  <a:lnTo>
                    <a:pt x="155" y="118"/>
                  </a:lnTo>
                  <a:lnTo>
                    <a:pt x="147" y="134"/>
                  </a:lnTo>
                  <a:lnTo>
                    <a:pt x="137" y="158"/>
                  </a:lnTo>
                  <a:lnTo>
                    <a:pt x="131" y="166"/>
                  </a:lnTo>
                  <a:lnTo>
                    <a:pt x="129" y="172"/>
                  </a:lnTo>
                  <a:lnTo>
                    <a:pt x="137" y="180"/>
                  </a:lnTo>
                  <a:lnTo>
                    <a:pt x="163" y="188"/>
                  </a:lnTo>
                  <a:lnTo>
                    <a:pt x="169" y="185"/>
                  </a:lnTo>
                  <a:lnTo>
                    <a:pt x="185" y="174"/>
                  </a:lnTo>
                  <a:lnTo>
                    <a:pt x="204" y="164"/>
                  </a:lnTo>
                  <a:lnTo>
                    <a:pt x="209" y="158"/>
                  </a:lnTo>
                  <a:lnTo>
                    <a:pt x="206" y="142"/>
                  </a:lnTo>
                  <a:lnTo>
                    <a:pt x="214" y="121"/>
                  </a:lnTo>
                  <a:lnTo>
                    <a:pt x="214" y="121"/>
                  </a:lnTo>
                  <a:lnTo>
                    <a:pt x="214" y="121"/>
                  </a:lnTo>
                  <a:close/>
                  <a:moveTo>
                    <a:pt x="129" y="115"/>
                  </a:moveTo>
                  <a:lnTo>
                    <a:pt x="129" y="115"/>
                  </a:lnTo>
                  <a:lnTo>
                    <a:pt x="112" y="153"/>
                  </a:lnTo>
                  <a:lnTo>
                    <a:pt x="102" y="153"/>
                  </a:lnTo>
                  <a:lnTo>
                    <a:pt x="94" y="153"/>
                  </a:lnTo>
                  <a:lnTo>
                    <a:pt x="91" y="153"/>
                  </a:lnTo>
                  <a:lnTo>
                    <a:pt x="91" y="153"/>
                  </a:lnTo>
                  <a:lnTo>
                    <a:pt x="88" y="153"/>
                  </a:lnTo>
                  <a:lnTo>
                    <a:pt x="86" y="153"/>
                  </a:lnTo>
                  <a:lnTo>
                    <a:pt x="86" y="153"/>
                  </a:lnTo>
                  <a:lnTo>
                    <a:pt x="83" y="150"/>
                  </a:lnTo>
                  <a:lnTo>
                    <a:pt x="83" y="150"/>
                  </a:lnTo>
                  <a:lnTo>
                    <a:pt x="83" y="150"/>
                  </a:lnTo>
                  <a:lnTo>
                    <a:pt x="80" y="147"/>
                  </a:lnTo>
                  <a:lnTo>
                    <a:pt x="78" y="142"/>
                  </a:lnTo>
                  <a:lnTo>
                    <a:pt x="75" y="134"/>
                  </a:lnTo>
                  <a:lnTo>
                    <a:pt x="78" y="134"/>
                  </a:lnTo>
                  <a:lnTo>
                    <a:pt x="83" y="134"/>
                  </a:lnTo>
                  <a:lnTo>
                    <a:pt x="86" y="131"/>
                  </a:lnTo>
                  <a:lnTo>
                    <a:pt x="88" y="129"/>
                  </a:lnTo>
                  <a:lnTo>
                    <a:pt x="91" y="129"/>
                  </a:lnTo>
                  <a:lnTo>
                    <a:pt x="96" y="123"/>
                  </a:lnTo>
                  <a:lnTo>
                    <a:pt x="107" y="110"/>
                  </a:lnTo>
                  <a:lnTo>
                    <a:pt x="118" y="113"/>
                  </a:lnTo>
                  <a:lnTo>
                    <a:pt x="121" y="115"/>
                  </a:lnTo>
                  <a:lnTo>
                    <a:pt x="123" y="115"/>
                  </a:lnTo>
                  <a:lnTo>
                    <a:pt x="129" y="115"/>
                  </a:lnTo>
                  <a:lnTo>
                    <a:pt x="129" y="115"/>
                  </a:lnTo>
                  <a:close/>
                  <a:moveTo>
                    <a:pt x="166" y="107"/>
                  </a:moveTo>
                  <a:lnTo>
                    <a:pt x="155" y="107"/>
                  </a:lnTo>
                  <a:lnTo>
                    <a:pt x="155" y="70"/>
                  </a:lnTo>
                  <a:lnTo>
                    <a:pt x="166" y="70"/>
                  </a:lnTo>
                  <a:lnTo>
                    <a:pt x="166" y="107"/>
                  </a:lnTo>
                  <a:lnTo>
                    <a:pt x="166" y="107"/>
                  </a:lnTo>
                  <a:close/>
                  <a:moveTo>
                    <a:pt x="209" y="94"/>
                  </a:moveTo>
                  <a:lnTo>
                    <a:pt x="209" y="38"/>
                  </a:lnTo>
                  <a:lnTo>
                    <a:pt x="201" y="38"/>
                  </a:lnTo>
                  <a:lnTo>
                    <a:pt x="201" y="94"/>
                  </a:lnTo>
                  <a:lnTo>
                    <a:pt x="209" y="94"/>
                  </a:lnTo>
                  <a:lnTo>
                    <a:pt x="209" y="94"/>
                  </a:lnTo>
                  <a:close/>
                  <a:moveTo>
                    <a:pt x="166" y="62"/>
                  </a:moveTo>
                  <a:lnTo>
                    <a:pt x="166" y="0"/>
                  </a:lnTo>
                  <a:lnTo>
                    <a:pt x="155" y="0"/>
                  </a:lnTo>
                  <a:lnTo>
                    <a:pt x="155" y="62"/>
                  </a:lnTo>
                  <a:lnTo>
                    <a:pt x="166" y="6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43"/>
            <p:cNvSpPr>
              <a:spLocks noEditPoints="1"/>
            </p:cNvSpPr>
            <p:nvPr/>
          </p:nvSpPr>
          <p:spPr bwMode="auto">
            <a:xfrm>
              <a:off x="4725" y="465"/>
              <a:ext cx="1283" cy="1142"/>
            </a:xfrm>
            <a:custGeom>
              <a:avLst/>
              <a:gdLst>
                <a:gd name="T0" fmla="*/ 183 w 1283"/>
                <a:gd name="T1" fmla="*/ 997 h 1142"/>
                <a:gd name="T2" fmla="*/ 652 w 1283"/>
                <a:gd name="T3" fmla="*/ 193 h 1142"/>
                <a:gd name="T4" fmla="*/ 1116 w 1283"/>
                <a:gd name="T5" fmla="*/ 997 h 1142"/>
                <a:gd name="T6" fmla="*/ 183 w 1283"/>
                <a:gd name="T7" fmla="*/ 997 h 1142"/>
                <a:gd name="T8" fmla="*/ 183 w 1283"/>
                <a:gd name="T9" fmla="*/ 997 h 1142"/>
                <a:gd name="T10" fmla="*/ 183 w 1283"/>
                <a:gd name="T11" fmla="*/ 997 h 1142"/>
                <a:gd name="T12" fmla="*/ 81 w 1283"/>
                <a:gd name="T13" fmla="*/ 1139 h 1142"/>
                <a:gd name="T14" fmla="*/ 1202 w 1283"/>
                <a:gd name="T15" fmla="*/ 1142 h 1142"/>
                <a:gd name="T16" fmla="*/ 1210 w 1283"/>
                <a:gd name="T17" fmla="*/ 1142 h 1142"/>
                <a:gd name="T18" fmla="*/ 1218 w 1283"/>
                <a:gd name="T19" fmla="*/ 1139 h 1142"/>
                <a:gd name="T20" fmla="*/ 1226 w 1283"/>
                <a:gd name="T21" fmla="*/ 1137 h 1142"/>
                <a:gd name="T22" fmla="*/ 1234 w 1283"/>
                <a:gd name="T23" fmla="*/ 1137 h 1142"/>
                <a:gd name="T24" fmla="*/ 1242 w 1283"/>
                <a:gd name="T25" fmla="*/ 1131 h 1142"/>
                <a:gd name="T26" fmla="*/ 1248 w 1283"/>
                <a:gd name="T27" fmla="*/ 1129 h 1142"/>
                <a:gd name="T28" fmla="*/ 1253 w 1283"/>
                <a:gd name="T29" fmla="*/ 1123 h 1142"/>
                <a:gd name="T30" fmla="*/ 1258 w 1283"/>
                <a:gd name="T31" fmla="*/ 1121 h 1142"/>
                <a:gd name="T32" fmla="*/ 1261 w 1283"/>
                <a:gd name="T33" fmla="*/ 1115 h 1142"/>
                <a:gd name="T34" fmla="*/ 1266 w 1283"/>
                <a:gd name="T35" fmla="*/ 1110 h 1142"/>
                <a:gd name="T36" fmla="*/ 1274 w 1283"/>
                <a:gd name="T37" fmla="*/ 1094 h 1142"/>
                <a:gd name="T38" fmla="*/ 1277 w 1283"/>
                <a:gd name="T39" fmla="*/ 1088 h 1142"/>
                <a:gd name="T40" fmla="*/ 1280 w 1283"/>
                <a:gd name="T41" fmla="*/ 1078 h 1142"/>
                <a:gd name="T42" fmla="*/ 1283 w 1283"/>
                <a:gd name="T43" fmla="*/ 1070 h 1142"/>
                <a:gd name="T44" fmla="*/ 1283 w 1283"/>
                <a:gd name="T45" fmla="*/ 1064 h 1142"/>
                <a:gd name="T46" fmla="*/ 1283 w 1283"/>
                <a:gd name="T47" fmla="*/ 1054 h 1142"/>
                <a:gd name="T48" fmla="*/ 1280 w 1283"/>
                <a:gd name="T49" fmla="*/ 1046 h 1142"/>
                <a:gd name="T50" fmla="*/ 1277 w 1283"/>
                <a:gd name="T51" fmla="*/ 1035 h 1142"/>
                <a:gd name="T52" fmla="*/ 1269 w 1283"/>
                <a:gd name="T53" fmla="*/ 1016 h 1142"/>
                <a:gd name="T54" fmla="*/ 1245 w 1283"/>
                <a:gd name="T55" fmla="*/ 979 h 1142"/>
                <a:gd name="T56" fmla="*/ 714 w 1283"/>
                <a:gd name="T57" fmla="*/ 37 h 1142"/>
                <a:gd name="T58" fmla="*/ 700 w 1283"/>
                <a:gd name="T59" fmla="*/ 21 h 1142"/>
                <a:gd name="T60" fmla="*/ 695 w 1283"/>
                <a:gd name="T61" fmla="*/ 16 h 1142"/>
                <a:gd name="T62" fmla="*/ 687 w 1283"/>
                <a:gd name="T63" fmla="*/ 11 h 1142"/>
                <a:gd name="T64" fmla="*/ 682 w 1283"/>
                <a:gd name="T65" fmla="*/ 5 h 1142"/>
                <a:gd name="T66" fmla="*/ 676 w 1283"/>
                <a:gd name="T67" fmla="*/ 3 h 1142"/>
                <a:gd name="T68" fmla="*/ 671 w 1283"/>
                <a:gd name="T69" fmla="*/ 3 h 1142"/>
                <a:gd name="T70" fmla="*/ 663 w 1283"/>
                <a:gd name="T71" fmla="*/ 0 h 1142"/>
                <a:gd name="T72" fmla="*/ 657 w 1283"/>
                <a:gd name="T73" fmla="*/ 0 h 1142"/>
                <a:gd name="T74" fmla="*/ 655 w 1283"/>
                <a:gd name="T75" fmla="*/ 0 h 1142"/>
                <a:gd name="T76" fmla="*/ 652 w 1283"/>
                <a:gd name="T77" fmla="*/ 0 h 1142"/>
                <a:gd name="T78" fmla="*/ 649 w 1283"/>
                <a:gd name="T79" fmla="*/ 0 h 1142"/>
                <a:gd name="T80" fmla="*/ 641 w 1283"/>
                <a:gd name="T81" fmla="*/ 3 h 1142"/>
                <a:gd name="T82" fmla="*/ 633 w 1283"/>
                <a:gd name="T83" fmla="*/ 5 h 1142"/>
                <a:gd name="T84" fmla="*/ 625 w 1283"/>
                <a:gd name="T85" fmla="*/ 8 h 1142"/>
                <a:gd name="T86" fmla="*/ 617 w 1283"/>
                <a:gd name="T87" fmla="*/ 13 h 1142"/>
                <a:gd name="T88" fmla="*/ 612 w 1283"/>
                <a:gd name="T89" fmla="*/ 19 h 1142"/>
                <a:gd name="T90" fmla="*/ 6 w 1283"/>
                <a:gd name="T91" fmla="*/ 1032 h 1142"/>
                <a:gd name="T92" fmla="*/ 0 w 1283"/>
                <a:gd name="T93" fmla="*/ 1062 h 1142"/>
                <a:gd name="T94" fmla="*/ 0 w 1283"/>
                <a:gd name="T95" fmla="*/ 1072 h 1142"/>
                <a:gd name="T96" fmla="*/ 3 w 1283"/>
                <a:gd name="T97" fmla="*/ 1083 h 1142"/>
                <a:gd name="T98" fmla="*/ 6 w 1283"/>
                <a:gd name="T99" fmla="*/ 1091 h 1142"/>
                <a:gd name="T100" fmla="*/ 8 w 1283"/>
                <a:gd name="T101" fmla="*/ 1096 h 1142"/>
                <a:gd name="T102" fmla="*/ 14 w 1283"/>
                <a:gd name="T103" fmla="*/ 1102 h 1142"/>
                <a:gd name="T104" fmla="*/ 16 w 1283"/>
                <a:gd name="T105" fmla="*/ 1107 h 1142"/>
                <a:gd name="T106" fmla="*/ 22 w 1283"/>
                <a:gd name="T107" fmla="*/ 1113 h 1142"/>
                <a:gd name="T108" fmla="*/ 24 w 1283"/>
                <a:gd name="T109" fmla="*/ 1118 h 1142"/>
                <a:gd name="T110" fmla="*/ 30 w 1283"/>
                <a:gd name="T111" fmla="*/ 1121 h 1142"/>
                <a:gd name="T112" fmla="*/ 38 w 1283"/>
                <a:gd name="T113" fmla="*/ 1126 h 1142"/>
                <a:gd name="T114" fmla="*/ 46 w 1283"/>
                <a:gd name="T115" fmla="*/ 1129 h 1142"/>
                <a:gd name="T116" fmla="*/ 57 w 1283"/>
                <a:gd name="T117" fmla="*/ 1134 h 1142"/>
                <a:gd name="T118" fmla="*/ 81 w 1283"/>
                <a:gd name="T119" fmla="*/ 1139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3" h="1142">
                  <a:moveTo>
                    <a:pt x="183" y="997"/>
                  </a:moveTo>
                  <a:lnTo>
                    <a:pt x="652" y="193"/>
                  </a:lnTo>
                  <a:lnTo>
                    <a:pt x="1116" y="997"/>
                  </a:lnTo>
                  <a:lnTo>
                    <a:pt x="183" y="997"/>
                  </a:lnTo>
                  <a:lnTo>
                    <a:pt x="183" y="997"/>
                  </a:lnTo>
                  <a:lnTo>
                    <a:pt x="183" y="997"/>
                  </a:lnTo>
                  <a:close/>
                  <a:moveTo>
                    <a:pt x="81" y="1139"/>
                  </a:moveTo>
                  <a:lnTo>
                    <a:pt x="1202" y="1142"/>
                  </a:lnTo>
                  <a:lnTo>
                    <a:pt x="1210" y="1142"/>
                  </a:lnTo>
                  <a:lnTo>
                    <a:pt x="1218" y="1139"/>
                  </a:lnTo>
                  <a:lnTo>
                    <a:pt x="1226" y="1137"/>
                  </a:lnTo>
                  <a:lnTo>
                    <a:pt x="1234" y="1137"/>
                  </a:lnTo>
                  <a:lnTo>
                    <a:pt x="1242" y="1131"/>
                  </a:lnTo>
                  <a:lnTo>
                    <a:pt x="1248" y="1129"/>
                  </a:lnTo>
                  <a:lnTo>
                    <a:pt x="1253" y="1123"/>
                  </a:lnTo>
                  <a:lnTo>
                    <a:pt x="1258" y="1121"/>
                  </a:lnTo>
                  <a:lnTo>
                    <a:pt x="1261" y="1115"/>
                  </a:lnTo>
                  <a:lnTo>
                    <a:pt x="1266" y="1110"/>
                  </a:lnTo>
                  <a:lnTo>
                    <a:pt x="1274" y="1094"/>
                  </a:lnTo>
                  <a:lnTo>
                    <a:pt x="1277" y="1088"/>
                  </a:lnTo>
                  <a:lnTo>
                    <a:pt x="1280" y="1078"/>
                  </a:lnTo>
                  <a:lnTo>
                    <a:pt x="1283" y="1070"/>
                  </a:lnTo>
                  <a:lnTo>
                    <a:pt x="1283" y="1064"/>
                  </a:lnTo>
                  <a:lnTo>
                    <a:pt x="1283" y="1054"/>
                  </a:lnTo>
                  <a:lnTo>
                    <a:pt x="1280" y="1046"/>
                  </a:lnTo>
                  <a:lnTo>
                    <a:pt x="1277" y="1035"/>
                  </a:lnTo>
                  <a:lnTo>
                    <a:pt x="1269" y="1016"/>
                  </a:lnTo>
                  <a:lnTo>
                    <a:pt x="1245" y="979"/>
                  </a:lnTo>
                  <a:lnTo>
                    <a:pt x="714" y="37"/>
                  </a:lnTo>
                  <a:lnTo>
                    <a:pt x="700" y="21"/>
                  </a:lnTo>
                  <a:lnTo>
                    <a:pt x="695" y="16"/>
                  </a:lnTo>
                  <a:lnTo>
                    <a:pt x="687" y="11"/>
                  </a:lnTo>
                  <a:lnTo>
                    <a:pt x="682" y="5"/>
                  </a:lnTo>
                  <a:lnTo>
                    <a:pt x="676" y="3"/>
                  </a:lnTo>
                  <a:lnTo>
                    <a:pt x="671" y="3"/>
                  </a:lnTo>
                  <a:lnTo>
                    <a:pt x="663" y="0"/>
                  </a:lnTo>
                  <a:lnTo>
                    <a:pt x="657" y="0"/>
                  </a:lnTo>
                  <a:lnTo>
                    <a:pt x="655" y="0"/>
                  </a:lnTo>
                  <a:lnTo>
                    <a:pt x="652" y="0"/>
                  </a:lnTo>
                  <a:lnTo>
                    <a:pt x="649" y="0"/>
                  </a:lnTo>
                  <a:lnTo>
                    <a:pt x="641" y="3"/>
                  </a:lnTo>
                  <a:lnTo>
                    <a:pt x="633" y="5"/>
                  </a:lnTo>
                  <a:lnTo>
                    <a:pt x="625" y="8"/>
                  </a:lnTo>
                  <a:lnTo>
                    <a:pt x="617" y="13"/>
                  </a:lnTo>
                  <a:lnTo>
                    <a:pt x="612" y="19"/>
                  </a:lnTo>
                  <a:lnTo>
                    <a:pt x="6" y="1032"/>
                  </a:lnTo>
                  <a:lnTo>
                    <a:pt x="0" y="1062"/>
                  </a:lnTo>
                  <a:lnTo>
                    <a:pt x="0" y="1072"/>
                  </a:lnTo>
                  <a:lnTo>
                    <a:pt x="3" y="1083"/>
                  </a:lnTo>
                  <a:lnTo>
                    <a:pt x="6" y="1091"/>
                  </a:lnTo>
                  <a:lnTo>
                    <a:pt x="8" y="1096"/>
                  </a:lnTo>
                  <a:lnTo>
                    <a:pt x="14" y="1102"/>
                  </a:lnTo>
                  <a:lnTo>
                    <a:pt x="16" y="1107"/>
                  </a:lnTo>
                  <a:lnTo>
                    <a:pt x="22" y="1113"/>
                  </a:lnTo>
                  <a:lnTo>
                    <a:pt x="24" y="1118"/>
                  </a:lnTo>
                  <a:lnTo>
                    <a:pt x="30" y="1121"/>
                  </a:lnTo>
                  <a:lnTo>
                    <a:pt x="38" y="1126"/>
                  </a:lnTo>
                  <a:lnTo>
                    <a:pt x="46" y="1129"/>
                  </a:lnTo>
                  <a:lnTo>
                    <a:pt x="57" y="1134"/>
                  </a:lnTo>
                  <a:lnTo>
                    <a:pt x="81" y="113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45"/>
            <p:cNvSpPr>
              <a:spLocks noEditPoints="1"/>
            </p:cNvSpPr>
            <p:nvPr/>
          </p:nvSpPr>
          <p:spPr bwMode="auto">
            <a:xfrm>
              <a:off x="5211" y="733"/>
              <a:ext cx="354" cy="713"/>
            </a:xfrm>
            <a:custGeom>
              <a:avLst/>
              <a:gdLst>
                <a:gd name="T0" fmla="*/ 247 w 354"/>
                <a:gd name="T1" fmla="*/ 603 h 713"/>
                <a:gd name="T2" fmla="*/ 303 w 354"/>
                <a:gd name="T3" fmla="*/ 539 h 713"/>
                <a:gd name="T4" fmla="*/ 284 w 354"/>
                <a:gd name="T5" fmla="*/ 523 h 713"/>
                <a:gd name="T6" fmla="*/ 16 w 354"/>
                <a:gd name="T7" fmla="*/ 526 h 713"/>
                <a:gd name="T8" fmla="*/ 2 w 354"/>
                <a:gd name="T9" fmla="*/ 536 h 713"/>
                <a:gd name="T10" fmla="*/ 61 w 354"/>
                <a:gd name="T11" fmla="*/ 713 h 713"/>
                <a:gd name="T12" fmla="*/ 171 w 354"/>
                <a:gd name="T13" fmla="*/ 507 h 713"/>
                <a:gd name="T14" fmla="*/ 201 w 354"/>
                <a:gd name="T15" fmla="*/ 483 h 713"/>
                <a:gd name="T16" fmla="*/ 206 w 354"/>
                <a:gd name="T17" fmla="*/ 442 h 713"/>
                <a:gd name="T18" fmla="*/ 177 w 354"/>
                <a:gd name="T19" fmla="*/ 408 h 713"/>
                <a:gd name="T20" fmla="*/ 126 w 354"/>
                <a:gd name="T21" fmla="*/ 408 h 713"/>
                <a:gd name="T22" fmla="*/ 99 w 354"/>
                <a:gd name="T23" fmla="*/ 445 h 713"/>
                <a:gd name="T24" fmla="*/ 112 w 354"/>
                <a:gd name="T25" fmla="*/ 491 h 713"/>
                <a:gd name="T26" fmla="*/ 153 w 354"/>
                <a:gd name="T27" fmla="*/ 512 h 713"/>
                <a:gd name="T28" fmla="*/ 314 w 354"/>
                <a:gd name="T29" fmla="*/ 400 h 713"/>
                <a:gd name="T30" fmla="*/ 311 w 354"/>
                <a:gd name="T31" fmla="*/ 442 h 713"/>
                <a:gd name="T32" fmla="*/ 343 w 354"/>
                <a:gd name="T33" fmla="*/ 434 h 713"/>
                <a:gd name="T34" fmla="*/ 354 w 354"/>
                <a:gd name="T35" fmla="*/ 408 h 713"/>
                <a:gd name="T36" fmla="*/ 308 w 354"/>
                <a:gd name="T37" fmla="*/ 378 h 713"/>
                <a:gd name="T38" fmla="*/ 166 w 354"/>
                <a:gd name="T39" fmla="*/ 338 h 713"/>
                <a:gd name="T40" fmla="*/ 247 w 354"/>
                <a:gd name="T41" fmla="*/ 365 h 713"/>
                <a:gd name="T42" fmla="*/ 260 w 354"/>
                <a:gd name="T43" fmla="*/ 357 h 713"/>
                <a:gd name="T44" fmla="*/ 265 w 354"/>
                <a:gd name="T45" fmla="*/ 351 h 713"/>
                <a:gd name="T46" fmla="*/ 268 w 354"/>
                <a:gd name="T47" fmla="*/ 327 h 713"/>
                <a:gd name="T48" fmla="*/ 263 w 354"/>
                <a:gd name="T49" fmla="*/ 300 h 713"/>
                <a:gd name="T50" fmla="*/ 257 w 354"/>
                <a:gd name="T51" fmla="*/ 298 h 713"/>
                <a:gd name="T52" fmla="*/ 233 w 354"/>
                <a:gd name="T53" fmla="*/ 311 h 713"/>
                <a:gd name="T54" fmla="*/ 225 w 354"/>
                <a:gd name="T55" fmla="*/ 354 h 713"/>
                <a:gd name="T56" fmla="*/ 228 w 354"/>
                <a:gd name="T57" fmla="*/ 362 h 713"/>
                <a:gd name="T58" fmla="*/ 244 w 354"/>
                <a:gd name="T59" fmla="*/ 367 h 713"/>
                <a:gd name="T60" fmla="*/ 104 w 354"/>
                <a:gd name="T61" fmla="*/ 316 h 713"/>
                <a:gd name="T62" fmla="*/ 64 w 354"/>
                <a:gd name="T63" fmla="*/ 292 h 713"/>
                <a:gd name="T64" fmla="*/ 32 w 354"/>
                <a:gd name="T65" fmla="*/ 298 h 713"/>
                <a:gd name="T66" fmla="*/ 104 w 354"/>
                <a:gd name="T67" fmla="*/ 359 h 713"/>
                <a:gd name="T68" fmla="*/ 139 w 354"/>
                <a:gd name="T69" fmla="*/ 292 h 713"/>
                <a:gd name="T70" fmla="*/ 137 w 354"/>
                <a:gd name="T71" fmla="*/ 308 h 713"/>
                <a:gd name="T72" fmla="*/ 161 w 354"/>
                <a:gd name="T73" fmla="*/ 330 h 713"/>
                <a:gd name="T74" fmla="*/ 212 w 354"/>
                <a:gd name="T75" fmla="*/ 311 h 713"/>
                <a:gd name="T76" fmla="*/ 222 w 354"/>
                <a:gd name="T77" fmla="*/ 298 h 713"/>
                <a:gd name="T78" fmla="*/ 214 w 354"/>
                <a:gd name="T79" fmla="*/ 220 h 713"/>
                <a:gd name="T80" fmla="*/ 193 w 354"/>
                <a:gd name="T81" fmla="*/ 193 h 713"/>
                <a:gd name="T82" fmla="*/ 180 w 354"/>
                <a:gd name="T83" fmla="*/ 196 h 713"/>
                <a:gd name="T84" fmla="*/ 145 w 354"/>
                <a:gd name="T85" fmla="*/ 244 h 713"/>
                <a:gd name="T86" fmla="*/ 298 w 354"/>
                <a:gd name="T87" fmla="*/ 298 h 713"/>
                <a:gd name="T88" fmla="*/ 276 w 354"/>
                <a:gd name="T89" fmla="*/ 276 h 713"/>
                <a:gd name="T90" fmla="*/ 83 w 354"/>
                <a:gd name="T91" fmla="*/ 257 h 713"/>
                <a:gd name="T92" fmla="*/ 83 w 354"/>
                <a:gd name="T93" fmla="*/ 204 h 713"/>
                <a:gd name="T94" fmla="*/ 182 w 354"/>
                <a:gd name="T95" fmla="*/ 105 h 713"/>
                <a:gd name="T96" fmla="*/ 169 w 354"/>
                <a:gd name="T97" fmla="*/ 115 h 713"/>
                <a:gd name="T98" fmla="*/ 158 w 354"/>
                <a:gd name="T99" fmla="*/ 115 h 713"/>
                <a:gd name="T100" fmla="*/ 155 w 354"/>
                <a:gd name="T101" fmla="*/ 118 h 713"/>
                <a:gd name="T102" fmla="*/ 169 w 354"/>
                <a:gd name="T103" fmla="*/ 185 h 713"/>
                <a:gd name="T104" fmla="*/ 214 w 354"/>
                <a:gd name="T105" fmla="*/ 121 h 713"/>
                <a:gd name="T106" fmla="*/ 91 w 354"/>
                <a:gd name="T107" fmla="*/ 153 h 713"/>
                <a:gd name="T108" fmla="*/ 80 w 354"/>
                <a:gd name="T109" fmla="*/ 147 h 713"/>
                <a:gd name="T110" fmla="*/ 91 w 354"/>
                <a:gd name="T111" fmla="*/ 129 h 713"/>
                <a:gd name="T112" fmla="*/ 129 w 354"/>
                <a:gd name="T113" fmla="*/ 115 h 713"/>
                <a:gd name="T114" fmla="*/ 209 w 354"/>
                <a:gd name="T115" fmla="*/ 94 h 713"/>
                <a:gd name="T116" fmla="*/ 166 w 354"/>
                <a:gd name="T117" fmla="*/ 0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 h="713">
                  <a:moveTo>
                    <a:pt x="61" y="713"/>
                  </a:moveTo>
                  <a:lnTo>
                    <a:pt x="61" y="603"/>
                  </a:lnTo>
                  <a:lnTo>
                    <a:pt x="67" y="603"/>
                  </a:lnTo>
                  <a:lnTo>
                    <a:pt x="67" y="713"/>
                  </a:lnTo>
                  <a:lnTo>
                    <a:pt x="241" y="713"/>
                  </a:lnTo>
                  <a:lnTo>
                    <a:pt x="241" y="603"/>
                  </a:lnTo>
                  <a:lnTo>
                    <a:pt x="247" y="603"/>
                  </a:lnTo>
                  <a:lnTo>
                    <a:pt x="247" y="713"/>
                  </a:lnTo>
                  <a:lnTo>
                    <a:pt x="308" y="713"/>
                  </a:lnTo>
                  <a:lnTo>
                    <a:pt x="308" y="558"/>
                  </a:lnTo>
                  <a:lnTo>
                    <a:pt x="306" y="550"/>
                  </a:lnTo>
                  <a:lnTo>
                    <a:pt x="306" y="544"/>
                  </a:lnTo>
                  <a:lnTo>
                    <a:pt x="303" y="542"/>
                  </a:lnTo>
                  <a:lnTo>
                    <a:pt x="303" y="539"/>
                  </a:lnTo>
                  <a:lnTo>
                    <a:pt x="300" y="536"/>
                  </a:lnTo>
                  <a:lnTo>
                    <a:pt x="300" y="534"/>
                  </a:lnTo>
                  <a:lnTo>
                    <a:pt x="298" y="531"/>
                  </a:lnTo>
                  <a:lnTo>
                    <a:pt x="295" y="528"/>
                  </a:lnTo>
                  <a:lnTo>
                    <a:pt x="292" y="528"/>
                  </a:lnTo>
                  <a:lnTo>
                    <a:pt x="287" y="526"/>
                  </a:lnTo>
                  <a:lnTo>
                    <a:pt x="284" y="523"/>
                  </a:lnTo>
                  <a:lnTo>
                    <a:pt x="279" y="523"/>
                  </a:lnTo>
                  <a:lnTo>
                    <a:pt x="271" y="523"/>
                  </a:lnTo>
                  <a:lnTo>
                    <a:pt x="35" y="523"/>
                  </a:lnTo>
                  <a:lnTo>
                    <a:pt x="27" y="523"/>
                  </a:lnTo>
                  <a:lnTo>
                    <a:pt x="24" y="523"/>
                  </a:lnTo>
                  <a:lnTo>
                    <a:pt x="19" y="523"/>
                  </a:lnTo>
                  <a:lnTo>
                    <a:pt x="16" y="526"/>
                  </a:lnTo>
                  <a:lnTo>
                    <a:pt x="13" y="526"/>
                  </a:lnTo>
                  <a:lnTo>
                    <a:pt x="11" y="528"/>
                  </a:lnTo>
                  <a:lnTo>
                    <a:pt x="11" y="528"/>
                  </a:lnTo>
                  <a:lnTo>
                    <a:pt x="8" y="531"/>
                  </a:lnTo>
                  <a:lnTo>
                    <a:pt x="5" y="531"/>
                  </a:lnTo>
                  <a:lnTo>
                    <a:pt x="5" y="534"/>
                  </a:lnTo>
                  <a:lnTo>
                    <a:pt x="2" y="536"/>
                  </a:lnTo>
                  <a:lnTo>
                    <a:pt x="2" y="539"/>
                  </a:lnTo>
                  <a:lnTo>
                    <a:pt x="2" y="544"/>
                  </a:lnTo>
                  <a:lnTo>
                    <a:pt x="2" y="547"/>
                  </a:lnTo>
                  <a:lnTo>
                    <a:pt x="0" y="552"/>
                  </a:lnTo>
                  <a:lnTo>
                    <a:pt x="0" y="713"/>
                  </a:lnTo>
                  <a:lnTo>
                    <a:pt x="61" y="713"/>
                  </a:lnTo>
                  <a:lnTo>
                    <a:pt x="61" y="713"/>
                  </a:lnTo>
                  <a:lnTo>
                    <a:pt x="61" y="713"/>
                  </a:lnTo>
                  <a:close/>
                  <a:moveTo>
                    <a:pt x="153" y="512"/>
                  </a:moveTo>
                  <a:lnTo>
                    <a:pt x="155" y="512"/>
                  </a:lnTo>
                  <a:lnTo>
                    <a:pt x="158" y="512"/>
                  </a:lnTo>
                  <a:lnTo>
                    <a:pt x="161" y="512"/>
                  </a:lnTo>
                  <a:lnTo>
                    <a:pt x="166" y="509"/>
                  </a:lnTo>
                  <a:lnTo>
                    <a:pt x="171" y="507"/>
                  </a:lnTo>
                  <a:lnTo>
                    <a:pt x="180" y="504"/>
                  </a:lnTo>
                  <a:lnTo>
                    <a:pt x="185" y="501"/>
                  </a:lnTo>
                  <a:lnTo>
                    <a:pt x="188" y="496"/>
                  </a:lnTo>
                  <a:lnTo>
                    <a:pt x="193" y="493"/>
                  </a:lnTo>
                  <a:lnTo>
                    <a:pt x="196" y="491"/>
                  </a:lnTo>
                  <a:lnTo>
                    <a:pt x="198" y="485"/>
                  </a:lnTo>
                  <a:lnTo>
                    <a:pt x="201" y="483"/>
                  </a:lnTo>
                  <a:lnTo>
                    <a:pt x="204" y="475"/>
                  </a:lnTo>
                  <a:lnTo>
                    <a:pt x="206" y="469"/>
                  </a:lnTo>
                  <a:lnTo>
                    <a:pt x="206" y="464"/>
                  </a:lnTo>
                  <a:lnTo>
                    <a:pt x="206" y="458"/>
                  </a:lnTo>
                  <a:lnTo>
                    <a:pt x="206" y="453"/>
                  </a:lnTo>
                  <a:lnTo>
                    <a:pt x="206" y="448"/>
                  </a:lnTo>
                  <a:lnTo>
                    <a:pt x="206" y="442"/>
                  </a:lnTo>
                  <a:lnTo>
                    <a:pt x="204" y="434"/>
                  </a:lnTo>
                  <a:lnTo>
                    <a:pt x="201" y="429"/>
                  </a:lnTo>
                  <a:lnTo>
                    <a:pt x="196" y="421"/>
                  </a:lnTo>
                  <a:lnTo>
                    <a:pt x="190" y="416"/>
                  </a:lnTo>
                  <a:lnTo>
                    <a:pt x="185" y="410"/>
                  </a:lnTo>
                  <a:lnTo>
                    <a:pt x="182" y="408"/>
                  </a:lnTo>
                  <a:lnTo>
                    <a:pt x="177" y="408"/>
                  </a:lnTo>
                  <a:lnTo>
                    <a:pt x="171" y="405"/>
                  </a:lnTo>
                  <a:lnTo>
                    <a:pt x="166" y="402"/>
                  </a:lnTo>
                  <a:lnTo>
                    <a:pt x="161" y="402"/>
                  </a:lnTo>
                  <a:lnTo>
                    <a:pt x="155" y="402"/>
                  </a:lnTo>
                  <a:lnTo>
                    <a:pt x="145" y="402"/>
                  </a:lnTo>
                  <a:lnTo>
                    <a:pt x="134" y="405"/>
                  </a:lnTo>
                  <a:lnTo>
                    <a:pt x="126" y="408"/>
                  </a:lnTo>
                  <a:lnTo>
                    <a:pt x="121" y="413"/>
                  </a:lnTo>
                  <a:lnTo>
                    <a:pt x="118" y="416"/>
                  </a:lnTo>
                  <a:lnTo>
                    <a:pt x="115" y="418"/>
                  </a:lnTo>
                  <a:lnTo>
                    <a:pt x="110" y="421"/>
                  </a:lnTo>
                  <a:lnTo>
                    <a:pt x="107" y="429"/>
                  </a:lnTo>
                  <a:lnTo>
                    <a:pt x="102" y="437"/>
                  </a:lnTo>
                  <a:lnTo>
                    <a:pt x="99" y="445"/>
                  </a:lnTo>
                  <a:lnTo>
                    <a:pt x="99" y="453"/>
                  </a:lnTo>
                  <a:lnTo>
                    <a:pt x="99" y="461"/>
                  </a:lnTo>
                  <a:lnTo>
                    <a:pt x="99" y="467"/>
                  </a:lnTo>
                  <a:lnTo>
                    <a:pt x="102" y="475"/>
                  </a:lnTo>
                  <a:lnTo>
                    <a:pt x="104" y="480"/>
                  </a:lnTo>
                  <a:lnTo>
                    <a:pt x="107" y="485"/>
                  </a:lnTo>
                  <a:lnTo>
                    <a:pt x="112" y="491"/>
                  </a:lnTo>
                  <a:lnTo>
                    <a:pt x="118" y="496"/>
                  </a:lnTo>
                  <a:lnTo>
                    <a:pt x="121" y="499"/>
                  </a:lnTo>
                  <a:lnTo>
                    <a:pt x="126" y="504"/>
                  </a:lnTo>
                  <a:lnTo>
                    <a:pt x="134" y="507"/>
                  </a:lnTo>
                  <a:lnTo>
                    <a:pt x="142" y="509"/>
                  </a:lnTo>
                  <a:lnTo>
                    <a:pt x="153" y="512"/>
                  </a:lnTo>
                  <a:lnTo>
                    <a:pt x="153" y="512"/>
                  </a:lnTo>
                  <a:close/>
                  <a:moveTo>
                    <a:pt x="322" y="389"/>
                  </a:moveTo>
                  <a:lnTo>
                    <a:pt x="319" y="397"/>
                  </a:lnTo>
                  <a:lnTo>
                    <a:pt x="316" y="397"/>
                  </a:lnTo>
                  <a:lnTo>
                    <a:pt x="316" y="397"/>
                  </a:lnTo>
                  <a:lnTo>
                    <a:pt x="316" y="397"/>
                  </a:lnTo>
                  <a:lnTo>
                    <a:pt x="314" y="397"/>
                  </a:lnTo>
                  <a:lnTo>
                    <a:pt x="314" y="400"/>
                  </a:lnTo>
                  <a:lnTo>
                    <a:pt x="314" y="400"/>
                  </a:lnTo>
                  <a:lnTo>
                    <a:pt x="311" y="400"/>
                  </a:lnTo>
                  <a:lnTo>
                    <a:pt x="308" y="400"/>
                  </a:lnTo>
                  <a:lnTo>
                    <a:pt x="306" y="400"/>
                  </a:lnTo>
                  <a:lnTo>
                    <a:pt x="306" y="405"/>
                  </a:lnTo>
                  <a:lnTo>
                    <a:pt x="308" y="416"/>
                  </a:lnTo>
                  <a:lnTo>
                    <a:pt x="311" y="442"/>
                  </a:lnTo>
                  <a:lnTo>
                    <a:pt x="314" y="453"/>
                  </a:lnTo>
                  <a:lnTo>
                    <a:pt x="330" y="450"/>
                  </a:lnTo>
                  <a:lnTo>
                    <a:pt x="330" y="450"/>
                  </a:lnTo>
                  <a:lnTo>
                    <a:pt x="332" y="450"/>
                  </a:lnTo>
                  <a:lnTo>
                    <a:pt x="332" y="448"/>
                  </a:lnTo>
                  <a:lnTo>
                    <a:pt x="338" y="445"/>
                  </a:lnTo>
                  <a:lnTo>
                    <a:pt x="343" y="434"/>
                  </a:lnTo>
                  <a:lnTo>
                    <a:pt x="351" y="421"/>
                  </a:lnTo>
                  <a:lnTo>
                    <a:pt x="351" y="416"/>
                  </a:lnTo>
                  <a:lnTo>
                    <a:pt x="354" y="413"/>
                  </a:lnTo>
                  <a:lnTo>
                    <a:pt x="354" y="410"/>
                  </a:lnTo>
                  <a:lnTo>
                    <a:pt x="354" y="408"/>
                  </a:lnTo>
                  <a:lnTo>
                    <a:pt x="354" y="408"/>
                  </a:lnTo>
                  <a:lnTo>
                    <a:pt x="354" y="408"/>
                  </a:lnTo>
                  <a:lnTo>
                    <a:pt x="354" y="405"/>
                  </a:lnTo>
                  <a:lnTo>
                    <a:pt x="354" y="405"/>
                  </a:lnTo>
                  <a:lnTo>
                    <a:pt x="351" y="405"/>
                  </a:lnTo>
                  <a:lnTo>
                    <a:pt x="322" y="389"/>
                  </a:lnTo>
                  <a:lnTo>
                    <a:pt x="322" y="389"/>
                  </a:lnTo>
                  <a:lnTo>
                    <a:pt x="322" y="389"/>
                  </a:lnTo>
                  <a:close/>
                  <a:moveTo>
                    <a:pt x="308" y="378"/>
                  </a:moveTo>
                  <a:lnTo>
                    <a:pt x="308" y="311"/>
                  </a:lnTo>
                  <a:lnTo>
                    <a:pt x="298" y="311"/>
                  </a:lnTo>
                  <a:lnTo>
                    <a:pt x="298" y="378"/>
                  </a:lnTo>
                  <a:lnTo>
                    <a:pt x="308" y="378"/>
                  </a:lnTo>
                  <a:lnTo>
                    <a:pt x="308" y="378"/>
                  </a:lnTo>
                  <a:close/>
                  <a:moveTo>
                    <a:pt x="166" y="373"/>
                  </a:moveTo>
                  <a:lnTo>
                    <a:pt x="166" y="338"/>
                  </a:lnTo>
                  <a:lnTo>
                    <a:pt x="158" y="338"/>
                  </a:lnTo>
                  <a:lnTo>
                    <a:pt x="158" y="373"/>
                  </a:lnTo>
                  <a:lnTo>
                    <a:pt x="166" y="373"/>
                  </a:lnTo>
                  <a:lnTo>
                    <a:pt x="166" y="373"/>
                  </a:lnTo>
                  <a:close/>
                  <a:moveTo>
                    <a:pt x="244" y="367"/>
                  </a:moveTo>
                  <a:lnTo>
                    <a:pt x="247" y="367"/>
                  </a:lnTo>
                  <a:lnTo>
                    <a:pt x="247" y="365"/>
                  </a:lnTo>
                  <a:lnTo>
                    <a:pt x="247" y="365"/>
                  </a:lnTo>
                  <a:lnTo>
                    <a:pt x="249" y="362"/>
                  </a:lnTo>
                  <a:lnTo>
                    <a:pt x="249" y="362"/>
                  </a:lnTo>
                  <a:lnTo>
                    <a:pt x="249" y="362"/>
                  </a:lnTo>
                  <a:lnTo>
                    <a:pt x="252" y="362"/>
                  </a:lnTo>
                  <a:lnTo>
                    <a:pt x="252" y="359"/>
                  </a:lnTo>
                  <a:lnTo>
                    <a:pt x="260" y="357"/>
                  </a:lnTo>
                  <a:lnTo>
                    <a:pt x="263" y="357"/>
                  </a:lnTo>
                  <a:lnTo>
                    <a:pt x="263" y="357"/>
                  </a:lnTo>
                  <a:lnTo>
                    <a:pt x="263" y="357"/>
                  </a:lnTo>
                  <a:lnTo>
                    <a:pt x="265" y="354"/>
                  </a:lnTo>
                  <a:lnTo>
                    <a:pt x="265" y="354"/>
                  </a:lnTo>
                  <a:lnTo>
                    <a:pt x="265" y="354"/>
                  </a:lnTo>
                  <a:lnTo>
                    <a:pt x="265" y="351"/>
                  </a:lnTo>
                  <a:lnTo>
                    <a:pt x="268" y="351"/>
                  </a:lnTo>
                  <a:lnTo>
                    <a:pt x="268" y="349"/>
                  </a:lnTo>
                  <a:lnTo>
                    <a:pt x="268" y="346"/>
                  </a:lnTo>
                  <a:lnTo>
                    <a:pt x="268" y="346"/>
                  </a:lnTo>
                  <a:lnTo>
                    <a:pt x="268" y="341"/>
                  </a:lnTo>
                  <a:lnTo>
                    <a:pt x="268" y="330"/>
                  </a:lnTo>
                  <a:lnTo>
                    <a:pt x="268" y="327"/>
                  </a:lnTo>
                  <a:lnTo>
                    <a:pt x="268" y="316"/>
                  </a:lnTo>
                  <a:lnTo>
                    <a:pt x="265" y="308"/>
                  </a:lnTo>
                  <a:lnTo>
                    <a:pt x="265" y="306"/>
                  </a:lnTo>
                  <a:lnTo>
                    <a:pt x="263" y="303"/>
                  </a:lnTo>
                  <a:lnTo>
                    <a:pt x="263" y="300"/>
                  </a:lnTo>
                  <a:lnTo>
                    <a:pt x="263" y="300"/>
                  </a:lnTo>
                  <a:lnTo>
                    <a:pt x="263" y="300"/>
                  </a:lnTo>
                  <a:lnTo>
                    <a:pt x="260" y="298"/>
                  </a:lnTo>
                  <a:lnTo>
                    <a:pt x="260" y="298"/>
                  </a:lnTo>
                  <a:lnTo>
                    <a:pt x="260" y="298"/>
                  </a:lnTo>
                  <a:lnTo>
                    <a:pt x="260" y="298"/>
                  </a:lnTo>
                  <a:lnTo>
                    <a:pt x="257" y="298"/>
                  </a:lnTo>
                  <a:lnTo>
                    <a:pt x="257" y="298"/>
                  </a:lnTo>
                  <a:lnTo>
                    <a:pt x="257" y="298"/>
                  </a:lnTo>
                  <a:lnTo>
                    <a:pt x="255" y="298"/>
                  </a:lnTo>
                  <a:lnTo>
                    <a:pt x="252" y="298"/>
                  </a:lnTo>
                  <a:lnTo>
                    <a:pt x="247" y="300"/>
                  </a:lnTo>
                  <a:lnTo>
                    <a:pt x="233" y="308"/>
                  </a:lnTo>
                  <a:lnTo>
                    <a:pt x="233" y="308"/>
                  </a:lnTo>
                  <a:lnTo>
                    <a:pt x="233" y="311"/>
                  </a:lnTo>
                  <a:lnTo>
                    <a:pt x="233" y="311"/>
                  </a:lnTo>
                  <a:lnTo>
                    <a:pt x="230" y="314"/>
                  </a:lnTo>
                  <a:lnTo>
                    <a:pt x="230" y="319"/>
                  </a:lnTo>
                  <a:lnTo>
                    <a:pt x="230" y="330"/>
                  </a:lnTo>
                  <a:lnTo>
                    <a:pt x="225" y="346"/>
                  </a:lnTo>
                  <a:lnTo>
                    <a:pt x="225" y="351"/>
                  </a:lnTo>
                  <a:lnTo>
                    <a:pt x="225" y="354"/>
                  </a:lnTo>
                  <a:lnTo>
                    <a:pt x="225" y="354"/>
                  </a:lnTo>
                  <a:lnTo>
                    <a:pt x="225" y="357"/>
                  </a:lnTo>
                  <a:lnTo>
                    <a:pt x="225" y="357"/>
                  </a:lnTo>
                  <a:lnTo>
                    <a:pt x="225" y="359"/>
                  </a:lnTo>
                  <a:lnTo>
                    <a:pt x="225" y="359"/>
                  </a:lnTo>
                  <a:lnTo>
                    <a:pt x="225" y="359"/>
                  </a:lnTo>
                  <a:lnTo>
                    <a:pt x="228" y="362"/>
                  </a:lnTo>
                  <a:lnTo>
                    <a:pt x="228" y="362"/>
                  </a:lnTo>
                  <a:lnTo>
                    <a:pt x="228" y="362"/>
                  </a:lnTo>
                  <a:lnTo>
                    <a:pt x="230" y="365"/>
                  </a:lnTo>
                  <a:lnTo>
                    <a:pt x="233" y="365"/>
                  </a:lnTo>
                  <a:lnTo>
                    <a:pt x="236" y="365"/>
                  </a:lnTo>
                  <a:lnTo>
                    <a:pt x="239" y="367"/>
                  </a:lnTo>
                  <a:lnTo>
                    <a:pt x="244" y="367"/>
                  </a:lnTo>
                  <a:lnTo>
                    <a:pt x="244" y="367"/>
                  </a:lnTo>
                  <a:close/>
                  <a:moveTo>
                    <a:pt x="104" y="359"/>
                  </a:moveTo>
                  <a:lnTo>
                    <a:pt x="110" y="324"/>
                  </a:lnTo>
                  <a:lnTo>
                    <a:pt x="110" y="322"/>
                  </a:lnTo>
                  <a:lnTo>
                    <a:pt x="110" y="322"/>
                  </a:lnTo>
                  <a:lnTo>
                    <a:pt x="107" y="319"/>
                  </a:lnTo>
                  <a:lnTo>
                    <a:pt x="107" y="319"/>
                  </a:lnTo>
                  <a:lnTo>
                    <a:pt x="104" y="316"/>
                  </a:lnTo>
                  <a:lnTo>
                    <a:pt x="102" y="314"/>
                  </a:lnTo>
                  <a:lnTo>
                    <a:pt x="96" y="308"/>
                  </a:lnTo>
                  <a:lnTo>
                    <a:pt x="91" y="306"/>
                  </a:lnTo>
                  <a:lnTo>
                    <a:pt x="91" y="306"/>
                  </a:lnTo>
                  <a:lnTo>
                    <a:pt x="83" y="287"/>
                  </a:lnTo>
                  <a:lnTo>
                    <a:pt x="67" y="292"/>
                  </a:lnTo>
                  <a:lnTo>
                    <a:pt x="64" y="292"/>
                  </a:lnTo>
                  <a:lnTo>
                    <a:pt x="61" y="290"/>
                  </a:lnTo>
                  <a:lnTo>
                    <a:pt x="56" y="290"/>
                  </a:lnTo>
                  <a:lnTo>
                    <a:pt x="40" y="284"/>
                  </a:lnTo>
                  <a:lnTo>
                    <a:pt x="35" y="284"/>
                  </a:lnTo>
                  <a:lnTo>
                    <a:pt x="32" y="284"/>
                  </a:lnTo>
                  <a:lnTo>
                    <a:pt x="32" y="298"/>
                  </a:lnTo>
                  <a:lnTo>
                    <a:pt x="32" y="298"/>
                  </a:lnTo>
                  <a:lnTo>
                    <a:pt x="32" y="303"/>
                  </a:lnTo>
                  <a:lnTo>
                    <a:pt x="37" y="324"/>
                  </a:lnTo>
                  <a:lnTo>
                    <a:pt x="40" y="330"/>
                  </a:lnTo>
                  <a:lnTo>
                    <a:pt x="43" y="332"/>
                  </a:lnTo>
                  <a:lnTo>
                    <a:pt x="43" y="335"/>
                  </a:lnTo>
                  <a:lnTo>
                    <a:pt x="45" y="335"/>
                  </a:lnTo>
                  <a:lnTo>
                    <a:pt x="104" y="359"/>
                  </a:lnTo>
                  <a:lnTo>
                    <a:pt x="104" y="359"/>
                  </a:lnTo>
                  <a:lnTo>
                    <a:pt x="104" y="359"/>
                  </a:lnTo>
                  <a:close/>
                  <a:moveTo>
                    <a:pt x="131" y="257"/>
                  </a:moveTo>
                  <a:lnTo>
                    <a:pt x="139" y="282"/>
                  </a:lnTo>
                  <a:lnTo>
                    <a:pt x="142" y="287"/>
                  </a:lnTo>
                  <a:lnTo>
                    <a:pt x="139" y="290"/>
                  </a:lnTo>
                  <a:lnTo>
                    <a:pt x="139" y="292"/>
                  </a:lnTo>
                  <a:lnTo>
                    <a:pt x="137" y="300"/>
                  </a:lnTo>
                  <a:lnTo>
                    <a:pt x="137" y="303"/>
                  </a:lnTo>
                  <a:lnTo>
                    <a:pt x="137" y="303"/>
                  </a:lnTo>
                  <a:lnTo>
                    <a:pt x="137" y="306"/>
                  </a:lnTo>
                  <a:lnTo>
                    <a:pt x="137" y="306"/>
                  </a:lnTo>
                  <a:lnTo>
                    <a:pt x="137" y="306"/>
                  </a:lnTo>
                  <a:lnTo>
                    <a:pt x="137" y="308"/>
                  </a:lnTo>
                  <a:lnTo>
                    <a:pt x="137" y="308"/>
                  </a:lnTo>
                  <a:lnTo>
                    <a:pt x="139" y="311"/>
                  </a:lnTo>
                  <a:lnTo>
                    <a:pt x="139" y="314"/>
                  </a:lnTo>
                  <a:lnTo>
                    <a:pt x="142" y="316"/>
                  </a:lnTo>
                  <a:lnTo>
                    <a:pt x="147" y="319"/>
                  </a:lnTo>
                  <a:lnTo>
                    <a:pt x="158" y="330"/>
                  </a:lnTo>
                  <a:lnTo>
                    <a:pt x="161" y="330"/>
                  </a:lnTo>
                  <a:lnTo>
                    <a:pt x="161" y="330"/>
                  </a:lnTo>
                  <a:lnTo>
                    <a:pt x="161" y="330"/>
                  </a:lnTo>
                  <a:lnTo>
                    <a:pt x="163" y="330"/>
                  </a:lnTo>
                  <a:lnTo>
                    <a:pt x="166" y="327"/>
                  </a:lnTo>
                  <a:lnTo>
                    <a:pt x="188" y="319"/>
                  </a:lnTo>
                  <a:lnTo>
                    <a:pt x="206" y="311"/>
                  </a:lnTo>
                  <a:lnTo>
                    <a:pt x="212" y="311"/>
                  </a:lnTo>
                  <a:lnTo>
                    <a:pt x="214" y="308"/>
                  </a:lnTo>
                  <a:lnTo>
                    <a:pt x="217" y="306"/>
                  </a:lnTo>
                  <a:lnTo>
                    <a:pt x="217" y="306"/>
                  </a:lnTo>
                  <a:lnTo>
                    <a:pt x="220" y="303"/>
                  </a:lnTo>
                  <a:lnTo>
                    <a:pt x="220" y="300"/>
                  </a:lnTo>
                  <a:lnTo>
                    <a:pt x="220" y="300"/>
                  </a:lnTo>
                  <a:lnTo>
                    <a:pt x="222" y="298"/>
                  </a:lnTo>
                  <a:lnTo>
                    <a:pt x="222" y="295"/>
                  </a:lnTo>
                  <a:lnTo>
                    <a:pt x="222" y="292"/>
                  </a:lnTo>
                  <a:lnTo>
                    <a:pt x="222" y="241"/>
                  </a:lnTo>
                  <a:lnTo>
                    <a:pt x="222" y="239"/>
                  </a:lnTo>
                  <a:lnTo>
                    <a:pt x="220" y="236"/>
                  </a:lnTo>
                  <a:lnTo>
                    <a:pt x="220" y="228"/>
                  </a:lnTo>
                  <a:lnTo>
                    <a:pt x="214" y="220"/>
                  </a:lnTo>
                  <a:lnTo>
                    <a:pt x="209" y="209"/>
                  </a:lnTo>
                  <a:lnTo>
                    <a:pt x="204" y="201"/>
                  </a:lnTo>
                  <a:lnTo>
                    <a:pt x="201" y="201"/>
                  </a:lnTo>
                  <a:lnTo>
                    <a:pt x="201" y="198"/>
                  </a:lnTo>
                  <a:lnTo>
                    <a:pt x="198" y="196"/>
                  </a:lnTo>
                  <a:lnTo>
                    <a:pt x="196" y="193"/>
                  </a:lnTo>
                  <a:lnTo>
                    <a:pt x="193" y="193"/>
                  </a:lnTo>
                  <a:lnTo>
                    <a:pt x="190" y="193"/>
                  </a:lnTo>
                  <a:lnTo>
                    <a:pt x="188" y="193"/>
                  </a:lnTo>
                  <a:lnTo>
                    <a:pt x="188" y="193"/>
                  </a:lnTo>
                  <a:lnTo>
                    <a:pt x="185" y="193"/>
                  </a:lnTo>
                  <a:lnTo>
                    <a:pt x="185" y="193"/>
                  </a:lnTo>
                  <a:lnTo>
                    <a:pt x="182" y="193"/>
                  </a:lnTo>
                  <a:lnTo>
                    <a:pt x="180" y="196"/>
                  </a:lnTo>
                  <a:lnTo>
                    <a:pt x="177" y="196"/>
                  </a:lnTo>
                  <a:lnTo>
                    <a:pt x="171" y="201"/>
                  </a:lnTo>
                  <a:lnTo>
                    <a:pt x="163" y="209"/>
                  </a:lnTo>
                  <a:lnTo>
                    <a:pt x="155" y="220"/>
                  </a:lnTo>
                  <a:lnTo>
                    <a:pt x="153" y="225"/>
                  </a:lnTo>
                  <a:lnTo>
                    <a:pt x="153" y="228"/>
                  </a:lnTo>
                  <a:lnTo>
                    <a:pt x="145" y="244"/>
                  </a:lnTo>
                  <a:lnTo>
                    <a:pt x="131" y="257"/>
                  </a:lnTo>
                  <a:lnTo>
                    <a:pt x="131" y="257"/>
                  </a:lnTo>
                  <a:lnTo>
                    <a:pt x="131" y="257"/>
                  </a:lnTo>
                  <a:close/>
                  <a:moveTo>
                    <a:pt x="308" y="298"/>
                  </a:moveTo>
                  <a:lnTo>
                    <a:pt x="308" y="233"/>
                  </a:lnTo>
                  <a:lnTo>
                    <a:pt x="298" y="233"/>
                  </a:lnTo>
                  <a:lnTo>
                    <a:pt x="298" y="298"/>
                  </a:lnTo>
                  <a:lnTo>
                    <a:pt x="308" y="298"/>
                  </a:lnTo>
                  <a:lnTo>
                    <a:pt x="308" y="298"/>
                  </a:lnTo>
                  <a:close/>
                  <a:moveTo>
                    <a:pt x="276" y="276"/>
                  </a:moveTo>
                  <a:lnTo>
                    <a:pt x="276" y="233"/>
                  </a:lnTo>
                  <a:lnTo>
                    <a:pt x="268" y="233"/>
                  </a:lnTo>
                  <a:lnTo>
                    <a:pt x="268" y="276"/>
                  </a:lnTo>
                  <a:lnTo>
                    <a:pt x="276" y="276"/>
                  </a:lnTo>
                  <a:lnTo>
                    <a:pt x="276" y="276"/>
                  </a:lnTo>
                  <a:close/>
                  <a:moveTo>
                    <a:pt x="83" y="257"/>
                  </a:moveTo>
                  <a:lnTo>
                    <a:pt x="83" y="209"/>
                  </a:lnTo>
                  <a:lnTo>
                    <a:pt x="72" y="209"/>
                  </a:lnTo>
                  <a:lnTo>
                    <a:pt x="72" y="257"/>
                  </a:lnTo>
                  <a:lnTo>
                    <a:pt x="83" y="257"/>
                  </a:lnTo>
                  <a:lnTo>
                    <a:pt x="83" y="257"/>
                  </a:lnTo>
                  <a:close/>
                  <a:moveTo>
                    <a:pt x="276" y="228"/>
                  </a:moveTo>
                  <a:lnTo>
                    <a:pt x="276" y="188"/>
                  </a:lnTo>
                  <a:lnTo>
                    <a:pt x="268" y="188"/>
                  </a:lnTo>
                  <a:lnTo>
                    <a:pt x="268" y="228"/>
                  </a:lnTo>
                  <a:lnTo>
                    <a:pt x="276" y="228"/>
                  </a:lnTo>
                  <a:lnTo>
                    <a:pt x="276" y="228"/>
                  </a:lnTo>
                  <a:close/>
                  <a:moveTo>
                    <a:pt x="83" y="204"/>
                  </a:moveTo>
                  <a:lnTo>
                    <a:pt x="83" y="172"/>
                  </a:lnTo>
                  <a:lnTo>
                    <a:pt x="72" y="172"/>
                  </a:lnTo>
                  <a:lnTo>
                    <a:pt x="72" y="204"/>
                  </a:lnTo>
                  <a:lnTo>
                    <a:pt x="83" y="204"/>
                  </a:lnTo>
                  <a:lnTo>
                    <a:pt x="83" y="204"/>
                  </a:lnTo>
                  <a:close/>
                  <a:moveTo>
                    <a:pt x="214" y="121"/>
                  </a:moveTo>
                  <a:lnTo>
                    <a:pt x="182" y="105"/>
                  </a:lnTo>
                  <a:lnTo>
                    <a:pt x="177" y="110"/>
                  </a:lnTo>
                  <a:lnTo>
                    <a:pt x="174" y="113"/>
                  </a:lnTo>
                  <a:lnTo>
                    <a:pt x="171" y="115"/>
                  </a:lnTo>
                  <a:lnTo>
                    <a:pt x="171" y="115"/>
                  </a:lnTo>
                  <a:lnTo>
                    <a:pt x="171" y="115"/>
                  </a:lnTo>
                  <a:lnTo>
                    <a:pt x="169" y="115"/>
                  </a:lnTo>
                  <a:lnTo>
                    <a:pt x="169" y="115"/>
                  </a:lnTo>
                  <a:lnTo>
                    <a:pt x="166" y="118"/>
                  </a:lnTo>
                  <a:lnTo>
                    <a:pt x="166" y="118"/>
                  </a:lnTo>
                  <a:lnTo>
                    <a:pt x="166" y="118"/>
                  </a:lnTo>
                  <a:lnTo>
                    <a:pt x="163" y="115"/>
                  </a:lnTo>
                  <a:lnTo>
                    <a:pt x="161" y="115"/>
                  </a:lnTo>
                  <a:lnTo>
                    <a:pt x="161" y="115"/>
                  </a:lnTo>
                  <a:lnTo>
                    <a:pt x="158" y="115"/>
                  </a:lnTo>
                  <a:lnTo>
                    <a:pt x="158" y="115"/>
                  </a:lnTo>
                  <a:lnTo>
                    <a:pt x="158" y="115"/>
                  </a:lnTo>
                  <a:lnTo>
                    <a:pt x="158" y="115"/>
                  </a:lnTo>
                  <a:lnTo>
                    <a:pt x="155" y="115"/>
                  </a:lnTo>
                  <a:lnTo>
                    <a:pt x="155" y="118"/>
                  </a:lnTo>
                  <a:lnTo>
                    <a:pt x="155" y="118"/>
                  </a:lnTo>
                  <a:lnTo>
                    <a:pt x="155" y="118"/>
                  </a:lnTo>
                  <a:lnTo>
                    <a:pt x="147" y="134"/>
                  </a:lnTo>
                  <a:lnTo>
                    <a:pt x="137" y="158"/>
                  </a:lnTo>
                  <a:lnTo>
                    <a:pt x="131" y="166"/>
                  </a:lnTo>
                  <a:lnTo>
                    <a:pt x="129" y="172"/>
                  </a:lnTo>
                  <a:lnTo>
                    <a:pt x="137" y="180"/>
                  </a:lnTo>
                  <a:lnTo>
                    <a:pt x="163" y="188"/>
                  </a:lnTo>
                  <a:lnTo>
                    <a:pt x="169" y="185"/>
                  </a:lnTo>
                  <a:lnTo>
                    <a:pt x="185" y="174"/>
                  </a:lnTo>
                  <a:lnTo>
                    <a:pt x="204" y="164"/>
                  </a:lnTo>
                  <a:lnTo>
                    <a:pt x="209" y="158"/>
                  </a:lnTo>
                  <a:lnTo>
                    <a:pt x="206" y="142"/>
                  </a:lnTo>
                  <a:lnTo>
                    <a:pt x="214" y="121"/>
                  </a:lnTo>
                  <a:lnTo>
                    <a:pt x="214" y="121"/>
                  </a:lnTo>
                  <a:lnTo>
                    <a:pt x="214" y="121"/>
                  </a:lnTo>
                  <a:close/>
                  <a:moveTo>
                    <a:pt x="129" y="115"/>
                  </a:moveTo>
                  <a:lnTo>
                    <a:pt x="129" y="115"/>
                  </a:lnTo>
                  <a:lnTo>
                    <a:pt x="112" y="153"/>
                  </a:lnTo>
                  <a:lnTo>
                    <a:pt x="102" y="153"/>
                  </a:lnTo>
                  <a:lnTo>
                    <a:pt x="94" y="153"/>
                  </a:lnTo>
                  <a:lnTo>
                    <a:pt x="91" y="153"/>
                  </a:lnTo>
                  <a:lnTo>
                    <a:pt x="91" y="153"/>
                  </a:lnTo>
                  <a:lnTo>
                    <a:pt x="88" y="153"/>
                  </a:lnTo>
                  <a:lnTo>
                    <a:pt x="86" y="153"/>
                  </a:lnTo>
                  <a:lnTo>
                    <a:pt x="86" y="153"/>
                  </a:lnTo>
                  <a:lnTo>
                    <a:pt x="83" y="150"/>
                  </a:lnTo>
                  <a:lnTo>
                    <a:pt x="83" y="150"/>
                  </a:lnTo>
                  <a:lnTo>
                    <a:pt x="83" y="150"/>
                  </a:lnTo>
                  <a:lnTo>
                    <a:pt x="80" y="147"/>
                  </a:lnTo>
                  <a:lnTo>
                    <a:pt x="78" y="142"/>
                  </a:lnTo>
                  <a:lnTo>
                    <a:pt x="75" y="134"/>
                  </a:lnTo>
                  <a:lnTo>
                    <a:pt x="78" y="134"/>
                  </a:lnTo>
                  <a:lnTo>
                    <a:pt x="83" y="134"/>
                  </a:lnTo>
                  <a:lnTo>
                    <a:pt x="86" y="131"/>
                  </a:lnTo>
                  <a:lnTo>
                    <a:pt x="88" y="129"/>
                  </a:lnTo>
                  <a:lnTo>
                    <a:pt x="91" y="129"/>
                  </a:lnTo>
                  <a:lnTo>
                    <a:pt x="96" y="123"/>
                  </a:lnTo>
                  <a:lnTo>
                    <a:pt x="107" y="110"/>
                  </a:lnTo>
                  <a:lnTo>
                    <a:pt x="118" y="113"/>
                  </a:lnTo>
                  <a:lnTo>
                    <a:pt x="121" y="115"/>
                  </a:lnTo>
                  <a:lnTo>
                    <a:pt x="123" y="115"/>
                  </a:lnTo>
                  <a:lnTo>
                    <a:pt x="129" y="115"/>
                  </a:lnTo>
                  <a:lnTo>
                    <a:pt x="129" y="115"/>
                  </a:lnTo>
                  <a:close/>
                  <a:moveTo>
                    <a:pt x="166" y="107"/>
                  </a:moveTo>
                  <a:lnTo>
                    <a:pt x="155" y="107"/>
                  </a:lnTo>
                  <a:lnTo>
                    <a:pt x="155" y="70"/>
                  </a:lnTo>
                  <a:lnTo>
                    <a:pt x="166" y="70"/>
                  </a:lnTo>
                  <a:lnTo>
                    <a:pt x="166" y="107"/>
                  </a:lnTo>
                  <a:lnTo>
                    <a:pt x="166" y="107"/>
                  </a:lnTo>
                  <a:close/>
                  <a:moveTo>
                    <a:pt x="209" y="94"/>
                  </a:moveTo>
                  <a:lnTo>
                    <a:pt x="209" y="38"/>
                  </a:lnTo>
                  <a:lnTo>
                    <a:pt x="201" y="38"/>
                  </a:lnTo>
                  <a:lnTo>
                    <a:pt x="201" y="94"/>
                  </a:lnTo>
                  <a:lnTo>
                    <a:pt x="209" y="94"/>
                  </a:lnTo>
                  <a:lnTo>
                    <a:pt x="209" y="94"/>
                  </a:lnTo>
                  <a:close/>
                  <a:moveTo>
                    <a:pt x="166" y="62"/>
                  </a:moveTo>
                  <a:lnTo>
                    <a:pt x="166" y="0"/>
                  </a:lnTo>
                  <a:lnTo>
                    <a:pt x="155" y="0"/>
                  </a:lnTo>
                  <a:lnTo>
                    <a:pt x="155" y="62"/>
                  </a:lnTo>
                  <a:lnTo>
                    <a:pt x="166" y="6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p:cNvGraphicFramePr>
            <a:graphicFrameLocks noGrp="1"/>
          </p:cNvGraphicFramePr>
          <p:nvPr/>
        </p:nvGraphicFramePr>
        <p:xfrm>
          <a:off x="497745" y="1244601"/>
          <a:ext cx="11185524" cy="5281612"/>
        </p:xfrm>
        <a:graphic>
          <a:graphicData uri="http://schemas.openxmlformats.org/drawingml/2006/table">
            <a:tbl>
              <a:tblPr firstRow="1" bandRow="1">
                <a:tableStyleId>{5C22544A-7EE6-4342-B048-85BDC9FD1C3A}</a:tableStyleId>
              </a:tblPr>
              <a:tblGrid>
                <a:gridCol w="1553366"/>
                <a:gridCol w="1093468"/>
                <a:gridCol w="1505125"/>
                <a:gridCol w="7033565"/>
              </a:tblGrid>
              <a:tr h="508000">
                <a:tc rowSpan="2"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847850">
                <a:tc vMerge="1" gridSpan="2">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8800">
                <a:tc rowSpan="2"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rowSpan="2"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r>
              <a:tr h="746125">
                <a:tc vMerge="1" gridSpan="3">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vMerge="1" hMerge="1">
                  <a:tcPr/>
                </a:tc>
                <a:tc row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858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35037">
                <a:tc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文本框 7"/>
          <p:cNvSpPr txBox="1"/>
          <p:nvPr/>
        </p:nvSpPr>
        <p:spPr>
          <a:xfrm>
            <a:off x="3409950" y="356632"/>
            <a:ext cx="5372100" cy="646331"/>
          </a:xfrm>
          <a:prstGeom prst="rect">
            <a:avLst/>
          </a:prstGeom>
          <a:noFill/>
        </p:spPr>
        <p:txBody>
          <a:bodyPr wrap="square" rtlCol="0">
            <a:spAutoFit/>
          </a:bodyPr>
          <a:lstStyle/>
          <a:p>
            <a:pPr algn="ctr"/>
            <a:r>
              <a:rPr lang="zh-CN" altLang="en-US" sz="3600" b="1" spc="600" dirty="0">
                <a:solidFill>
                  <a:srgbClr val="C00000"/>
                </a:solidFill>
                <a:latin typeface="微软雅黑" panose="020B0503020204020204" pitchFamily="34" charset="-122"/>
                <a:ea typeface="微软雅黑" panose="020B0503020204020204" pitchFamily="34" charset="-122"/>
              </a:rPr>
              <a:t>危险源风险告知卡</a:t>
            </a:r>
            <a:endParaRPr lang="zh-CN" altLang="en-US" sz="3600" b="1" spc="600" dirty="0">
              <a:solidFill>
                <a:srgbClr val="C0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685800" y="1358900"/>
            <a:ext cx="1917700"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危险源名称：</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3313114" y="1310278"/>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危险因素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7507287" y="1295400"/>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事故诱因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7507287" y="3690254"/>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防范措施</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510445" y="5005700"/>
            <a:ext cx="1533525" cy="468000"/>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重要提示</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1243782" y="1842532"/>
            <a:ext cx="1371599" cy="369332"/>
          </a:xfrm>
          <a:prstGeom prst="rect">
            <a:avLst/>
          </a:prstGeom>
          <a:noFill/>
        </p:spPr>
        <p:txBody>
          <a:bodyPr wrap="square" rtlCol="0">
            <a:spAutoFit/>
          </a:bodyPr>
          <a:lstStyle/>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天车</a:t>
            </a:r>
            <a:endParaRPr lang="zh-CN" altLang="zh-CN"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3313114" y="1804260"/>
            <a:ext cx="1371600" cy="1200329"/>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1、机械伤害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2、触电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3、挤压、碰撞</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4、坠物伤人</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5、高处坠落</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6、其他伤害</a:t>
            </a:r>
            <a:endParaRPr lang="zh-CN" altLang="zh-CN" sz="1200" b="1" dirty="0">
              <a:latin typeface="微软雅黑" panose="020B0503020204020204" pitchFamily="34" charset="-122"/>
              <a:ea typeface="微软雅黑" panose="020B0503020204020204" pitchFamily="34" charset="-122"/>
            </a:endParaRPr>
          </a:p>
        </p:txBody>
      </p:sp>
      <p:sp>
        <p:nvSpPr>
          <p:cNvPr id="4" name="矩形 3"/>
          <p:cNvSpPr/>
          <p:nvPr/>
        </p:nvSpPr>
        <p:spPr>
          <a:xfrm>
            <a:off x="4684714" y="1943960"/>
            <a:ext cx="6821486" cy="1269258"/>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1、安全附件限位器、限速器、操纵、急停按钮、连锁装置等失灵、失控引发事故；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2、电器元件失修、老化、线路破损；绝缘、接地不良引发事故；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3、无证操作、违章操作、指挥不当、协调不好、误操作引发事故；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4、吊钩损坏、磨损、钢丝绳损伤等引发事故；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5、工件绑扎不牢等引发事故。</a:t>
            </a:r>
            <a:endParaRPr lang="zh-CN" altLang="zh-CN" sz="1200" b="1" dirty="0">
              <a:latin typeface="微软雅黑" panose="020B0503020204020204" pitchFamily="34" charset="-122"/>
              <a:ea typeface="微软雅黑" panose="020B0503020204020204" pitchFamily="34" charset="-122"/>
            </a:endParaRPr>
          </a:p>
        </p:txBody>
      </p:sp>
      <p:sp>
        <p:nvSpPr>
          <p:cNvPr id="6" name="矩形 5"/>
          <p:cNvSpPr/>
          <p:nvPr/>
        </p:nvSpPr>
        <p:spPr>
          <a:xfrm>
            <a:off x="4684714" y="4349356"/>
            <a:ext cx="6937342" cy="1989455"/>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1、人员操作吊车必须经专门培训,并持证上岗；</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2、严格程序控制、定期检验、维修保养设备；</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3、操作过程必须遵守“十不吊“及相关操作规程；</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4、每日工作前检查吊索具、电器等是否正常良好，并负重运行升降确定各部位无异常后方可使用；</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5、吊车工作完毕后放在指定位置，班后关闭电源；</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6、设备异常时要报告车间领导和机修车间。</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7、发生安全事故立即报告安全生产管理办公室。</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8、必须按照安全及设备点检表进行点检。</a:t>
            </a:r>
            <a:endParaRPr lang="zh-CN" altLang="zh-CN" sz="1200" b="1" dirty="0">
              <a:latin typeface="微软雅黑" panose="020B0503020204020204" pitchFamily="34" charset="-122"/>
              <a:ea typeface="微软雅黑" panose="020B0503020204020204" pitchFamily="34" charset="-122"/>
            </a:endParaRPr>
          </a:p>
        </p:txBody>
      </p:sp>
      <p:sp>
        <p:nvSpPr>
          <p:cNvPr id="28" name="矩形 27"/>
          <p:cNvSpPr/>
          <p:nvPr/>
        </p:nvSpPr>
        <p:spPr>
          <a:xfrm>
            <a:off x="569944"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火灾报警电话：</a:t>
            </a:r>
            <a:r>
              <a:rPr lang="en-US" altLang="zh-CN" sz="1200" b="1" dirty="0">
                <a:solidFill>
                  <a:schemeClr val="bg1"/>
                </a:solidFill>
                <a:latin typeface="微软雅黑" panose="020B0503020204020204" pitchFamily="34" charset="-122"/>
                <a:ea typeface="微软雅黑" panose="020B0503020204020204" pitchFamily="34" charset="-122"/>
              </a:rPr>
              <a:t>119</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29" name="矩形 28"/>
          <p:cNvSpPr/>
          <p:nvPr/>
        </p:nvSpPr>
        <p:spPr>
          <a:xfrm>
            <a:off x="2362036"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急救电话：</a:t>
            </a:r>
            <a:r>
              <a:rPr lang="en-US" altLang="zh-CN" sz="1200" b="1" dirty="0">
                <a:solidFill>
                  <a:schemeClr val="bg1"/>
                </a:solidFill>
                <a:latin typeface="微软雅黑" panose="020B0503020204020204" pitchFamily="34" charset="-122"/>
                <a:ea typeface="微软雅黑" panose="020B0503020204020204" pitchFamily="34" charset="-122"/>
              </a:rPr>
              <a:t>120</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569944" y="5929602"/>
            <a:ext cx="4163186"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公司应急电话：白天：</a:t>
            </a:r>
            <a:r>
              <a:rPr lang="en-US" altLang="zh-CN" sz="1200" b="1" dirty="0">
                <a:solidFill>
                  <a:schemeClr val="bg1"/>
                </a:solidFill>
                <a:latin typeface="微软雅黑" panose="020B0503020204020204" pitchFamily="34" charset="-122"/>
                <a:ea typeface="微软雅黑" panose="020B0503020204020204" pitchFamily="34" charset="-122"/>
              </a:rPr>
              <a:t>888888         </a:t>
            </a:r>
            <a:r>
              <a:rPr lang="zh-CN" altLang="en-US" sz="1200" b="1" dirty="0">
                <a:solidFill>
                  <a:schemeClr val="bg1"/>
                </a:solidFill>
                <a:latin typeface="微软雅黑" panose="020B0503020204020204" pitchFamily="34" charset="-122"/>
                <a:ea typeface="微软雅黑" panose="020B0503020204020204" pitchFamily="34" charset="-122"/>
              </a:rPr>
              <a:t>夜间：</a:t>
            </a:r>
            <a:r>
              <a:rPr lang="en-US" altLang="zh-CN" sz="1200" b="1" dirty="0">
                <a:solidFill>
                  <a:schemeClr val="bg1"/>
                </a:solidFill>
                <a:latin typeface="微软雅黑" panose="020B0503020204020204" pitchFamily="34" charset="-122"/>
                <a:ea typeface="微软雅黑" panose="020B0503020204020204" pitchFamily="34" charset="-122"/>
              </a:rPr>
              <a:t>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569944" y="6204564"/>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市医院电话：</a:t>
            </a:r>
            <a:r>
              <a:rPr lang="en-US" altLang="zh-CN" sz="1200" b="1" dirty="0">
                <a:solidFill>
                  <a:schemeClr val="bg1"/>
                </a:solidFill>
                <a:latin typeface="微软雅黑" panose="020B0503020204020204" pitchFamily="34" charset="-122"/>
                <a:ea typeface="微软雅黑" panose="020B0503020204020204" pitchFamily="34" charset="-122"/>
              </a:rPr>
              <a:t>8888888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2177059" y="4928691"/>
            <a:ext cx="2578955" cy="646331"/>
          </a:xfrm>
          <a:prstGeom prst="rect">
            <a:avLst/>
          </a:prstGeom>
        </p:spPr>
        <p:txBody>
          <a:bodyPr wrap="square">
            <a:spAutoFit/>
          </a:bodyPr>
          <a:lstStyle/>
          <a:p>
            <a:pPr algn="ctr"/>
            <a:r>
              <a:rPr lang="zh-CN" altLang="zh-CN" b="1" dirty="0"/>
              <a:t>非本设备人员禁止操作！</a:t>
            </a:r>
            <a:endParaRPr lang="zh-CN" altLang="zh-CN" b="1" dirty="0"/>
          </a:p>
          <a:p>
            <a:pPr algn="ctr"/>
            <a:r>
              <a:rPr lang="zh-CN" altLang="zh-CN" b="1" dirty="0"/>
              <a:t>必须进行设备点检！</a:t>
            </a:r>
            <a:endParaRPr lang="zh-CN" altLang="zh-CN" b="1" dirty="0"/>
          </a:p>
        </p:txBody>
      </p:sp>
      <p:grpSp>
        <p:nvGrpSpPr>
          <p:cNvPr id="40" name="Group 70"/>
          <p:cNvGrpSpPr>
            <a:grpSpLocks noChangeAspect="1"/>
          </p:cNvGrpSpPr>
          <p:nvPr/>
        </p:nvGrpSpPr>
        <p:grpSpPr bwMode="auto">
          <a:xfrm>
            <a:off x="1327534" y="3825777"/>
            <a:ext cx="725700" cy="788362"/>
            <a:chOff x="2378" y="2565"/>
            <a:chExt cx="1355" cy="1472"/>
          </a:xfrm>
        </p:grpSpPr>
        <p:sp>
          <p:nvSpPr>
            <p:cNvPr id="41"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42"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5" name="Group 15"/>
          <p:cNvGrpSpPr>
            <a:grpSpLocks noChangeAspect="1"/>
          </p:cNvGrpSpPr>
          <p:nvPr/>
        </p:nvGrpSpPr>
        <p:grpSpPr bwMode="auto">
          <a:xfrm>
            <a:off x="2315840" y="3812150"/>
            <a:ext cx="729587" cy="792585"/>
            <a:chOff x="1779" y="591"/>
            <a:chExt cx="1355" cy="1472"/>
          </a:xfrm>
        </p:grpSpPr>
        <p:sp>
          <p:nvSpPr>
            <p:cNvPr id="46" name="Freeform 16"/>
            <p:cNvSpPr/>
            <p:nvPr/>
          </p:nvSpPr>
          <p:spPr bwMode="auto">
            <a:xfrm>
              <a:off x="1779" y="591"/>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2 h 1215"/>
                <a:gd name="T14" fmla="*/ 1306 w 1355"/>
                <a:gd name="T15" fmla="*/ 1196 h 1215"/>
                <a:gd name="T16" fmla="*/ 1317 w 1355"/>
                <a:gd name="T17" fmla="*/ 1185 h 1215"/>
                <a:gd name="T18" fmla="*/ 1328 w 1355"/>
                <a:gd name="T19" fmla="*/ 1177 h 1215"/>
                <a:gd name="T20" fmla="*/ 1333 w 1355"/>
                <a:gd name="T21" fmla="*/ 1167 h 1215"/>
                <a:gd name="T22" fmla="*/ 1344 w 1355"/>
                <a:gd name="T23" fmla="*/ 1151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5 h 1215"/>
                <a:gd name="T46" fmla="*/ 743 w 1355"/>
                <a:gd name="T47" fmla="*/ 16 h 1215"/>
                <a:gd name="T48" fmla="*/ 732 w 1355"/>
                <a:gd name="T49" fmla="*/ 11 h 1215"/>
                <a:gd name="T50" fmla="*/ 727 w 1355"/>
                <a:gd name="T51" fmla="*/ 8 h 1215"/>
                <a:gd name="T52" fmla="*/ 716 w 1355"/>
                <a:gd name="T53" fmla="*/ 6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5 h 1215"/>
                <a:gd name="T70" fmla="*/ 620 w 1355"/>
                <a:gd name="T71" fmla="*/ 33 h 1215"/>
                <a:gd name="T72" fmla="*/ 5 w 1355"/>
                <a:gd name="T73" fmla="*/ 1057 h 1215"/>
                <a:gd name="T74" fmla="*/ 0 w 1355"/>
                <a:gd name="T75" fmla="*/ 1097 h 1215"/>
                <a:gd name="T76" fmla="*/ 0 w 1355"/>
                <a:gd name="T77" fmla="*/ 1116 h 1215"/>
                <a:gd name="T78" fmla="*/ 3 w 1355"/>
                <a:gd name="T79" fmla="*/ 1132 h 1215"/>
                <a:gd name="T80" fmla="*/ 8 w 1355"/>
                <a:gd name="T81" fmla="*/ 1143 h 1215"/>
                <a:gd name="T82" fmla="*/ 11 w 1355"/>
                <a:gd name="T83" fmla="*/ 1153 h 1215"/>
                <a:gd name="T84" fmla="*/ 24 w 1355"/>
                <a:gd name="T85" fmla="*/ 1169 h 1215"/>
                <a:gd name="T86" fmla="*/ 35 w 1355"/>
                <a:gd name="T87" fmla="*/ 1183 h 1215"/>
                <a:gd name="T88" fmla="*/ 43 w 1355"/>
                <a:gd name="T89" fmla="*/ 1188 h 1215"/>
                <a:gd name="T90" fmla="*/ 54 w 1355"/>
                <a:gd name="T91" fmla="*/ 1196 h 1215"/>
                <a:gd name="T92" fmla="*/ 67 w 1355"/>
                <a:gd name="T93" fmla="*/ 1202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2"/>
                  </a:lnTo>
                  <a:lnTo>
                    <a:pt x="1306" y="1196"/>
                  </a:lnTo>
                  <a:lnTo>
                    <a:pt x="1317" y="1185"/>
                  </a:lnTo>
                  <a:lnTo>
                    <a:pt x="1328" y="1177"/>
                  </a:lnTo>
                  <a:lnTo>
                    <a:pt x="1333" y="1167"/>
                  </a:lnTo>
                  <a:lnTo>
                    <a:pt x="1344" y="1151"/>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5"/>
                  </a:lnTo>
                  <a:lnTo>
                    <a:pt x="743" y="16"/>
                  </a:lnTo>
                  <a:lnTo>
                    <a:pt x="732" y="11"/>
                  </a:lnTo>
                  <a:lnTo>
                    <a:pt x="727" y="8"/>
                  </a:lnTo>
                  <a:lnTo>
                    <a:pt x="716" y="6"/>
                  </a:lnTo>
                  <a:lnTo>
                    <a:pt x="708" y="3"/>
                  </a:lnTo>
                  <a:lnTo>
                    <a:pt x="698" y="0"/>
                  </a:lnTo>
                  <a:lnTo>
                    <a:pt x="687" y="0"/>
                  </a:lnTo>
                  <a:lnTo>
                    <a:pt x="679" y="0"/>
                  </a:lnTo>
                  <a:lnTo>
                    <a:pt x="665" y="3"/>
                  </a:lnTo>
                  <a:lnTo>
                    <a:pt x="655" y="8"/>
                  </a:lnTo>
                  <a:lnTo>
                    <a:pt x="639" y="16"/>
                  </a:lnTo>
                  <a:lnTo>
                    <a:pt x="630" y="25"/>
                  </a:lnTo>
                  <a:lnTo>
                    <a:pt x="620" y="33"/>
                  </a:lnTo>
                  <a:lnTo>
                    <a:pt x="5" y="1057"/>
                  </a:lnTo>
                  <a:lnTo>
                    <a:pt x="0" y="1097"/>
                  </a:lnTo>
                  <a:lnTo>
                    <a:pt x="0" y="1116"/>
                  </a:lnTo>
                  <a:lnTo>
                    <a:pt x="3" y="1132"/>
                  </a:lnTo>
                  <a:lnTo>
                    <a:pt x="8" y="1143"/>
                  </a:lnTo>
                  <a:lnTo>
                    <a:pt x="11" y="1153"/>
                  </a:lnTo>
                  <a:lnTo>
                    <a:pt x="24" y="1169"/>
                  </a:lnTo>
                  <a:lnTo>
                    <a:pt x="35" y="1183"/>
                  </a:lnTo>
                  <a:lnTo>
                    <a:pt x="43" y="1188"/>
                  </a:lnTo>
                  <a:lnTo>
                    <a:pt x="54" y="1196"/>
                  </a:lnTo>
                  <a:lnTo>
                    <a:pt x="67" y="1202"/>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7"/>
            <p:cNvSpPr>
              <a:spLocks noEditPoints="1"/>
            </p:cNvSpPr>
            <p:nvPr/>
          </p:nvSpPr>
          <p:spPr bwMode="auto">
            <a:xfrm>
              <a:off x="2063" y="1876"/>
              <a:ext cx="824" cy="187"/>
            </a:xfrm>
            <a:custGeom>
              <a:avLst/>
              <a:gdLst>
                <a:gd name="T0" fmla="*/ 35 w 307"/>
                <a:gd name="T1" fmla="*/ 1 h 70"/>
                <a:gd name="T2" fmla="*/ 26 w 307"/>
                <a:gd name="T3" fmla="*/ 8 h 70"/>
                <a:gd name="T4" fmla="*/ 1 w 307"/>
                <a:gd name="T5" fmla="*/ 27 h 70"/>
                <a:gd name="T6" fmla="*/ 49 w 307"/>
                <a:gd name="T7" fmla="*/ 34 h 70"/>
                <a:gd name="T8" fmla="*/ 2 w 307"/>
                <a:gd name="T9" fmla="*/ 43 h 70"/>
                <a:gd name="T10" fmla="*/ 49 w 307"/>
                <a:gd name="T11" fmla="*/ 49 h 70"/>
                <a:gd name="T12" fmla="*/ 0 w 307"/>
                <a:gd name="T13" fmla="*/ 59 h 70"/>
                <a:gd name="T14" fmla="*/ 49 w 307"/>
                <a:gd name="T15" fmla="*/ 65 h 70"/>
                <a:gd name="T16" fmla="*/ 55 w 307"/>
                <a:gd name="T17" fmla="*/ 62 h 70"/>
                <a:gd name="T18" fmla="*/ 47 w 307"/>
                <a:gd name="T19" fmla="*/ 28 h 70"/>
                <a:gd name="T20" fmla="*/ 51 w 307"/>
                <a:gd name="T21" fmla="*/ 5 h 70"/>
                <a:gd name="T22" fmla="*/ 41 w 307"/>
                <a:gd name="T23" fmla="*/ 21 h 70"/>
                <a:gd name="T24" fmla="*/ 13 w 307"/>
                <a:gd name="T25" fmla="*/ 24 h 70"/>
                <a:gd name="T26" fmla="*/ 19 w 307"/>
                <a:gd name="T27" fmla="*/ 20 h 70"/>
                <a:gd name="T28" fmla="*/ 103 w 307"/>
                <a:gd name="T29" fmla="*/ 6 h 70"/>
                <a:gd name="T30" fmla="*/ 97 w 307"/>
                <a:gd name="T31" fmla="*/ 21 h 70"/>
                <a:gd name="T32" fmla="*/ 104 w 307"/>
                <a:gd name="T33" fmla="*/ 26 h 70"/>
                <a:gd name="T34" fmla="*/ 103 w 307"/>
                <a:gd name="T35" fmla="*/ 56 h 70"/>
                <a:gd name="T36" fmla="*/ 114 w 307"/>
                <a:gd name="T37" fmla="*/ 61 h 70"/>
                <a:gd name="T38" fmla="*/ 129 w 307"/>
                <a:gd name="T39" fmla="*/ 55 h 70"/>
                <a:gd name="T40" fmla="*/ 102 w 307"/>
                <a:gd name="T41" fmla="*/ 67 h 70"/>
                <a:gd name="T42" fmla="*/ 97 w 307"/>
                <a:gd name="T43" fmla="*/ 59 h 70"/>
                <a:gd name="T44" fmla="*/ 132 w 307"/>
                <a:gd name="T45" fmla="*/ 25 h 70"/>
                <a:gd name="T46" fmla="*/ 145 w 307"/>
                <a:gd name="T47" fmla="*/ 46 h 70"/>
                <a:gd name="T48" fmla="*/ 84 w 307"/>
                <a:gd name="T49" fmla="*/ 55 h 70"/>
                <a:gd name="T50" fmla="*/ 178 w 307"/>
                <a:gd name="T51" fmla="*/ 3 h 70"/>
                <a:gd name="T52" fmla="*/ 170 w 307"/>
                <a:gd name="T53" fmla="*/ 20 h 70"/>
                <a:gd name="T54" fmla="*/ 189 w 307"/>
                <a:gd name="T55" fmla="*/ 26 h 70"/>
                <a:gd name="T56" fmla="*/ 165 w 307"/>
                <a:gd name="T57" fmla="*/ 34 h 70"/>
                <a:gd name="T58" fmla="*/ 165 w 307"/>
                <a:gd name="T59" fmla="*/ 62 h 70"/>
                <a:gd name="T60" fmla="*/ 172 w 307"/>
                <a:gd name="T61" fmla="*/ 52 h 70"/>
                <a:gd name="T62" fmla="*/ 189 w 307"/>
                <a:gd name="T63" fmla="*/ 59 h 70"/>
                <a:gd name="T64" fmla="*/ 196 w 307"/>
                <a:gd name="T65" fmla="*/ 59 h 70"/>
                <a:gd name="T66" fmla="*/ 214 w 307"/>
                <a:gd name="T67" fmla="*/ 52 h 70"/>
                <a:gd name="T68" fmla="*/ 207 w 307"/>
                <a:gd name="T69" fmla="*/ 65 h 70"/>
                <a:gd name="T70" fmla="*/ 221 w 307"/>
                <a:gd name="T71" fmla="*/ 42 h 70"/>
                <a:gd name="T72" fmla="*/ 196 w 307"/>
                <a:gd name="T73" fmla="*/ 35 h 70"/>
                <a:gd name="T74" fmla="*/ 217 w 307"/>
                <a:gd name="T75" fmla="*/ 27 h 70"/>
                <a:gd name="T76" fmla="*/ 217 w 307"/>
                <a:gd name="T77" fmla="*/ 3 h 70"/>
                <a:gd name="T78" fmla="*/ 210 w 307"/>
                <a:gd name="T79" fmla="*/ 10 h 70"/>
                <a:gd name="T80" fmla="*/ 176 w 307"/>
                <a:gd name="T81" fmla="*/ 10 h 70"/>
                <a:gd name="T82" fmla="*/ 261 w 307"/>
                <a:gd name="T83" fmla="*/ 3 h 70"/>
                <a:gd name="T84" fmla="*/ 254 w 307"/>
                <a:gd name="T85" fmla="*/ 9 h 70"/>
                <a:gd name="T86" fmla="*/ 251 w 307"/>
                <a:gd name="T87" fmla="*/ 12 h 70"/>
                <a:gd name="T88" fmla="*/ 239 w 307"/>
                <a:gd name="T89" fmla="*/ 35 h 70"/>
                <a:gd name="T90" fmla="*/ 248 w 307"/>
                <a:gd name="T91" fmla="*/ 23 h 70"/>
                <a:gd name="T92" fmla="*/ 239 w 307"/>
                <a:gd name="T93" fmla="*/ 46 h 70"/>
                <a:gd name="T94" fmla="*/ 254 w 307"/>
                <a:gd name="T95" fmla="*/ 59 h 70"/>
                <a:gd name="T96" fmla="*/ 260 w 307"/>
                <a:gd name="T97" fmla="*/ 69 h 70"/>
                <a:gd name="T98" fmla="*/ 260 w 307"/>
                <a:gd name="T99" fmla="*/ 44 h 70"/>
                <a:gd name="T100" fmla="*/ 260 w 307"/>
                <a:gd name="T101" fmla="*/ 37 h 70"/>
                <a:gd name="T102" fmla="*/ 266 w 307"/>
                <a:gd name="T103" fmla="*/ 24 h 70"/>
                <a:gd name="T104" fmla="*/ 260 w 307"/>
                <a:gd name="T105" fmla="*/ 19 h 70"/>
                <a:gd name="T106" fmla="*/ 295 w 307"/>
                <a:gd name="T107" fmla="*/ 15 h 70"/>
                <a:gd name="T108" fmla="*/ 288 w 307"/>
                <a:gd name="T109" fmla="*/ 67 h 70"/>
                <a:gd name="T110" fmla="*/ 301 w 307"/>
                <a:gd name="T111" fmla="*/ 20 h 70"/>
                <a:gd name="T112" fmla="*/ 265 w 307"/>
                <a:gd name="T113" fmla="*/ 62 h 70"/>
                <a:gd name="T114" fmla="*/ 270 w 307"/>
                <a:gd name="T115" fmla="*/ 53 h 70"/>
                <a:gd name="T116" fmla="*/ 275 w 307"/>
                <a:gd name="T117" fmla="*/ 20 h 70"/>
                <a:gd name="T118" fmla="*/ 263 w 307"/>
                <a:gd name="T119" fmla="*/ 28 h 70"/>
                <a:gd name="T120" fmla="*/ 285 w 307"/>
                <a:gd name="T121" fmla="*/ 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7" h="70">
                  <a:moveTo>
                    <a:pt x="32" y="8"/>
                  </a:moveTo>
                  <a:cubicBezTo>
                    <a:pt x="32" y="6"/>
                    <a:pt x="33" y="4"/>
                    <a:pt x="34" y="2"/>
                  </a:cubicBezTo>
                  <a:cubicBezTo>
                    <a:pt x="35" y="2"/>
                    <a:pt x="35" y="1"/>
                    <a:pt x="35" y="1"/>
                  </a:cubicBezTo>
                  <a:cubicBezTo>
                    <a:pt x="35" y="1"/>
                    <a:pt x="33" y="1"/>
                    <a:pt x="29" y="0"/>
                  </a:cubicBezTo>
                  <a:cubicBezTo>
                    <a:pt x="27" y="0"/>
                    <a:pt x="26" y="0"/>
                    <a:pt x="25" y="0"/>
                  </a:cubicBezTo>
                  <a:cubicBezTo>
                    <a:pt x="26" y="2"/>
                    <a:pt x="26" y="5"/>
                    <a:pt x="26" y="8"/>
                  </a:cubicBezTo>
                  <a:cubicBezTo>
                    <a:pt x="26" y="28"/>
                    <a:pt x="26" y="28"/>
                    <a:pt x="26" y="28"/>
                  </a:cubicBezTo>
                  <a:cubicBezTo>
                    <a:pt x="11" y="28"/>
                    <a:pt x="11" y="28"/>
                    <a:pt x="11" y="28"/>
                  </a:cubicBezTo>
                  <a:cubicBezTo>
                    <a:pt x="5" y="28"/>
                    <a:pt x="2" y="28"/>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9"/>
                  </a:cubicBezTo>
                  <a:cubicBezTo>
                    <a:pt x="0" y="65"/>
                    <a:pt x="0" y="65"/>
                    <a:pt x="0" y="65"/>
                  </a:cubicBezTo>
                  <a:cubicBezTo>
                    <a:pt x="1" y="65"/>
                    <a:pt x="4" y="65"/>
                    <a:pt x="10" y="65"/>
                  </a:cubicBezTo>
                  <a:cubicBezTo>
                    <a:pt x="49" y="65"/>
                    <a:pt x="49" y="65"/>
                    <a:pt x="49" y="65"/>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8"/>
                  </a:cubicBezTo>
                  <a:cubicBezTo>
                    <a:pt x="32" y="28"/>
                    <a:pt x="32" y="28"/>
                    <a:pt x="32" y="28"/>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7"/>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8"/>
                  </a:moveTo>
                  <a:cubicBezTo>
                    <a:pt x="116" y="11"/>
                    <a:pt x="112" y="6"/>
                    <a:pt x="109" y="3"/>
                  </a:cubicBezTo>
                  <a:cubicBezTo>
                    <a:pt x="103" y="6"/>
                    <a:pt x="103" y="6"/>
                    <a:pt x="103" y="6"/>
                  </a:cubicBezTo>
                  <a:cubicBezTo>
                    <a:pt x="107" y="12"/>
                    <a:pt x="111" y="17"/>
                    <a:pt x="113" y="22"/>
                  </a:cubicBezTo>
                  <a:cubicBezTo>
                    <a:pt x="120" y="18"/>
                    <a:pt x="120" y="18"/>
                    <a:pt x="120" y="18"/>
                  </a:cubicBezTo>
                  <a:close/>
                  <a:moveTo>
                    <a:pt x="97" y="21"/>
                  </a:moveTo>
                  <a:cubicBezTo>
                    <a:pt x="102" y="21"/>
                    <a:pt x="105" y="22"/>
                    <a:pt x="105" y="23"/>
                  </a:cubicBezTo>
                  <a:cubicBezTo>
                    <a:pt x="105" y="23"/>
                    <a:pt x="105" y="24"/>
                    <a:pt x="105" y="24"/>
                  </a:cubicBezTo>
                  <a:cubicBezTo>
                    <a:pt x="104" y="25"/>
                    <a:pt x="104" y="26"/>
                    <a:pt x="104" y="26"/>
                  </a:cubicBezTo>
                  <a:cubicBezTo>
                    <a:pt x="104" y="30"/>
                    <a:pt x="104" y="34"/>
                    <a:pt x="103" y="39"/>
                  </a:cubicBezTo>
                  <a:cubicBezTo>
                    <a:pt x="103" y="41"/>
                    <a:pt x="103" y="44"/>
                    <a:pt x="103" y="46"/>
                  </a:cubicBezTo>
                  <a:cubicBezTo>
                    <a:pt x="103" y="49"/>
                    <a:pt x="103" y="52"/>
                    <a:pt x="103" y="56"/>
                  </a:cubicBezTo>
                  <a:cubicBezTo>
                    <a:pt x="103" y="58"/>
                    <a:pt x="104" y="60"/>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4"/>
                    <a:pt x="125" y="65"/>
                  </a:cubicBezTo>
                  <a:cubicBezTo>
                    <a:pt x="123" y="66"/>
                    <a:pt x="120" y="67"/>
                    <a:pt x="116" y="67"/>
                  </a:cubicBezTo>
                  <a:cubicBezTo>
                    <a:pt x="111" y="68"/>
                    <a:pt x="106" y="68"/>
                    <a:pt x="102" y="67"/>
                  </a:cubicBezTo>
                  <a:cubicBezTo>
                    <a:pt x="100" y="66"/>
                    <a:pt x="98" y="65"/>
                    <a:pt x="98" y="65"/>
                  </a:cubicBezTo>
                  <a:cubicBezTo>
                    <a:pt x="97" y="64"/>
                    <a:pt x="97" y="62"/>
                    <a:pt x="97" y="60"/>
                  </a:cubicBezTo>
                  <a:cubicBezTo>
                    <a:pt x="97" y="59"/>
                    <a:pt x="97" y="59"/>
                    <a:pt x="97" y="59"/>
                  </a:cubicBezTo>
                  <a:cubicBezTo>
                    <a:pt x="97" y="39"/>
                    <a:pt x="97" y="26"/>
                    <a:pt x="97" y="21"/>
                  </a:cubicBezTo>
                  <a:close/>
                  <a:moveTo>
                    <a:pt x="145" y="46"/>
                  </a:moveTo>
                  <a:cubicBezTo>
                    <a:pt x="141" y="40"/>
                    <a:pt x="137" y="33"/>
                    <a:pt x="132" y="25"/>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8" y="3"/>
                  </a:moveTo>
                  <a:cubicBezTo>
                    <a:pt x="175" y="3"/>
                    <a:pt x="172" y="3"/>
                    <a:pt x="169" y="3"/>
                  </a:cubicBezTo>
                  <a:cubicBezTo>
                    <a:pt x="169" y="5"/>
                    <a:pt x="170" y="8"/>
                    <a:pt x="170" y="11"/>
                  </a:cubicBezTo>
                  <a:cubicBezTo>
                    <a:pt x="170" y="20"/>
                    <a:pt x="170" y="20"/>
                    <a:pt x="170" y="20"/>
                  </a:cubicBezTo>
                  <a:cubicBezTo>
                    <a:pt x="170" y="22"/>
                    <a:pt x="169" y="25"/>
                    <a:pt x="169" y="27"/>
                  </a:cubicBezTo>
                  <a:cubicBezTo>
                    <a:pt x="172" y="27"/>
                    <a:pt x="175" y="26"/>
                    <a:pt x="178" y="26"/>
                  </a:cubicBezTo>
                  <a:cubicBezTo>
                    <a:pt x="189" y="26"/>
                    <a:pt x="189" y="26"/>
                    <a:pt x="189" y="26"/>
                  </a:cubicBezTo>
                  <a:cubicBezTo>
                    <a:pt x="189" y="35"/>
                    <a:pt x="189" y="35"/>
                    <a:pt x="189" y="35"/>
                  </a:cubicBezTo>
                  <a:cubicBezTo>
                    <a:pt x="173" y="35"/>
                    <a:pt x="173" y="35"/>
                    <a:pt x="173" y="35"/>
                  </a:cubicBezTo>
                  <a:cubicBezTo>
                    <a:pt x="170" y="35"/>
                    <a:pt x="167" y="35"/>
                    <a:pt x="165" y="34"/>
                  </a:cubicBezTo>
                  <a:cubicBezTo>
                    <a:pt x="165" y="37"/>
                    <a:pt x="165" y="39"/>
                    <a:pt x="165" y="42"/>
                  </a:cubicBezTo>
                  <a:cubicBezTo>
                    <a:pt x="165" y="52"/>
                    <a:pt x="165" y="52"/>
                    <a:pt x="165" y="52"/>
                  </a:cubicBezTo>
                  <a:cubicBezTo>
                    <a:pt x="165" y="57"/>
                    <a:pt x="165" y="60"/>
                    <a:pt x="165" y="62"/>
                  </a:cubicBezTo>
                  <a:cubicBezTo>
                    <a:pt x="173" y="62"/>
                    <a:pt x="173" y="62"/>
                    <a:pt x="173" y="62"/>
                  </a:cubicBezTo>
                  <a:cubicBezTo>
                    <a:pt x="172" y="62"/>
                    <a:pt x="172" y="61"/>
                    <a:pt x="172" y="59"/>
                  </a:cubicBezTo>
                  <a:cubicBezTo>
                    <a:pt x="172" y="58"/>
                    <a:pt x="172" y="55"/>
                    <a:pt x="172" y="52"/>
                  </a:cubicBezTo>
                  <a:cubicBezTo>
                    <a:pt x="172" y="41"/>
                    <a:pt x="172" y="41"/>
                    <a:pt x="172" y="41"/>
                  </a:cubicBezTo>
                  <a:cubicBezTo>
                    <a:pt x="189" y="41"/>
                    <a:pt x="189" y="41"/>
                    <a:pt x="189" y="41"/>
                  </a:cubicBezTo>
                  <a:cubicBezTo>
                    <a:pt x="189" y="59"/>
                    <a:pt x="189" y="59"/>
                    <a:pt x="189" y="59"/>
                  </a:cubicBezTo>
                  <a:cubicBezTo>
                    <a:pt x="189" y="63"/>
                    <a:pt x="189" y="67"/>
                    <a:pt x="189" y="69"/>
                  </a:cubicBezTo>
                  <a:cubicBezTo>
                    <a:pt x="196" y="69"/>
                    <a:pt x="196" y="69"/>
                    <a:pt x="196" y="69"/>
                  </a:cubicBezTo>
                  <a:cubicBezTo>
                    <a:pt x="196" y="67"/>
                    <a:pt x="196" y="63"/>
                    <a:pt x="196" y="59"/>
                  </a:cubicBezTo>
                  <a:cubicBezTo>
                    <a:pt x="196" y="41"/>
                    <a:pt x="196" y="41"/>
                    <a:pt x="196" y="41"/>
                  </a:cubicBezTo>
                  <a:cubicBezTo>
                    <a:pt x="214" y="41"/>
                    <a:pt x="214" y="41"/>
                    <a:pt x="214" y="41"/>
                  </a:cubicBezTo>
                  <a:cubicBezTo>
                    <a:pt x="214" y="52"/>
                    <a:pt x="214" y="52"/>
                    <a:pt x="214" y="52"/>
                  </a:cubicBezTo>
                  <a:cubicBezTo>
                    <a:pt x="214" y="54"/>
                    <a:pt x="214" y="56"/>
                    <a:pt x="213" y="57"/>
                  </a:cubicBezTo>
                  <a:cubicBezTo>
                    <a:pt x="212" y="58"/>
                    <a:pt x="209" y="58"/>
                    <a:pt x="204" y="58"/>
                  </a:cubicBezTo>
                  <a:cubicBezTo>
                    <a:pt x="206" y="60"/>
                    <a:pt x="207" y="62"/>
                    <a:pt x="207" y="65"/>
                  </a:cubicBezTo>
                  <a:cubicBezTo>
                    <a:pt x="218" y="64"/>
                    <a:pt x="222" y="61"/>
                    <a:pt x="221" y="57"/>
                  </a:cubicBezTo>
                  <a:cubicBezTo>
                    <a:pt x="221" y="57"/>
                    <a:pt x="221" y="56"/>
                    <a:pt x="221" y="56"/>
                  </a:cubicBezTo>
                  <a:cubicBezTo>
                    <a:pt x="221" y="42"/>
                    <a:pt x="221" y="42"/>
                    <a:pt x="221" y="42"/>
                  </a:cubicBezTo>
                  <a:cubicBezTo>
                    <a:pt x="221" y="38"/>
                    <a:pt x="221" y="35"/>
                    <a:pt x="222" y="34"/>
                  </a:cubicBezTo>
                  <a:cubicBezTo>
                    <a:pt x="219" y="34"/>
                    <a:pt x="216" y="35"/>
                    <a:pt x="213" y="35"/>
                  </a:cubicBezTo>
                  <a:cubicBezTo>
                    <a:pt x="196" y="35"/>
                    <a:pt x="196" y="35"/>
                    <a:pt x="196" y="35"/>
                  </a:cubicBezTo>
                  <a:cubicBezTo>
                    <a:pt x="196" y="26"/>
                    <a:pt x="196" y="26"/>
                    <a:pt x="196" y="26"/>
                  </a:cubicBezTo>
                  <a:cubicBezTo>
                    <a:pt x="209" y="26"/>
                    <a:pt x="209" y="26"/>
                    <a:pt x="209" y="26"/>
                  </a:cubicBezTo>
                  <a:cubicBezTo>
                    <a:pt x="212" y="26"/>
                    <a:pt x="215" y="27"/>
                    <a:pt x="217" y="27"/>
                  </a:cubicBezTo>
                  <a:cubicBezTo>
                    <a:pt x="217" y="25"/>
                    <a:pt x="217" y="22"/>
                    <a:pt x="217" y="19"/>
                  </a:cubicBezTo>
                  <a:cubicBezTo>
                    <a:pt x="217" y="11"/>
                    <a:pt x="217" y="11"/>
                    <a:pt x="217" y="11"/>
                  </a:cubicBezTo>
                  <a:cubicBezTo>
                    <a:pt x="217" y="8"/>
                    <a:pt x="217" y="5"/>
                    <a:pt x="217" y="3"/>
                  </a:cubicBezTo>
                  <a:cubicBezTo>
                    <a:pt x="215" y="3"/>
                    <a:pt x="212" y="3"/>
                    <a:pt x="208" y="3"/>
                  </a:cubicBezTo>
                  <a:cubicBezTo>
                    <a:pt x="178" y="3"/>
                    <a:pt x="178" y="3"/>
                    <a:pt x="178" y="3"/>
                  </a:cubicBezTo>
                  <a:close/>
                  <a:moveTo>
                    <a:pt x="210" y="10"/>
                  </a:moveTo>
                  <a:cubicBezTo>
                    <a:pt x="210" y="20"/>
                    <a:pt x="210" y="20"/>
                    <a:pt x="210" y="20"/>
                  </a:cubicBezTo>
                  <a:cubicBezTo>
                    <a:pt x="176" y="20"/>
                    <a:pt x="176" y="20"/>
                    <a:pt x="176" y="20"/>
                  </a:cubicBezTo>
                  <a:cubicBezTo>
                    <a:pt x="176" y="10"/>
                    <a:pt x="176" y="10"/>
                    <a:pt x="176" y="10"/>
                  </a:cubicBezTo>
                  <a:cubicBezTo>
                    <a:pt x="210" y="10"/>
                    <a:pt x="210" y="10"/>
                    <a:pt x="210" y="10"/>
                  </a:cubicBezTo>
                  <a:close/>
                  <a:moveTo>
                    <a:pt x="260" y="7"/>
                  </a:moveTo>
                  <a:cubicBezTo>
                    <a:pt x="260" y="6"/>
                    <a:pt x="260" y="4"/>
                    <a:pt x="261" y="3"/>
                  </a:cubicBezTo>
                  <a:cubicBezTo>
                    <a:pt x="262" y="3"/>
                    <a:pt x="262" y="2"/>
                    <a:pt x="262" y="2"/>
                  </a:cubicBezTo>
                  <a:cubicBezTo>
                    <a:pt x="261" y="2"/>
                    <a:pt x="259" y="1"/>
                    <a:pt x="254" y="1"/>
                  </a:cubicBezTo>
                  <a:cubicBezTo>
                    <a:pt x="254" y="3"/>
                    <a:pt x="254" y="5"/>
                    <a:pt x="254" y="9"/>
                  </a:cubicBezTo>
                  <a:cubicBezTo>
                    <a:pt x="254" y="19"/>
                    <a:pt x="254" y="19"/>
                    <a:pt x="254" y="19"/>
                  </a:cubicBezTo>
                  <a:cubicBezTo>
                    <a:pt x="249" y="19"/>
                    <a:pt x="249" y="19"/>
                    <a:pt x="249" y="19"/>
                  </a:cubicBezTo>
                  <a:cubicBezTo>
                    <a:pt x="249" y="16"/>
                    <a:pt x="250" y="14"/>
                    <a:pt x="251" y="12"/>
                  </a:cubicBezTo>
                  <a:cubicBezTo>
                    <a:pt x="251" y="12"/>
                    <a:pt x="251" y="12"/>
                    <a:pt x="251" y="12"/>
                  </a:cubicBezTo>
                  <a:cubicBezTo>
                    <a:pt x="251" y="11"/>
                    <a:pt x="248" y="10"/>
                    <a:pt x="243" y="10"/>
                  </a:cubicBezTo>
                  <a:cubicBezTo>
                    <a:pt x="243" y="18"/>
                    <a:pt x="242" y="26"/>
                    <a:pt x="239" y="35"/>
                  </a:cubicBezTo>
                  <a:cubicBezTo>
                    <a:pt x="242" y="34"/>
                    <a:pt x="244" y="35"/>
                    <a:pt x="246" y="35"/>
                  </a:cubicBezTo>
                  <a:cubicBezTo>
                    <a:pt x="246" y="35"/>
                    <a:pt x="246" y="33"/>
                    <a:pt x="247" y="31"/>
                  </a:cubicBezTo>
                  <a:cubicBezTo>
                    <a:pt x="247" y="28"/>
                    <a:pt x="247" y="25"/>
                    <a:pt x="248" y="23"/>
                  </a:cubicBezTo>
                  <a:cubicBezTo>
                    <a:pt x="254" y="23"/>
                    <a:pt x="254" y="23"/>
                    <a:pt x="254" y="23"/>
                  </a:cubicBezTo>
                  <a:cubicBezTo>
                    <a:pt x="254" y="40"/>
                    <a:pt x="254" y="40"/>
                    <a:pt x="254" y="40"/>
                  </a:cubicBezTo>
                  <a:cubicBezTo>
                    <a:pt x="239" y="46"/>
                    <a:pt x="239" y="46"/>
                    <a:pt x="239" y="46"/>
                  </a:cubicBezTo>
                  <a:cubicBezTo>
                    <a:pt x="242" y="52"/>
                    <a:pt x="242" y="52"/>
                    <a:pt x="242" y="52"/>
                  </a:cubicBezTo>
                  <a:cubicBezTo>
                    <a:pt x="254" y="46"/>
                    <a:pt x="254" y="46"/>
                    <a:pt x="254" y="46"/>
                  </a:cubicBezTo>
                  <a:cubicBezTo>
                    <a:pt x="254" y="59"/>
                    <a:pt x="254" y="59"/>
                    <a:pt x="254" y="59"/>
                  </a:cubicBezTo>
                  <a:cubicBezTo>
                    <a:pt x="254" y="62"/>
                    <a:pt x="254" y="65"/>
                    <a:pt x="254" y="68"/>
                  </a:cubicBezTo>
                  <a:cubicBezTo>
                    <a:pt x="254" y="69"/>
                    <a:pt x="254" y="69"/>
                    <a:pt x="254" y="69"/>
                  </a:cubicBezTo>
                  <a:cubicBezTo>
                    <a:pt x="260" y="69"/>
                    <a:pt x="260" y="69"/>
                    <a:pt x="260" y="69"/>
                  </a:cubicBezTo>
                  <a:cubicBezTo>
                    <a:pt x="260" y="69"/>
                    <a:pt x="260" y="69"/>
                    <a:pt x="260" y="68"/>
                  </a:cubicBezTo>
                  <a:cubicBezTo>
                    <a:pt x="260" y="66"/>
                    <a:pt x="260" y="63"/>
                    <a:pt x="260" y="59"/>
                  </a:cubicBezTo>
                  <a:cubicBezTo>
                    <a:pt x="260" y="44"/>
                    <a:pt x="260" y="44"/>
                    <a:pt x="260" y="44"/>
                  </a:cubicBezTo>
                  <a:cubicBezTo>
                    <a:pt x="270" y="39"/>
                    <a:pt x="270" y="39"/>
                    <a:pt x="270" y="39"/>
                  </a:cubicBezTo>
                  <a:cubicBezTo>
                    <a:pt x="268" y="34"/>
                    <a:pt x="268" y="34"/>
                    <a:pt x="268" y="34"/>
                  </a:cubicBezTo>
                  <a:cubicBezTo>
                    <a:pt x="260" y="37"/>
                    <a:pt x="260" y="37"/>
                    <a:pt x="260" y="37"/>
                  </a:cubicBezTo>
                  <a:cubicBezTo>
                    <a:pt x="260" y="23"/>
                    <a:pt x="260" y="23"/>
                    <a:pt x="260" y="23"/>
                  </a:cubicBezTo>
                  <a:cubicBezTo>
                    <a:pt x="262" y="23"/>
                    <a:pt x="264" y="23"/>
                    <a:pt x="265" y="24"/>
                  </a:cubicBezTo>
                  <a:cubicBezTo>
                    <a:pt x="266" y="24"/>
                    <a:pt x="266" y="24"/>
                    <a:pt x="266" y="24"/>
                  </a:cubicBezTo>
                  <a:cubicBezTo>
                    <a:pt x="266" y="18"/>
                    <a:pt x="266" y="18"/>
                    <a:pt x="266" y="18"/>
                  </a:cubicBezTo>
                  <a:cubicBezTo>
                    <a:pt x="266" y="18"/>
                    <a:pt x="265" y="18"/>
                    <a:pt x="265" y="18"/>
                  </a:cubicBezTo>
                  <a:cubicBezTo>
                    <a:pt x="263" y="18"/>
                    <a:pt x="262" y="19"/>
                    <a:pt x="260" y="19"/>
                  </a:cubicBezTo>
                  <a:cubicBezTo>
                    <a:pt x="260" y="7"/>
                    <a:pt x="260" y="7"/>
                    <a:pt x="260" y="7"/>
                  </a:cubicBezTo>
                  <a:close/>
                  <a:moveTo>
                    <a:pt x="278" y="15"/>
                  </a:moveTo>
                  <a:cubicBezTo>
                    <a:pt x="295" y="15"/>
                    <a:pt x="295" y="15"/>
                    <a:pt x="295" y="15"/>
                  </a:cubicBezTo>
                  <a:cubicBezTo>
                    <a:pt x="301" y="15"/>
                    <a:pt x="304" y="15"/>
                    <a:pt x="307" y="14"/>
                  </a:cubicBezTo>
                  <a:cubicBezTo>
                    <a:pt x="305" y="42"/>
                    <a:pt x="303" y="58"/>
                    <a:pt x="300" y="63"/>
                  </a:cubicBezTo>
                  <a:cubicBezTo>
                    <a:pt x="298" y="65"/>
                    <a:pt x="294" y="67"/>
                    <a:pt x="288" y="67"/>
                  </a:cubicBezTo>
                  <a:cubicBezTo>
                    <a:pt x="287" y="64"/>
                    <a:pt x="286" y="62"/>
                    <a:pt x="284" y="59"/>
                  </a:cubicBezTo>
                  <a:cubicBezTo>
                    <a:pt x="290" y="60"/>
                    <a:pt x="293" y="60"/>
                    <a:pt x="294" y="59"/>
                  </a:cubicBezTo>
                  <a:cubicBezTo>
                    <a:pt x="296" y="59"/>
                    <a:pt x="298" y="47"/>
                    <a:pt x="301" y="20"/>
                  </a:cubicBezTo>
                  <a:cubicBezTo>
                    <a:pt x="295" y="20"/>
                    <a:pt x="295" y="20"/>
                    <a:pt x="295" y="20"/>
                  </a:cubicBezTo>
                  <a:cubicBezTo>
                    <a:pt x="293" y="44"/>
                    <a:pt x="285" y="60"/>
                    <a:pt x="272" y="66"/>
                  </a:cubicBezTo>
                  <a:cubicBezTo>
                    <a:pt x="271" y="65"/>
                    <a:pt x="268" y="64"/>
                    <a:pt x="265" y="62"/>
                  </a:cubicBezTo>
                  <a:cubicBezTo>
                    <a:pt x="279" y="58"/>
                    <a:pt x="287" y="44"/>
                    <a:pt x="290" y="20"/>
                  </a:cubicBezTo>
                  <a:cubicBezTo>
                    <a:pt x="285" y="20"/>
                    <a:pt x="285" y="20"/>
                    <a:pt x="285" y="20"/>
                  </a:cubicBezTo>
                  <a:cubicBezTo>
                    <a:pt x="282" y="35"/>
                    <a:pt x="277" y="46"/>
                    <a:pt x="270" y="53"/>
                  </a:cubicBezTo>
                  <a:cubicBezTo>
                    <a:pt x="269" y="52"/>
                    <a:pt x="267" y="51"/>
                    <a:pt x="264" y="50"/>
                  </a:cubicBezTo>
                  <a:cubicBezTo>
                    <a:pt x="271" y="45"/>
                    <a:pt x="277" y="35"/>
                    <a:pt x="279" y="20"/>
                  </a:cubicBezTo>
                  <a:cubicBezTo>
                    <a:pt x="275" y="20"/>
                    <a:pt x="275" y="20"/>
                    <a:pt x="275" y="20"/>
                  </a:cubicBezTo>
                  <a:cubicBezTo>
                    <a:pt x="275" y="20"/>
                    <a:pt x="275" y="21"/>
                    <a:pt x="273" y="23"/>
                  </a:cubicBezTo>
                  <a:cubicBezTo>
                    <a:pt x="271" y="27"/>
                    <a:pt x="270" y="30"/>
                    <a:pt x="269" y="31"/>
                  </a:cubicBezTo>
                  <a:cubicBezTo>
                    <a:pt x="268" y="30"/>
                    <a:pt x="266" y="29"/>
                    <a:pt x="263" y="28"/>
                  </a:cubicBezTo>
                  <a:cubicBezTo>
                    <a:pt x="269" y="21"/>
                    <a:pt x="273" y="12"/>
                    <a:pt x="277" y="1"/>
                  </a:cubicBezTo>
                  <a:cubicBezTo>
                    <a:pt x="281" y="2"/>
                    <a:pt x="284" y="3"/>
                    <a:pt x="285" y="4"/>
                  </a:cubicBezTo>
                  <a:cubicBezTo>
                    <a:pt x="285" y="4"/>
                    <a:pt x="285" y="4"/>
                    <a:pt x="285" y="5"/>
                  </a:cubicBezTo>
                  <a:cubicBezTo>
                    <a:pt x="283" y="7"/>
                    <a:pt x="280" y="10"/>
                    <a:pt x="278"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8"/>
            <p:cNvSpPr>
              <a:spLocks noEditPoints="1"/>
            </p:cNvSpPr>
            <p:nvPr/>
          </p:nvSpPr>
          <p:spPr bwMode="auto">
            <a:xfrm>
              <a:off x="1814" y="629"/>
              <a:ext cx="1282" cy="1142"/>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19"/>
            <p:cNvSpPr>
              <a:spLocks noEditPoints="1"/>
            </p:cNvSpPr>
            <p:nvPr/>
          </p:nvSpPr>
          <p:spPr bwMode="auto">
            <a:xfrm>
              <a:off x="2246" y="967"/>
              <a:ext cx="418" cy="632"/>
            </a:xfrm>
            <a:custGeom>
              <a:avLst/>
              <a:gdLst>
                <a:gd name="T0" fmla="*/ 150 w 418"/>
                <a:gd name="T1" fmla="*/ 632 h 632"/>
                <a:gd name="T2" fmla="*/ 287 w 418"/>
                <a:gd name="T3" fmla="*/ 632 h 632"/>
                <a:gd name="T4" fmla="*/ 343 w 418"/>
                <a:gd name="T5" fmla="*/ 520 h 632"/>
                <a:gd name="T6" fmla="*/ 341 w 418"/>
                <a:gd name="T7" fmla="*/ 512 h 632"/>
                <a:gd name="T8" fmla="*/ 330 w 418"/>
                <a:gd name="T9" fmla="*/ 509 h 632"/>
                <a:gd name="T10" fmla="*/ 99 w 418"/>
                <a:gd name="T11" fmla="*/ 509 h 632"/>
                <a:gd name="T12" fmla="*/ 94 w 418"/>
                <a:gd name="T13" fmla="*/ 509 h 632"/>
                <a:gd name="T14" fmla="*/ 91 w 418"/>
                <a:gd name="T15" fmla="*/ 512 h 632"/>
                <a:gd name="T16" fmla="*/ 88 w 418"/>
                <a:gd name="T17" fmla="*/ 520 h 632"/>
                <a:gd name="T18" fmla="*/ 145 w 418"/>
                <a:gd name="T19" fmla="*/ 632 h 632"/>
                <a:gd name="T20" fmla="*/ 233 w 418"/>
                <a:gd name="T21" fmla="*/ 488 h 632"/>
                <a:gd name="T22" fmla="*/ 249 w 418"/>
                <a:gd name="T23" fmla="*/ 480 h 632"/>
                <a:gd name="T24" fmla="*/ 257 w 418"/>
                <a:gd name="T25" fmla="*/ 466 h 632"/>
                <a:gd name="T26" fmla="*/ 263 w 418"/>
                <a:gd name="T27" fmla="*/ 445 h 632"/>
                <a:gd name="T28" fmla="*/ 257 w 418"/>
                <a:gd name="T29" fmla="*/ 426 h 632"/>
                <a:gd name="T30" fmla="*/ 241 w 418"/>
                <a:gd name="T31" fmla="*/ 407 h 632"/>
                <a:gd name="T32" fmla="*/ 212 w 418"/>
                <a:gd name="T33" fmla="*/ 399 h 632"/>
                <a:gd name="T34" fmla="*/ 190 w 418"/>
                <a:gd name="T35" fmla="*/ 405 h 632"/>
                <a:gd name="T36" fmla="*/ 174 w 418"/>
                <a:gd name="T37" fmla="*/ 421 h 632"/>
                <a:gd name="T38" fmla="*/ 169 w 418"/>
                <a:gd name="T39" fmla="*/ 447 h 632"/>
                <a:gd name="T40" fmla="*/ 174 w 418"/>
                <a:gd name="T41" fmla="*/ 466 h 632"/>
                <a:gd name="T42" fmla="*/ 193 w 418"/>
                <a:gd name="T43" fmla="*/ 482 h 632"/>
                <a:gd name="T44" fmla="*/ 418 w 418"/>
                <a:gd name="T45" fmla="*/ 378 h 632"/>
                <a:gd name="T46" fmla="*/ 249 w 418"/>
                <a:gd name="T47" fmla="*/ 260 h 632"/>
                <a:gd name="T48" fmla="*/ 271 w 418"/>
                <a:gd name="T49" fmla="*/ 249 h 632"/>
                <a:gd name="T50" fmla="*/ 287 w 418"/>
                <a:gd name="T51" fmla="*/ 212 h 632"/>
                <a:gd name="T52" fmla="*/ 282 w 418"/>
                <a:gd name="T53" fmla="*/ 187 h 632"/>
                <a:gd name="T54" fmla="*/ 265 w 418"/>
                <a:gd name="T55" fmla="*/ 166 h 632"/>
                <a:gd name="T56" fmla="*/ 236 w 418"/>
                <a:gd name="T57" fmla="*/ 158 h 632"/>
                <a:gd name="T58" fmla="*/ 233 w 418"/>
                <a:gd name="T59" fmla="*/ 155 h 632"/>
                <a:gd name="T60" fmla="*/ 279 w 418"/>
                <a:gd name="T61" fmla="*/ 43 h 632"/>
                <a:gd name="T62" fmla="*/ 182 w 418"/>
                <a:gd name="T63" fmla="*/ 110 h 632"/>
                <a:gd name="T64" fmla="*/ 209 w 418"/>
                <a:gd name="T65" fmla="*/ 177 h 632"/>
                <a:gd name="T66" fmla="*/ 209 w 418"/>
                <a:gd name="T67" fmla="*/ 177 h 632"/>
                <a:gd name="T68" fmla="*/ 241 w 418"/>
                <a:gd name="T69" fmla="*/ 185 h 632"/>
                <a:gd name="T70" fmla="*/ 255 w 418"/>
                <a:gd name="T71" fmla="*/ 193 h 632"/>
                <a:gd name="T72" fmla="*/ 260 w 418"/>
                <a:gd name="T73" fmla="*/ 203 h 632"/>
                <a:gd name="T74" fmla="*/ 260 w 418"/>
                <a:gd name="T75" fmla="*/ 214 h 632"/>
                <a:gd name="T76" fmla="*/ 252 w 418"/>
                <a:gd name="T77" fmla="*/ 233 h 632"/>
                <a:gd name="T78" fmla="*/ 233 w 418"/>
                <a:gd name="T79" fmla="*/ 246 h 632"/>
                <a:gd name="T80" fmla="*/ 217 w 418"/>
                <a:gd name="T81" fmla="*/ 249 h 632"/>
                <a:gd name="T82" fmla="*/ 206 w 418"/>
                <a:gd name="T83" fmla="*/ 246 h 632"/>
                <a:gd name="T84" fmla="*/ 196 w 418"/>
                <a:gd name="T85" fmla="*/ 238 h 632"/>
                <a:gd name="T86" fmla="*/ 169 w 418"/>
                <a:gd name="T87" fmla="*/ 209 h 632"/>
                <a:gd name="T88" fmla="*/ 158 w 418"/>
                <a:gd name="T89" fmla="*/ 206 h 632"/>
                <a:gd name="T90" fmla="*/ 150 w 418"/>
                <a:gd name="T91" fmla="*/ 209 h 632"/>
                <a:gd name="T92" fmla="*/ 147 w 418"/>
                <a:gd name="T93" fmla="*/ 214 h 632"/>
                <a:gd name="T94" fmla="*/ 142 w 418"/>
                <a:gd name="T95" fmla="*/ 225 h 632"/>
                <a:gd name="T96" fmla="*/ 155 w 418"/>
                <a:gd name="T97" fmla="*/ 228 h 632"/>
                <a:gd name="T98" fmla="*/ 174 w 418"/>
                <a:gd name="T99" fmla="*/ 252 h 632"/>
                <a:gd name="T100" fmla="*/ 185 w 418"/>
                <a:gd name="T101" fmla="*/ 257 h 632"/>
                <a:gd name="T102" fmla="*/ 94 w 418"/>
                <a:gd name="T103" fmla="*/ 319 h 632"/>
                <a:gd name="T104" fmla="*/ 418 w 418"/>
                <a:gd name="T105" fmla="*/ 378 h 632"/>
                <a:gd name="T106" fmla="*/ 206 w 418"/>
                <a:gd name="T107" fmla="*/ 268 h 632"/>
                <a:gd name="T108" fmla="*/ 134 w 418"/>
                <a:gd name="T109" fmla="*/ 3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8" h="632">
                  <a:moveTo>
                    <a:pt x="145" y="632"/>
                  </a:moveTo>
                  <a:lnTo>
                    <a:pt x="145" y="573"/>
                  </a:lnTo>
                  <a:lnTo>
                    <a:pt x="150" y="584"/>
                  </a:lnTo>
                  <a:lnTo>
                    <a:pt x="150" y="632"/>
                  </a:lnTo>
                  <a:lnTo>
                    <a:pt x="284" y="632"/>
                  </a:lnTo>
                  <a:lnTo>
                    <a:pt x="282" y="573"/>
                  </a:lnTo>
                  <a:lnTo>
                    <a:pt x="287" y="571"/>
                  </a:lnTo>
                  <a:lnTo>
                    <a:pt x="287" y="632"/>
                  </a:lnTo>
                  <a:lnTo>
                    <a:pt x="346" y="632"/>
                  </a:lnTo>
                  <a:lnTo>
                    <a:pt x="346" y="536"/>
                  </a:lnTo>
                  <a:lnTo>
                    <a:pt x="346" y="525"/>
                  </a:lnTo>
                  <a:lnTo>
                    <a:pt x="343" y="520"/>
                  </a:lnTo>
                  <a:lnTo>
                    <a:pt x="343" y="517"/>
                  </a:lnTo>
                  <a:lnTo>
                    <a:pt x="343" y="515"/>
                  </a:lnTo>
                  <a:lnTo>
                    <a:pt x="341" y="515"/>
                  </a:lnTo>
                  <a:lnTo>
                    <a:pt x="341" y="512"/>
                  </a:lnTo>
                  <a:lnTo>
                    <a:pt x="338" y="512"/>
                  </a:lnTo>
                  <a:lnTo>
                    <a:pt x="335" y="509"/>
                  </a:lnTo>
                  <a:lnTo>
                    <a:pt x="335" y="509"/>
                  </a:lnTo>
                  <a:lnTo>
                    <a:pt x="330" y="509"/>
                  </a:lnTo>
                  <a:lnTo>
                    <a:pt x="324" y="506"/>
                  </a:lnTo>
                  <a:lnTo>
                    <a:pt x="311" y="506"/>
                  </a:lnTo>
                  <a:lnTo>
                    <a:pt x="113" y="506"/>
                  </a:lnTo>
                  <a:lnTo>
                    <a:pt x="99" y="509"/>
                  </a:lnTo>
                  <a:lnTo>
                    <a:pt x="96" y="509"/>
                  </a:lnTo>
                  <a:lnTo>
                    <a:pt x="96" y="509"/>
                  </a:lnTo>
                  <a:lnTo>
                    <a:pt x="94" y="509"/>
                  </a:lnTo>
                  <a:lnTo>
                    <a:pt x="94" y="509"/>
                  </a:lnTo>
                  <a:lnTo>
                    <a:pt x="94" y="512"/>
                  </a:lnTo>
                  <a:lnTo>
                    <a:pt x="91" y="512"/>
                  </a:lnTo>
                  <a:lnTo>
                    <a:pt x="91" y="512"/>
                  </a:lnTo>
                  <a:lnTo>
                    <a:pt x="91" y="512"/>
                  </a:lnTo>
                  <a:lnTo>
                    <a:pt x="91" y="515"/>
                  </a:lnTo>
                  <a:lnTo>
                    <a:pt x="88" y="515"/>
                  </a:lnTo>
                  <a:lnTo>
                    <a:pt x="88" y="517"/>
                  </a:lnTo>
                  <a:lnTo>
                    <a:pt x="88" y="520"/>
                  </a:lnTo>
                  <a:lnTo>
                    <a:pt x="88" y="632"/>
                  </a:lnTo>
                  <a:lnTo>
                    <a:pt x="145" y="632"/>
                  </a:lnTo>
                  <a:lnTo>
                    <a:pt x="145" y="632"/>
                  </a:lnTo>
                  <a:lnTo>
                    <a:pt x="145" y="632"/>
                  </a:lnTo>
                  <a:close/>
                  <a:moveTo>
                    <a:pt x="209" y="490"/>
                  </a:moveTo>
                  <a:lnTo>
                    <a:pt x="217" y="490"/>
                  </a:lnTo>
                  <a:lnTo>
                    <a:pt x="225" y="488"/>
                  </a:lnTo>
                  <a:lnTo>
                    <a:pt x="233" y="488"/>
                  </a:lnTo>
                  <a:lnTo>
                    <a:pt x="239" y="485"/>
                  </a:lnTo>
                  <a:lnTo>
                    <a:pt x="244" y="482"/>
                  </a:lnTo>
                  <a:lnTo>
                    <a:pt x="247" y="482"/>
                  </a:lnTo>
                  <a:lnTo>
                    <a:pt x="249" y="480"/>
                  </a:lnTo>
                  <a:lnTo>
                    <a:pt x="252" y="477"/>
                  </a:lnTo>
                  <a:lnTo>
                    <a:pt x="255" y="472"/>
                  </a:lnTo>
                  <a:lnTo>
                    <a:pt x="257" y="469"/>
                  </a:lnTo>
                  <a:lnTo>
                    <a:pt x="257" y="466"/>
                  </a:lnTo>
                  <a:lnTo>
                    <a:pt x="260" y="464"/>
                  </a:lnTo>
                  <a:lnTo>
                    <a:pt x="263" y="461"/>
                  </a:lnTo>
                  <a:lnTo>
                    <a:pt x="263" y="453"/>
                  </a:lnTo>
                  <a:lnTo>
                    <a:pt x="263" y="445"/>
                  </a:lnTo>
                  <a:lnTo>
                    <a:pt x="263" y="439"/>
                  </a:lnTo>
                  <a:lnTo>
                    <a:pt x="263" y="437"/>
                  </a:lnTo>
                  <a:lnTo>
                    <a:pt x="260" y="431"/>
                  </a:lnTo>
                  <a:lnTo>
                    <a:pt x="257" y="426"/>
                  </a:lnTo>
                  <a:lnTo>
                    <a:pt x="255" y="421"/>
                  </a:lnTo>
                  <a:lnTo>
                    <a:pt x="249" y="415"/>
                  </a:lnTo>
                  <a:lnTo>
                    <a:pt x="247" y="413"/>
                  </a:lnTo>
                  <a:lnTo>
                    <a:pt x="241" y="407"/>
                  </a:lnTo>
                  <a:lnTo>
                    <a:pt x="233" y="407"/>
                  </a:lnTo>
                  <a:lnTo>
                    <a:pt x="228" y="402"/>
                  </a:lnTo>
                  <a:lnTo>
                    <a:pt x="217" y="402"/>
                  </a:lnTo>
                  <a:lnTo>
                    <a:pt x="212" y="399"/>
                  </a:lnTo>
                  <a:lnTo>
                    <a:pt x="206" y="399"/>
                  </a:lnTo>
                  <a:lnTo>
                    <a:pt x="201" y="402"/>
                  </a:lnTo>
                  <a:lnTo>
                    <a:pt x="196" y="402"/>
                  </a:lnTo>
                  <a:lnTo>
                    <a:pt x="190" y="405"/>
                  </a:lnTo>
                  <a:lnTo>
                    <a:pt x="188" y="407"/>
                  </a:lnTo>
                  <a:lnTo>
                    <a:pt x="182" y="410"/>
                  </a:lnTo>
                  <a:lnTo>
                    <a:pt x="180" y="415"/>
                  </a:lnTo>
                  <a:lnTo>
                    <a:pt x="174" y="421"/>
                  </a:lnTo>
                  <a:lnTo>
                    <a:pt x="172" y="429"/>
                  </a:lnTo>
                  <a:lnTo>
                    <a:pt x="172" y="434"/>
                  </a:lnTo>
                  <a:lnTo>
                    <a:pt x="169" y="442"/>
                  </a:lnTo>
                  <a:lnTo>
                    <a:pt x="169" y="447"/>
                  </a:lnTo>
                  <a:lnTo>
                    <a:pt x="169" y="450"/>
                  </a:lnTo>
                  <a:lnTo>
                    <a:pt x="172" y="456"/>
                  </a:lnTo>
                  <a:lnTo>
                    <a:pt x="172" y="461"/>
                  </a:lnTo>
                  <a:lnTo>
                    <a:pt x="174" y="466"/>
                  </a:lnTo>
                  <a:lnTo>
                    <a:pt x="180" y="472"/>
                  </a:lnTo>
                  <a:lnTo>
                    <a:pt x="182" y="477"/>
                  </a:lnTo>
                  <a:lnTo>
                    <a:pt x="188" y="480"/>
                  </a:lnTo>
                  <a:lnTo>
                    <a:pt x="193" y="482"/>
                  </a:lnTo>
                  <a:lnTo>
                    <a:pt x="201" y="485"/>
                  </a:lnTo>
                  <a:lnTo>
                    <a:pt x="209" y="490"/>
                  </a:lnTo>
                  <a:lnTo>
                    <a:pt x="209" y="490"/>
                  </a:lnTo>
                  <a:close/>
                  <a:moveTo>
                    <a:pt x="418" y="378"/>
                  </a:moveTo>
                  <a:lnTo>
                    <a:pt x="418" y="319"/>
                  </a:lnTo>
                  <a:lnTo>
                    <a:pt x="343" y="319"/>
                  </a:lnTo>
                  <a:lnTo>
                    <a:pt x="332" y="319"/>
                  </a:lnTo>
                  <a:lnTo>
                    <a:pt x="249" y="260"/>
                  </a:lnTo>
                  <a:lnTo>
                    <a:pt x="260" y="254"/>
                  </a:lnTo>
                  <a:lnTo>
                    <a:pt x="263" y="252"/>
                  </a:lnTo>
                  <a:lnTo>
                    <a:pt x="268" y="249"/>
                  </a:lnTo>
                  <a:lnTo>
                    <a:pt x="271" y="249"/>
                  </a:lnTo>
                  <a:lnTo>
                    <a:pt x="276" y="241"/>
                  </a:lnTo>
                  <a:lnTo>
                    <a:pt x="282" y="230"/>
                  </a:lnTo>
                  <a:lnTo>
                    <a:pt x="284" y="222"/>
                  </a:lnTo>
                  <a:lnTo>
                    <a:pt x="287" y="212"/>
                  </a:lnTo>
                  <a:lnTo>
                    <a:pt x="287" y="203"/>
                  </a:lnTo>
                  <a:lnTo>
                    <a:pt x="284" y="198"/>
                  </a:lnTo>
                  <a:lnTo>
                    <a:pt x="284" y="193"/>
                  </a:lnTo>
                  <a:lnTo>
                    <a:pt x="282" y="187"/>
                  </a:lnTo>
                  <a:lnTo>
                    <a:pt x="279" y="179"/>
                  </a:lnTo>
                  <a:lnTo>
                    <a:pt x="273" y="174"/>
                  </a:lnTo>
                  <a:lnTo>
                    <a:pt x="268" y="169"/>
                  </a:lnTo>
                  <a:lnTo>
                    <a:pt x="265" y="166"/>
                  </a:lnTo>
                  <a:lnTo>
                    <a:pt x="260" y="163"/>
                  </a:lnTo>
                  <a:lnTo>
                    <a:pt x="255" y="161"/>
                  </a:lnTo>
                  <a:lnTo>
                    <a:pt x="241" y="158"/>
                  </a:lnTo>
                  <a:lnTo>
                    <a:pt x="236" y="158"/>
                  </a:lnTo>
                  <a:lnTo>
                    <a:pt x="233" y="155"/>
                  </a:lnTo>
                  <a:lnTo>
                    <a:pt x="233" y="155"/>
                  </a:lnTo>
                  <a:lnTo>
                    <a:pt x="233" y="155"/>
                  </a:lnTo>
                  <a:lnTo>
                    <a:pt x="233" y="155"/>
                  </a:lnTo>
                  <a:lnTo>
                    <a:pt x="233" y="155"/>
                  </a:lnTo>
                  <a:lnTo>
                    <a:pt x="233" y="110"/>
                  </a:lnTo>
                  <a:lnTo>
                    <a:pt x="257" y="110"/>
                  </a:lnTo>
                  <a:lnTo>
                    <a:pt x="279" y="43"/>
                  </a:lnTo>
                  <a:lnTo>
                    <a:pt x="247" y="0"/>
                  </a:lnTo>
                  <a:lnTo>
                    <a:pt x="182" y="0"/>
                  </a:lnTo>
                  <a:lnTo>
                    <a:pt x="150" y="43"/>
                  </a:lnTo>
                  <a:lnTo>
                    <a:pt x="182" y="110"/>
                  </a:lnTo>
                  <a:lnTo>
                    <a:pt x="209" y="110"/>
                  </a:lnTo>
                  <a:lnTo>
                    <a:pt x="209" y="174"/>
                  </a:lnTo>
                  <a:lnTo>
                    <a:pt x="209" y="177"/>
                  </a:lnTo>
                  <a:lnTo>
                    <a:pt x="209" y="177"/>
                  </a:lnTo>
                  <a:lnTo>
                    <a:pt x="209" y="177"/>
                  </a:lnTo>
                  <a:lnTo>
                    <a:pt x="209" y="177"/>
                  </a:lnTo>
                  <a:lnTo>
                    <a:pt x="209" y="177"/>
                  </a:lnTo>
                  <a:lnTo>
                    <a:pt x="209" y="177"/>
                  </a:lnTo>
                  <a:lnTo>
                    <a:pt x="212" y="177"/>
                  </a:lnTo>
                  <a:lnTo>
                    <a:pt x="217" y="179"/>
                  </a:lnTo>
                  <a:lnTo>
                    <a:pt x="233" y="182"/>
                  </a:lnTo>
                  <a:lnTo>
                    <a:pt x="241" y="185"/>
                  </a:lnTo>
                  <a:lnTo>
                    <a:pt x="247" y="187"/>
                  </a:lnTo>
                  <a:lnTo>
                    <a:pt x="249" y="190"/>
                  </a:lnTo>
                  <a:lnTo>
                    <a:pt x="255" y="193"/>
                  </a:lnTo>
                  <a:lnTo>
                    <a:pt x="255" y="193"/>
                  </a:lnTo>
                  <a:lnTo>
                    <a:pt x="257" y="195"/>
                  </a:lnTo>
                  <a:lnTo>
                    <a:pt x="260" y="198"/>
                  </a:lnTo>
                  <a:lnTo>
                    <a:pt x="260" y="201"/>
                  </a:lnTo>
                  <a:lnTo>
                    <a:pt x="260" y="203"/>
                  </a:lnTo>
                  <a:lnTo>
                    <a:pt x="263" y="206"/>
                  </a:lnTo>
                  <a:lnTo>
                    <a:pt x="263" y="209"/>
                  </a:lnTo>
                  <a:lnTo>
                    <a:pt x="260" y="212"/>
                  </a:lnTo>
                  <a:lnTo>
                    <a:pt x="260" y="214"/>
                  </a:lnTo>
                  <a:lnTo>
                    <a:pt x="260" y="217"/>
                  </a:lnTo>
                  <a:lnTo>
                    <a:pt x="257" y="222"/>
                  </a:lnTo>
                  <a:lnTo>
                    <a:pt x="255" y="228"/>
                  </a:lnTo>
                  <a:lnTo>
                    <a:pt x="252" y="233"/>
                  </a:lnTo>
                  <a:lnTo>
                    <a:pt x="247" y="236"/>
                  </a:lnTo>
                  <a:lnTo>
                    <a:pt x="244" y="238"/>
                  </a:lnTo>
                  <a:lnTo>
                    <a:pt x="239" y="244"/>
                  </a:lnTo>
                  <a:lnTo>
                    <a:pt x="233" y="246"/>
                  </a:lnTo>
                  <a:lnTo>
                    <a:pt x="228" y="246"/>
                  </a:lnTo>
                  <a:lnTo>
                    <a:pt x="222" y="249"/>
                  </a:lnTo>
                  <a:lnTo>
                    <a:pt x="220" y="249"/>
                  </a:lnTo>
                  <a:lnTo>
                    <a:pt x="217" y="249"/>
                  </a:lnTo>
                  <a:lnTo>
                    <a:pt x="214" y="249"/>
                  </a:lnTo>
                  <a:lnTo>
                    <a:pt x="212" y="249"/>
                  </a:lnTo>
                  <a:lnTo>
                    <a:pt x="209" y="246"/>
                  </a:lnTo>
                  <a:lnTo>
                    <a:pt x="206" y="246"/>
                  </a:lnTo>
                  <a:lnTo>
                    <a:pt x="204" y="246"/>
                  </a:lnTo>
                  <a:lnTo>
                    <a:pt x="201" y="244"/>
                  </a:lnTo>
                  <a:lnTo>
                    <a:pt x="198" y="241"/>
                  </a:lnTo>
                  <a:lnTo>
                    <a:pt x="196" y="238"/>
                  </a:lnTo>
                  <a:lnTo>
                    <a:pt x="182" y="222"/>
                  </a:lnTo>
                  <a:lnTo>
                    <a:pt x="174" y="214"/>
                  </a:lnTo>
                  <a:lnTo>
                    <a:pt x="172" y="212"/>
                  </a:lnTo>
                  <a:lnTo>
                    <a:pt x="169" y="209"/>
                  </a:lnTo>
                  <a:lnTo>
                    <a:pt x="166" y="209"/>
                  </a:lnTo>
                  <a:lnTo>
                    <a:pt x="163" y="206"/>
                  </a:lnTo>
                  <a:lnTo>
                    <a:pt x="161" y="206"/>
                  </a:lnTo>
                  <a:lnTo>
                    <a:pt x="158" y="206"/>
                  </a:lnTo>
                  <a:lnTo>
                    <a:pt x="158" y="206"/>
                  </a:lnTo>
                  <a:lnTo>
                    <a:pt x="155" y="209"/>
                  </a:lnTo>
                  <a:lnTo>
                    <a:pt x="153" y="209"/>
                  </a:lnTo>
                  <a:lnTo>
                    <a:pt x="150" y="209"/>
                  </a:lnTo>
                  <a:lnTo>
                    <a:pt x="150" y="209"/>
                  </a:lnTo>
                  <a:lnTo>
                    <a:pt x="150" y="212"/>
                  </a:lnTo>
                  <a:lnTo>
                    <a:pt x="150" y="212"/>
                  </a:lnTo>
                  <a:lnTo>
                    <a:pt x="147" y="214"/>
                  </a:lnTo>
                  <a:lnTo>
                    <a:pt x="145" y="214"/>
                  </a:lnTo>
                  <a:lnTo>
                    <a:pt x="145" y="217"/>
                  </a:lnTo>
                  <a:lnTo>
                    <a:pt x="145" y="222"/>
                  </a:lnTo>
                  <a:lnTo>
                    <a:pt x="142" y="225"/>
                  </a:lnTo>
                  <a:lnTo>
                    <a:pt x="142" y="228"/>
                  </a:lnTo>
                  <a:lnTo>
                    <a:pt x="153" y="228"/>
                  </a:lnTo>
                  <a:lnTo>
                    <a:pt x="153" y="228"/>
                  </a:lnTo>
                  <a:lnTo>
                    <a:pt x="155" y="228"/>
                  </a:lnTo>
                  <a:lnTo>
                    <a:pt x="158" y="230"/>
                  </a:lnTo>
                  <a:lnTo>
                    <a:pt x="161" y="233"/>
                  </a:lnTo>
                  <a:lnTo>
                    <a:pt x="172" y="249"/>
                  </a:lnTo>
                  <a:lnTo>
                    <a:pt x="174" y="252"/>
                  </a:lnTo>
                  <a:lnTo>
                    <a:pt x="177" y="254"/>
                  </a:lnTo>
                  <a:lnTo>
                    <a:pt x="182" y="257"/>
                  </a:lnTo>
                  <a:lnTo>
                    <a:pt x="182" y="257"/>
                  </a:lnTo>
                  <a:lnTo>
                    <a:pt x="185" y="257"/>
                  </a:lnTo>
                  <a:lnTo>
                    <a:pt x="118" y="303"/>
                  </a:lnTo>
                  <a:lnTo>
                    <a:pt x="96" y="313"/>
                  </a:lnTo>
                  <a:lnTo>
                    <a:pt x="94" y="316"/>
                  </a:lnTo>
                  <a:lnTo>
                    <a:pt x="94" y="319"/>
                  </a:lnTo>
                  <a:lnTo>
                    <a:pt x="80" y="319"/>
                  </a:lnTo>
                  <a:lnTo>
                    <a:pt x="0" y="319"/>
                  </a:lnTo>
                  <a:lnTo>
                    <a:pt x="0" y="378"/>
                  </a:lnTo>
                  <a:lnTo>
                    <a:pt x="418" y="378"/>
                  </a:lnTo>
                  <a:lnTo>
                    <a:pt x="418" y="378"/>
                  </a:lnTo>
                  <a:lnTo>
                    <a:pt x="418" y="378"/>
                  </a:lnTo>
                  <a:close/>
                  <a:moveTo>
                    <a:pt x="134" y="319"/>
                  </a:moveTo>
                  <a:lnTo>
                    <a:pt x="206" y="268"/>
                  </a:lnTo>
                  <a:lnTo>
                    <a:pt x="222" y="271"/>
                  </a:lnTo>
                  <a:lnTo>
                    <a:pt x="236" y="268"/>
                  </a:lnTo>
                  <a:lnTo>
                    <a:pt x="300" y="319"/>
                  </a:lnTo>
                  <a:lnTo>
                    <a:pt x="134" y="31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22"/>
            <p:cNvSpPr>
              <a:spLocks noEditPoints="1"/>
            </p:cNvSpPr>
            <p:nvPr/>
          </p:nvSpPr>
          <p:spPr bwMode="auto">
            <a:xfrm>
              <a:off x="1814" y="629"/>
              <a:ext cx="1282" cy="1142"/>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23"/>
            <p:cNvSpPr>
              <a:spLocks noEditPoints="1"/>
            </p:cNvSpPr>
            <p:nvPr/>
          </p:nvSpPr>
          <p:spPr bwMode="auto">
            <a:xfrm>
              <a:off x="2246" y="967"/>
              <a:ext cx="418" cy="632"/>
            </a:xfrm>
            <a:custGeom>
              <a:avLst/>
              <a:gdLst>
                <a:gd name="T0" fmla="*/ 150 w 418"/>
                <a:gd name="T1" fmla="*/ 632 h 632"/>
                <a:gd name="T2" fmla="*/ 287 w 418"/>
                <a:gd name="T3" fmla="*/ 632 h 632"/>
                <a:gd name="T4" fmla="*/ 343 w 418"/>
                <a:gd name="T5" fmla="*/ 520 h 632"/>
                <a:gd name="T6" fmla="*/ 341 w 418"/>
                <a:gd name="T7" fmla="*/ 512 h 632"/>
                <a:gd name="T8" fmla="*/ 330 w 418"/>
                <a:gd name="T9" fmla="*/ 509 h 632"/>
                <a:gd name="T10" fmla="*/ 99 w 418"/>
                <a:gd name="T11" fmla="*/ 509 h 632"/>
                <a:gd name="T12" fmla="*/ 94 w 418"/>
                <a:gd name="T13" fmla="*/ 509 h 632"/>
                <a:gd name="T14" fmla="*/ 91 w 418"/>
                <a:gd name="T15" fmla="*/ 512 h 632"/>
                <a:gd name="T16" fmla="*/ 88 w 418"/>
                <a:gd name="T17" fmla="*/ 520 h 632"/>
                <a:gd name="T18" fmla="*/ 145 w 418"/>
                <a:gd name="T19" fmla="*/ 632 h 632"/>
                <a:gd name="T20" fmla="*/ 233 w 418"/>
                <a:gd name="T21" fmla="*/ 488 h 632"/>
                <a:gd name="T22" fmla="*/ 249 w 418"/>
                <a:gd name="T23" fmla="*/ 480 h 632"/>
                <a:gd name="T24" fmla="*/ 257 w 418"/>
                <a:gd name="T25" fmla="*/ 466 h 632"/>
                <a:gd name="T26" fmla="*/ 263 w 418"/>
                <a:gd name="T27" fmla="*/ 445 h 632"/>
                <a:gd name="T28" fmla="*/ 257 w 418"/>
                <a:gd name="T29" fmla="*/ 426 h 632"/>
                <a:gd name="T30" fmla="*/ 241 w 418"/>
                <a:gd name="T31" fmla="*/ 407 h 632"/>
                <a:gd name="T32" fmla="*/ 212 w 418"/>
                <a:gd name="T33" fmla="*/ 399 h 632"/>
                <a:gd name="T34" fmla="*/ 190 w 418"/>
                <a:gd name="T35" fmla="*/ 405 h 632"/>
                <a:gd name="T36" fmla="*/ 174 w 418"/>
                <a:gd name="T37" fmla="*/ 421 h 632"/>
                <a:gd name="T38" fmla="*/ 169 w 418"/>
                <a:gd name="T39" fmla="*/ 447 h 632"/>
                <a:gd name="T40" fmla="*/ 174 w 418"/>
                <a:gd name="T41" fmla="*/ 466 h 632"/>
                <a:gd name="T42" fmla="*/ 193 w 418"/>
                <a:gd name="T43" fmla="*/ 482 h 632"/>
                <a:gd name="T44" fmla="*/ 418 w 418"/>
                <a:gd name="T45" fmla="*/ 378 h 632"/>
                <a:gd name="T46" fmla="*/ 249 w 418"/>
                <a:gd name="T47" fmla="*/ 260 h 632"/>
                <a:gd name="T48" fmla="*/ 271 w 418"/>
                <a:gd name="T49" fmla="*/ 249 h 632"/>
                <a:gd name="T50" fmla="*/ 287 w 418"/>
                <a:gd name="T51" fmla="*/ 212 h 632"/>
                <a:gd name="T52" fmla="*/ 282 w 418"/>
                <a:gd name="T53" fmla="*/ 187 h 632"/>
                <a:gd name="T54" fmla="*/ 265 w 418"/>
                <a:gd name="T55" fmla="*/ 166 h 632"/>
                <a:gd name="T56" fmla="*/ 236 w 418"/>
                <a:gd name="T57" fmla="*/ 158 h 632"/>
                <a:gd name="T58" fmla="*/ 233 w 418"/>
                <a:gd name="T59" fmla="*/ 155 h 632"/>
                <a:gd name="T60" fmla="*/ 279 w 418"/>
                <a:gd name="T61" fmla="*/ 43 h 632"/>
                <a:gd name="T62" fmla="*/ 182 w 418"/>
                <a:gd name="T63" fmla="*/ 110 h 632"/>
                <a:gd name="T64" fmla="*/ 209 w 418"/>
                <a:gd name="T65" fmla="*/ 177 h 632"/>
                <a:gd name="T66" fmla="*/ 209 w 418"/>
                <a:gd name="T67" fmla="*/ 177 h 632"/>
                <a:gd name="T68" fmla="*/ 241 w 418"/>
                <a:gd name="T69" fmla="*/ 185 h 632"/>
                <a:gd name="T70" fmla="*/ 255 w 418"/>
                <a:gd name="T71" fmla="*/ 193 h 632"/>
                <a:gd name="T72" fmla="*/ 260 w 418"/>
                <a:gd name="T73" fmla="*/ 203 h 632"/>
                <a:gd name="T74" fmla="*/ 260 w 418"/>
                <a:gd name="T75" fmla="*/ 214 h 632"/>
                <a:gd name="T76" fmla="*/ 252 w 418"/>
                <a:gd name="T77" fmla="*/ 233 h 632"/>
                <a:gd name="T78" fmla="*/ 233 w 418"/>
                <a:gd name="T79" fmla="*/ 246 h 632"/>
                <a:gd name="T80" fmla="*/ 217 w 418"/>
                <a:gd name="T81" fmla="*/ 249 h 632"/>
                <a:gd name="T82" fmla="*/ 206 w 418"/>
                <a:gd name="T83" fmla="*/ 246 h 632"/>
                <a:gd name="T84" fmla="*/ 196 w 418"/>
                <a:gd name="T85" fmla="*/ 238 h 632"/>
                <a:gd name="T86" fmla="*/ 169 w 418"/>
                <a:gd name="T87" fmla="*/ 209 h 632"/>
                <a:gd name="T88" fmla="*/ 158 w 418"/>
                <a:gd name="T89" fmla="*/ 206 h 632"/>
                <a:gd name="T90" fmla="*/ 150 w 418"/>
                <a:gd name="T91" fmla="*/ 209 h 632"/>
                <a:gd name="T92" fmla="*/ 147 w 418"/>
                <a:gd name="T93" fmla="*/ 214 h 632"/>
                <a:gd name="T94" fmla="*/ 142 w 418"/>
                <a:gd name="T95" fmla="*/ 225 h 632"/>
                <a:gd name="T96" fmla="*/ 155 w 418"/>
                <a:gd name="T97" fmla="*/ 228 h 632"/>
                <a:gd name="T98" fmla="*/ 174 w 418"/>
                <a:gd name="T99" fmla="*/ 252 h 632"/>
                <a:gd name="T100" fmla="*/ 185 w 418"/>
                <a:gd name="T101" fmla="*/ 257 h 632"/>
                <a:gd name="T102" fmla="*/ 94 w 418"/>
                <a:gd name="T103" fmla="*/ 319 h 632"/>
                <a:gd name="T104" fmla="*/ 418 w 418"/>
                <a:gd name="T105" fmla="*/ 378 h 632"/>
                <a:gd name="T106" fmla="*/ 206 w 418"/>
                <a:gd name="T107" fmla="*/ 268 h 632"/>
                <a:gd name="T108" fmla="*/ 134 w 418"/>
                <a:gd name="T109" fmla="*/ 3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8" h="632">
                  <a:moveTo>
                    <a:pt x="145" y="632"/>
                  </a:moveTo>
                  <a:lnTo>
                    <a:pt x="145" y="573"/>
                  </a:lnTo>
                  <a:lnTo>
                    <a:pt x="150" y="584"/>
                  </a:lnTo>
                  <a:lnTo>
                    <a:pt x="150" y="632"/>
                  </a:lnTo>
                  <a:lnTo>
                    <a:pt x="284" y="632"/>
                  </a:lnTo>
                  <a:lnTo>
                    <a:pt x="282" y="573"/>
                  </a:lnTo>
                  <a:lnTo>
                    <a:pt x="287" y="571"/>
                  </a:lnTo>
                  <a:lnTo>
                    <a:pt x="287" y="632"/>
                  </a:lnTo>
                  <a:lnTo>
                    <a:pt x="346" y="632"/>
                  </a:lnTo>
                  <a:lnTo>
                    <a:pt x="346" y="536"/>
                  </a:lnTo>
                  <a:lnTo>
                    <a:pt x="346" y="525"/>
                  </a:lnTo>
                  <a:lnTo>
                    <a:pt x="343" y="520"/>
                  </a:lnTo>
                  <a:lnTo>
                    <a:pt x="343" y="517"/>
                  </a:lnTo>
                  <a:lnTo>
                    <a:pt x="343" y="515"/>
                  </a:lnTo>
                  <a:lnTo>
                    <a:pt x="341" y="515"/>
                  </a:lnTo>
                  <a:lnTo>
                    <a:pt x="341" y="512"/>
                  </a:lnTo>
                  <a:lnTo>
                    <a:pt x="338" y="512"/>
                  </a:lnTo>
                  <a:lnTo>
                    <a:pt x="335" y="509"/>
                  </a:lnTo>
                  <a:lnTo>
                    <a:pt x="335" y="509"/>
                  </a:lnTo>
                  <a:lnTo>
                    <a:pt x="330" y="509"/>
                  </a:lnTo>
                  <a:lnTo>
                    <a:pt x="324" y="506"/>
                  </a:lnTo>
                  <a:lnTo>
                    <a:pt x="311" y="506"/>
                  </a:lnTo>
                  <a:lnTo>
                    <a:pt x="113" y="506"/>
                  </a:lnTo>
                  <a:lnTo>
                    <a:pt x="99" y="509"/>
                  </a:lnTo>
                  <a:lnTo>
                    <a:pt x="96" y="509"/>
                  </a:lnTo>
                  <a:lnTo>
                    <a:pt x="96" y="509"/>
                  </a:lnTo>
                  <a:lnTo>
                    <a:pt x="94" y="509"/>
                  </a:lnTo>
                  <a:lnTo>
                    <a:pt x="94" y="509"/>
                  </a:lnTo>
                  <a:lnTo>
                    <a:pt x="94" y="512"/>
                  </a:lnTo>
                  <a:lnTo>
                    <a:pt x="91" y="512"/>
                  </a:lnTo>
                  <a:lnTo>
                    <a:pt x="91" y="512"/>
                  </a:lnTo>
                  <a:lnTo>
                    <a:pt x="91" y="512"/>
                  </a:lnTo>
                  <a:lnTo>
                    <a:pt x="91" y="515"/>
                  </a:lnTo>
                  <a:lnTo>
                    <a:pt x="88" y="515"/>
                  </a:lnTo>
                  <a:lnTo>
                    <a:pt x="88" y="517"/>
                  </a:lnTo>
                  <a:lnTo>
                    <a:pt x="88" y="520"/>
                  </a:lnTo>
                  <a:lnTo>
                    <a:pt x="88" y="632"/>
                  </a:lnTo>
                  <a:lnTo>
                    <a:pt x="145" y="632"/>
                  </a:lnTo>
                  <a:lnTo>
                    <a:pt x="145" y="632"/>
                  </a:lnTo>
                  <a:lnTo>
                    <a:pt x="145" y="632"/>
                  </a:lnTo>
                  <a:close/>
                  <a:moveTo>
                    <a:pt x="209" y="490"/>
                  </a:moveTo>
                  <a:lnTo>
                    <a:pt x="217" y="490"/>
                  </a:lnTo>
                  <a:lnTo>
                    <a:pt x="225" y="488"/>
                  </a:lnTo>
                  <a:lnTo>
                    <a:pt x="233" y="488"/>
                  </a:lnTo>
                  <a:lnTo>
                    <a:pt x="239" y="485"/>
                  </a:lnTo>
                  <a:lnTo>
                    <a:pt x="244" y="482"/>
                  </a:lnTo>
                  <a:lnTo>
                    <a:pt x="247" y="482"/>
                  </a:lnTo>
                  <a:lnTo>
                    <a:pt x="249" y="480"/>
                  </a:lnTo>
                  <a:lnTo>
                    <a:pt x="252" y="477"/>
                  </a:lnTo>
                  <a:lnTo>
                    <a:pt x="255" y="472"/>
                  </a:lnTo>
                  <a:lnTo>
                    <a:pt x="257" y="469"/>
                  </a:lnTo>
                  <a:lnTo>
                    <a:pt x="257" y="466"/>
                  </a:lnTo>
                  <a:lnTo>
                    <a:pt x="260" y="464"/>
                  </a:lnTo>
                  <a:lnTo>
                    <a:pt x="263" y="461"/>
                  </a:lnTo>
                  <a:lnTo>
                    <a:pt x="263" y="453"/>
                  </a:lnTo>
                  <a:lnTo>
                    <a:pt x="263" y="445"/>
                  </a:lnTo>
                  <a:lnTo>
                    <a:pt x="263" y="439"/>
                  </a:lnTo>
                  <a:lnTo>
                    <a:pt x="263" y="437"/>
                  </a:lnTo>
                  <a:lnTo>
                    <a:pt x="260" y="431"/>
                  </a:lnTo>
                  <a:lnTo>
                    <a:pt x="257" y="426"/>
                  </a:lnTo>
                  <a:lnTo>
                    <a:pt x="255" y="421"/>
                  </a:lnTo>
                  <a:lnTo>
                    <a:pt x="249" y="415"/>
                  </a:lnTo>
                  <a:lnTo>
                    <a:pt x="247" y="413"/>
                  </a:lnTo>
                  <a:lnTo>
                    <a:pt x="241" y="407"/>
                  </a:lnTo>
                  <a:lnTo>
                    <a:pt x="233" y="407"/>
                  </a:lnTo>
                  <a:lnTo>
                    <a:pt x="228" y="402"/>
                  </a:lnTo>
                  <a:lnTo>
                    <a:pt x="217" y="402"/>
                  </a:lnTo>
                  <a:lnTo>
                    <a:pt x="212" y="399"/>
                  </a:lnTo>
                  <a:lnTo>
                    <a:pt x="206" y="399"/>
                  </a:lnTo>
                  <a:lnTo>
                    <a:pt x="201" y="402"/>
                  </a:lnTo>
                  <a:lnTo>
                    <a:pt x="196" y="402"/>
                  </a:lnTo>
                  <a:lnTo>
                    <a:pt x="190" y="405"/>
                  </a:lnTo>
                  <a:lnTo>
                    <a:pt x="188" y="407"/>
                  </a:lnTo>
                  <a:lnTo>
                    <a:pt x="182" y="410"/>
                  </a:lnTo>
                  <a:lnTo>
                    <a:pt x="180" y="415"/>
                  </a:lnTo>
                  <a:lnTo>
                    <a:pt x="174" y="421"/>
                  </a:lnTo>
                  <a:lnTo>
                    <a:pt x="172" y="429"/>
                  </a:lnTo>
                  <a:lnTo>
                    <a:pt x="172" y="434"/>
                  </a:lnTo>
                  <a:lnTo>
                    <a:pt x="169" y="442"/>
                  </a:lnTo>
                  <a:lnTo>
                    <a:pt x="169" y="447"/>
                  </a:lnTo>
                  <a:lnTo>
                    <a:pt x="169" y="450"/>
                  </a:lnTo>
                  <a:lnTo>
                    <a:pt x="172" y="456"/>
                  </a:lnTo>
                  <a:lnTo>
                    <a:pt x="172" y="461"/>
                  </a:lnTo>
                  <a:lnTo>
                    <a:pt x="174" y="466"/>
                  </a:lnTo>
                  <a:lnTo>
                    <a:pt x="180" y="472"/>
                  </a:lnTo>
                  <a:lnTo>
                    <a:pt x="182" y="477"/>
                  </a:lnTo>
                  <a:lnTo>
                    <a:pt x="188" y="480"/>
                  </a:lnTo>
                  <a:lnTo>
                    <a:pt x="193" y="482"/>
                  </a:lnTo>
                  <a:lnTo>
                    <a:pt x="201" y="485"/>
                  </a:lnTo>
                  <a:lnTo>
                    <a:pt x="209" y="490"/>
                  </a:lnTo>
                  <a:lnTo>
                    <a:pt x="209" y="490"/>
                  </a:lnTo>
                  <a:close/>
                  <a:moveTo>
                    <a:pt x="418" y="378"/>
                  </a:moveTo>
                  <a:lnTo>
                    <a:pt x="418" y="319"/>
                  </a:lnTo>
                  <a:lnTo>
                    <a:pt x="343" y="319"/>
                  </a:lnTo>
                  <a:lnTo>
                    <a:pt x="332" y="319"/>
                  </a:lnTo>
                  <a:lnTo>
                    <a:pt x="249" y="260"/>
                  </a:lnTo>
                  <a:lnTo>
                    <a:pt x="260" y="254"/>
                  </a:lnTo>
                  <a:lnTo>
                    <a:pt x="263" y="252"/>
                  </a:lnTo>
                  <a:lnTo>
                    <a:pt x="268" y="249"/>
                  </a:lnTo>
                  <a:lnTo>
                    <a:pt x="271" y="249"/>
                  </a:lnTo>
                  <a:lnTo>
                    <a:pt x="276" y="241"/>
                  </a:lnTo>
                  <a:lnTo>
                    <a:pt x="282" y="230"/>
                  </a:lnTo>
                  <a:lnTo>
                    <a:pt x="284" y="222"/>
                  </a:lnTo>
                  <a:lnTo>
                    <a:pt x="287" y="212"/>
                  </a:lnTo>
                  <a:lnTo>
                    <a:pt x="287" y="203"/>
                  </a:lnTo>
                  <a:lnTo>
                    <a:pt x="284" y="198"/>
                  </a:lnTo>
                  <a:lnTo>
                    <a:pt x="284" y="193"/>
                  </a:lnTo>
                  <a:lnTo>
                    <a:pt x="282" y="187"/>
                  </a:lnTo>
                  <a:lnTo>
                    <a:pt x="279" y="179"/>
                  </a:lnTo>
                  <a:lnTo>
                    <a:pt x="273" y="174"/>
                  </a:lnTo>
                  <a:lnTo>
                    <a:pt x="268" y="169"/>
                  </a:lnTo>
                  <a:lnTo>
                    <a:pt x="265" y="166"/>
                  </a:lnTo>
                  <a:lnTo>
                    <a:pt x="260" y="163"/>
                  </a:lnTo>
                  <a:lnTo>
                    <a:pt x="255" y="161"/>
                  </a:lnTo>
                  <a:lnTo>
                    <a:pt x="241" y="158"/>
                  </a:lnTo>
                  <a:lnTo>
                    <a:pt x="236" y="158"/>
                  </a:lnTo>
                  <a:lnTo>
                    <a:pt x="233" y="155"/>
                  </a:lnTo>
                  <a:lnTo>
                    <a:pt x="233" y="155"/>
                  </a:lnTo>
                  <a:lnTo>
                    <a:pt x="233" y="155"/>
                  </a:lnTo>
                  <a:lnTo>
                    <a:pt x="233" y="155"/>
                  </a:lnTo>
                  <a:lnTo>
                    <a:pt x="233" y="155"/>
                  </a:lnTo>
                  <a:lnTo>
                    <a:pt x="233" y="110"/>
                  </a:lnTo>
                  <a:lnTo>
                    <a:pt x="257" y="110"/>
                  </a:lnTo>
                  <a:lnTo>
                    <a:pt x="279" y="43"/>
                  </a:lnTo>
                  <a:lnTo>
                    <a:pt x="247" y="0"/>
                  </a:lnTo>
                  <a:lnTo>
                    <a:pt x="182" y="0"/>
                  </a:lnTo>
                  <a:lnTo>
                    <a:pt x="150" y="43"/>
                  </a:lnTo>
                  <a:lnTo>
                    <a:pt x="182" y="110"/>
                  </a:lnTo>
                  <a:lnTo>
                    <a:pt x="209" y="110"/>
                  </a:lnTo>
                  <a:lnTo>
                    <a:pt x="209" y="174"/>
                  </a:lnTo>
                  <a:lnTo>
                    <a:pt x="209" y="177"/>
                  </a:lnTo>
                  <a:lnTo>
                    <a:pt x="209" y="177"/>
                  </a:lnTo>
                  <a:lnTo>
                    <a:pt x="209" y="177"/>
                  </a:lnTo>
                  <a:lnTo>
                    <a:pt x="209" y="177"/>
                  </a:lnTo>
                  <a:lnTo>
                    <a:pt x="209" y="177"/>
                  </a:lnTo>
                  <a:lnTo>
                    <a:pt x="209" y="177"/>
                  </a:lnTo>
                  <a:lnTo>
                    <a:pt x="212" y="177"/>
                  </a:lnTo>
                  <a:lnTo>
                    <a:pt x="217" y="179"/>
                  </a:lnTo>
                  <a:lnTo>
                    <a:pt x="233" y="182"/>
                  </a:lnTo>
                  <a:lnTo>
                    <a:pt x="241" y="185"/>
                  </a:lnTo>
                  <a:lnTo>
                    <a:pt x="247" y="187"/>
                  </a:lnTo>
                  <a:lnTo>
                    <a:pt x="249" y="190"/>
                  </a:lnTo>
                  <a:lnTo>
                    <a:pt x="255" y="193"/>
                  </a:lnTo>
                  <a:lnTo>
                    <a:pt x="255" y="193"/>
                  </a:lnTo>
                  <a:lnTo>
                    <a:pt x="257" y="195"/>
                  </a:lnTo>
                  <a:lnTo>
                    <a:pt x="260" y="198"/>
                  </a:lnTo>
                  <a:lnTo>
                    <a:pt x="260" y="201"/>
                  </a:lnTo>
                  <a:lnTo>
                    <a:pt x="260" y="203"/>
                  </a:lnTo>
                  <a:lnTo>
                    <a:pt x="263" y="206"/>
                  </a:lnTo>
                  <a:lnTo>
                    <a:pt x="263" y="209"/>
                  </a:lnTo>
                  <a:lnTo>
                    <a:pt x="260" y="212"/>
                  </a:lnTo>
                  <a:lnTo>
                    <a:pt x="260" y="214"/>
                  </a:lnTo>
                  <a:lnTo>
                    <a:pt x="260" y="217"/>
                  </a:lnTo>
                  <a:lnTo>
                    <a:pt x="257" y="222"/>
                  </a:lnTo>
                  <a:lnTo>
                    <a:pt x="255" y="228"/>
                  </a:lnTo>
                  <a:lnTo>
                    <a:pt x="252" y="233"/>
                  </a:lnTo>
                  <a:lnTo>
                    <a:pt x="247" y="236"/>
                  </a:lnTo>
                  <a:lnTo>
                    <a:pt x="244" y="238"/>
                  </a:lnTo>
                  <a:lnTo>
                    <a:pt x="239" y="244"/>
                  </a:lnTo>
                  <a:lnTo>
                    <a:pt x="233" y="246"/>
                  </a:lnTo>
                  <a:lnTo>
                    <a:pt x="228" y="246"/>
                  </a:lnTo>
                  <a:lnTo>
                    <a:pt x="222" y="249"/>
                  </a:lnTo>
                  <a:lnTo>
                    <a:pt x="220" y="249"/>
                  </a:lnTo>
                  <a:lnTo>
                    <a:pt x="217" y="249"/>
                  </a:lnTo>
                  <a:lnTo>
                    <a:pt x="214" y="249"/>
                  </a:lnTo>
                  <a:lnTo>
                    <a:pt x="212" y="249"/>
                  </a:lnTo>
                  <a:lnTo>
                    <a:pt x="209" y="246"/>
                  </a:lnTo>
                  <a:lnTo>
                    <a:pt x="206" y="246"/>
                  </a:lnTo>
                  <a:lnTo>
                    <a:pt x="204" y="246"/>
                  </a:lnTo>
                  <a:lnTo>
                    <a:pt x="201" y="244"/>
                  </a:lnTo>
                  <a:lnTo>
                    <a:pt x="198" y="241"/>
                  </a:lnTo>
                  <a:lnTo>
                    <a:pt x="196" y="238"/>
                  </a:lnTo>
                  <a:lnTo>
                    <a:pt x="182" y="222"/>
                  </a:lnTo>
                  <a:lnTo>
                    <a:pt x="174" y="214"/>
                  </a:lnTo>
                  <a:lnTo>
                    <a:pt x="172" y="212"/>
                  </a:lnTo>
                  <a:lnTo>
                    <a:pt x="169" y="209"/>
                  </a:lnTo>
                  <a:lnTo>
                    <a:pt x="166" y="209"/>
                  </a:lnTo>
                  <a:lnTo>
                    <a:pt x="163" y="206"/>
                  </a:lnTo>
                  <a:lnTo>
                    <a:pt x="161" y="206"/>
                  </a:lnTo>
                  <a:lnTo>
                    <a:pt x="158" y="206"/>
                  </a:lnTo>
                  <a:lnTo>
                    <a:pt x="158" y="206"/>
                  </a:lnTo>
                  <a:lnTo>
                    <a:pt x="155" y="209"/>
                  </a:lnTo>
                  <a:lnTo>
                    <a:pt x="153" y="209"/>
                  </a:lnTo>
                  <a:lnTo>
                    <a:pt x="150" y="209"/>
                  </a:lnTo>
                  <a:lnTo>
                    <a:pt x="150" y="209"/>
                  </a:lnTo>
                  <a:lnTo>
                    <a:pt x="150" y="212"/>
                  </a:lnTo>
                  <a:lnTo>
                    <a:pt x="150" y="212"/>
                  </a:lnTo>
                  <a:lnTo>
                    <a:pt x="147" y="214"/>
                  </a:lnTo>
                  <a:lnTo>
                    <a:pt x="145" y="214"/>
                  </a:lnTo>
                  <a:lnTo>
                    <a:pt x="145" y="217"/>
                  </a:lnTo>
                  <a:lnTo>
                    <a:pt x="145" y="222"/>
                  </a:lnTo>
                  <a:lnTo>
                    <a:pt x="142" y="225"/>
                  </a:lnTo>
                  <a:lnTo>
                    <a:pt x="142" y="228"/>
                  </a:lnTo>
                  <a:lnTo>
                    <a:pt x="153" y="228"/>
                  </a:lnTo>
                  <a:lnTo>
                    <a:pt x="153" y="228"/>
                  </a:lnTo>
                  <a:lnTo>
                    <a:pt x="155" y="228"/>
                  </a:lnTo>
                  <a:lnTo>
                    <a:pt x="158" y="230"/>
                  </a:lnTo>
                  <a:lnTo>
                    <a:pt x="161" y="233"/>
                  </a:lnTo>
                  <a:lnTo>
                    <a:pt x="172" y="249"/>
                  </a:lnTo>
                  <a:lnTo>
                    <a:pt x="174" y="252"/>
                  </a:lnTo>
                  <a:lnTo>
                    <a:pt x="177" y="254"/>
                  </a:lnTo>
                  <a:lnTo>
                    <a:pt x="182" y="257"/>
                  </a:lnTo>
                  <a:lnTo>
                    <a:pt x="182" y="257"/>
                  </a:lnTo>
                  <a:lnTo>
                    <a:pt x="185" y="257"/>
                  </a:lnTo>
                  <a:lnTo>
                    <a:pt x="118" y="303"/>
                  </a:lnTo>
                  <a:lnTo>
                    <a:pt x="96" y="313"/>
                  </a:lnTo>
                  <a:lnTo>
                    <a:pt x="94" y="316"/>
                  </a:lnTo>
                  <a:lnTo>
                    <a:pt x="94" y="319"/>
                  </a:lnTo>
                  <a:lnTo>
                    <a:pt x="80" y="319"/>
                  </a:lnTo>
                  <a:lnTo>
                    <a:pt x="0" y="319"/>
                  </a:lnTo>
                  <a:lnTo>
                    <a:pt x="0" y="378"/>
                  </a:lnTo>
                  <a:lnTo>
                    <a:pt x="418" y="378"/>
                  </a:lnTo>
                  <a:lnTo>
                    <a:pt x="418" y="378"/>
                  </a:lnTo>
                  <a:lnTo>
                    <a:pt x="418" y="378"/>
                  </a:lnTo>
                  <a:close/>
                  <a:moveTo>
                    <a:pt x="134" y="319"/>
                  </a:moveTo>
                  <a:lnTo>
                    <a:pt x="206" y="268"/>
                  </a:lnTo>
                  <a:lnTo>
                    <a:pt x="222" y="271"/>
                  </a:lnTo>
                  <a:lnTo>
                    <a:pt x="236" y="268"/>
                  </a:lnTo>
                  <a:lnTo>
                    <a:pt x="300" y="319"/>
                  </a:lnTo>
                  <a:lnTo>
                    <a:pt x="134" y="31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8" name="组合 57"/>
          <p:cNvGrpSpPr/>
          <p:nvPr/>
        </p:nvGrpSpPr>
        <p:grpSpPr>
          <a:xfrm>
            <a:off x="3262023" y="3812151"/>
            <a:ext cx="866780" cy="855094"/>
            <a:chOff x="-2103147" y="-1573349"/>
            <a:chExt cx="2434685" cy="2401859"/>
          </a:xfrm>
        </p:grpSpPr>
        <p:grpSp>
          <p:nvGrpSpPr>
            <p:cNvPr id="59" name="组合 58"/>
            <p:cNvGrpSpPr/>
            <p:nvPr/>
          </p:nvGrpSpPr>
          <p:grpSpPr>
            <a:xfrm>
              <a:off x="-2103147" y="-1573349"/>
              <a:ext cx="2434685" cy="2401859"/>
              <a:chOff x="5304454" y="-1527913"/>
              <a:chExt cx="2434685" cy="2401859"/>
            </a:xfrm>
          </p:grpSpPr>
          <p:sp>
            <p:nvSpPr>
              <p:cNvPr id="61" name="文本框 60"/>
              <p:cNvSpPr txBox="1"/>
              <p:nvPr/>
            </p:nvSpPr>
            <p:spPr>
              <a:xfrm>
                <a:off x="5369929" y="268789"/>
                <a:ext cx="2369210" cy="605157"/>
              </a:xfrm>
              <a:prstGeom prst="rect">
                <a:avLst/>
              </a:prstGeom>
              <a:noFill/>
            </p:spPr>
            <p:txBody>
              <a:bodyPr wrap="square" rtlCol="0">
                <a:spAutoFit/>
              </a:bodyPr>
              <a:lstStyle/>
              <a:p>
                <a:r>
                  <a:rPr lang="zh-CN" altLang="en-US" sz="800" b="1" spc="300" dirty="0">
                    <a:latin typeface="黑体" panose="02010609060101010101" pitchFamily="49" charset="-122"/>
                    <a:ea typeface="黑体" panose="02010609060101010101" pitchFamily="49" charset="-122"/>
                  </a:rPr>
                  <a:t>当心拉断</a:t>
                </a:r>
                <a:endParaRPr lang="zh-CN" altLang="en-US" sz="800" b="1" spc="300" dirty="0">
                  <a:latin typeface="黑体" panose="02010609060101010101" pitchFamily="49" charset="-122"/>
                  <a:ea typeface="黑体" panose="02010609060101010101" pitchFamily="49" charset="-122"/>
                </a:endParaRPr>
              </a:p>
            </p:txBody>
          </p:sp>
          <p:sp>
            <p:nvSpPr>
              <p:cNvPr id="62" name="Freeform 16"/>
              <p:cNvSpPr/>
              <p:nvPr/>
            </p:nvSpPr>
            <p:spPr bwMode="auto">
              <a:xfrm>
                <a:off x="5304454" y="-1527913"/>
                <a:ext cx="2040329" cy="1829519"/>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2 h 1215"/>
                  <a:gd name="T14" fmla="*/ 1306 w 1355"/>
                  <a:gd name="T15" fmla="*/ 1196 h 1215"/>
                  <a:gd name="T16" fmla="*/ 1317 w 1355"/>
                  <a:gd name="T17" fmla="*/ 1185 h 1215"/>
                  <a:gd name="T18" fmla="*/ 1328 w 1355"/>
                  <a:gd name="T19" fmla="*/ 1177 h 1215"/>
                  <a:gd name="T20" fmla="*/ 1333 w 1355"/>
                  <a:gd name="T21" fmla="*/ 1167 h 1215"/>
                  <a:gd name="T22" fmla="*/ 1344 w 1355"/>
                  <a:gd name="T23" fmla="*/ 1151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5 h 1215"/>
                  <a:gd name="T46" fmla="*/ 743 w 1355"/>
                  <a:gd name="T47" fmla="*/ 16 h 1215"/>
                  <a:gd name="T48" fmla="*/ 732 w 1355"/>
                  <a:gd name="T49" fmla="*/ 11 h 1215"/>
                  <a:gd name="T50" fmla="*/ 727 w 1355"/>
                  <a:gd name="T51" fmla="*/ 8 h 1215"/>
                  <a:gd name="T52" fmla="*/ 716 w 1355"/>
                  <a:gd name="T53" fmla="*/ 6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5 h 1215"/>
                  <a:gd name="T70" fmla="*/ 620 w 1355"/>
                  <a:gd name="T71" fmla="*/ 33 h 1215"/>
                  <a:gd name="T72" fmla="*/ 5 w 1355"/>
                  <a:gd name="T73" fmla="*/ 1057 h 1215"/>
                  <a:gd name="T74" fmla="*/ 0 w 1355"/>
                  <a:gd name="T75" fmla="*/ 1097 h 1215"/>
                  <a:gd name="T76" fmla="*/ 0 w 1355"/>
                  <a:gd name="T77" fmla="*/ 1116 h 1215"/>
                  <a:gd name="T78" fmla="*/ 3 w 1355"/>
                  <a:gd name="T79" fmla="*/ 1132 h 1215"/>
                  <a:gd name="T80" fmla="*/ 8 w 1355"/>
                  <a:gd name="T81" fmla="*/ 1143 h 1215"/>
                  <a:gd name="T82" fmla="*/ 11 w 1355"/>
                  <a:gd name="T83" fmla="*/ 1153 h 1215"/>
                  <a:gd name="T84" fmla="*/ 24 w 1355"/>
                  <a:gd name="T85" fmla="*/ 1169 h 1215"/>
                  <a:gd name="T86" fmla="*/ 35 w 1355"/>
                  <a:gd name="T87" fmla="*/ 1183 h 1215"/>
                  <a:gd name="T88" fmla="*/ 43 w 1355"/>
                  <a:gd name="T89" fmla="*/ 1188 h 1215"/>
                  <a:gd name="T90" fmla="*/ 54 w 1355"/>
                  <a:gd name="T91" fmla="*/ 1196 h 1215"/>
                  <a:gd name="T92" fmla="*/ 67 w 1355"/>
                  <a:gd name="T93" fmla="*/ 1202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2"/>
                    </a:lnTo>
                    <a:lnTo>
                      <a:pt x="1306" y="1196"/>
                    </a:lnTo>
                    <a:lnTo>
                      <a:pt x="1317" y="1185"/>
                    </a:lnTo>
                    <a:lnTo>
                      <a:pt x="1328" y="1177"/>
                    </a:lnTo>
                    <a:lnTo>
                      <a:pt x="1333" y="1167"/>
                    </a:lnTo>
                    <a:lnTo>
                      <a:pt x="1344" y="1151"/>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5"/>
                    </a:lnTo>
                    <a:lnTo>
                      <a:pt x="743" y="16"/>
                    </a:lnTo>
                    <a:lnTo>
                      <a:pt x="732" y="11"/>
                    </a:lnTo>
                    <a:lnTo>
                      <a:pt x="727" y="8"/>
                    </a:lnTo>
                    <a:lnTo>
                      <a:pt x="716" y="6"/>
                    </a:lnTo>
                    <a:lnTo>
                      <a:pt x="708" y="3"/>
                    </a:lnTo>
                    <a:lnTo>
                      <a:pt x="698" y="0"/>
                    </a:lnTo>
                    <a:lnTo>
                      <a:pt x="687" y="0"/>
                    </a:lnTo>
                    <a:lnTo>
                      <a:pt x="679" y="0"/>
                    </a:lnTo>
                    <a:lnTo>
                      <a:pt x="665" y="3"/>
                    </a:lnTo>
                    <a:lnTo>
                      <a:pt x="655" y="8"/>
                    </a:lnTo>
                    <a:lnTo>
                      <a:pt x="639" y="16"/>
                    </a:lnTo>
                    <a:lnTo>
                      <a:pt x="630" y="25"/>
                    </a:lnTo>
                    <a:lnTo>
                      <a:pt x="620" y="33"/>
                    </a:lnTo>
                    <a:lnTo>
                      <a:pt x="5" y="1057"/>
                    </a:lnTo>
                    <a:lnTo>
                      <a:pt x="0" y="1097"/>
                    </a:lnTo>
                    <a:lnTo>
                      <a:pt x="0" y="1116"/>
                    </a:lnTo>
                    <a:lnTo>
                      <a:pt x="3" y="1132"/>
                    </a:lnTo>
                    <a:lnTo>
                      <a:pt x="8" y="1143"/>
                    </a:lnTo>
                    <a:lnTo>
                      <a:pt x="11" y="1153"/>
                    </a:lnTo>
                    <a:lnTo>
                      <a:pt x="24" y="1169"/>
                    </a:lnTo>
                    <a:lnTo>
                      <a:pt x="35" y="1183"/>
                    </a:lnTo>
                    <a:lnTo>
                      <a:pt x="43" y="1188"/>
                    </a:lnTo>
                    <a:lnTo>
                      <a:pt x="54" y="1196"/>
                    </a:lnTo>
                    <a:lnTo>
                      <a:pt x="67" y="1202"/>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8"/>
              <p:cNvSpPr>
                <a:spLocks noEditPoints="1"/>
              </p:cNvSpPr>
              <p:nvPr/>
            </p:nvSpPr>
            <p:spPr bwMode="auto">
              <a:xfrm>
                <a:off x="5357156" y="-1470693"/>
                <a:ext cx="1930407" cy="1719598"/>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22"/>
              <p:cNvSpPr>
                <a:spLocks noEditPoints="1"/>
              </p:cNvSpPr>
              <p:nvPr/>
            </p:nvSpPr>
            <p:spPr bwMode="auto">
              <a:xfrm>
                <a:off x="5357156" y="-1470693"/>
                <a:ext cx="1930407" cy="1719598"/>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60" name="图片 5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402620" y="-944880"/>
              <a:ext cx="544012" cy="876300"/>
            </a:xfrm>
            <a:prstGeom prst="rect">
              <a:avLst/>
            </a:prstGeom>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p:cNvGraphicFramePr>
            <a:graphicFrameLocks noGrp="1"/>
          </p:cNvGraphicFramePr>
          <p:nvPr/>
        </p:nvGraphicFramePr>
        <p:xfrm>
          <a:off x="497745" y="1244601"/>
          <a:ext cx="11185524" cy="5281612"/>
        </p:xfrm>
        <a:graphic>
          <a:graphicData uri="http://schemas.openxmlformats.org/drawingml/2006/table">
            <a:tbl>
              <a:tblPr firstRow="1" bandRow="1">
                <a:tableStyleId>{5C22544A-7EE6-4342-B048-85BDC9FD1C3A}</a:tableStyleId>
              </a:tblPr>
              <a:tblGrid>
                <a:gridCol w="1553366"/>
                <a:gridCol w="1093468"/>
                <a:gridCol w="1505125"/>
                <a:gridCol w="7033565"/>
              </a:tblGrid>
              <a:tr h="508000">
                <a:tc rowSpan="2"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847850">
                <a:tc vMerge="1" gridSpan="2">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8800">
                <a:tc rowSpan="2"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rowSpan="2"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r>
              <a:tr h="746125">
                <a:tc vMerge="1" gridSpan="3">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vMerge="1" hMerge="1">
                  <a:tcPr/>
                </a:tc>
                <a:tc row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858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35037">
                <a:tc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文本框 7"/>
          <p:cNvSpPr txBox="1"/>
          <p:nvPr/>
        </p:nvSpPr>
        <p:spPr>
          <a:xfrm>
            <a:off x="3409950" y="356632"/>
            <a:ext cx="5372100" cy="646331"/>
          </a:xfrm>
          <a:prstGeom prst="rect">
            <a:avLst/>
          </a:prstGeom>
          <a:noFill/>
        </p:spPr>
        <p:txBody>
          <a:bodyPr wrap="square" rtlCol="0">
            <a:spAutoFit/>
          </a:bodyPr>
          <a:lstStyle/>
          <a:p>
            <a:pPr algn="ctr"/>
            <a:r>
              <a:rPr lang="zh-CN" altLang="en-US" sz="3600" b="1" spc="600" dirty="0">
                <a:solidFill>
                  <a:srgbClr val="C00000"/>
                </a:solidFill>
                <a:latin typeface="微软雅黑" panose="020B0503020204020204" pitchFamily="34" charset="-122"/>
                <a:ea typeface="微软雅黑" panose="020B0503020204020204" pitchFamily="34" charset="-122"/>
              </a:rPr>
              <a:t>危险源风险告知卡</a:t>
            </a:r>
            <a:endParaRPr lang="zh-CN" altLang="en-US" sz="3600" b="1" spc="600" dirty="0">
              <a:solidFill>
                <a:srgbClr val="C0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685800" y="1358900"/>
            <a:ext cx="1917700"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危险源名称：</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3313114" y="1310278"/>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危险因素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7507287" y="1295400"/>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事故诱因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7507287" y="3690254"/>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防范措施</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510445" y="5005700"/>
            <a:ext cx="1533525" cy="468000"/>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重要提示</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1243782" y="1842532"/>
            <a:ext cx="1371599" cy="369332"/>
          </a:xfrm>
          <a:prstGeom prst="rect">
            <a:avLst/>
          </a:prstGeom>
          <a:noFill/>
        </p:spPr>
        <p:txBody>
          <a:bodyPr wrap="square" rtlCol="0">
            <a:spAutoFit/>
          </a:bodyPr>
          <a:lstStyle/>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空压机</a:t>
            </a:r>
            <a:endParaRPr lang="zh-CN" altLang="zh-CN"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3313114" y="1804260"/>
            <a:ext cx="1371600" cy="830997"/>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1、机械伤害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2、触电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3、爆炸</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4、其他伤害</a:t>
            </a:r>
            <a:endParaRPr lang="zh-CN" altLang="zh-CN" sz="1200" b="1" dirty="0">
              <a:latin typeface="微软雅黑" panose="020B0503020204020204" pitchFamily="34" charset="-122"/>
              <a:ea typeface="微软雅黑" panose="020B0503020204020204" pitchFamily="34" charset="-122"/>
            </a:endParaRPr>
          </a:p>
        </p:txBody>
      </p:sp>
      <p:sp>
        <p:nvSpPr>
          <p:cNvPr id="4" name="矩形 3"/>
          <p:cNvSpPr/>
          <p:nvPr/>
        </p:nvSpPr>
        <p:spPr>
          <a:xfrm>
            <a:off x="4684714" y="2096360"/>
            <a:ext cx="6821486" cy="1029193"/>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1、安全附件、连锁装置等失灵、失控引发事故；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2、电器元件失修、老化、线路破损；绝缘、接地不良引发事故；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3、违章操作、指挥不当、误操作引发事故；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4、压力超标，骤然受热等原因引发爆炸事故。。</a:t>
            </a:r>
            <a:endParaRPr lang="zh-CN" altLang="zh-CN" sz="1200" b="1" dirty="0">
              <a:latin typeface="微软雅黑" panose="020B0503020204020204" pitchFamily="34" charset="-122"/>
              <a:ea typeface="微软雅黑" panose="020B0503020204020204" pitchFamily="34" charset="-122"/>
            </a:endParaRPr>
          </a:p>
        </p:txBody>
      </p:sp>
      <p:sp>
        <p:nvSpPr>
          <p:cNvPr id="6" name="矩形 5"/>
          <p:cNvSpPr/>
          <p:nvPr/>
        </p:nvSpPr>
        <p:spPr>
          <a:xfrm>
            <a:off x="4684714" y="4349356"/>
            <a:ext cx="6937342" cy="830997"/>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1、严格程序控制、定期检验、维修保养设备；</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2、设备异常时要报告车间领导和机修车间。</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3、发生安全事故立即报告安全生产管理办公室。</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4、必须按照安全及设备点检表进行点检。</a:t>
            </a:r>
            <a:endParaRPr lang="zh-CN" altLang="zh-CN" sz="1200" b="1" dirty="0">
              <a:latin typeface="微软雅黑" panose="020B0503020204020204" pitchFamily="34" charset="-122"/>
              <a:ea typeface="微软雅黑" panose="020B0503020204020204" pitchFamily="34" charset="-122"/>
            </a:endParaRPr>
          </a:p>
        </p:txBody>
      </p:sp>
      <p:sp>
        <p:nvSpPr>
          <p:cNvPr id="28" name="矩形 27"/>
          <p:cNvSpPr/>
          <p:nvPr/>
        </p:nvSpPr>
        <p:spPr>
          <a:xfrm>
            <a:off x="569944"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火灾报警电话：</a:t>
            </a:r>
            <a:r>
              <a:rPr lang="en-US" altLang="zh-CN" sz="1200" b="1" dirty="0">
                <a:solidFill>
                  <a:schemeClr val="bg1"/>
                </a:solidFill>
                <a:latin typeface="微软雅黑" panose="020B0503020204020204" pitchFamily="34" charset="-122"/>
                <a:ea typeface="微软雅黑" panose="020B0503020204020204" pitchFamily="34" charset="-122"/>
              </a:rPr>
              <a:t>119</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29" name="矩形 28"/>
          <p:cNvSpPr/>
          <p:nvPr/>
        </p:nvSpPr>
        <p:spPr>
          <a:xfrm>
            <a:off x="2362036"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急救电话：</a:t>
            </a:r>
            <a:r>
              <a:rPr lang="en-US" altLang="zh-CN" sz="1200" b="1" dirty="0">
                <a:solidFill>
                  <a:schemeClr val="bg1"/>
                </a:solidFill>
                <a:latin typeface="微软雅黑" panose="020B0503020204020204" pitchFamily="34" charset="-122"/>
                <a:ea typeface="微软雅黑" panose="020B0503020204020204" pitchFamily="34" charset="-122"/>
              </a:rPr>
              <a:t>120</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569944" y="5929602"/>
            <a:ext cx="4163186"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公司应急电话：白天：</a:t>
            </a:r>
            <a:r>
              <a:rPr lang="en-US" altLang="zh-CN" sz="1200" b="1" dirty="0">
                <a:solidFill>
                  <a:schemeClr val="bg1"/>
                </a:solidFill>
                <a:latin typeface="微软雅黑" panose="020B0503020204020204" pitchFamily="34" charset="-122"/>
                <a:ea typeface="微软雅黑" panose="020B0503020204020204" pitchFamily="34" charset="-122"/>
              </a:rPr>
              <a:t>888888         </a:t>
            </a:r>
            <a:r>
              <a:rPr lang="zh-CN" altLang="en-US" sz="1200" b="1" dirty="0">
                <a:solidFill>
                  <a:schemeClr val="bg1"/>
                </a:solidFill>
                <a:latin typeface="微软雅黑" panose="020B0503020204020204" pitchFamily="34" charset="-122"/>
                <a:ea typeface="微软雅黑" panose="020B0503020204020204" pitchFamily="34" charset="-122"/>
              </a:rPr>
              <a:t>夜间：</a:t>
            </a:r>
            <a:r>
              <a:rPr lang="en-US" altLang="zh-CN" sz="1200" b="1" dirty="0">
                <a:solidFill>
                  <a:schemeClr val="bg1"/>
                </a:solidFill>
                <a:latin typeface="微软雅黑" panose="020B0503020204020204" pitchFamily="34" charset="-122"/>
                <a:ea typeface="微软雅黑" panose="020B0503020204020204" pitchFamily="34" charset="-122"/>
              </a:rPr>
              <a:t>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569944" y="6204564"/>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市医院电话：</a:t>
            </a:r>
            <a:r>
              <a:rPr lang="en-US" altLang="zh-CN" sz="1200" b="1" dirty="0">
                <a:solidFill>
                  <a:schemeClr val="bg1"/>
                </a:solidFill>
                <a:latin typeface="微软雅黑" panose="020B0503020204020204" pitchFamily="34" charset="-122"/>
                <a:ea typeface="微软雅黑" panose="020B0503020204020204" pitchFamily="34" charset="-122"/>
              </a:rPr>
              <a:t>8888888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2177059" y="4928691"/>
            <a:ext cx="2578955" cy="646331"/>
          </a:xfrm>
          <a:prstGeom prst="rect">
            <a:avLst/>
          </a:prstGeom>
        </p:spPr>
        <p:txBody>
          <a:bodyPr wrap="square">
            <a:spAutoFit/>
          </a:bodyPr>
          <a:lstStyle/>
          <a:p>
            <a:pPr algn="ctr"/>
            <a:r>
              <a:rPr lang="zh-CN" altLang="zh-CN" b="1" dirty="0"/>
              <a:t>非本设备人员禁止操作！</a:t>
            </a:r>
            <a:endParaRPr lang="zh-CN" altLang="zh-CN" b="1" dirty="0"/>
          </a:p>
          <a:p>
            <a:pPr algn="ctr"/>
            <a:r>
              <a:rPr lang="zh-CN" altLang="zh-CN" b="1" dirty="0"/>
              <a:t>必须进行设备点检！</a:t>
            </a:r>
            <a:endParaRPr lang="zh-CN" altLang="zh-CN" b="1" dirty="0"/>
          </a:p>
        </p:txBody>
      </p:sp>
      <p:grpSp>
        <p:nvGrpSpPr>
          <p:cNvPr id="26" name="Group 70"/>
          <p:cNvGrpSpPr>
            <a:grpSpLocks noChangeAspect="1"/>
          </p:cNvGrpSpPr>
          <p:nvPr/>
        </p:nvGrpSpPr>
        <p:grpSpPr bwMode="auto">
          <a:xfrm>
            <a:off x="1327534" y="3825777"/>
            <a:ext cx="725700" cy="788362"/>
            <a:chOff x="2378" y="2565"/>
            <a:chExt cx="1355" cy="1472"/>
          </a:xfrm>
        </p:grpSpPr>
        <p:sp>
          <p:nvSpPr>
            <p:cNvPr id="27"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35"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8" name="Group 90"/>
          <p:cNvGrpSpPr>
            <a:grpSpLocks noChangeAspect="1"/>
          </p:cNvGrpSpPr>
          <p:nvPr/>
        </p:nvGrpSpPr>
        <p:grpSpPr bwMode="auto">
          <a:xfrm>
            <a:off x="2317899" y="3817778"/>
            <a:ext cx="718164" cy="781329"/>
            <a:chOff x="4883" y="2370"/>
            <a:chExt cx="1353" cy="1472"/>
          </a:xfrm>
        </p:grpSpPr>
        <p:sp>
          <p:nvSpPr>
            <p:cNvPr id="39" name="Freeform 91"/>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92"/>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93"/>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94"/>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96"/>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44" name="Freeform 98"/>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5" name="组合 44"/>
          <p:cNvGrpSpPr/>
          <p:nvPr/>
        </p:nvGrpSpPr>
        <p:grpSpPr>
          <a:xfrm>
            <a:off x="3313114" y="3817778"/>
            <a:ext cx="709763" cy="772667"/>
            <a:chOff x="7545390" y="1668463"/>
            <a:chExt cx="2149476" cy="2339976"/>
          </a:xfrm>
        </p:grpSpPr>
        <p:sp>
          <p:nvSpPr>
            <p:cNvPr id="46"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1" name="组合 50"/>
          <p:cNvGrpSpPr/>
          <p:nvPr/>
        </p:nvGrpSpPr>
        <p:grpSpPr>
          <a:xfrm>
            <a:off x="5880100" y="5605449"/>
            <a:ext cx="502291" cy="688095"/>
            <a:chOff x="5048562" y="5751300"/>
            <a:chExt cx="502291" cy="688095"/>
          </a:xfrm>
        </p:grpSpPr>
        <p:pic>
          <p:nvPicPr>
            <p:cNvPr id="52" name="图片 51"/>
            <p:cNvPicPr>
              <a:picLocks noChangeAspect="1"/>
            </p:cNvPicPr>
            <p:nvPr/>
          </p:nvPicPr>
          <p:blipFill rotWithShape="1">
            <a:blip r:embed="rId1" cstate="print">
              <a:extLst>
                <a:ext uri="{28A0092B-C50C-407E-A947-70E740481C1C}">
                  <a14:useLocalDpi xmlns:a14="http://schemas.microsoft.com/office/drawing/2010/main" val="0"/>
                </a:ext>
              </a:extLst>
            </a:blip>
            <a:srcRect l="11551" t="10118" r="6896" b="5700"/>
            <a:stretch>
              <a:fillRect/>
            </a:stretch>
          </p:blipFill>
          <p:spPr>
            <a:xfrm>
              <a:off x="5048562" y="5773278"/>
              <a:ext cx="502291" cy="666117"/>
            </a:xfrm>
            <a:prstGeom prst="rect">
              <a:avLst/>
            </a:prstGeom>
          </p:spPr>
        </p:pic>
        <p:sp>
          <p:nvSpPr>
            <p:cNvPr id="53" name="Rectangle 74"/>
            <p:cNvSpPr>
              <a:spLocks noChangeArrowheads="1"/>
            </p:cNvSpPr>
            <p:nvPr/>
          </p:nvSpPr>
          <p:spPr bwMode="auto">
            <a:xfrm>
              <a:off x="5048562"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54" name="组合 53"/>
          <p:cNvGrpSpPr/>
          <p:nvPr/>
        </p:nvGrpSpPr>
        <p:grpSpPr>
          <a:xfrm>
            <a:off x="6900809" y="5599034"/>
            <a:ext cx="486444" cy="692201"/>
            <a:chOff x="6231394" y="5751300"/>
            <a:chExt cx="486444" cy="692201"/>
          </a:xfrm>
        </p:grpSpPr>
        <p:pic>
          <p:nvPicPr>
            <p:cNvPr id="55" name="图片 54"/>
            <p:cNvPicPr>
              <a:picLocks noChangeAspect="1"/>
            </p:cNvPicPr>
            <p:nvPr/>
          </p:nvPicPr>
          <p:blipFill rotWithShape="1">
            <a:blip r:embed="rId2" cstate="print">
              <a:extLst>
                <a:ext uri="{28A0092B-C50C-407E-A947-70E740481C1C}">
                  <a14:useLocalDpi xmlns:a14="http://schemas.microsoft.com/office/drawing/2010/main" val="0"/>
                </a:ext>
              </a:extLst>
            </a:blip>
            <a:srcRect l="5478" t="241" r="2087"/>
            <a:stretch>
              <a:fillRect/>
            </a:stretch>
          </p:blipFill>
          <p:spPr>
            <a:xfrm>
              <a:off x="6241081" y="5777383"/>
              <a:ext cx="476757" cy="666118"/>
            </a:xfrm>
            <a:prstGeom prst="rect">
              <a:avLst/>
            </a:prstGeom>
          </p:spPr>
        </p:pic>
        <p:sp>
          <p:nvSpPr>
            <p:cNvPr id="56" name="Rectangle 74"/>
            <p:cNvSpPr>
              <a:spLocks noChangeArrowheads="1"/>
            </p:cNvSpPr>
            <p:nvPr/>
          </p:nvSpPr>
          <p:spPr bwMode="auto">
            <a:xfrm>
              <a:off x="6231394"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57" name="组合 56"/>
          <p:cNvGrpSpPr/>
          <p:nvPr/>
        </p:nvGrpSpPr>
        <p:grpSpPr>
          <a:xfrm>
            <a:off x="7905671" y="5599034"/>
            <a:ext cx="486444" cy="688095"/>
            <a:chOff x="5666496" y="6074423"/>
            <a:chExt cx="486444" cy="688095"/>
          </a:xfrm>
        </p:grpSpPr>
        <p:pic>
          <p:nvPicPr>
            <p:cNvPr id="58" name="图片 57"/>
            <p:cNvPicPr>
              <a:picLocks noChangeAspect="1"/>
            </p:cNvPicPr>
            <p:nvPr/>
          </p:nvPicPr>
          <p:blipFill rotWithShape="1">
            <a:blip r:embed="rId3" cstate="print">
              <a:extLst>
                <a:ext uri="{28A0092B-C50C-407E-A947-70E740481C1C}">
                  <a14:useLocalDpi xmlns:a14="http://schemas.microsoft.com/office/drawing/2010/main" val="0"/>
                </a:ext>
              </a:extLst>
            </a:blip>
            <a:srcRect l="12370" t="4611" r="11205" b="7240"/>
            <a:stretch>
              <a:fillRect/>
            </a:stretch>
          </p:blipFill>
          <p:spPr>
            <a:xfrm>
              <a:off x="5669703" y="6094098"/>
              <a:ext cx="483237" cy="666117"/>
            </a:xfrm>
            <a:prstGeom prst="rect">
              <a:avLst/>
            </a:prstGeom>
          </p:spPr>
        </p:pic>
        <p:sp>
          <p:nvSpPr>
            <p:cNvPr id="59" name="Rectangle 74"/>
            <p:cNvSpPr>
              <a:spLocks noChangeArrowheads="1"/>
            </p:cNvSpPr>
            <p:nvPr/>
          </p:nvSpPr>
          <p:spPr bwMode="auto">
            <a:xfrm>
              <a:off x="5666496" y="6074423"/>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60" name="组合 59"/>
          <p:cNvGrpSpPr/>
          <p:nvPr/>
        </p:nvGrpSpPr>
        <p:grpSpPr>
          <a:xfrm>
            <a:off x="8910533" y="5598133"/>
            <a:ext cx="486444" cy="689896"/>
            <a:chOff x="6832165" y="5753605"/>
            <a:chExt cx="486444" cy="689896"/>
          </a:xfrm>
        </p:grpSpPr>
        <p:pic>
          <p:nvPicPr>
            <p:cNvPr id="61" name="图片 6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9409" y="5782161"/>
              <a:ext cx="479200" cy="661340"/>
            </a:xfrm>
            <a:prstGeom prst="rect">
              <a:avLst/>
            </a:prstGeom>
          </p:spPr>
        </p:pic>
        <p:sp>
          <p:nvSpPr>
            <p:cNvPr id="62" name="Rectangle 74"/>
            <p:cNvSpPr>
              <a:spLocks noChangeArrowheads="1"/>
            </p:cNvSpPr>
            <p:nvPr/>
          </p:nvSpPr>
          <p:spPr bwMode="auto">
            <a:xfrm>
              <a:off x="6832165" y="5753605"/>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63" name="组合 62"/>
          <p:cNvGrpSpPr/>
          <p:nvPr/>
        </p:nvGrpSpPr>
        <p:grpSpPr>
          <a:xfrm>
            <a:off x="9915395" y="5596731"/>
            <a:ext cx="486444" cy="688095"/>
            <a:chOff x="8135043" y="5752584"/>
            <a:chExt cx="486444" cy="688095"/>
          </a:xfrm>
        </p:grpSpPr>
        <p:pic>
          <p:nvPicPr>
            <p:cNvPr id="64" name="图片 63"/>
            <p:cNvPicPr>
              <a:picLocks noChangeAspect="1"/>
            </p:cNvPicPr>
            <p:nvPr/>
          </p:nvPicPr>
          <p:blipFill rotWithShape="1">
            <a:blip r:embed="rId5" cstate="print">
              <a:extLst>
                <a:ext uri="{28A0092B-C50C-407E-A947-70E740481C1C}">
                  <a14:useLocalDpi xmlns:a14="http://schemas.microsoft.com/office/drawing/2010/main" val="0"/>
                </a:ext>
              </a:extLst>
            </a:blip>
            <a:srcRect l="5130" r="3140"/>
            <a:stretch>
              <a:fillRect/>
            </a:stretch>
          </p:blipFill>
          <p:spPr>
            <a:xfrm>
              <a:off x="8135043" y="5777621"/>
              <a:ext cx="486443" cy="656352"/>
            </a:xfrm>
            <a:prstGeom prst="rect">
              <a:avLst/>
            </a:prstGeom>
          </p:spPr>
        </p:pic>
        <p:sp>
          <p:nvSpPr>
            <p:cNvPr id="65" name="Rectangle 74"/>
            <p:cNvSpPr>
              <a:spLocks noChangeArrowheads="1"/>
            </p:cNvSpPr>
            <p:nvPr/>
          </p:nvSpPr>
          <p:spPr bwMode="auto">
            <a:xfrm>
              <a:off x="8135043" y="5752584"/>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p:cNvGraphicFramePr>
            <a:graphicFrameLocks noGrp="1"/>
          </p:cNvGraphicFramePr>
          <p:nvPr/>
        </p:nvGraphicFramePr>
        <p:xfrm>
          <a:off x="497745" y="1244601"/>
          <a:ext cx="11185524" cy="5281612"/>
        </p:xfrm>
        <a:graphic>
          <a:graphicData uri="http://schemas.openxmlformats.org/drawingml/2006/table">
            <a:tbl>
              <a:tblPr firstRow="1" bandRow="1">
                <a:tableStyleId>{5C22544A-7EE6-4342-B048-85BDC9FD1C3A}</a:tableStyleId>
              </a:tblPr>
              <a:tblGrid>
                <a:gridCol w="1553366"/>
                <a:gridCol w="1093468"/>
                <a:gridCol w="1505125"/>
                <a:gridCol w="7033565"/>
              </a:tblGrid>
              <a:tr h="508000">
                <a:tc rowSpan="2"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847850">
                <a:tc vMerge="1" gridSpan="2">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8800">
                <a:tc rowSpan="2"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rowSpan="2"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r>
              <a:tr h="746125">
                <a:tc vMerge="1" gridSpan="3">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vMerge="1" hMerge="1">
                  <a:tcPr/>
                </a:tc>
                <a:tc row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858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35037">
                <a:tc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文本框 7"/>
          <p:cNvSpPr txBox="1"/>
          <p:nvPr/>
        </p:nvSpPr>
        <p:spPr>
          <a:xfrm>
            <a:off x="3409950" y="356632"/>
            <a:ext cx="5372100" cy="646331"/>
          </a:xfrm>
          <a:prstGeom prst="rect">
            <a:avLst/>
          </a:prstGeom>
          <a:noFill/>
        </p:spPr>
        <p:txBody>
          <a:bodyPr wrap="square" rtlCol="0">
            <a:spAutoFit/>
          </a:bodyPr>
          <a:lstStyle/>
          <a:p>
            <a:pPr algn="ctr"/>
            <a:r>
              <a:rPr lang="zh-CN" altLang="en-US" sz="3600" b="1" spc="600" dirty="0">
                <a:solidFill>
                  <a:srgbClr val="C00000"/>
                </a:solidFill>
                <a:latin typeface="微软雅黑" panose="020B0503020204020204" pitchFamily="34" charset="-122"/>
                <a:ea typeface="微软雅黑" panose="020B0503020204020204" pitchFamily="34" charset="-122"/>
              </a:rPr>
              <a:t>危险源风险告知卡</a:t>
            </a:r>
            <a:endParaRPr lang="zh-CN" altLang="en-US" sz="3600" b="1" spc="600" dirty="0">
              <a:solidFill>
                <a:srgbClr val="C0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685800" y="1358900"/>
            <a:ext cx="1917700"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危险源名称：</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3313114" y="1310278"/>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危险因素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7507287" y="1295400"/>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事故诱因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7507287" y="3690254"/>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防范措施</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510445" y="5005700"/>
            <a:ext cx="1533525" cy="468000"/>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重要提示</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1243782" y="1842532"/>
            <a:ext cx="1371599"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起重机械</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3313114" y="1969360"/>
            <a:ext cx="1371600" cy="1269258"/>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1、机械伤害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en-US" altLang="zh-CN" sz="1200" b="1" dirty="0">
                <a:latin typeface="微软雅黑" panose="020B0503020204020204" pitchFamily="34" charset="-122"/>
                <a:ea typeface="微软雅黑" panose="020B0503020204020204" pitchFamily="34" charset="-122"/>
              </a:rPr>
              <a:t>2</a:t>
            </a:r>
            <a:r>
              <a:rPr lang="zh-CN" altLang="zh-CN" sz="1200" b="1" dirty="0">
                <a:latin typeface="微软雅黑" panose="020B0503020204020204" pitchFamily="34" charset="-122"/>
                <a:ea typeface="微软雅黑" panose="020B0503020204020204" pitchFamily="34" charset="-122"/>
              </a:rPr>
              <a:t>、挤压、碰撞</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en-US" altLang="zh-CN" sz="1200" b="1" dirty="0">
                <a:latin typeface="微软雅黑" panose="020B0503020204020204" pitchFamily="34" charset="-122"/>
                <a:ea typeface="微软雅黑" panose="020B0503020204020204" pitchFamily="34" charset="-122"/>
              </a:rPr>
              <a:t>3</a:t>
            </a:r>
            <a:r>
              <a:rPr lang="zh-CN" altLang="zh-CN" sz="1200" b="1" dirty="0">
                <a:latin typeface="微软雅黑" panose="020B0503020204020204" pitchFamily="34" charset="-122"/>
                <a:ea typeface="微软雅黑" panose="020B0503020204020204" pitchFamily="34" charset="-122"/>
              </a:rPr>
              <a:t>、坠物伤人</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en-US" altLang="zh-CN" sz="1200" b="1" dirty="0">
                <a:latin typeface="微软雅黑" panose="020B0503020204020204" pitchFamily="34" charset="-122"/>
                <a:ea typeface="微软雅黑" panose="020B0503020204020204" pitchFamily="34" charset="-122"/>
              </a:rPr>
              <a:t>4</a:t>
            </a:r>
            <a:r>
              <a:rPr lang="zh-CN" altLang="zh-CN" sz="1200" b="1" dirty="0">
                <a:latin typeface="微软雅黑" panose="020B0503020204020204" pitchFamily="34" charset="-122"/>
                <a:ea typeface="微软雅黑" panose="020B0503020204020204" pitchFamily="34" charset="-122"/>
              </a:rPr>
              <a:t>、高处坠落</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en-US" altLang="zh-CN" sz="1200" b="1" dirty="0">
                <a:latin typeface="微软雅黑" panose="020B0503020204020204" pitchFamily="34" charset="-122"/>
                <a:ea typeface="微软雅黑" panose="020B0503020204020204" pitchFamily="34" charset="-122"/>
              </a:rPr>
              <a:t>5</a:t>
            </a:r>
            <a:r>
              <a:rPr lang="zh-CN" altLang="zh-CN" sz="1200" b="1" dirty="0">
                <a:latin typeface="微软雅黑" panose="020B0503020204020204" pitchFamily="34" charset="-122"/>
                <a:ea typeface="微软雅黑" panose="020B0503020204020204" pitchFamily="34" charset="-122"/>
              </a:rPr>
              <a:t>、其他伤害</a:t>
            </a:r>
            <a:endParaRPr lang="zh-CN" altLang="zh-CN" sz="1200" b="1" dirty="0">
              <a:latin typeface="微软雅黑" panose="020B0503020204020204" pitchFamily="34" charset="-122"/>
              <a:ea typeface="微软雅黑" panose="020B0503020204020204" pitchFamily="34" charset="-122"/>
            </a:endParaRPr>
          </a:p>
        </p:txBody>
      </p:sp>
      <p:sp>
        <p:nvSpPr>
          <p:cNvPr id="4" name="矩形 3"/>
          <p:cNvSpPr/>
          <p:nvPr/>
        </p:nvSpPr>
        <p:spPr>
          <a:xfrm>
            <a:off x="4684714" y="1905860"/>
            <a:ext cx="6821486" cy="1498680"/>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1、使用断丝、腐蚀、磨损、变形超标的主钩钢丝绳、吊索具;</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2、使用裂纹、磨损、塑性变形、开口度超标等缺陷的吊钩；</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3、同时起吊两付模具；</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4、行车主钩升降制动器失效；</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5、主钩钢丝绳脱槽性磨损；</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6、起重作业违反“十不吊”规定。</a:t>
            </a:r>
            <a:endParaRPr lang="zh-CN" altLang="en-US" sz="1200" b="1" dirty="0">
              <a:latin typeface="微软雅黑" panose="020B0503020204020204" pitchFamily="34" charset="-122"/>
              <a:ea typeface="微软雅黑" panose="020B0503020204020204" pitchFamily="34" charset="-122"/>
            </a:endParaRPr>
          </a:p>
        </p:txBody>
      </p:sp>
      <p:sp>
        <p:nvSpPr>
          <p:cNvPr id="6" name="矩形 5"/>
          <p:cNvSpPr/>
          <p:nvPr/>
        </p:nvSpPr>
        <p:spPr>
          <a:xfrm>
            <a:off x="4684714" y="4349356"/>
            <a:ext cx="6937342" cy="1569660"/>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1、按标准定期对主钩钢丝绳、吊索具进行检查,发现每股钢丝绳断裂达到10%、腐蚀或磨损达到原钢丝绳表面的40%、变形超标的立即更换;</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2、操作工每天对吊钩进行点检,发现裂纹、磨损、塑性变形、开口度超标15%等缺陷的立即反馈维修工;</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3、不允许同时起吊两付模具;</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 、操作工日点检，维修工定期检查，确保制动器完好；</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5、操作工日点检，维修工定期检查钢丝绳定位状态；</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6、严格按操作规程操作，做到十不吊。</a:t>
            </a:r>
            <a:endParaRPr lang="zh-CN" altLang="zh-CN" sz="1200" b="1" dirty="0">
              <a:latin typeface="微软雅黑" panose="020B0503020204020204" pitchFamily="34" charset="-122"/>
              <a:ea typeface="微软雅黑" panose="020B0503020204020204" pitchFamily="34" charset="-122"/>
            </a:endParaRPr>
          </a:p>
        </p:txBody>
      </p:sp>
      <p:sp>
        <p:nvSpPr>
          <p:cNvPr id="28" name="矩形 27"/>
          <p:cNvSpPr/>
          <p:nvPr/>
        </p:nvSpPr>
        <p:spPr>
          <a:xfrm>
            <a:off x="569944"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火灾报警电话：</a:t>
            </a:r>
            <a:r>
              <a:rPr lang="en-US" altLang="zh-CN" sz="1200" b="1" dirty="0">
                <a:solidFill>
                  <a:schemeClr val="bg1"/>
                </a:solidFill>
                <a:latin typeface="微软雅黑" panose="020B0503020204020204" pitchFamily="34" charset="-122"/>
                <a:ea typeface="微软雅黑" panose="020B0503020204020204" pitchFamily="34" charset="-122"/>
              </a:rPr>
              <a:t>119</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29" name="矩形 28"/>
          <p:cNvSpPr/>
          <p:nvPr/>
        </p:nvSpPr>
        <p:spPr>
          <a:xfrm>
            <a:off x="2362036"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急救电话：</a:t>
            </a:r>
            <a:r>
              <a:rPr lang="en-US" altLang="zh-CN" sz="1200" b="1" dirty="0">
                <a:solidFill>
                  <a:schemeClr val="bg1"/>
                </a:solidFill>
                <a:latin typeface="微软雅黑" panose="020B0503020204020204" pitchFamily="34" charset="-122"/>
                <a:ea typeface="微软雅黑" panose="020B0503020204020204" pitchFamily="34" charset="-122"/>
              </a:rPr>
              <a:t>120</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569944" y="5929602"/>
            <a:ext cx="4163186"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公司应急电话：白天：</a:t>
            </a:r>
            <a:r>
              <a:rPr lang="en-US" altLang="zh-CN" sz="1200" b="1" dirty="0">
                <a:solidFill>
                  <a:schemeClr val="bg1"/>
                </a:solidFill>
                <a:latin typeface="微软雅黑" panose="020B0503020204020204" pitchFamily="34" charset="-122"/>
                <a:ea typeface="微软雅黑" panose="020B0503020204020204" pitchFamily="34" charset="-122"/>
              </a:rPr>
              <a:t>888888         </a:t>
            </a:r>
            <a:r>
              <a:rPr lang="zh-CN" altLang="en-US" sz="1200" b="1" dirty="0">
                <a:solidFill>
                  <a:schemeClr val="bg1"/>
                </a:solidFill>
                <a:latin typeface="微软雅黑" panose="020B0503020204020204" pitchFamily="34" charset="-122"/>
                <a:ea typeface="微软雅黑" panose="020B0503020204020204" pitchFamily="34" charset="-122"/>
              </a:rPr>
              <a:t>夜间：</a:t>
            </a:r>
            <a:r>
              <a:rPr lang="en-US" altLang="zh-CN" sz="1200" b="1" dirty="0">
                <a:solidFill>
                  <a:schemeClr val="bg1"/>
                </a:solidFill>
                <a:latin typeface="微软雅黑" panose="020B0503020204020204" pitchFamily="34" charset="-122"/>
                <a:ea typeface="微软雅黑" panose="020B0503020204020204" pitchFamily="34" charset="-122"/>
              </a:rPr>
              <a:t>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569944" y="6204564"/>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市医院电话：</a:t>
            </a:r>
            <a:r>
              <a:rPr lang="en-US" altLang="zh-CN" sz="1200" b="1" dirty="0">
                <a:solidFill>
                  <a:schemeClr val="bg1"/>
                </a:solidFill>
                <a:latin typeface="微软雅黑" panose="020B0503020204020204" pitchFamily="34" charset="-122"/>
                <a:ea typeface="微软雅黑" panose="020B0503020204020204" pitchFamily="34" charset="-122"/>
              </a:rPr>
              <a:t>8888888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2177059" y="4928691"/>
            <a:ext cx="2578955" cy="646331"/>
          </a:xfrm>
          <a:prstGeom prst="rect">
            <a:avLst/>
          </a:prstGeom>
        </p:spPr>
        <p:txBody>
          <a:bodyPr wrap="square">
            <a:spAutoFit/>
          </a:bodyPr>
          <a:lstStyle/>
          <a:p>
            <a:pPr algn="ctr"/>
            <a:r>
              <a:rPr lang="zh-CN" altLang="zh-CN" b="1" dirty="0"/>
              <a:t>非本设备人员禁止操作！</a:t>
            </a:r>
            <a:endParaRPr lang="zh-CN" altLang="zh-CN" b="1" dirty="0"/>
          </a:p>
          <a:p>
            <a:pPr algn="ctr"/>
            <a:r>
              <a:rPr lang="zh-CN" altLang="zh-CN" b="1" dirty="0"/>
              <a:t>必须进行设备点检！</a:t>
            </a:r>
            <a:endParaRPr lang="zh-CN" altLang="zh-CN" b="1" dirty="0"/>
          </a:p>
        </p:txBody>
      </p:sp>
      <p:grpSp>
        <p:nvGrpSpPr>
          <p:cNvPr id="27" name="Group 70"/>
          <p:cNvGrpSpPr>
            <a:grpSpLocks noChangeAspect="1"/>
          </p:cNvGrpSpPr>
          <p:nvPr/>
        </p:nvGrpSpPr>
        <p:grpSpPr bwMode="auto">
          <a:xfrm>
            <a:off x="1203881" y="3874920"/>
            <a:ext cx="725700" cy="788362"/>
            <a:chOff x="2378" y="2565"/>
            <a:chExt cx="1355" cy="1472"/>
          </a:xfrm>
        </p:grpSpPr>
        <p:sp>
          <p:nvSpPr>
            <p:cNvPr id="32"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33"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6" name="Group 15"/>
          <p:cNvGrpSpPr>
            <a:grpSpLocks noChangeAspect="1"/>
          </p:cNvGrpSpPr>
          <p:nvPr/>
        </p:nvGrpSpPr>
        <p:grpSpPr bwMode="auto">
          <a:xfrm>
            <a:off x="2162019" y="3881059"/>
            <a:ext cx="729587" cy="792585"/>
            <a:chOff x="1779" y="591"/>
            <a:chExt cx="1355" cy="1472"/>
          </a:xfrm>
        </p:grpSpPr>
        <p:sp>
          <p:nvSpPr>
            <p:cNvPr id="37" name="Freeform 16"/>
            <p:cNvSpPr/>
            <p:nvPr/>
          </p:nvSpPr>
          <p:spPr bwMode="auto">
            <a:xfrm>
              <a:off x="1779" y="591"/>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2 h 1215"/>
                <a:gd name="T14" fmla="*/ 1306 w 1355"/>
                <a:gd name="T15" fmla="*/ 1196 h 1215"/>
                <a:gd name="T16" fmla="*/ 1317 w 1355"/>
                <a:gd name="T17" fmla="*/ 1185 h 1215"/>
                <a:gd name="T18" fmla="*/ 1328 w 1355"/>
                <a:gd name="T19" fmla="*/ 1177 h 1215"/>
                <a:gd name="T20" fmla="*/ 1333 w 1355"/>
                <a:gd name="T21" fmla="*/ 1167 h 1215"/>
                <a:gd name="T22" fmla="*/ 1344 w 1355"/>
                <a:gd name="T23" fmla="*/ 1151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5 h 1215"/>
                <a:gd name="T46" fmla="*/ 743 w 1355"/>
                <a:gd name="T47" fmla="*/ 16 h 1215"/>
                <a:gd name="T48" fmla="*/ 732 w 1355"/>
                <a:gd name="T49" fmla="*/ 11 h 1215"/>
                <a:gd name="T50" fmla="*/ 727 w 1355"/>
                <a:gd name="T51" fmla="*/ 8 h 1215"/>
                <a:gd name="T52" fmla="*/ 716 w 1355"/>
                <a:gd name="T53" fmla="*/ 6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5 h 1215"/>
                <a:gd name="T70" fmla="*/ 620 w 1355"/>
                <a:gd name="T71" fmla="*/ 33 h 1215"/>
                <a:gd name="T72" fmla="*/ 5 w 1355"/>
                <a:gd name="T73" fmla="*/ 1057 h 1215"/>
                <a:gd name="T74" fmla="*/ 0 w 1355"/>
                <a:gd name="T75" fmla="*/ 1097 h 1215"/>
                <a:gd name="T76" fmla="*/ 0 w 1355"/>
                <a:gd name="T77" fmla="*/ 1116 h 1215"/>
                <a:gd name="T78" fmla="*/ 3 w 1355"/>
                <a:gd name="T79" fmla="*/ 1132 h 1215"/>
                <a:gd name="T80" fmla="*/ 8 w 1355"/>
                <a:gd name="T81" fmla="*/ 1143 h 1215"/>
                <a:gd name="T82" fmla="*/ 11 w 1355"/>
                <a:gd name="T83" fmla="*/ 1153 h 1215"/>
                <a:gd name="T84" fmla="*/ 24 w 1355"/>
                <a:gd name="T85" fmla="*/ 1169 h 1215"/>
                <a:gd name="T86" fmla="*/ 35 w 1355"/>
                <a:gd name="T87" fmla="*/ 1183 h 1215"/>
                <a:gd name="T88" fmla="*/ 43 w 1355"/>
                <a:gd name="T89" fmla="*/ 1188 h 1215"/>
                <a:gd name="T90" fmla="*/ 54 w 1355"/>
                <a:gd name="T91" fmla="*/ 1196 h 1215"/>
                <a:gd name="T92" fmla="*/ 67 w 1355"/>
                <a:gd name="T93" fmla="*/ 1202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2"/>
                  </a:lnTo>
                  <a:lnTo>
                    <a:pt x="1306" y="1196"/>
                  </a:lnTo>
                  <a:lnTo>
                    <a:pt x="1317" y="1185"/>
                  </a:lnTo>
                  <a:lnTo>
                    <a:pt x="1328" y="1177"/>
                  </a:lnTo>
                  <a:lnTo>
                    <a:pt x="1333" y="1167"/>
                  </a:lnTo>
                  <a:lnTo>
                    <a:pt x="1344" y="1151"/>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5"/>
                  </a:lnTo>
                  <a:lnTo>
                    <a:pt x="743" y="16"/>
                  </a:lnTo>
                  <a:lnTo>
                    <a:pt x="732" y="11"/>
                  </a:lnTo>
                  <a:lnTo>
                    <a:pt x="727" y="8"/>
                  </a:lnTo>
                  <a:lnTo>
                    <a:pt x="716" y="6"/>
                  </a:lnTo>
                  <a:lnTo>
                    <a:pt x="708" y="3"/>
                  </a:lnTo>
                  <a:lnTo>
                    <a:pt x="698" y="0"/>
                  </a:lnTo>
                  <a:lnTo>
                    <a:pt x="687" y="0"/>
                  </a:lnTo>
                  <a:lnTo>
                    <a:pt x="679" y="0"/>
                  </a:lnTo>
                  <a:lnTo>
                    <a:pt x="665" y="3"/>
                  </a:lnTo>
                  <a:lnTo>
                    <a:pt x="655" y="8"/>
                  </a:lnTo>
                  <a:lnTo>
                    <a:pt x="639" y="16"/>
                  </a:lnTo>
                  <a:lnTo>
                    <a:pt x="630" y="25"/>
                  </a:lnTo>
                  <a:lnTo>
                    <a:pt x="620" y="33"/>
                  </a:lnTo>
                  <a:lnTo>
                    <a:pt x="5" y="1057"/>
                  </a:lnTo>
                  <a:lnTo>
                    <a:pt x="0" y="1097"/>
                  </a:lnTo>
                  <a:lnTo>
                    <a:pt x="0" y="1116"/>
                  </a:lnTo>
                  <a:lnTo>
                    <a:pt x="3" y="1132"/>
                  </a:lnTo>
                  <a:lnTo>
                    <a:pt x="8" y="1143"/>
                  </a:lnTo>
                  <a:lnTo>
                    <a:pt x="11" y="1153"/>
                  </a:lnTo>
                  <a:lnTo>
                    <a:pt x="24" y="1169"/>
                  </a:lnTo>
                  <a:lnTo>
                    <a:pt x="35" y="1183"/>
                  </a:lnTo>
                  <a:lnTo>
                    <a:pt x="43" y="1188"/>
                  </a:lnTo>
                  <a:lnTo>
                    <a:pt x="54" y="1196"/>
                  </a:lnTo>
                  <a:lnTo>
                    <a:pt x="67" y="1202"/>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7"/>
            <p:cNvSpPr>
              <a:spLocks noEditPoints="1"/>
            </p:cNvSpPr>
            <p:nvPr/>
          </p:nvSpPr>
          <p:spPr bwMode="auto">
            <a:xfrm>
              <a:off x="2063" y="1876"/>
              <a:ext cx="824" cy="187"/>
            </a:xfrm>
            <a:custGeom>
              <a:avLst/>
              <a:gdLst>
                <a:gd name="T0" fmla="*/ 35 w 307"/>
                <a:gd name="T1" fmla="*/ 1 h 70"/>
                <a:gd name="T2" fmla="*/ 26 w 307"/>
                <a:gd name="T3" fmla="*/ 8 h 70"/>
                <a:gd name="T4" fmla="*/ 1 w 307"/>
                <a:gd name="T5" fmla="*/ 27 h 70"/>
                <a:gd name="T6" fmla="*/ 49 w 307"/>
                <a:gd name="T7" fmla="*/ 34 h 70"/>
                <a:gd name="T8" fmla="*/ 2 w 307"/>
                <a:gd name="T9" fmla="*/ 43 h 70"/>
                <a:gd name="T10" fmla="*/ 49 w 307"/>
                <a:gd name="T11" fmla="*/ 49 h 70"/>
                <a:gd name="T12" fmla="*/ 0 w 307"/>
                <a:gd name="T13" fmla="*/ 59 h 70"/>
                <a:gd name="T14" fmla="*/ 49 w 307"/>
                <a:gd name="T15" fmla="*/ 65 h 70"/>
                <a:gd name="T16" fmla="*/ 55 w 307"/>
                <a:gd name="T17" fmla="*/ 62 h 70"/>
                <a:gd name="T18" fmla="*/ 47 w 307"/>
                <a:gd name="T19" fmla="*/ 28 h 70"/>
                <a:gd name="T20" fmla="*/ 51 w 307"/>
                <a:gd name="T21" fmla="*/ 5 h 70"/>
                <a:gd name="T22" fmla="*/ 41 w 307"/>
                <a:gd name="T23" fmla="*/ 21 h 70"/>
                <a:gd name="T24" fmla="*/ 13 w 307"/>
                <a:gd name="T25" fmla="*/ 24 h 70"/>
                <a:gd name="T26" fmla="*/ 19 w 307"/>
                <a:gd name="T27" fmla="*/ 20 h 70"/>
                <a:gd name="T28" fmla="*/ 103 w 307"/>
                <a:gd name="T29" fmla="*/ 6 h 70"/>
                <a:gd name="T30" fmla="*/ 97 w 307"/>
                <a:gd name="T31" fmla="*/ 21 h 70"/>
                <a:gd name="T32" fmla="*/ 104 w 307"/>
                <a:gd name="T33" fmla="*/ 26 h 70"/>
                <a:gd name="T34" fmla="*/ 103 w 307"/>
                <a:gd name="T35" fmla="*/ 56 h 70"/>
                <a:gd name="T36" fmla="*/ 114 w 307"/>
                <a:gd name="T37" fmla="*/ 61 h 70"/>
                <a:gd name="T38" fmla="*/ 129 w 307"/>
                <a:gd name="T39" fmla="*/ 55 h 70"/>
                <a:gd name="T40" fmla="*/ 102 w 307"/>
                <a:gd name="T41" fmla="*/ 67 h 70"/>
                <a:gd name="T42" fmla="*/ 97 w 307"/>
                <a:gd name="T43" fmla="*/ 59 h 70"/>
                <a:gd name="T44" fmla="*/ 132 w 307"/>
                <a:gd name="T45" fmla="*/ 25 h 70"/>
                <a:gd name="T46" fmla="*/ 145 w 307"/>
                <a:gd name="T47" fmla="*/ 46 h 70"/>
                <a:gd name="T48" fmla="*/ 84 w 307"/>
                <a:gd name="T49" fmla="*/ 55 h 70"/>
                <a:gd name="T50" fmla="*/ 178 w 307"/>
                <a:gd name="T51" fmla="*/ 3 h 70"/>
                <a:gd name="T52" fmla="*/ 170 w 307"/>
                <a:gd name="T53" fmla="*/ 20 h 70"/>
                <a:gd name="T54" fmla="*/ 189 w 307"/>
                <a:gd name="T55" fmla="*/ 26 h 70"/>
                <a:gd name="T56" fmla="*/ 165 w 307"/>
                <a:gd name="T57" fmla="*/ 34 h 70"/>
                <a:gd name="T58" fmla="*/ 165 w 307"/>
                <a:gd name="T59" fmla="*/ 62 h 70"/>
                <a:gd name="T60" fmla="*/ 172 w 307"/>
                <a:gd name="T61" fmla="*/ 52 h 70"/>
                <a:gd name="T62" fmla="*/ 189 w 307"/>
                <a:gd name="T63" fmla="*/ 59 h 70"/>
                <a:gd name="T64" fmla="*/ 196 w 307"/>
                <a:gd name="T65" fmla="*/ 59 h 70"/>
                <a:gd name="T66" fmla="*/ 214 w 307"/>
                <a:gd name="T67" fmla="*/ 52 h 70"/>
                <a:gd name="T68" fmla="*/ 207 w 307"/>
                <a:gd name="T69" fmla="*/ 65 h 70"/>
                <a:gd name="T70" fmla="*/ 221 w 307"/>
                <a:gd name="T71" fmla="*/ 42 h 70"/>
                <a:gd name="T72" fmla="*/ 196 w 307"/>
                <a:gd name="T73" fmla="*/ 35 h 70"/>
                <a:gd name="T74" fmla="*/ 217 w 307"/>
                <a:gd name="T75" fmla="*/ 27 h 70"/>
                <a:gd name="T76" fmla="*/ 217 w 307"/>
                <a:gd name="T77" fmla="*/ 3 h 70"/>
                <a:gd name="T78" fmla="*/ 210 w 307"/>
                <a:gd name="T79" fmla="*/ 10 h 70"/>
                <a:gd name="T80" fmla="*/ 176 w 307"/>
                <a:gd name="T81" fmla="*/ 10 h 70"/>
                <a:gd name="T82" fmla="*/ 261 w 307"/>
                <a:gd name="T83" fmla="*/ 3 h 70"/>
                <a:gd name="T84" fmla="*/ 254 w 307"/>
                <a:gd name="T85" fmla="*/ 9 h 70"/>
                <a:gd name="T86" fmla="*/ 251 w 307"/>
                <a:gd name="T87" fmla="*/ 12 h 70"/>
                <a:gd name="T88" fmla="*/ 239 w 307"/>
                <a:gd name="T89" fmla="*/ 35 h 70"/>
                <a:gd name="T90" fmla="*/ 248 w 307"/>
                <a:gd name="T91" fmla="*/ 23 h 70"/>
                <a:gd name="T92" fmla="*/ 239 w 307"/>
                <a:gd name="T93" fmla="*/ 46 h 70"/>
                <a:gd name="T94" fmla="*/ 254 w 307"/>
                <a:gd name="T95" fmla="*/ 59 h 70"/>
                <a:gd name="T96" fmla="*/ 260 w 307"/>
                <a:gd name="T97" fmla="*/ 69 h 70"/>
                <a:gd name="T98" fmla="*/ 260 w 307"/>
                <a:gd name="T99" fmla="*/ 44 h 70"/>
                <a:gd name="T100" fmla="*/ 260 w 307"/>
                <a:gd name="T101" fmla="*/ 37 h 70"/>
                <a:gd name="T102" fmla="*/ 266 w 307"/>
                <a:gd name="T103" fmla="*/ 24 h 70"/>
                <a:gd name="T104" fmla="*/ 260 w 307"/>
                <a:gd name="T105" fmla="*/ 19 h 70"/>
                <a:gd name="T106" fmla="*/ 295 w 307"/>
                <a:gd name="T107" fmla="*/ 15 h 70"/>
                <a:gd name="T108" fmla="*/ 288 w 307"/>
                <a:gd name="T109" fmla="*/ 67 h 70"/>
                <a:gd name="T110" fmla="*/ 301 w 307"/>
                <a:gd name="T111" fmla="*/ 20 h 70"/>
                <a:gd name="T112" fmla="*/ 265 w 307"/>
                <a:gd name="T113" fmla="*/ 62 h 70"/>
                <a:gd name="T114" fmla="*/ 270 w 307"/>
                <a:gd name="T115" fmla="*/ 53 h 70"/>
                <a:gd name="T116" fmla="*/ 275 w 307"/>
                <a:gd name="T117" fmla="*/ 20 h 70"/>
                <a:gd name="T118" fmla="*/ 263 w 307"/>
                <a:gd name="T119" fmla="*/ 28 h 70"/>
                <a:gd name="T120" fmla="*/ 285 w 307"/>
                <a:gd name="T121" fmla="*/ 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7" h="70">
                  <a:moveTo>
                    <a:pt x="32" y="8"/>
                  </a:moveTo>
                  <a:cubicBezTo>
                    <a:pt x="32" y="6"/>
                    <a:pt x="33" y="4"/>
                    <a:pt x="34" y="2"/>
                  </a:cubicBezTo>
                  <a:cubicBezTo>
                    <a:pt x="35" y="2"/>
                    <a:pt x="35" y="1"/>
                    <a:pt x="35" y="1"/>
                  </a:cubicBezTo>
                  <a:cubicBezTo>
                    <a:pt x="35" y="1"/>
                    <a:pt x="33" y="1"/>
                    <a:pt x="29" y="0"/>
                  </a:cubicBezTo>
                  <a:cubicBezTo>
                    <a:pt x="27" y="0"/>
                    <a:pt x="26" y="0"/>
                    <a:pt x="25" y="0"/>
                  </a:cubicBezTo>
                  <a:cubicBezTo>
                    <a:pt x="26" y="2"/>
                    <a:pt x="26" y="5"/>
                    <a:pt x="26" y="8"/>
                  </a:cubicBezTo>
                  <a:cubicBezTo>
                    <a:pt x="26" y="28"/>
                    <a:pt x="26" y="28"/>
                    <a:pt x="26" y="28"/>
                  </a:cubicBezTo>
                  <a:cubicBezTo>
                    <a:pt x="11" y="28"/>
                    <a:pt x="11" y="28"/>
                    <a:pt x="11" y="28"/>
                  </a:cubicBezTo>
                  <a:cubicBezTo>
                    <a:pt x="5" y="28"/>
                    <a:pt x="2" y="28"/>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9"/>
                  </a:cubicBezTo>
                  <a:cubicBezTo>
                    <a:pt x="0" y="65"/>
                    <a:pt x="0" y="65"/>
                    <a:pt x="0" y="65"/>
                  </a:cubicBezTo>
                  <a:cubicBezTo>
                    <a:pt x="1" y="65"/>
                    <a:pt x="4" y="65"/>
                    <a:pt x="10" y="65"/>
                  </a:cubicBezTo>
                  <a:cubicBezTo>
                    <a:pt x="49" y="65"/>
                    <a:pt x="49" y="65"/>
                    <a:pt x="49" y="65"/>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8"/>
                  </a:cubicBezTo>
                  <a:cubicBezTo>
                    <a:pt x="32" y="28"/>
                    <a:pt x="32" y="28"/>
                    <a:pt x="32" y="28"/>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7"/>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8"/>
                  </a:moveTo>
                  <a:cubicBezTo>
                    <a:pt x="116" y="11"/>
                    <a:pt x="112" y="6"/>
                    <a:pt x="109" y="3"/>
                  </a:cubicBezTo>
                  <a:cubicBezTo>
                    <a:pt x="103" y="6"/>
                    <a:pt x="103" y="6"/>
                    <a:pt x="103" y="6"/>
                  </a:cubicBezTo>
                  <a:cubicBezTo>
                    <a:pt x="107" y="12"/>
                    <a:pt x="111" y="17"/>
                    <a:pt x="113" y="22"/>
                  </a:cubicBezTo>
                  <a:cubicBezTo>
                    <a:pt x="120" y="18"/>
                    <a:pt x="120" y="18"/>
                    <a:pt x="120" y="18"/>
                  </a:cubicBezTo>
                  <a:close/>
                  <a:moveTo>
                    <a:pt x="97" y="21"/>
                  </a:moveTo>
                  <a:cubicBezTo>
                    <a:pt x="102" y="21"/>
                    <a:pt x="105" y="22"/>
                    <a:pt x="105" y="23"/>
                  </a:cubicBezTo>
                  <a:cubicBezTo>
                    <a:pt x="105" y="23"/>
                    <a:pt x="105" y="24"/>
                    <a:pt x="105" y="24"/>
                  </a:cubicBezTo>
                  <a:cubicBezTo>
                    <a:pt x="104" y="25"/>
                    <a:pt x="104" y="26"/>
                    <a:pt x="104" y="26"/>
                  </a:cubicBezTo>
                  <a:cubicBezTo>
                    <a:pt x="104" y="30"/>
                    <a:pt x="104" y="34"/>
                    <a:pt x="103" y="39"/>
                  </a:cubicBezTo>
                  <a:cubicBezTo>
                    <a:pt x="103" y="41"/>
                    <a:pt x="103" y="44"/>
                    <a:pt x="103" y="46"/>
                  </a:cubicBezTo>
                  <a:cubicBezTo>
                    <a:pt x="103" y="49"/>
                    <a:pt x="103" y="52"/>
                    <a:pt x="103" y="56"/>
                  </a:cubicBezTo>
                  <a:cubicBezTo>
                    <a:pt x="103" y="58"/>
                    <a:pt x="104" y="60"/>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4"/>
                    <a:pt x="125" y="65"/>
                  </a:cubicBezTo>
                  <a:cubicBezTo>
                    <a:pt x="123" y="66"/>
                    <a:pt x="120" y="67"/>
                    <a:pt x="116" y="67"/>
                  </a:cubicBezTo>
                  <a:cubicBezTo>
                    <a:pt x="111" y="68"/>
                    <a:pt x="106" y="68"/>
                    <a:pt x="102" y="67"/>
                  </a:cubicBezTo>
                  <a:cubicBezTo>
                    <a:pt x="100" y="66"/>
                    <a:pt x="98" y="65"/>
                    <a:pt x="98" y="65"/>
                  </a:cubicBezTo>
                  <a:cubicBezTo>
                    <a:pt x="97" y="64"/>
                    <a:pt x="97" y="62"/>
                    <a:pt x="97" y="60"/>
                  </a:cubicBezTo>
                  <a:cubicBezTo>
                    <a:pt x="97" y="59"/>
                    <a:pt x="97" y="59"/>
                    <a:pt x="97" y="59"/>
                  </a:cubicBezTo>
                  <a:cubicBezTo>
                    <a:pt x="97" y="39"/>
                    <a:pt x="97" y="26"/>
                    <a:pt x="97" y="21"/>
                  </a:cubicBezTo>
                  <a:close/>
                  <a:moveTo>
                    <a:pt x="145" y="46"/>
                  </a:moveTo>
                  <a:cubicBezTo>
                    <a:pt x="141" y="40"/>
                    <a:pt x="137" y="33"/>
                    <a:pt x="132" y="25"/>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8" y="3"/>
                  </a:moveTo>
                  <a:cubicBezTo>
                    <a:pt x="175" y="3"/>
                    <a:pt x="172" y="3"/>
                    <a:pt x="169" y="3"/>
                  </a:cubicBezTo>
                  <a:cubicBezTo>
                    <a:pt x="169" y="5"/>
                    <a:pt x="170" y="8"/>
                    <a:pt x="170" y="11"/>
                  </a:cubicBezTo>
                  <a:cubicBezTo>
                    <a:pt x="170" y="20"/>
                    <a:pt x="170" y="20"/>
                    <a:pt x="170" y="20"/>
                  </a:cubicBezTo>
                  <a:cubicBezTo>
                    <a:pt x="170" y="22"/>
                    <a:pt x="169" y="25"/>
                    <a:pt x="169" y="27"/>
                  </a:cubicBezTo>
                  <a:cubicBezTo>
                    <a:pt x="172" y="27"/>
                    <a:pt x="175" y="26"/>
                    <a:pt x="178" y="26"/>
                  </a:cubicBezTo>
                  <a:cubicBezTo>
                    <a:pt x="189" y="26"/>
                    <a:pt x="189" y="26"/>
                    <a:pt x="189" y="26"/>
                  </a:cubicBezTo>
                  <a:cubicBezTo>
                    <a:pt x="189" y="35"/>
                    <a:pt x="189" y="35"/>
                    <a:pt x="189" y="35"/>
                  </a:cubicBezTo>
                  <a:cubicBezTo>
                    <a:pt x="173" y="35"/>
                    <a:pt x="173" y="35"/>
                    <a:pt x="173" y="35"/>
                  </a:cubicBezTo>
                  <a:cubicBezTo>
                    <a:pt x="170" y="35"/>
                    <a:pt x="167" y="35"/>
                    <a:pt x="165" y="34"/>
                  </a:cubicBezTo>
                  <a:cubicBezTo>
                    <a:pt x="165" y="37"/>
                    <a:pt x="165" y="39"/>
                    <a:pt x="165" y="42"/>
                  </a:cubicBezTo>
                  <a:cubicBezTo>
                    <a:pt x="165" y="52"/>
                    <a:pt x="165" y="52"/>
                    <a:pt x="165" y="52"/>
                  </a:cubicBezTo>
                  <a:cubicBezTo>
                    <a:pt x="165" y="57"/>
                    <a:pt x="165" y="60"/>
                    <a:pt x="165" y="62"/>
                  </a:cubicBezTo>
                  <a:cubicBezTo>
                    <a:pt x="173" y="62"/>
                    <a:pt x="173" y="62"/>
                    <a:pt x="173" y="62"/>
                  </a:cubicBezTo>
                  <a:cubicBezTo>
                    <a:pt x="172" y="62"/>
                    <a:pt x="172" y="61"/>
                    <a:pt x="172" y="59"/>
                  </a:cubicBezTo>
                  <a:cubicBezTo>
                    <a:pt x="172" y="58"/>
                    <a:pt x="172" y="55"/>
                    <a:pt x="172" y="52"/>
                  </a:cubicBezTo>
                  <a:cubicBezTo>
                    <a:pt x="172" y="41"/>
                    <a:pt x="172" y="41"/>
                    <a:pt x="172" y="41"/>
                  </a:cubicBezTo>
                  <a:cubicBezTo>
                    <a:pt x="189" y="41"/>
                    <a:pt x="189" y="41"/>
                    <a:pt x="189" y="41"/>
                  </a:cubicBezTo>
                  <a:cubicBezTo>
                    <a:pt x="189" y="59"/>
                    <a:pt x="189" y="59"/>
                    <a:pt x="189" y="59"/>
                  </a:cubicBezTo>
                  <a:cubicBezTo>
                    <a:pt x="189" y="63"/>
                    <a:pt x="189" y="67"/>
                    <a:pt x="189" y="69"/>
                  </a:cubicBezTo>
                  <a:cubicBezTo>
                    <a:pt x="196" y="69"/>
                    <a:pt x="196" y="69"/>
                    <a:pt x="196" y="69"/>
                  </a:cubicBezTo>
                  <a:cubicBezTo>
                    <a:pt x="196" y="67"/>
                    <a:pt x="196" y="63"/>
                    <a:pt x="196" y="59"/>
                  </a:cubicBezTo>
                  <a:cubicBezTo>
                    <a:pt x="196" y="41"/>
                    <a:pt x="196" y="41"/>
                    <a:pt x="196" y="41"/>
                  </a:cubicBezTo>
                  <a:cubicBezTo>
                    <a:pt x="214" y="41"/>
                    <a:pt x="214" y="41"/>
                    <a:pt x="214" y="41"/>
                  </a:cubicBezTo>
                  <a:cubicBezTo>
                    <a:pt x="214" y="52"/>
                    <a:pt x="214" y="52"/>
                    <a:pt x="214" y="52"/>
                  </a:cubicBezTo>
                  <a:cubicBezTo>
                    <a:pt x="214" y="54"/>
                    <a:pt x="214" y="56"/>
                    <a:pt x="213" y="57"/>
                  </a:cubicBezTo>
                  <a:cubicBezTo>
                    <a:pt x="212" y="58"/>
                    <a:pt x="209" y="58"/>
                    <a:pt x="204" y="58"/>
                  </a:cubicBezTo>
                  <a:cubicBezTo>
                    <a:pt x="206" y="60"/>
                    <a:pt x="207" y="62"/>
                    <a:pt x="207" y="65"/>
                  </a:cubicBezTo>
                  <a:cubicBezTo>
                    <a:pt x="218" y="64"/>
                    <a:pt x="222" y="61"/>
                    <a:pt x="221" y="57"/>
                  </a:cubicBezTo>
                  <a:cubicBezTo>
                    <a:pt x="221" y="57"/>
                    <a:pt x="221" y="56"/>
                    <a:pt x="221" y="56"/>
                  </a:cubicBezTo>
                  <a:cubicBezTo>
                    <a:pt x="221" y="42"/>
                    <a:pt x="221" y="42"/>
                    <a:pt x="221" y="42"/>
                  </a:cubicBezTo>
                  <a:cubicBezTo>
                    <a:pt x="221" y="38"/>
                    <a:pt x="221" y="35"/>
                    <a:pt x="222" y="34"/>
                  </a:cubicBezTo>
                  <a:cubicBezTo>
                    <a:pt x="219" y="34"/>
                    <a:pt x="216" y="35"/>
                    <a:pt x="213" y="35"/>
                  </a:cubicBezTo>
                  <a:cubicBezTo>
                    <a:pt x="196" y="35"/>
                    <a:pt x="196" y="35"/>
                    <a:pt x="196" y="35"/>
                  </a:cubicBezTo>
                  <a:cubicBezTo>
                    <a:pt x="196" y="26"/>
                    <a:pt x="196" y="26"/>
                    <a:pt x="196" y="26"/>
                  </a:cubicBezTo>
                  <a:cubicBezTo>
                    <a:pt x="209" y="26"/>
                    <a:pt x="209" y="26"/>
                    <a:pt x="209" y="26"/>
                  </a:cubicBezTo>
                  <a:cubicBezTo>
                    <a:pt x="212" y="26"/>
                    <a:pt x="215" y="27"/>
                    <a:pt x="217" y="27"/>
                  </a:cubicBezTo>
                  <a:cubicBezTo>
                    <a:pt x="217" y="25"/>
                    <a:pt x="217" y="22"/>
                    <a:pt x="217" y="19"/>
                  </a:cubicBezTo>
                  <a:cubicBezTo>
                    <a:pt x="217" y="11"/>
                    <a:pt x="217" y="11"/>
                    <a:pt x="217" y="11"/>
                  </a:cubicBezTo>
                  <a:cubicBezTo>
                    <a:pt x="217" y="8"/>
                    <a:pt x="217" y="5"/>
                    <a:pt x="217" y="3"/>
                  </a:cubicBezTo>
                  <a:cubicBezTo>
                    <a:pt x="215" y="3"/>
                    <a:pt x="212" y="3"/>
                    <a:pt x="208" y="3"/>
                  </a:cubicBezTo>
                  <a:cubicBezTo>
                    <a:pt x="178" y="3"/>
                    <a:pt x="178" y="3"/>
                    <a:pt x="178" y="3"/>
                  </a:cubicBezTo>
                  <a:close/>
                  <a:moveTo>
                    <a:pt x="210" y="10"/>
                  </a:moveTo>
                  <a:cubicBezTo>
                    <a:pt x="210" y="20"/>
                    <a:pt x="210" y="20"/>
                    <a:pt x="210" y="20"/>
                  </a:cubicBezTo>
                  <a:cubicBezTo>
                    <a:pt x="176" y="20"/>
                    <a:pt x="176" y="20"/>
                    <a:pt x="176" y="20"/>
                  </a:cubicBezTo>
                  <a:cubicBezTo>
                    <a:pt x="176" y="10"/>
                    <a:pt x="176" y="10"/>
                    <a:pt x="176" y="10"/>
                  </a:cubicBezTo>
                  <a:cubicBezTo>
                    <a:pt x="210" y="10"/>
                    <a:pt x="210" y="10"/>
                    <a:pt x="210" y="10"/>
                  </a:cubicBezTo>
                  <a:close/>
                  <a:moveTo>
                    <a:pt x="260" y="7"/>
                  </a:moveTo>
                  <a:cubicBezTo>
                    <a:pt x="260" y="6"/>
                    <a:pt x="260" y="4"/>
                    <a:pt x="261" y="3"/>
                  </a:cubicBezTo>
                  <a:cubicBezTo>
                    <a:pt x="262" y="3"/>
                    <a:pt x="262" y="2"/>
                    <a:pt x="262" y="2"/>
                  </a:cubicBezTo>
                  <a:cubicBezTo>
                    <a:pt x="261" y="2"/>
                    <a:pt x="259" y="1"/>
                    <a:pt x="254" y="1"/>
                  </a:cubicBezTo>
                  <a:cubicBezTo>
                    <a:pt x="254" y="3"/>
                    <a:pt x="254" y="5"/>
                    <a:pt x="254" y="9"/>
                  </a:cubicBezTo>
                  <a:cubicBezTo>
                    <a:pt x="254" y="19"/>
                    <a:pt x="254" y="19"/>
                    <a:pt x="254" y="19"/>
                  </a:cubicBezTo>
                  <a:cubicBezTo>
                    <a:pt x="249" y="19"/>
                    <a:pt x="249" y="19"/>
                    <a:pt x="249" y="19"/>
                  </a:cubicBezTo>
                  <a:cubicBezTo>
                    <a:pt x="249" y="16"/>
                    <a:pt x="250" y="14"/>
                    <a:pt x="251" y="12"/>
                  </a:cubicBezTo>
                  <a:cubicBezTo>
                    <a:pt x="251" y="12"/>
                    <a:pt x="251" y="12"/>
                    <a:pt x="251" y="12"/>
                  </a:cubicBezTo>
                  <a:cubicBezTo>
                    <a:pt x="251" y="11"/>
                    <a:pt x="248" y="10"/>
                    <a:pt x="243" y="10"/>
                  </a:cubicBezTo>
                  <a:cubicBezTo>
                    <a:pt x="243" y="18"/>
                    <a:pt x="242" y="26"/>
                    <a:pt x="239" y="35"/>
                  </a:cubicBezTo>
                  <a:cubicBezTo>
                    <a:pt x="242" y="34"/>
                    <a:pt x="244" y="35"/>
                    <a:pt x="246" y="35"/>
                  </a:cubicBezTo>
                  <a:cubicBezTo>
                    <a:pt x="246" y="35"/>
                    <a:pt x="246" y="33"/>
                    <a:pt x="247" y="31"/>
                  </a:cubicBezTo>
                  <a:cubicBezTo>
                    <a:pt x="247" y="28"/>
                    <a:pt x="247" y="25"/>
                    <a:pt x="248" y="23"/>
                  </a:cubicBezTo>
                  <a:cubicBezTo>
                    <a:pt x="254" y="23"/>
                    <a:pt x="254" y="23"/>
                    <a:pt x="254" y="23"/>
                  </a:cubicBezTo>
                  <a:cubicBezTo>
                    <a:pt x="254" y="40"/>
                    <a:pt x="254" y="40"/>
                    <a:pt x="254" y="40"/>
                  </a:cubicBezTo>
                  <a:cubicBezTo>
                    <a:pt x="239" y="46"/>
                    <a:pt x="239" y="46"/>
                    <a:pt x="239" y="46"/>
                  </a:cubicBezTo>
                  <a:cubicBezTo>
                    <a:pt x="242" y="52"/>
                    <a:pt x="242" y="52"/>
                    <a:pt x="242" y="52"/>
                  </a:cubicBezTo>
                  <a:cubicBezTo>
                    <a:pt x="254" y="46"/>
                    <a:pt x="254" y="46"/>
                    <a:pt x="254" y="46"/>
                  </a:cubicBezTo>
                  <a:cubicBezTo>
                    <a:pt x="254" y="59"/>
                    <a:pt x="254" y="59"/>
                    <a:pt x="254" y="59"/>
                  </a:cubicBezTo>
                  <a:cubicBezTo>
                    <a:pt x="254" y="62"/>
                    <a:pt x="254" y="65"/>
                    <a:pt x="254" y="68"/>
                  </a:cubicBezTo>
                  <a:cubicBezTo>
                    <a:pt x="254" y="69"/>
                    <a:pt x="254" y="69"/>
                    <a:pt x="254" y="69"/>
                  </a:cubicBezTo>
                  <a:cubicBezTo>
                    <a:pt x="260" y="69"/>
                    <a:pt x="260" y="69"/>
                    <a:pt x="260" y="69"/>
                  </a:cubicBezTo>
                  <a:cubicBezTo>
                    <a:pt x="260" y="69"/>
                    <a:pt x="260" y="69"/>
                    <a:pt x="260" y="68"/>
                  </a:cubicBezTo>
                  <a:cubicBezTo>
                    <a:pt x="260" y="66"/>
                    <a:pt x="260" y="63"/>
                    <a:pt x="260" y="59"/>
                  </a:cubicBezTo>
                  <a:cubicBezTo>
                    <a:pt x="260" y="44"/>
                    <a:pt x="260" y="44"/>
                    <a:pt x="260" y="44"/>
                  </a:cubicBezTo>
                  <a:cubicBezTo>
                    <a:pt x="270" y="39"/>
                    <a:pt x="270" y="39"/>
                    <a:pt x="270" y="39"/>
                  </a:cubicBezTo>
                  <a:cubicBezTo>
                    <a:pt x="268" y="34"/>
                    <a:pt x="268" y="34"/>
                    <a:pt x="268" y="34"/>
                  </a:cubicBezTo>
                  <a:cubicBezTo>
                    <a:pt x="260" y="37"/>
                    <a:pt x="260" y="37"/>
                    <a:pt x="260" y="37"/>
                  </a:cubicBezTo>
                  <a:cubicBezTo>
                    <a:pt x="260" y="23"/>
                    <a:pt x="260" y="23"/>
                    <a:pt x="260" y="23"/>
                  </a:cubicBezTo>
                  <a:cubicBezTo>
                    <a:pt x="262" y="23"/>
                    <a:pt x="264" y="23"/>
                    <a:pt x="265" y="24"/>
                  </a:cubicBezTo>
                  <a:cubicBezTo>
                    <a:pt x="266" y="24"/>
                    <a:pt x="266" y="24"/>
                    <a:pt x="266" y="24"/>
                  </a:cubicBezTo>
                  <a:cubicBezTo>
                    <a:pt x="266" y="18"/>
                    <a:pt x="266" y="18"/>
                    <a:pt x="266" y="18"/>
                  </a:cubicBezTo>
                  <a:cubicBezTo>
                    <a:pt x="266" y="18"/>
                    <a:pt x="265" y="18"/>
                    <a:pt x="265" y="18"/>
                  </a:cubicBezTo>
                  <a:cubicBezTo>
                    <a:pt x="263" y="18"/>
                    <a:pt x="262" y="19"/>
                    <a:pt x="260" y="19"/>
                  </a:cubicBezTo>
                  <a:cubicBezTo>
                    <a:pt x="260" y="7"/>
                    <a:pt x="260" y="7"/>
                    <a:pt x="260" y="7"/>
                  </a:cubicBezTo>
                  <a:close/>
                  <a:moveTo>
                    <a:pt x="278" y="15"/>
                  </a:moveTo>
                  <a:cubicBezTo>
                    <a:pt x="295" y="15"/>
                    <a:pt x="295" y="15"/>
                    <a:pt x="295" y="15"/>
                  </a:cubicBezTo>
                  <a:cubicBezTo>
                    <a:pt x="301" y="15"/>
                    <a:pt x="304" y="15"/>
                    <a:pt x="307" y="14"/>
                  </a:cubicBezTo>
                  <a:cubicBezTo>
                    <a:pt x="305" y="42"/>
                    <a:pt x="303" y="58"/>
                    <a:pt x="300" y="63"/>
                  </a:cubicBezTo>
                  <a:cubicBezTo>
                    <a:pt x="298" y="65"/>
                    <a:pt x="294" y="67"/>
                    <a:pt x="288" y="67"/>
                  </a:cubicBezTo>
                  <a:cubicBezTo>
                    <a:pt x="287" y="64"/>
                    <a:pt x="286" y="62"/>
                    <a:pt x="284" y="59"/>
                  </a:cubicBezTo>
                  <a:cubicBezTo>
                    <a:pt x="290" y="60"/>
                    <a:pt x="293" y="60"/>
                    <a:pt x="294" y="59"/>
                  </a:cubicBezTo>
                  <a:cubicBezTo>
                    <a:pt x="296" y="59"/>
                    <a:pt x="298" y="47"/>
                    <a:pt x="301" y="20"/>
                  </a:cubicBezTo>
                  <a:cubicBezTo>
                    <a:pt x="295" y="20"/>
                    <a:pt x="295" y="20"/>
                    <a:pt x="295" y="20"/>
                  </a:cubicBezTo>
                  <a:cubicBezTo>
                    <a:pt x="293" y="44"/>
                    <a:pt x="285" y="60"/>
                    <a:pt x="272" y="66"/>
                  </a:cubicBezTo>
                  <a:cubicBezTo>
                    <a:pt x="271" y="65"/>
                    <a:pt x="268" y="64"/>
                    <a:pt x="265" y="62"/>
                  </a:cubicBezTo>
                  <a:cubicBezTo>
                    <a:pt x="279" y="58"/>
                    <a:pt x="287" y="44"/>
                    <a:pt x="290" y="20"/>
                  </a:cubicBezTo>
                  <a:cubicBezTo>
                    <a:pt x="285" y="20"/>
                    <a:pt x="285" y="20"/>
                    <a:pt x="285" y="20"/>
                  </a:cubicBezTo>
                  <a:cubicBezTo>
                    <a:pt x="282" y="35"/>
                    <a:pt x="277" y="46"/>
                    <a:pt x="270" y="53"/>
                  </a:cubicBezTo>
                  <a:cubicBezTo>
                    <a:pt x="269" y="52"/>
                    <a:pt x="267" y="51"/>
                    <a:pt x="264" y="50"/>
                  </a:cubicBezTo>
                  <a:cubicBezTo>
                    <a:pt x="271" y="45"/>
                    <a:pt x="277" y="35"/>
                    <a:pt x="279" y="20"/>
                  </a:cubicBezTo>
                  <a:cubicBezTo>
                    <a:pt x="275" y="20"/>
                    <a:pt x="275" y="20"/>
                    <a:pt x="275" y="20"/>
                  </a:cubicBezTo>
                  <a:cubicBezTo>
                    <a:pt x="275" y="20"/>
                    <a:pt x="275" y="21"/>
                    <a:pt x="273" y="23"/>
                  </a:cubicBezTo>
                  <a:cubicBezTo>
                    <a:pt x="271" y="27"/>
                    <a:pt x="270" y="30"/>
                    <a:pt x="269" y="31"/>
                  </a:cubicBezTo>
                  <a:cubicBezTo>
                    <a:pt x="268" y="30"/>
                    <a:pt x="266" y="29"/>
                    <a:pt x="263" y="28"/>
                  </a:cubicBezTo>
                  <a:cubicBezTo>
                    <a:pt x="269" y="21"/>
                    <a:pt x="273" y="12"/>
                    <a:pt x="277" y="1"/>
                  </a:cubicBezTo>
                  <a:cubicBezTo>
                    <a:pt x="281" y="2"/>
                    <a:pt x="284" y="3"/>
                    <a:pt x="285" y="4"/>
                  </a:cubicBezTo>
                  <a:cubicBezTo>
                    <a:pt x="285" y="4"/>
                    <a:pt x="285" y="4"/>
                    <a:pt x="285" y="5"/>
                  </a:cubicBezTo>
                  <a:cubicBezTo>
                    <a:pt x="283" y="7"/>
                    <a:pt x="280" y="10"/>
                    <a:pt x="278"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8"/>
            <p:cNvSpPr>
              <a:spLocks noEditPoints="1"/>
            </p:cNvSpPr>
            <p:nvPr/>
          </p:nvSpPr>
          <p:spPr bwMode="auto">
            <a:xfrm>
              <a:off x="1814" y="629"/>
              <a:ext cx="1282" cy="1142"/>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9"/>
            <p:cNvSpPr>
              <a:spLocks noEditPoints="1"/>
            </p:cNvSpPr>
            <p:nvPr/>
          </p:nvSpPr>
          <p:spPr bwMode="auto">
            <a:xfrm>
              <a:off x="2246" y="967"/>
              <a:ext cx="418" cy="632"/>
            </a:xfrm>
            <a:custGeom>
              <a:avLst/>
              <a:gdLst>
                <a:gd name="T0" fmla="*/ 150 w 418"/>
                <a:gd name="T1" fmla="*/ 632 h 632"/>
                <a:gd name="T2" fmla="*/ 287 w 418"/>
                <a:gd name="T3" fmla="*/ 632 h 632"/>
                <a:gd name="T4" fmla="*/ 343 w 418"/>
                <a:gd name="T5" fmla="*/ 520 h 632"/>
                <a:gd name="T6" fmla="*/ 341 w 418"/>
                <a:gd name="T7" fmla="*/ 512 h 632"/>
                <a:gd name="T8" fmla="*/ 330 w 418"/>
                <a:gd name="T9" fmla="*/ 509 h 632"/>
                <a:gd name="T10" fmla="*/ 99 w 418"/>
                <a:gd name="T11" fmla="*/ 509 h 632"/>
                <a:gd name="T12" fmla="*/ 94 w 418"/>
                <a:gd name="T13" fmla="*/ 509 h 632"/>
                <a:gd name="T14" fmla="*/ 91 w 418"/>
                <a:gd name="T15" fmla="*/ 512 h 632"/>
                <a:gd name="T16" fmla="*/ 88 w 418"/>
                <a:gd name="T17" fmla="*/ 520 h 632"/>
                <a:gd name="T18" fmla="*/ 145 w 418"/>
                <a:gd name="T19" fmla="*/ 632 h 632"/>
                <a:gd name="T20" fmla="*/ 233 w 418"/>
                <a:gd name="T21" fmla="*/ 488 h 632"/>
                <a:gd name="T22" fmla="*/ 249 w 418"/>
                <a:gd name="T23" fmla="*/ 480 h 632"/>
                <a:gd name="T24" fmla="*/ 257 w 418"/>
                <a:gd name="T25" fmla="*/ 466 h 632"/>
                <a:gd name="T26" fmla="*/ 263 w 418"/>
                <a:gd name="T27" fmla="*/ 445 h 632"/>
                <a:gd name="T28" fmla="*/ 257 w 418"/>
                <a:gd name="T29" fmla="*/ 426 h 632"/>
                <a:gd name="T30" fmla="*/ 241 w 418"/>
                <a:gd name="T31" fmla="*/ 407 h 632"/>
                <a:gd name="T32" fmla="*/ 212 w 418"/>
                <a:gd name="T33" fmla="*/ 399 h 632"/>
                <a:gd name="T34" fmla="*/ 190 w 418"/>
                <a:gd name="T35" fmla="*/ 405 h 632"/>
                <a:gd name="T36" fmla="*/ 174 w 418"/>
                <a:gd name="T37" fmla="*/ 421 h 632"/>
                <a:gd name="T38" fmla="*/ 169 w 418"/>
                <a:gd name="T39" fmla="*/ 447 h 632"/>
                <a:gd name="T40" fmla="*/ 174 w 418"/>
                <a:gd name="T41" fmla="*/ 466 h 632"/>
                <a:gd name="T42" fmla="*/ 193 w 418"/>
                <a:gd name="T43" fmla="*/ 482 h 632"/>
                <a:gd name="T44" fmla="*/ 418 w 418"/>
                <a:gd name="T45" fmla="*/ 378 h 632"/>
                <a:gd name="T46" fmla="*/ 249 w 418"/>
                <a:gd name="T47" fmla="*/ 260 h 632"/>
                <a:gd name="T48" fmla="*/ 271 w 418"/>
                <a:gd name="T49" fmla="*/ 249 h 632"/>
                <a:gd name="T50" fmla="*/ 287 w 418"/>
                <a:gd name="T51" fmla="*/ 212 h 632"/>
                <a:gd name="T52" fmla="*/ 282 w 418"/>
                <a:gd name="T53" fmla="*/ 187 h 632"/>
                <a:gd name="T54" fmla="*/ 265 w 418"/>
                <a:gd name="T55" fmla="*/ 166 h 632"/>
                <a:gd name="T56" fmla="*/ 236 w 418"/>
                <a:gd name="T57" fmla="*/ 158 h 632"/>
                <a:gd name="T58" fmla="*/ 233 w 418"/>
                <a:gd name="T59" fmla="*/ 155 h 632"/>
                <a:gd name="T60" fmla="*/ 279 w 418"/>
                <a:gd name="T61" fmla="*/ 43 h 632"/>
                <a:gd name="T62" fmla="*/ 182 w 418"/>
                <a:gd name="T63" fmla="*/ 110 h 632"/>
                <a:gd name="T64" fmla="*/ 209 w 418"/>
                <a:gd name="T65" fmla="*/ 177 h 632"/>
                <a:gd name="T66" fmla="*/ 209 w 418"/>
                <a:gd name="T67" fmla="*/ 177 h 632"/>
                <a:gd name="T68" fmla="*/ 241 w 418"/>
                <a:gd name="T69" fmla="*/ 185 h 632"/>
                <a:gd name="T70" fmla="*/ 255 w 418"/>
                <a:gd name="T71" fmla="*/ 193 h 632"/>
                <a:gd name="T72" fmla="*/ 260 w 418"/>
                <a:gd name="T73" fmla="*/ 203 h 632"/>
                <a:gd name="T74" fmla="*/ 260 w 418"/>
                <a:gd name="T75" fmla="*/ 214 h 632"/>
                <a:gd name="T76" fmla="*/ 252 w 418"/>
                <a:gd name="T77" fmla="*/ 233 h 632"/>
                <a:gd name="T78" fmla="*/ 233 w 418"/>
                <a:gd name="T79" fmla="*/ 246 h 632"/>
                <a:gd name="T80" fmla="*/ 217 w 418"/>
                <a:gd name="T81" fmla="*/ 249 h 632"/>
                <a:gd name="T82" fmla="*/ 206 w 418"/>
                <a:gd name="T83" fmla="*/ 246 h 632"/>
                <a:gd name="T84" fmla="*/ 196 w 418"/>
                <a:gd name="T85" fmla="*/ 238 h 632"/>
                <a:gd name="T86" fmla="*/ 169 w 418"/>
                <a:gd name="T87" fmla="*/ 209 h 632"/>
                <a:gd name="T88" fmla="*/ 158 w 418"/>
                <a:gd name="T89" fmla="*/ 206 h 632"/>
                <a:gd name="T90" fmla="*/ 150 w 418"/>
                <a:gd name="T91" fmla="*/ 209 h 632"/>
                <a:gd name="T92" fmla="*/ 147 w 418"/>
                <a:gd name="T93" fmla="*/ 214 h 632"/>
                <a:gd name="T94" fmla="*/ 142 w 418"/>
                <a:gd name="T95" fmla="*/ 225 h 632"/>
                <a:gd name="T96" fmla="*/ 155 w 418"/>
                <a:gd name="T97" fmla="*/ 228 h 632"/>
                <a:gd name="T98" fmla="*/ 174 w 418"/>
                <a:gd name="T99" fmla="*/ 252 h 632"/>
                <a:gd name="T100" fmla="*/ 185 w 418"/>
                <a:gd name="T101" fmla="*/ 257 h 632"/>
                <a:gd name="T102" fmla="*/ 94 w 418"/>
                <a:gd name="T103" fmla="*/ 319 h 632"/>
                <a:gd name="T104" fmla="*/ 418 w 418"/>
                <a:gd name="T105" fmla="*/ 378 h 632"/>
                <a:gd name="T106" fmla="*/ 206 w 418"/>
                <a:gd name="T107" fmla="*/ 268 h 632"/>
                <a:gd name="T108" fmla="*/ 134 w 418"/>
                <a:gd name="T109" fmla="*/ 3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8" h="632">
                  <a:moveTo>
                    <a:pt x="145" y="632"/>
                  </a:moveTo>
                  <a:lnTo>
                    <a:pt x="145" y="573"/>
                  </a:lnTo>
                  <a:lnTo>
                    <a:pt x="150" y="584"/>
                  </a:lnTo>
                  <a:lnTo>
                    <a:pt x="150" y="632"/>
                  </a:lnTo>
                  <a:lnTo>
                    <a:pt x="284" y="632"/>
                  </a:lnTo>
                  <a:lnTo>
                    <a:pt x="282" y="573"/>
                  </a:lnTo>
                  <a:lnTo>
                    <a:pt x="287" y="571"/>
                  </a:lnTo>
                  <a:lnTo>
                    <a:pt x="287" y="632"/>
                  </a:lnTo>
                  <a:lnTo>
                    <a:pt x="346" y="632"/>
                  </a:lnTo>
                  <a:lnTo>
                    <a:pt x="346" y="536"/>
                  </a:lnTo>
                  <a:lnTo>
                    <a:pt x="346" y="525"/>
                  </a:lnTo>
                  <a:lnTo>
                    <a:pt x="343" y="520"/>
                  </a:lnTo>
                  <a:lnTo>
                    <a:pt x="343" y="517"/>
                  </a:lnTo>
                  <a:lnTo>
                    <a:pt x="343" y="515"/>
                  </a:lnTo>
                  <a:lnTo>
                    <a:pt x="341" y="515"/>
                  </a:lnTo>
                  <a:lnTo>
                    <a:pt x="341" y="512"/>
                  </a:lnTo>
                  <a:lnTo>
                    <a:pt x="338" y="512"/>
                  </a:lnTo>
                  <a:lnTo>
                    <a:pt x="335" y="509"/>
                  </a:lnTo>
                  <a:lnTo>
                    <a:pt x="335" y="509"/>
                  </a:lnTo>
                  <a:lnTo>
                    <a:pt x="330" y="509"/>
                  </a:lnTo>
                  <a:lnTo>
                    <a:pt x="324" y="506"/>
                  </a:lnTo>
                  <a:lnTo>
                    <a:pt x="311" y="506"/>
                  </a:lnTo>
                  <a:lnTo>
                    <a:pt x="113" y="506"/>
                  </a:lnTo>
                  <a:lnTo>
                    <a:pt x="99" y="509"/>
                  </a:lnTo>
                  <a:lnTo>
                    <a:pt x="96" y="509"/>
                  </a:lnTo>
                  <a:lnTo>
                    <a:pt x="96" y="509"/>
                  </a:lnTo>
                  <a:lnTo>
                    <a:pt x="94" y="509"/>
                  </a:lnTo>
                  <a:lnTo>
                    <a:pt x="94" y="509"/>
                  </a:lnTo>
                  <a:lnTo>
                    <a:pt x="94" y="512"/>
                  </a:lnTo>
                  <a:lnTo>
                    <a:pt x="91" y="512"/>
                  </a:lnTo>
                  <a:lnTo>
                    <a:pt x="91" y="512"/>
                  </a:lnTo>
                  <a:lnTo>
                    <a:pt x="91" y="512"/>
                  </a:lnTo>
                  <a:lnTo>
                    <a:pt x="91" y="515"/>
                  </a:lnTo>
                  <a:lnTo>
                    <a:pt x="88" y="515"/>
                  </a:lnTo>
                  <a:lnTo>
                    <a:pt x="88" y="517"/>
                  </a:lnTo>
                  <a:lnTo>
                    <a:pt x="88" y="520"/>
                  </a:lnTo>
                  <a:lnTo>
                    <a:pt x="88" y="632"/>
                  </a:lnTo>
                  <a:lnTo>
                    <a:pt x="145" y="632"/>
                  </a:lnTo>
                  <a:lnTo>
                    <a:pt x="145" y="632"/>
                  </a:lnTo>
                  <a:lnTo>
                    <a:pt x="145" y="632"/>
                  </a:lnTo>
                  <a:close/>
                  <a:moveTo>
                    <a:pt x="209" y="490"/>
                  </a:moveTo>
                  <a:lnTo>
                    <a:pt x="217" y="490"/>
                  </a:lnTo>
                  <a:lnTo>
                    <a:pt x="225" y="488"/>
                  </a:lnTo>
                  <a:lnTo>
                    <a:pt x="233" y="488"/>
                  </a:lnTo>
                  <a:lnTo>
                    <a:pt x="239" y="485"/>
                  </a:lnTo>
                  <a:lnTo>
                    <a:pt x="244" y="482"/>
                  </a:lnTo>
                  <a:lnTo>
                    <a:pt x="247" y="482"/>
                  </a:lnTo>
                  <a:lnTo>
                    <a:pt x="249" y="480"/>
                  </a:lnTo>
                  <a:lnTo>
                    <a:pt x="252" y="477"/>
                  </a:lnTo>
                  <a:lnTo>
                    <a:pt x="255" y="472"/>
                  </a:lnTo>
                  <a:lnTo>
                    <a:pt x="257" y="469"/>
                  </a:lnTo>
                  <a:lnTo>
                    <a:pt x="257" y="466"/>
                  </a:lnTo>
                  <a:lnTo>
                    <a:pt x="260" y="464"/>
                  </a:lnTo>
                  <a:lnTo>
                    <a:pt x="263" y="461"/>
                  </a:lnTo>
                  <a:lnTo>
                    <a:pt x="263" y="453"/>
                  </a:lnTo>
                  <a:lnTo>
                    <a:pt x="263" y="445"/>
                  </a:lnTo>
                  <a:lnTo>
                    <a:pt x="263" y="439"/>
                  </a:lnTo>
                  <a:lnTo>
                    <a:pt x="263" y="437"/>
                  </a:lnTo>
                  <a:lnTo>
                    <a:pt x="260" y="431"/>
                  </a:lnTo>
                  <a:lnTo>
                    <a:pt x="257" y="426"/>
                  </a:lnTo>
                  <a:lnTo>
                    <a:pt x="255" y="421"/>
                  </a:lnTo>
                  <a:lnTo>
                    <a:pt x="249" y="415"/>
                  </a:lnTo>
                  <a:lnTo>
                    <a:pt x="247" y="413"/>
                  </a:lnTo>
                  <a:lnTo>
                    <a:pt x="241" y="407"/>
                  </a:lnTo>
                  <a:lnTo>
                    <a:pt x="233" y="407"/>
                  </a:lnTo>
                  <a:lnTo>
                    <a:pt x="228" y="402"/>
                  </a:lnTo>
                  <a:lnTo>
                    <a:pt x="217" y="402"/>
                  </a:lnTo>
                  <a:lnTo>
                    <a:pt x="212" y="399"/>
                  </a:lnTo>
                  <a:lnTo>
                    <a:pt x="206" y="399"/>
                  </a:lnTo>
                  <a:lnTo>
                    <a:pt x="201" y="402"/>
                  </a:lnTo>
                  <a:lnTo>
                    <a:pt x="196" y="402"/>
                  </a:lnTo>
                  <a:lnTo>
                    <a:pt x="190" y="405"/>
                  </a:lnTo>
                  <a:lnTo>
                    <a:pt x="188" y="407"/>
                  </a:lnTo>
                  <a:lnTo>
                    <a:pt x="182" y="410"/>
                  </a:lnTo>
                  <a:lnTo>
                    <a:pt x="180" y="415"/>
                  </a:lnTo>
                  <a:lnTo>
                    <a:pt x="174" y="421"/>
                  </a:lnTo>
                  <a:lnTo>
                    <a:pt x="172" y="429"/>
                  </a:lnTo>
                  <a:lnTo>
                    <a:pt x="172" y="434"/>
                  </a:lnTo>
                  <a:lnTo>
                    <a:pt x="169" y="442"/>
                  </a:lnTo>
                  <a:lnTo>
                    <a:pt x="169" y="447"/>
                  </a:lnTo>
                  <a:lnTo>
                    <a:pt x="169" y="450"/>
                  </a:lnTo>
                  <a:lnTo>
                    <a:pt x="172" y="456"/>
                  </a:lnTo>
                  <a:lnTo>
                    <a:pt x="172" y="461"/>
                  </a:lnTo>
                  <a:lnTo>
                    <a:pt x="174" y="466"/>
                  </a:lnTo>
                  <a:lnTo>
                    <a:pt x="180" y="472"/>
                  </a:lnTo>
                  <a:lnTo>
                    <a:pt x="182" y="477"/>
                  </a:lnTo>
                  <a:lnTo>
                    <a:pt x="188" y="480"/>
                  </a:lnTo>
                  <a:lnTo>
                    <a:pt x="193" y="482"/>
                  </a:lnTo>
                  <a:lnTo>
                    <a:pt x="201" y="485"/>
                  </a:lnTo>
                  <a:lnTo>
                    <a:pt x="209" y="490"/>
                  </a:lnTo>
                  <a:lnTo>
                    <a:pt x="209" y="490"/>
                  </a:lnTo>
                  <a:close/>
                  <a:moveTo>
                    <a:pt x="418" y="378"/>
                  </a:moveTo>
                  <a:lnTo>
                    <a:pt x="418" y="319"/>
                  </a:lnTo>
                  <a:lnTo>
                    <a:pt x="343" y="319"/>
                  </a:lnTo>
                  <a:lnTo>
                    <a:pt x="332" y="319"/>
                  </a:lnTo>
                  <a:lnTo>
                    <a:pt x="249" y="260"/>
                  </a:lnTo>
                  <a:lnTo>
                    <a:pt x="260" y="254"/>
                  </a:lnTo>
                  <a:lnTo>
                    <a:pt x="263" y="252"/>
                  </a:lnTo>
                  <a:lnTo>
                    <a:pt x="268" y="249"/>
                  </a:lnTo>
                  <a:lnTo>
                    <a:pt x="271" y="249"/>
                  </a:lnTo>
                  <a:lnTo>
                    <a:pt x="276" y="241"/>
                  </a:lnTo>
                  <a:lnTo>
                    <a:pt x="282" y="230"/>
                  </a:lnTo>
                  <a:lnTo>
                    <a:pt x="284" y="222"/>
                  </a:lnTo>
                  <a:lnTo>
                    <a:pt x="287" y="212"/>
                  </a:lnTo>
                  <a:lnTo>
                    <a:pt x="287" y="203"/>
                  </a:lnTo>
                  <a:lnTo>
                    <a:pt x="284" y="198"/>
                  </a:lnTo>
                  <a:lnTo>
                    <a:pt x="284" y="193"/>
                  </a:lnTo>
                  <a:lnTo>
                    <a:pt x="282" y="187"/>
                  </a:lnTo>
                  <a:lnTo>
                    <a:pt x="279" y="179"/>
                  </a:lnTo>
                  <a:lnTo>
                    <a:pt x="273" y="174"/>
                  </a:lnTo>
                  <a:lnTo>
                    <a:pt x="268" y="169"/>
                  </a:lnTo>
                  <a:lnTo>
                    <a:pt x="265" y="166"/>
                  </a:lnTo>
                  <a:lnTo>
                    <a:pt x="260" y="163"/>
                  </a:lnTo>
                  <a:lnTo>
                    <a:pt x="255" y="161"/>
                  </a:lnTo>
                  <a:lnTo>
                    <a:pt x="241" y="158"/>
                  </a:lnTo>
                  <a:lnTo>
                    <a:pt x="236" y="158"/>
                  </a:lnTo>
                  <a:lnTo>
                    <a:pt x="233" y="155"/>
                  </a:lnTo>
                  <a:lnTo>
                    <a:pt x="233" y="155"/>
                  </a:lnTo>
                  <a:lnTo>
                    <a:pt x="233" y="155"/>
                  </a:lnTo>
                  <a:lnTo>
                    <a:pt x="233" y="155"/>
                  </a:lnTo>
                  <a:lnTo>
                    <a:pt x="233" y="155"/>
                  </a:lnTo>
                  <a:lnTo>
                    <a:pt x="233" y="110"/>
                  </a:lnTo>
                  <a:lnTo>
                    <a:pt x="257" y="110"/>
                  </a:lnTo>
                  <a:lnTo>
                    <a:pt x="279" y="43"/>
                  </a:lnTo>
                  <a:lnTo>
                    <a:pt x="247" y="0"/>
                  </a:lnTo>
                  <a:lnTo>
                    <a:pt x="182" y="0"/>
                  </a:lnTo>
                  <a:lnTo>
                    <a:pt x="150" y="43"/>
                  </a:lnTo>
                  <a:lnTo>
                    <a:pt x="182" y="110"/>
                  </a:lnTo>
                  <a:lnTo>
                    <a:pt x="209" y="110"/>
                  </a:lnTo>
                  <a:lnTo>
                    <a:pt x="209" y="174"/>
                  </a:lnTo>
                  <a:lnTo>
                    <a:pt x="209" y="177"/>
                  </a:lnTo>
                  <a:lnTo>
                    <a:pt x="209" y="177"/>
                  </a:lnTo>
                  <a:lnTo>
                    <a:pt x="209" y="177"/>
                  </a:lnTo>
                  <a:lnTo>
                    <a:pt x="209" y="177"/>
                  </a:lnTo>
                  <a:lnTo>
                    <a:pt x="209" y="177"/>
                  </a:lnTo>
                  <a:lnTo>
                    <a:pt x="209" y="177"/>
                  </a:lnTo>
                  <a:lnTo>
                    <a:pt x="212" y="177"/>
                  </a:lnTo>
                  <a:lnTo>
                    <a:pt x="217" y="179"/>
                  </a:lnTo>
                  <a:lnTo>
                    <a:pt x="233" y="182"/>
                  </a:lnTo>
                  <a:lnTo>
                    <a:pt x="241" y="185"/>
                  </a:lnTo>
                  <a:lnTo>
                    <a:pt x="247" y="187"/>
                  </a:lnTo>
                  <a:lnTo>
                    <a:pt x="249" y="190"/>
                  </a:lnTo>
                  <a:lnTo>
                    <a:pt x="255" y="193"/>
                  </a:lnTo>
                  <a:lnTo>
                    <a:pt x="255" y="193"/>
                  </a:lnTo>
                  <a:lnTo>
                    <a:pt x="257" y="195"/>
                  </a:lnTo>
                  <a:lnTo>
                    <a:pt x="260" y="198"/>
                  </a:lnTo>
                  <a:lnTo>
                    <a:pt x="260" y="201"/>
                  </a:lnTo>
                  <a:lnTo>
                    <a:pt x="260" y="203"/>
                  </a:lnTo>
                  <a:lnTo>
                    <a:pt x="263" y="206"/>
                  </a:lnTo>
                  <a:lnTo>
                    <a:pt x="263" y="209"/>
                  </a:lnTo>
                  <a:lnTo>
                    <a:pt x="260" y="212"/>
                  </a:lnTo>
                  <a:lnTo>
                    <a:pt x="260" y="214"/>
                  </a:lnTo>
                  <a:lnTo>
                    <a:pt x="260" y="217"/>
                  </a:lnTo>
                  <a:lnTo>
                    <a:pt x="257" y="222"/>
                  </a:lnTo>
                  <a:lnTo>
                    <a:pt x="255" y="228"/>
                  </a:lnTo>
                  <a:lnTo>
                    <a:pt x="252" y="233"/>
                  </a:lnTo>
                  <a:lnTo>
                    <a:pt x="247" y="236"/>
                  </a:lnTo>
                  <a:lnTo>
                    <a:pt x="244" y="238"/>
                  </a:lnTo>
                  <a:lnTo>
                    <a:pt x="239" y="244"/>
                  </a:lnTo>
                  <a:lnTo>
                    <a:pt x="233" y="246"/>
                  </a:lnTo>
                  <a:lnTo>
                    <a:pt x="228" y="246"/>
                  </a:lnTo>
                  <a:lnTo>
                    <a:pt x="222" y="249"/>
                  </a:lnTo>
                  <a:lnTo>
                    <a:pt x="220" y="249"/>
                  </a:lnTo>
                  <a:lnTo>
                    <a:pt x="217" y="249"/>
                  </a:lnTo>
                  <a:lnTo>
                    <a:pt x="214" y="249"/>
                  </a:lnTo>
                  <a:lnTo>
                    <a:pt x="212" y="249"/>
                  </a:lnTo>
                  <a:lnTo>
                    <a:pt x="209" y="246"/>
                  </a:lnTo>
                  <a:lnTo>
                    <a:pt x="206" y="246"/>
                  </a:lnTo>
                  <a:lnTo>
                    <a:pt x="204" y="246"/>
                  </a:lnTo>
                  <a:lnTo>
                    <a:pt x="201" y="244"/>
                  </a:lnTo>
                  <a:lnTo>
                    <a:pt x="198" y="241"/>
                  </a:lnTo>
                  <a:lnTo>
                    <a:pt x="196" y="238"/>
                  </a:lnTo>
                  <a:lnTo>
                    <a:pt x="182" y="222"/>
                  </a:lnTo>
                  <a:lnTo>
                    <a:pt x="174" y="214"/>
                  </a:lnTo>
                  <a:lnTo>
                    <a:pt x="172" y="212"/>
                  </a:lnTo>
                  <a:lnTo>
                    <a:pt x="169" y="209"/>
                  </a:lnTo>
                  <a:lnTo>
                    <a:pt x="166" y="209"/>
                  </a:lnTo>
                  <a:lnTo>
                    <a:pt x="163" y="206"/>
                  </a:lnTo>
                  <a:lnTo>
                    <a:pt x="161" y="206"/>
                  </a:lnTo>
                  <a:lnTo>
                    <a:pt x="158" y="206"/>
                  </a:lnTo>
                  <a:lnTo>
                    <a:pt x="158" y="206"/>
                  </a:lnTo>
                  <a:lnTo>
                    <a:pt x="155" y="209"/>
                  </a:lnTo>
                  <a:lnTo>
                    <a:pt x="153" y="209"/>
                  </a:lnTo>
                  <a:lnTo>
                    <a:pt x="150" y="209"/>
                  </a:lnTo>
                  <a:lnTo>
                    <a:pt x="150" y="209"/>
                  </a:lnTo>
                  <a:lnTo>
                    <a:pt x="150" y="212"/>
                  </a:lnTo>
                  <a:lnTo>
                    <a:pt x="150" y="212"/>
                  </a:lnTo>
                  <a:lnTo>
                    <a:pt x="147" y="214"/>
                  </a:lnTo>
                  <a:lnTo>
                    <a:pt x="145" y="214"/>
                  </a:lnTo>
                  <a:lnTo>
                    <a:pt x="145" y="217"/>
                  </a:lnTo>
                  <a:lnTo>
                    <a:pt x="145" y="222"/>
                  </a:lnTo>
                  <a:lnTo>
                    <a:pt x="142" y="225"/>
                  </a:lnTo>
                  <a:lnTo>
                    <a:pt x="142" y="228"/>
                  </a:lnTo>
                  <a:lnTo>
                    <a:pt x="153" y="228"/>
                  </a:lnTo>
                  <a:lnTo>
                    <a:pt x="153" y="228"/>
                  </a:lnTo>
                  <a:lnTo>
                    <a:pt x="155" y="228"/>
                  </a:lnTo>
                  <a:lnTo>
                    <a:pt x="158" y="230"/>
                  </a:lnTo>
                  <a:lnTo>
                    <a:pt x="161" y="233"/>
                  </a:lnTo>
                  <a:lnTo>
                    <a:pt x="172" y="249"/>
                  </a:lnTo>
                  <a:lnTo>
                    <a:pt x="174" y="252"/>
                  </a:lnTo>
                  <a:lnTo>
                    <a:pt x="177" y="254"/>
                  </a:lnTo>
                  <a:lnTo>
                    <a:pt x="182" y="257"/>
                  </a:lnTo>
                  <a:lnTo>
                    <a:pt x="182" y="257"/>
                  </a:lnTo>
                  <a:lnTo>
                    <a:pt x="185" y="257"/>
                  </a:lnTo>
                  <a:lnTo>
                    <a:pt x="118" y="303"/>
                  </a:lnTo>
                  <a:lnTo>
                    <a:pt x="96" y="313"/>
                  </a:lnTo>
                  <a:lnTo>
                    <a:pt x="94" y="316"/>
                  </a:lnTo>
                  <a:lnTo>
                    <a:pt x="94" y="319"/>
                  </a:lnTo>
                  <a:lnTo>
                    <a:pt x="80" y="319"/>
                  </a:lnTo>
                  <a:lnTo>
                    <a:pt x="0" y="319"/>
                  </a:lnTo>
                  <a:lnTo>
                    <a:pt x="0" y="378"/>
                  </a:lnTo>
                  <a:lnTo>
                    <a:pt x="418" y="378"/>
                  </a:lnTo>
                  <a:lnTo>
                    <a:pt x="418" y="378"/>
                  </a:lnTo>
                  <a:lnTo>
                    <a:pt x="418" y="378"/>
                  </a:lnTo>
                  <a:close/>
                  <a:moveTo>
                    <a:pt x="134" y="319"/>
                  </a:moveTo>
                  <a:lnTo>
                    <a:pt x="206" y="268"/>
                  </a:lnTo>
                  <a:lnTo>
                    <a:pt x="222" y="271"/>
                  </a:lnTo>
                  <a:lnTo>
                    <a:pt x="236" y="268"/>
                  </a:lnTo>
                  <a:lnTo>
                    <a:pt x="300" y="319"/>
                  </a:lnTo>
                  <a:lnTo>
                    <a:pt x="134" y="31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2"/>
            <p:cNvSpPr>
              <a:spLocks noEditPoints="1"/>
            </p:cNvSpPr>
            <p:nvPr/>
          </p:nvSpPr>
          <p:spPr bwMode="auto">
            <a:xfrm>
              <a:off x="1814" y="629"/>
              <a:ext cx="1282" cy="1142"/>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3"/>
            <p:cNvSpPr>
              <a:spLocks noEditPoints="1"/>
            </p:cNvSpPr>
            <p:nvPr/>
          </p:nvSpPr>
          <p:spPr bwMode="auto">
            <a:xfrm>
              <a:off x="2246" y="967"/>
              <a:ext cx="418" cy="632"/>
            </a:xfrm>
            <a:custGeom>
              <a:avLst/>
              <a:gdLst>
                <a:gd name="T0" fmla="*/ 150 w 418"/>
                <a:gd name="T1" fmla="*/ 632 h 632"/>
                <a:gd name="T2" fmla="*/ 287 w 418"/>
                <a:gd name="T3" fmla="*/ 632 h 632"/>
                <a:gd name="T4" fmla="*/ 343 w 418"/>
                <a:gd name="T5" fmla="*/ 520 h 632"/>
                <a:gd name="T6" fmla="*/ 341 w 418"/>
                <a:gd name="T7" fmla="*/ 512 h 632"/>
                <a:gd name="T8" fmla="*/ 330 w 418"/>
                <a:gd name="T9" fmla="*/ 509 h 632"/>
                <a:gd name="T10" fmla="*/ 99 w 418"/>
                <a:gd name="T11" fmla="*/ 509 h 632"/>
                <a:gd name="T12" fmla="*/ 94 w 418"/>
                <a:gd name="T13" fmla="*/ 509 h 632"/>
                <a:gd name="T14" fmla="*/ 91 w 418"/>
                <a:gd name="T15" fmla="*/ 512 h 632"/>
                <a:gd name="T16" fmla="*/ 88 w 418"/>
                <a:gd name="T17" fmla="*/ 520 h 632"/>
                <a:gd name="T18" fmla="*/ 145 w 418"/>
                <a:gd name="T19" fmla="*/ 632 h 632"/>
                <a:gd name="T20" fmla="*/ 233 w 418"/>
                <a:gd name="T21" fmla="*/ 488 h 632"/>
                <a:gd name="T22" fmla="*/ 249 w 418"/>
                <a:gd name="T23" fmla="*/ 480 h 632"/>
                <a:gd name="T24" fmla="*/ 257 w 418"/>
                <a:gd name="T25" fmla="*/ 466 h 632"/>
                <a:gd name="T26" fmla="*/ 263 w 418"/>
                <a:gd name="T27" fmla="*/ 445 h 632"/>
                <a:gd name="T28" fmla="*/ 257 w 418"/>
                <a:gd name="T29" fmla="*/ 426 h 632"/>
                <a:gd name="T30" fmla="*/ 241 w 418"/>
                <a:gd name="T31" fmla="*/ 407 h 632"/>
                <a:gd name="T32" fmla="*/ 212 w 418"/>
                <a:gd name="T33" fmla="*/ 399 h 632"/>
                <a:gd name="T34" fmla="*/ 190 w 418"/>
                <a:gd name="T35" fmla="*/ 405 h 632"/>
                <a:gd name="T36" fmla="*/ 174 w 418"/>
                <a:gd name="T37" fmla="*/ 421 h 632"/>
                <a:gd name="T38" fmla="*/ 169 w 418"/>
                <a:gd name="T39" fmla="*/ 447 h 632"/>
                <a:gd name="T40" fmla="*/ 174 w 418"/>
                <a:gd name="T41" fmla="*/ 466 h 632"/>
                <a:gd name="T42" fmla="*/ 193 w 418"/>
                <a:gd name="T43" fmla="*/ 482 h 632"/>
                <a:gd name="T44" fmla="*/ 418 w 418"/>
                <a:gd name="T45" fmla="*/ 378 h 632"/>
                <a:gd name="T46" fmla="*/ 249 w 418"/>
                <a:gd name="T47" fmla="*/ 260 h 632"/>
                <a:gd name="T48" fmla="*/ 271 w 418"/>
                <a:gd name="T49" fmla="*/ 249 h 632"/>
                <a:gd name="T50" fmla="*/ 287 w 418"/>
                <a:gd name="T51" fmla="*/ 212 h 632"/>
                <a:gd name="T52" fmla="*/ 282 w 418"/>
                <a:gd name="T53" fmla="*/ 187 h 632"/>
                <a:gd name="T54" fmla="*/ 265 w 418"/>
                <a:gd name="T55" fmla="*/ 166 h 632"/>
                <a:gd name="T56" fmla="*/ 236 w 418"/>
                <a:gd name="T57" fmla="*/ 158 h 632"/>
                <a:gd name="T58" fmla="*/ 233 w 418"/>
                <a:gd name="T59" fmla="*/ 155 h 632"/>
                <a:gd name="T60" fmla="*/ 279 w 418"/>
                <a:gd name="T61" fmla="*/ 43 h 632"/>
                <a:gd name="T62" fmla="*/ 182 w 418"/>
                <a:gd name="T63" fmla="*/ 110 h 632"/>
                <a:gd name="T64" fmla="*/ 209 w 418"/>
                <a:gd name="T65" fmla="*/ 177 h 632"/>
                <a:gd name="T66" fmla="*/ 209 w 418"/>
                <a:gd name="T67" fmla="*/ 177 h 632"/>
                <a:gd name="T68" fmla="*/ 241 w 418"/>
                <a:gd name="T69" fmla="*/ 185 h 632"/>
                <a:gd name="T70" fmla="*/ 255 w 418"/>
                <a:gd name="T71" fmla="*/ 193 h 632"/>
                <a:gd name="T72" fmla="*/ 260 w 418"/>
                <a:gd name="T73" fmla="*/ 203 h 632"/>
                <a:gd name="T74" fmla="*/ 260 w 418"/>
                <a:gd name="T75" fmla="*/ 214 h 632"/>
                <a:gd name="T76" fmla="*/ 252 w 418"/>
                <a:gd name="T77" fmla="*/ 233 h 632"/>
                <a:gd name="T78" fmla="*/ 233 w 418"/>
                <a:gd name="T79" fmla="*/ 246 h 632"/>
                <a:gd name="T80" fmla="*/ 217 w 418"/>
                <a:gd name="T81" fmla="*/ 249 h 632"/>
                <a:gd name="T82" fmla="*/ 206 w 418"/>
                <a:gd name="T83" fmla="*/ 246 h 632"/>
                <a:gd name="T84" fmla="*/ 196 w 418"/>
                <a:gd name="T85" fmla="*/ 238 h 632"/>
                <a:gd name="T86" fmla="*/ 169 w 418"/>
                <a:gd name="T87" fmla="*/ 209 h 632"/>
                <a:gd name="T88" fmla="*/ 158 w 418"/>
                <a:gd name="T89" fmla="*/ 206 h 632"/>
                <a:gd name="T90" fmla="*/ 150 w 418"/>
                <a:gd name="T91" fmla="*/ 209 h 632"/>
                <a:gd name="T92" fmla="*/ 147 w 418"/>
                <a:gd name="T93" fmla="*/ 214 h 632"/>
                <a:gd name="T94" fmla="*/ 142 w 418"/>
                <a:gd name="T95" fmla="*/ 225 h 632"/>
                <a:gd name="T96" fmla="*/ 155 w 418"/>
                <a:gd name="T97" fmla="*/ 228 h 632"/>
                <a:gd name="T98" fmla="*/ 174 w 418"/>
                <a:gd name="T99" fmla="*/ 252 h 632"/>
                <a:gd name="T100" fmla="*/ 185 w 418"/>
                <a:gd name="T101" fmla="*/ 257 h 632"/>
                <a:gd name="T102" fmla="*/ 94 w 418"/>
                <a:gd name="T103" fmla="*/ 319 h 632"/>
                <a:gd name="T104" fmla="*/ 418 w 418"/>
                <a:gd name="T105" fmla="*/ 378 h 632"/>
                <a:gd name="T106" fmla="*/ 206 w 418"/>
                <a:gd name="T107" fmla="*/ 268 h 632"/>
                <a:gd name="T108" fmla="*/ 134 w 418"/>
                <a:gd name="T109" fmla="*/ 3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8" h="632">
                  <a:moveTo>
                    <a:pt x="145" y="632"/>
                  </a:moveTo>
                  <a:lnTo>
                    <a:pt x="145" y="573"/>
                  </a:lnTo>
                  <a:lnTo>
                    <a:pt x="150" y="584"/>
                  </a:lnTo>
                  <a:lnTo>
                    <a:pt x="150" y="632"/>
                  </a:lnTo>
                  <a:lnTo>
                    <a:pt x="284" y="632"/>
                  </a:lnTo>
                  <a:lnTo>
                    <a:pt x="282" y="573"/>
                  </a:lnTo>
                  <a:lnTo>
                    <a:pt x="287" y="571"/>
                  </a:lnTo>
                  <a:lnTo>
                    <a:pt x="287" y="632"/>
                  </a:lnTo>
                  <a:lnTo>
                    <a:pt x="346" y="632"/>
                  </a:lnTo>
                  <a:lnTo>
                    <a:pt x="346" y="536"/>
                  </a:lnTo>
                  <a:lnTo>
                    <a:pt x="346" y="525"/>
                  </a:lnTo>
                  <a:lnTo>
                    <a:pt x="343" y="520"/>
                  </a:lnTo>
                  <a:lnTo>
                    <a:pt x="343" y="517"/>
                  </a:lnTo>
                  <a:lnTo>
                    <a:pt x="343" y="515"/>
                  </a:lnTo>
                  <a:lnTo>
                    <a:pt x="341" y="515"/>
                  </a:lnTo>
                  <a:lnTo>
                    <a:pt x="341" y="512"/>
                  </a:lnTo>
                  <a:lnTo>
                    <a:pt x="338" y="512"/>
                  </a:lnTo>
                  <a:lnTo>
                    <a:pt x="335" y="509"/>
                  </a:lnTo>
                  <a:lnTo>
                    <a:pt x="335" y="509"/>
                  </a:lnTo>
                  <a:lnTo>
                    <a:pt x="330" y="509"/>
                  </a:lnTo>
                  <a:lnTo>
                    <a:pt x="324" y="506"/>
                  </a:lnTo>
                  <a:lnTo>
                    <a:pt x="311" y="506"/>
                  </a:lnTo>
                  <a:lnTo>
                    <a:pt x="113" y="506"/>
                  </a:lnTo>
                  <a:lnTo>
                    <a:pt x="99" y="509"/>
                  </a:lnTo>
                  <a:lnTo>
                    <a:pt x="96" y="509"/>
                  </a:lnTo>
                  <a:lnTo>
                    <a:pt x="96" y="509"/>
                  </a:lnTo>
                  <a:lnTo>
                    <a:pt x="94" y="509"/>
                  </a:lnTo>
                  <a:lnTo>
                    <a:pt x="94" y="509"/>
                  </a:lnTo>
                  <a:lnTo>
                    <a:pt x="94" y="512"/>
                  </a:lnTo>
                  <a:lnTo>
                    <a:pt x="91" y="512"/>
                  </a:lnTo>
                  <a:lnTo>
                    <a:pt x="91" y="512"/>
                  </a:lnTo>
                  <a:lnTo>
                    <a:pt x="91" y="512"/>
                  </a:lnTo>
                  <a:lnTo>
                    <a:pt x="91" y="515"/>
                  </a:lnTo>
                  <a:lnTo>
                    <a:pt x="88" y="515"/>
                  </a:lnTo>
                  <a:lnTo>
                    <a:pt x="88" y="517"/>
                  </a:lnTo>
                  <a:lnTo>
                    <a:pt x="88" y="520"/>
                  </a:lnTo>
                  <a:lnTo>
                    <a:pt x="88" y="632"/>
                  </a:lnTo>
                  <a:lnTo>
                    <a:pt x="145" y="632"/>
                  </a:lnTo>
                  <a:lnTo>
                    <a:pt x="145" y="632"/>
                  </a:lnTo>
                  <a:lnTo>
                    <a:pt x="145" y="632"/>
                  </a:lnTo>
                  <a:close/>
                  <a:moveTo>
                    <a:pt x="209" y="490"/>
                  </a:moveTo>
                  <a:lnTo>
                    <a:pt x="217" y="490"/>
                  </a:lnTo>
                  <a:lnTo>
                    <a:pt x="225" y="488"/>
                  </a:lnTo>
                  <a:lnTo>
                    <a:pt x="233" y="488"/>
                  </a:lnTo>
                  <a:lnTo>
                    <a:pt x="239" y="485"/>
                  </a:lnTo>
                  <a:lnTo>
                    <a:pt x="244" y="482"/>
                  </a:lnTo>
                  <a:lnTo>
                    <a:pt x="247" y="482"/>
                  </a:lnTo>
                  <a:lnTo>
                    <a:pt x="249" y="480"/>
                  </a:lnTo>
                  <a:lnTo>
                    <a:pt x="252" y="477"/>
                  </a:lnTo>
                  <a:lnTo>
                    <a:pt x="255" y="472"/>
                  </a:lnTo>
                  <a:lnTo>
                    <a:pt x="257" y="469"/>
                  </a:lnTo>
                  <a:lnTo>
                    <a:pt x="257" y="466"/>
                  </a:lnTo>
                  <a:lnTo>
                    <a:pt x="260" y="464"/>
                  </a:lnTo>
                  <a:lnTo>
                    <a:pt x="263" y="461"/>
                  </a:lnTo>
                  <a:lnTo>
                    <a:pt x="263" y="453"/>
                  </a:lnTo>
                  <a:lnTo>
                    <a:pt x="263" y="445"/>
                  </a:lnTo>
                  <a:lnTo>
                    <a:pt x="263" y="439"/>
                  </a:lnTo>
                  <a:lnTo>
                    <a:pt x="263" y="437"/>
                  </a:lnTo>
                  <a:lnTo>
                    <a:pt x="260" y="431"/>
                  </a:lnTo>
                  <a:lnTo>
                    <a:pt x="257" y="426"/>
                  </a:lnTo>
                  <a:lnTo>
                    <a:pt x="255" y="421"/>
                  </a:lnTo>
                  <a:lnTo>
                    <a:pt x="249" y="415"/>
                  </a:lnTo>
                  <a:lnTo>
                    <a:pt x="247" y="413"/>
                  </a:lnTo>
                  <a:lnTo>
                    <a:pt x="241" y="407"/>
                  </a:lnTo>
                  <a:lnTo>
                    <a:pt x="233" y="407"/>
                  </a:lnTo>
                  <a:lnTo>
                    <a:pt x="228" y="402"/>
                  </a:lnTo>
                  <a:lnTo>
                    <a:pt x="217" y="402"/>
                  </a:lnTo>
                  <a:lnTo>
                    <a:pt x="212" y="399"/>
                  </a:lnTo>
                  <a:lnTo>
                    <a:pt x="206" y="399"/>
                  </a:lnTo>
                  <a:lnTo>
                    <a:pt x="201" y="402"/>
                  </a:lnTo>
                  <a:lnTo>
                    <a:pt x="196" y="402"/>
                  </a:lnTo>
                  <a:lnTo>
                    <a:pt x="190" y="405"/>
                  </a:lnTo>
                  <a:lnTo>
                    <a:pt x="188" y="407"/>
                  </a:lnTo>
                  <a:lnTo>
                    <a:pt x="182" y="410"/>
                  </a:lnTo>
                  <a:lnTo>
                    <a:pt x="180" y="415"/>
                  </a:lnTo>
                  <a:lnTo>
                    <a:pt x="174" y="421"/>
                  </a:lnTo>
                  <a:lnTo>
                    <a:pt x="172" y="429"/>
                  </a:lnTo>
                  <a:lnTo>
                    <a:pt x="172" y="434"/>
                  </a:lnTo>
                  <a:lnTo>
                    <a:pt x="169" y="442"/>
                  </a:lnTo>
                  <a:lnTo>
                    <a:pt x="169" y="447"/>
                  </a:lnTo>
                  <a:lnTo>
                    <a:pt x="169" y="450"/>
                  </a:lnTo>
                  <a:lnTo>
                    <a:pt x="172" y="456"/>
                  </a:lnTo>
                  <a:lnTo>
                    <a:pt x="172" y="461"/>
                  </a:lnTo>
                  <a:lnTo>
                    <a:pt x="174" y="466"/>
                  </a:lnTo>
                  <a:lnTo>
                    <a:pt x="180" y="472"/>
                  </a:lnTo>
                  <a:lnTo>
                    <a:pt x="182" y="477"/>
                  </a:lnTo>
                  <a:lnTo>
                    <a:pt x="188" y="480"/>
                  </a:lnTo>
                  <a:lnTo>
                    <a:pt x="193" y="482"/>
                  </a:lnTo>
                  <a:lnTo>
                    <a:pt x="201" y="485"/>
                  </a:lnTo>
                  <a:lnTo>
                    <a:pt x="209" y="490"/>
                  </a:lnTo>
                  <a:lnTo>
                    <a:pt x="209" y="490"/>
                  </a:lnTo>
                  <a:close/>
                  <a:moveTo>
                    <a:pt x="418" y="378"/>
                  </a:moveTo>
                  <a:lnTo>
                    <a:pt x="418" y="319"/>
                  </a:lnTo>
                  <a:lnTo>
                    <a:pt x="343" y="319"/>
                  </a:lnTo>
                  <a:lnTo>
                    <a:pt x="332" y="319"/>
                  </a:lnTo>
                  <a:lnTo>
                    <a:pt x="249" y="260"/>
                  </a:lnTo>
                  <a:lnTo>
                    <a:pt x="260" y="254"/>
                  </a:lnTo>
                  <a:lnTo>
                    <a:pt x="263" y="252"/>
                  </a:lnTo>
                  <a:lnTo>
                    <a:pt x="268" y="249"/>
                  </a:lnTo>
                  <a:lnTo>
                    <a:pt x="271" y="249"/>
                  </a:lnTo>
                  <a:lnTo>
                    <a:pt x="276" y="241"/>
                  </a:lnTo>
                  <a:lnTo>
                    <a:pt x="282" y="230"/>
                  </a:lnTo>
                  <a:lnTo>
                    <a:pt x="284" y="222"/>
                  </a:lnTo>
                  <a:lnTo>
                    <a:pt x="287" y="212"/>
                  </a:lnTo>
                  <a:lnTo>
                    <a:pt x="287" y="203"/>
                  </a:lnTo>
                  <a:lnTo>
                    <a:pt x="284" y="198"/>
                  </a:lnTo>
                  <a:lnTo>
                    <a:pt x="284" y="193"/>
                  </a:lnTo>
                  <a:lnTo>
                    <a:pt x="282" y="187"/>
                  </a:lnTo>
                  <a:lnTo>
                    <a:pt x="279" y="179"/>
                  </a:lnTo>
                  <a:lnTo>
                    <a:pt x="273" y="174"/>
                  </a:lnTo>
                  <a:lnTo>
                    <a:pt x="268" y="169"/>
                  </a:lnTo>
                  <a:lnTo>
                    <a:pt x="265" y="166"/>
                  </a:lnTo>
                  <a:lnTo>
                    <a:pt x="260" y="163"/>
                  </a:lnTo>
                  <a:lnTo>
                    <a:pt x="255" y="161"/>
                  </a:lnTo>
                  <a:lnTo>
                    <a:pt x="241" y="158"/>
                  </a:lnTo>
                  <a:lnTo>
                    <a:pt x="236" y="158"/>
                  </a:lnTo>
                  <a:lnTo>
                    <a:pt x="233" y="155"/>
                  </a:lnTo>
                  <a:lnTo>
                    <a:pt x="233" y="155"/>
                  </a:lnTo>
                  <a:lnTo>
                    <a:pt x="233" y="155"/>
                  </a:lnTo>
                  <a:lnTo>
                    <a:pt x="233" y="155"/>
                  </a:lnTo>
                  <a:lnTo>
                    <a:pt x="233" y="155"/>
                  </a:lnTo>
                  <a:lnTo>
                    <a:pt x="233" y="110"/>
                  </a:lnTo>
                  <a:lnTo>
                    <a:pt x="257" y="110"/>
                  </a:lnTo>
                  <a:lnTo>
                    <a:pt x="279" y="43"/>
                  </a:lnTo>
                  <a:lnTo>
                    <a:pt x="247" y="0"/>
                  </a:lnTo>
                  <a:lnTo>
                    <a:pt x="182" y="0"/>
                  </a:lnTo>
                  <a:lnTo>
                    <a:pt x="150" y="43"/>
                  </a:lnTo>
                  <a:lnTo>
                    <a:pt x="182" y="110"/>
                  </a:lnTo>
                  <a:lnTo>
                    <a:pt x="209" y="110"/>
                  </a:lnTo>
                  <a:lnTo>
                    <a:pt x="209" y="174"/>
                  </a:lnTo>
                  <a:lnTo>
                    <a:pt x="209" y="177"/>
                  </a:lnTo>
                  <a:lnTo>
                    <a:pt x="209" y="177"/>
                  </a:lnTo>
                  <a:lnTo>
                    <a:pt x="209" y="177"/>
                  </a:lnTo>
                  <a:lnTo>
                    <a:pt x="209" y="177"/>
                  </a:lnTo>
                  <a:lnTo>
                    <a:pt x="209" y="177"/>
                  </a:lnTo>
                  <a:lnTo>
                    <a:pt x="209" y="177"/>
                  </a:lnTo>
                  <a:lnTo>
                    <a:pt x="212" y="177"/>
                  </a:lnTo>
                  <a:lnTo>
                    <a:pt x="217" y="179"/>
                  </a:lnTo>
                  <a:lnTo>
                    <a:pt x="233" y="182"/>
                  </a:lnTo>
                  <a:lnTo>
                    <a:pt x="241" y="185"/>
                  </a:lnTo>
                  <a:lnTo>
                    <a:pt x="247" y="187"/>
                  </a:lnTo>
                  <a:lnTo>
                    <a:pt x="249" y="190"/>
                  </a:lnTo>
                  <a:lnTo>
                    <a:pt x="255" y="193"/>
                  </a:lnTo>
                  <a:lnTo>
                    <a:pt x="255" y="193"/>
                  </a:lnTo>
                  <a:lnTo>
                    <a:pt x="257" y="195"/>
                  </a:lnTo>
                  <a:lnTo>
                    <a:pt x="260" y="198"/>
                  </a:lnTo>
                  <a:lnTo>
                    <a:pt x="260" y="201"/>
                  </a:lnTo>
                  <a:lnTo>
                    <a:pt x="260" y="203"/>
                  </a:lnTo>
                  <a:lnTo>
                    <a:pt x="263" y="206"/>
                  </a:lnTo>
                  <a:lnTo>
                    <a:pt x="263" y="209"/>
                  </a:lnTo>
                  <a:lnTo>
                    <a:pt x="260" y="212"/>
                  </a:lnTo>
                  <a:lnTo>
                    <a:pt x="260" y="214"/>
                  </a:lnTo>
                  <a:lnTo>
                    <a:pt x="260" y="217"/>
                  </a:lnTo>
                  <a:lnTo>
                    <a:pt x="257" y="222"/>
                  </a:lnTo>
                  <a:lnTo>
                    <a:pt x="255" y="228"/>
                  </a:lnTo>
                  <a:lnTo>
                    <a:pt x="252" y="233"/>
                  </a:lnTo>
                  <a:lnTo>
                    <a:pt x="247" y="236"/>
                  </a:lnTo>
                  <a:lnTo>
                    <a:pt x="244" y="238"/>
                  </a:lnTo>
                  <a:lnTo>
                    <a:pt x="239" y="244"/>
                  </a:lnTo>
                  <a:lnTo>
                    <a:pt x="233" y="246"/>
                  </a:lnTo>
                  <a:lnTo>
                    <a:pt x="228" y="246"/>
                  </a:lnTo>
                  <a:lnTo>
                    <a:pt x="222" y="249"/>
                  </a:lnTo>
                  <a:lnTo>
                    <a:pt x="220" y="249"/>
                  </a:lnTo>
                  <a:lnTo>
                    <a:pt x="217" y="249"/>
                  </a:lnTo>
                  <a:lnTo>
                    <a:pt x="214" y="249"/>
                  </a:lnTo>
                  <a:lnTo>
                    <a:pt x="212" y="249"/>
                  </a:lnTo>
                  <a:lnTo>
                    <a:pt x="209" y="246"/>
                  </a:lnTo>
                  <a:lnTo>
                    <a:pt x="206" y="246"/>
                  </a:lnTo>
                  <a:lnTo>
                    <a:pt x="204" y="246"/>
                  </a:lnTo>
                  <a:lnTo>
                    <a:pt x="201" y="244"/>
                  </a:lnTo>
                  <a:lnTo>
                    <a:pt x="198" y="241"/>
                  </a:lnTo>
                  <a:lnTo>
                    <a:pt x="196" y="238"/>
                  </a:lnTo>
                  <a:lnTo>
                    <a:pt x="182" y="222"/>
                  </a:lnTo>
                  <a:lnTo>
                    <a:pt x="174" y="214"/>
                  </a:lnTo>
                  <a:lnTo>
                    <a:pt x="172" y="212"/>
                  </a:lnTo>
                  <a:lnTo>
                    <a:pt x="169" y="209"/>
                  </a:lnTo>
                  <a:lnTo>
                    <a:pt x="166" y="209"/>
                  </a:lnTo>
                  <a:lnTo>
                    <a:pt x="163" y="206"/>
                  </a:lnTo>
                  <a:lnTo>
                    <a:pt x="161" y="206"/>
                  </a:lnTo>
                  <a:lnTo>
                    <a:pt x="158" y="206"/>
                  </a:lnTo>
                  <a:lnTo>
                    <a:pt x="158" y="206"/>
                  </a:lnTo>
                  <a:lnTo>
                    <a:pt x="155" y="209"/>
                  </a:lnTo>
                  <a:lnTo>
                    <a:pt x="153" y="209"/>
                  </a:lnTo>
                  <a:lnTo>
                    <a:pt x="150" y="209"/>
                  </a:lnTo>
                  <a:lnTo>
                    <a:pt x="150" y="209"/>
                  </a:lnTo>
                  <a:lnTo>
                    <a:pt x="150" y="212"/>
                  </a:lnTo>
                  <a:lnTo>
                    <a:pt x="150" y="212"/>
                  </a:lnTo>
                  <a:lnTo>
                    <a:pt x="147" y="214"/>
                  </a:lnTo>
                  <a:lnTo>
                    <a:pt x="145" y="214"/>
                  </a:lnTo>
                  <a:lnTo>
                    <a:pt x="145" y="217"/>
                  </a:lnTo>
                  <a:lnTo>
                    <a:pt x="145" y="222"/>
                  </a:lnTo>
                  <a:lnTo>
                    <a:pt x="142" y="225"/>
                  </a:lnTo>
                  <a:lnTo>
                    <a:pt x="142" y="228"/>
                  </a:lnTo>
                  <a:lnTo>
                    <a:pt x="153" y="228"/>
                  </a:lnTo>
                  <a:lnTo>
                    <a:pt x="153" y="228"/>
                  </a:lnTo>
                  <a:lnTo>
                    <a:pt x="155" y="228"/>
                  </a:lnTo>
                  <a:lnTo>
                    <a:pt x="158" y="230"/>
                  </a:lnTo>
                  <a:lnTo>
                    <a:pt x="161" y="233"/>
                  </a:lnTo>
                  <a:lnTo>
                    <a:pt x="172" y="249"/>
                  </a:lnTo>
                  <a:lnTo>
                    <a:pt x="174" y="252"/>
                  </a:lnTo>
                  <a:lnTo>
                    <a:pt x="177" y="254"/>
                  </a:lnTo>
                  <a:lnTo>
                    <a:pt x="182" y="257"/>
                  </a:lnTo>
                  <a:lnTo>
                    <a:pt x="182" y="257"/>
                  </a:lnTo>
                  <a:lnTo>
                    <a:pt x="185" y="257"/>
                  </a:lnTo>
                  <a:lnTo>
                    <a:pt x="118" y="303"/>
                  </a:lnTo>
                  <a:lnTo>
                    <a:pt x="96" y="313"/>
                  </a:lnTo>
                  <a:lnTo>
                    <a:pt x="94" y="316"/>
                  </a:lnTo>
                  <a:lnTo>
                    <a:pt x="94" y="319"/>
                  </a:lnTo>
                  <a:lnTo>
                    <a:pt x="80" y="319"/>
                  </a:lnTo>
                  <a:lnTo>
                    <a:pt x="0" y="319"/>
                  </a:lnTo>
                  <a:lnTo>
                    <a:pt x="0" y="378"/>
                  </a:lnTo>
                  <a:lnTo>
                    <a:pt x="418" y="378"/>
                  </a:lnTo>
                  <a:lnTo>
                    <a:pt x="418" y="378"/>
                  </a:lnTo>
                  <a:lnTo>
                    <a:pt x="418" y="378"/>
                  </a:lnTo>
                  <a:close/>
                  <a:moveTo>
                    <a:pt x="134" y="319"/>
                  </a:moveTo>
                  <a:lnTo>
                    <a:pt x="206" y="268"/>
                  </a:lnTo>
                  <a:lnTo>
                    <a:pt x="222" y="271"/>
                  </a:lnTo>
                  <a:lnTo>
                    <a:pt x="236" y="268"/>
                  </a:lnTo>
                  <a:lnTo>
                    <a:pt x="300" y="319"/>
                  </a:lnTo>
                  <a:lnTo>
                    <a:pt x="134" y="31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4" name="Group 37"/>
          <p:cNvGrpSpPr>
            <a:grpSpLocks noChangeAspect="1"/>
          </p:cNvGrpSpPr>
          <p:nvPr/>
        </p:nvGrpSpPr>
        <p:grpSpPr bwMode="auto">
          <a:xfrm>
            <a:off x="3336166" y="3844522"/>
            <a:ext cx="695077" cy="755653"/>
            <a:chOff x="4688" y="427"/>
            <a:chExt cx="1354" cy="1472"/>
          </a:xfrm>
        </p:grpSpPr>
        <p:sp>
          <p:nvSpPr>
            <p:cNvPr id="45" name="Freeform 38"/>
            <p:cNvSpPr/>
            <p:nvPr/>
          </p:nvSpPr>
          <p:spPr bwMode="auto">
            <a:xfrm>
              <a:off x="4688" y="427"/>
              <a:ext cx="1354" cy="1215"/>
            </a:xfrm>
            <a:custGeom>
              <a:avLst/>
              <a:gdLst>
                <a:gd name="T0" fmla="*/ 115 w 1354"/>
                <a:gd name="T1" fmla="*/ 1215 h 1215"/>
                <a:gd name="T2" fmla="*/ 1239 w 1354"/>
                <a:gd name="T3" fmla="*/ 1215 h 1215"/>
                <a:gd name="T4" fmla="*/ 1250 w 1354"/>
                <a:gd name="T5" fmla="*/ 1215 h 1215"/>
                <a:gd name="T6" fmla="*/ 1263 w 1354"/>
                <a:gd name="T7" fmla="*/ 1215 h 1215"/>
                <a:gd name="T8" fmla="*/ 1274 w 1354"/>
                <a:gd name="T9" fmla="*/ 1212 h 1215"/>
                <a:gd name="T10" fmla="*/ 1285 w 1354"/>
                <a:gd name="T11" fmla="*/ 1207 h 1215"/>
                <a:gd name="T12" fmla="*/ 1298 w 1354"/>
                <a:gd name="T13" fmla="*/ 1202 h 1215"/>
                <a:gd name="T14" fmla="*/ 1306 w 1354"/>
                <a:gd name="T15" fmla="*/ 1196 h 1215"/>
                <a:gd name="T16" fmla="*/ 1320 w 1354"/>
                <a:gd name="T17" fmla="*/ 1185 h 1215"/>
                <a:gd name="T18" fmla="*/ 1328 w 1354"/>
                <a:gd name="T19" fmla="*/ 1177 h 1215"/>
                <a:gd name="T20" fmla="*/ 1336 w 1354"/>
                <a:gd name="T21" fmla="*/ 1167 h 1215"/>
                <a:gd name="T22" fmla="*/ 1344 w 1354"/>
                <a:gd name="T23" fmla="*/ 1151 h 1215"/>
                <a:gd name="T24" fmla="*/ 1349 w 1354"/>
                <a:gd name="T25" fmla="*/ 1140 h 1215"/>
                <a:gd name="T26" fmla="*/ 1354 w 1354"/>
                <a:gd name="T27" fmla="*/ 1124 h 1215"/>
                <a:gd name="T28" fmla="*/ 1354 w 1354"/>
                <a:gd name="T29" fmla="*/ 1110 h 1215"/>
                <a:gd name="T30" fmla="*/ 1354 w 1354"/>
                <a:gd name="T31" fmla="*/ 1086 h 1215"/>
                <a:gd name="T32" fmla="*/ 1352 w 1354"/>
                <a:gd name="T33" fmla="*/ 1073 h 1215"/>
                <a:gd name="T34" fmla="*/ 1349 w 1354"/>
                <a:gd name="T35" fmla="*/ 1059 h 1215"/>
                <a:gd name="T36" fmla="*/ 1338 w 1354"/>
                <a:gd name="T37" fmla="*/ 1038 h 1215"/>
                <a:gd name="T38" fmla="*/ 1314 w 1354"/>
                <a:gd name="T39" fmla="*/ 998 h 1215"/>
                <a:gd name="T40" fmla="*/ 780 w 1354"/>
                <a:gd name="T41" fmla="*/ 54 h 1215"/>
                <a:gd name="T42" fmla="*/ 764 w 1354"/>
                <a:gd name="T43" fmla="*/ 35 h 1215"/>
                <a:gd name="T44" fmla="*/ 756 w 1354"/>
                <a:gd name="T45" fmla="*/ 25 h 1215"/>
                <a:gd name="T46" fmla="*/ 745 w 1354"/>
                <a:gd name="T47" fmla="*/ 16 h 1215"/>
                <a:gd name="T48" fmla="*/ 735 w 1354"/>
                <a:gd name="T49" fmla="*/ 11 h 1215"/>
                <a:gd name="T50" fmla="*/ 727 w 1354"/>
                <a:gd name="T51" fmla="*/ 8 h 1215"/>
                <a:gd name="T52" fmla="*/ 719 w 1354"/>
                <a:gd name="T53" fmla="*/ 6 h 1215"/>
                <a:gd name="T54" fmla="*/ 711 w 1354"/>
                <a:gd name="T55" fmla="*/ 3 h 1215"/>
                <a:gd name="T56" fmla="*/ 700 w 1354"/>
                <a:gd name="T57" fmla="*/ 0 h 1215"/>
                <a:gd name="T58" fmla="*/ 686 w 1354"/>
                <a:gd name="T59" fmla="*/ 0 h 1215"/>
                <a:gd name="T60" fmla="*/ 678 w 1354"/>
                <a:gd name="T61" fmla="*/ 0 h 1215"/>
                <a:gd name="T62" fmla="*/ 668 w 1354"/>
                <a:gd name="T63" fmla="*/ 3 h 1215"/>
                <a:gd name="T64" fmla="*/ 654 w 1354"/>
                <a:gd name="T65" fmla="*/ 8 h 1215"/>
                <a:gd name="T66" fmla="*/ 641 w 1354"/>
                <a:gd name="T67" fmla="*/ 16 h 1215"/>
                <a:gd name="T68" fmla="*/ 630 w 1354"/>
                <a:gd name="T69" fmla="*/ 25 h 1215"/>
                <a:gd name="T70" fmla="*/ 619 w 1354"/>
                <a:gd name="T71" fmla="*/ 33 h 1215"/>
                <a:gd name="T72" fmla="*/ 8 w 1354"/>
                <a:gd name="T73" fmla="*/ 1057 h 1215"/>
                <a:gd name="T74" fmla="*/ 0 w 1354"/>
                <a:gd name="T75" fmla="*/ 1097 h 1215"/>
                <a:gd name="T76" fmla="*/ 0 w 1354"/>
                <a:gd name="T77" fmla="*/ 1116 h 1215"/>
                <a:gd name="T78" fmla="*/ 5 w 1354"/>
                <a:gd name="T79" fmla="*/ 1132 h 1215"/>
                <a:gd name="T80" fmla="*/ 8 w 1354"/>
                <a:gd name="T81" fmla="*/ 1143 h 1215"/>
                <a:gd name="T82" fmla="*/ 13 w 1354"/>
                <a:gd name="T83" fmla="*/ 1153 h 1215"/>
                <a:gd name="T84" fmla="*/ 24 w 1354"/>
                <a:gd name="T85" fmla="*/ 1169 h 1215"/>
                <a:gd name="T86" fmla="*/ 37 w 1354"/>
                <a:gd name="T87" fmla="*/ 1183 h 1215"/>
                <a:gd name="T88" fmla="*/ 45 w 1354"/>
                <a:gd name="T89" fmla="*/ 1188 h 1215"/>
                <a:gd name="T90" fmla="*/ 56 w 1354"/>
                <a:gd name="T91" fmla="*/ 1196 h 1215"/>
                <a:gd name="T92" fmla="*/ 67 w 1354"/>
                <a:gd name="T93" fmla="*/ 1202 h 1215"/>
                <a:gd name="T94" fmla="*/ 83 w 1354"/>
                <a:gd name="T95" fmla="*/ 1207 h 1215"/>
                <a:gd name="T96" fmla="*/ 115 w 1354"/>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5">
                  <a:moveTo>
                    <a:pt x="115" y="1215"/>
                  </a:moveTo>
                  <a:lnTo>
                    <a:pt x="1239" y="1215"/>
                  </a:lnTo>
                  <a:lnTo>
                    <a:pt x="1250" y="1215"/>
                  </a:lnTo>
                  <a:lnTo>
                    <a:pt x="1263" y="1215"/>
                  </a:lnTo>
                  <a:lnTo>
                    <a:pt x="1274" y="1212"/>
                  </a:lnTo>
                  <a:lnTo>
                    <a:pt x="1285" y="1207"/>
                  </a:lnTo>
                  <a:lnTo>
                    <a:pt x="1298" y="1202"/>
                  </a:lnTo>
                  <a:lnTo>
                    <a:pt x="1306" y="1196"/>
                  </a:lnTo>
                  <a:lnTo>
                    <a:pt x="1320" y="1185"/>
                  </a:lnTo>
                  <a:lnTo>
                    <a:pt x="1328" y="1177"/>
                  </a:lnTo>
                  <a:lnTo>
                    <a:pt x="1336" y="1167"/>
                  </a:lnTo>
                  <a:lnTo>
                    <a:pt x="1344" y="1151"/>
                  </a:lnTo>
                  <a:lnTo>
                    <a:pt x="1349" y="1140"/>
                  </a:lnTo>
                  <a:lnTo>
                    <a:pt x="1354" y="1124"/>
                  </a:lnTo>
                  <a:lnTo>
                    <a:pt x="1354" y="1110"/>
                  </a:lnTo>
                  <a:lnTo>
                    <a:pt x="1354" y="1086"/>
                  </a:lnTo>
                  <a:lnTo>
                    <a:pt x="1352" y="1073"/>
                  </a:lnTo>
                  <a:lnTo>
                    <a:pt x="1349" y="1059"/>
                  </a:lnTo>
                  <a:lnTo>
                    <a:pt x="1338" y="1038"/>
                  </a:lnTo>
                  <a:lnTo>
                    <a:pt x="1314" y="998"/>
                  </a:lnTo>
                  <a:lnTo>
                    <a:pt x="780" y="54"/>
                  </a:lnTo>
                  <a:lnTo>
                    <a:pt x="764" y="35"/>
                  </a:lnTo>
                  <a:lnTo>
                    <a:pt x="756" y="25"/>
                  </a:lnTo>
                  <a:lnTo>
                    <a:pt x="745" y="16"/>
                  </a:lnTo>
                  <a:lnTo>
                    <a:pt x="735" y="11"/>
                  </a:lnTo>
                  <a:lnTo>
                    <a:pt x="727" y="8"/>
                  </a:lnTo>
                  <a:lnTo>
                    <a:pt x="719" y="6"/>
                  </a:lnTo>
                  <a:lnTo>
                    <a:pt x="711" y="3"/>
                  </a:lnTo>
                  <a:lnTo>
                    <a:pt x="700" y="0"/>
                  </a:lnTo>
                  <a:lnTo>
                    <a:pt x="686" y="0"/>
                  </a:lnTo>
                  <a:lnTo>
                    <a:pt x="678" y="0"/>
                  </a:lnTo>
                  <a:lnTo>
                    <a:pt x="668" y="3"/>
                  </a:lnTo>
                  <a:lnTo>
                    <a:pt x="654" y="8"/>
                  </a:lnTo>
                  <a:lnTo>
                    <a:pt x="641" y="16"/>
                  </a:lnTo>
                  <a:lnTo>
                    <a:pt x="630" y="25"/>
                  </a:lnTo>
                  <a:lnTo>
                    <a:pt x="619" y="33"/>
                  </a:lnTo>
                  <a:lnTo>
                    <a:pt x="8" y="1057"/>
                  </a:lnTo>
                  <a:lnTo>
                    <a:pt x="0" y="1097"/>
                  </a:lnTo>
                  <a:lnTo>
                    <a:pt x="0" y="1116"/>
                  </a:lnTo>
                  <a:lnTo>
                    <a:pt x="5" y="1132"/>
                  </a:lnTo>
                  <a:lnTo>
                    <a:pt x="8" y="1143"/>
                  </a:lnTo>
                  <a:lnTo>
                    <a:pt x="13" y="1153"/>
                  </a:lnTo>
                  <a:lnTo>
                    <a:pt x="24" y="1169"/>
                  </a:lnTo>
                  <a:lnTo>
                    <a:pt x="37" y="1183"/>
                  </a:lnTo>
                  <a:lnTo>
                    <a:pt x="45" y="1188"/>
                  </a:lnTo>
                  <a:lnTo>
                    <a:pt x="56" y="1196"/>
                  </a:lnTo>
                  <a:lnTo>
                    <a:pt x="67" y="1202"/>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9"/>
            <p:cNvSpPr>
              <a:spLocks noEditPoints="1"/>
            </p:cNvSpPr>
            <p:nvPr/>
          </p:nvSpPr>
          <p:spPr bwMode="auto">
            <a:xfrm>
              <a:off x="4725" y="465"/>
              <a:ext cx="1283" cy="1142"/>
            </a:xfrm>
            <a:custGeom>
              <a:avLst/>
              <a:gdLst>
                <a:gd name="T0" fmla="*/ 183 w 1283"/>
                <a:gd name="T1" fmla="*/ 997 h 1142"/>
                <a:gd name="T2" fmla="*/ 652 w 1283"/>
                <a:gd name="T3" fmla="*/ 193 h 1142"/>
                <a:gd name="T4" fmla="*/ 1116 w 1283"/>
                <a:gd name="T5" fmla="*/ 997 h 1142"/>
                <a:gd name="T6" fmla="*/ 183 w 1283"/>
                <a:gd name="T7" fmla="*/ 997 h 1142"/>
                <a:gd name="T8" fmla="*/ 183 w 1283"/>
                <a:gd name="T9" fmla="*/ 997 h 1142"/>
                <a:gd name="T10" fmla="*/ 183 w 1283"/>
                <a:gd name="T11" fmla="*/ 997 h 1142"/>
                <a:gd name="T12" fmla="*/ 81 w 1283"/>
                <a:gd name="T13" fmla="*/ 1139 h 1142"/>
                <a:gd name="T14" fmla="*/ 1202 w 1283"/>
                <a:gd name="T15" fmla="*/ 1142 h 1142"/>
                <a:gd name="T16" fmla="*/ 1210 w 1283"/>
                <a:gd name="T17" fmla="*/ 1142 h 1142"/>
                <a:gd name="T18" fmla="*/ 1218 w 1283"/>
                <a:gd name="T19" fmla="*/ 1139 h 1142"/>
                <a:gd name="T20" fmla="*/ 1226 w 1283"/>
                <a:gd name="T21" fmla="*/ 1137 h 1142"/>
                <a:gd name="T22" fmla="*/ 1234 w 1283"/>
                <a:gd name="T23" fmla="*/ 1137 h 1142"/>
                <a:gd name="T24" fmla="*/ 1242 w 1283"/>
                <a:gd name="T25" fmla="*/ 1131 h 1142"/>
                <a:gd name="T26" fmla="*/ 1248 w 1283"/>
                <a:gd name="T27" fmla="*/ 1129 h 1142"/>
                <a:gd name="T28" fmla="*/ 1253 w 1283"/>
                <a:gd name="T29" fmla="*/ 1123 h 1142"/>
                <a:gd name="T30" fmla="*/ 1258 w 1283"/>
                <a:gd name="T31" fmla="*/ 1121 h 1142"/>
                <a:gd name="T32" fmla="*/ 1261 w 1283"/>
                <a:gd name="T33" fmla="*/ 1115 h 1142"/>
                <a:gd name="T34" fmla="*/ 1266 w 1283"/>
                <a:gd name="T35" fmla="*/ 1110 h 1142"/>
                <a:gd name="T36" fmla="*/ 1274 w 1283"/>
                <a:gd name="T37" fmla="*/ 1094 h 1142"/>
                <a:gd name="T38" fmla="*/ 1277 w 1283"/>
                <a:gd name="T39" fmla="*/ 1088 h 1142"/>
                <a:gd name="T40" fmla="*/ 1280 w 1283"/>
                <a:gd name="T41" fmla="*/ 1078 h 1142"/>
                <a:gd name="T42" fmla="*/ 1283 w 1283"/>
                <a:gd name="T43" fmla="*/ 1070 h 1142"/>
                <a:gd name="T44" fmla="*/ 1283 w 1283"/>
                <a:gd name="T45" fmla="*/ 1064 h 1142"/>
                <a:gd name="T46" fmla="*/ 1283 w 1283"/>
                <a:gd name="T47" fmla="*/ 1054 h 1142"/>
                <a:gd name="T48" fmla="*/ 1280 w 1283"/>
                <a:gd name="T49" fmla="*/ 1046 h 1142"/>
                <a:gd name="T50" fmla="*/ 1277 w 1283"/>
                <a:gd name="T51" fmla="*/ 1035 h 1142"/>
                <a:gd name="T52" fmla="*/ 1269 w 1283"/>
                <a:gd name="T53" fmla="*/ 1016 h 1142"/>
                <a:gd name="T54" fmla="*/ 1245 w 1283"/>
                <a:gd name="T55" fmla="*/ 979 h 1142"/>
                <a:gd name="T56" fmla="*/ 714 w 1283"/>
                <a:gd name="T57" fmla="*/ 37 h 1142"/>
                <a:gd name="T58" fmla="*/ 700 w 1283"/>
                <a:gd name="T59" fmla="*/ 21 h 1142"/>
                <a:gd name="T60" fmla="*/ 695 w 1283"/>
                <a:gd name="T61" fmla="*/ 16 h 1142"/>
                <a:gd name="T62" fmla="*/ 687 w 1283"/>
                <a:gd name="T63" fmla="*/ 11 h 1142"/>
                <a:gd name="T64" fmla="*/ 682 w 1283"/>
                <a:gd name="T65" fmla="*/ 5 h 1142"/>
                <a:gd name="T66" fmla="*/ 676 w 1283"/>
                <a:gd name="T67" fmla="*/ 3 h 1142"/>
                <a:gd name="T68" fmla="*/ 671 w 1283"/>
                <a:gd name="T69" fmla="*/ 3 h 1142"/>
                <a:gd name="T70" fmla="*/ 663 w 1283"/>
                <a:gd name="T71" fmla="*/ 0 h 1142"/>
                <a:gd name="T72" fmla="*/ 657 w 1283"/>
                <a:gd name="T73" fmla="*/ 0 h 1142"/>
                <a:gd name="T74" fmla="*/ 655 w 1283"/>
                <a:gd name="T75" fmla="*/ 0 h 1142"/>
                <a:gd name="T76" fmla="*/ 652 w 1283"/>
                <a:gd name="T77" fmla="*/ 0 h 1142"/>
                <a:gd name="T78" fmla="*/ 649 w 1283"/>
                <a:gd name="T79" fmla="*/ 0 h 1142"/>
                <a:gd name="T80" fmla="*/ 641 w 1283"/>
                <a:gd name="T81" fmla="*/ 3 h 1142"/>
                <a:gd name="T82" fmla="*/ 633 w 1283"/>
                <a:gd name="T83" fmla="*/ 5 h 1142"/>
                <a:gd name="T84" fmla="*/ 625 w 1283"/>
                <a:gd name="T85" fmla="*/ 8 h 1142"/>
                <a:gd name="T86" fmla="*/ 617 w 1283"/>
                <a:gd name="T87" fmla="*/ 13 h 1142"/>
                <a:gd name="T88" fmla="*/ 612 w 1283"/>
                <a:gd name="T89" fmla="*/ 19 h 1142"/>
                <a:gd name="T90" fmla="*/ 6 w 1283"/>
                <a:gd name="T91" fmla="*/ 1032 h 1142"/>
                <a:gd name="T92" fmla="*/ 0 w 1283"/>
                <a:gd name="T93" fmla="*/ 1062 h 1142"/>
                <a:gd name="T94" fmla="*/ 0 w 1283"/>
                <a:gd name="T95" fmla="*/ 1072 h 1142"/>
                <a:gd name="T96" fmla="*/ 3 w 1283"/>
                <a:gd name="T97" fmla="*/ 1083 h 1142"/>
                <a:gd name="T98" fmla="*/ 6 w 1283"/>
                <a:gd name="T99" fmla="*/ 1091 h 1142"/>
                <a:gd name="T100" fmla="*/ 8 w 1283"/>
                <a:gd name="T101" fmla="*/ 1096 h 1142"/>
                <a:gd name="T102" fmla="*/ 14 w 1283"/>
                <a:gd name="T103" fmla="*/ 1102 h 1142"/>
                <a:gd name="T104" fmla="*/ 16 w 1283"/>
                <a:gd name="T105" fmla="*/ 1107 h 1142"/>
                <a:gd name="T106" fmla="*/ 22 w 1283"/>
                <a:gd name="T107" fmla="*/ 1113 h 1142"/>
                <a:gd name="T108" fmla="*/ 24 w 1283"/>
                <a:gd name="T109" fmla="*/ 1118 h 1142"/>
                <a:gd name="T110" fmla="*/ 30 w 1283"/>
                <a:gd name="T111" fmla="*/ 1121 h 1142"/>
                <a:gd name="T112" fmla="*/ 38 w 1283"/>
                <a:gd name="T113" fmla="*/ 1126 h 1142"/>
                <a:gd name="T114" fmla="*/ 46 w 1283"/>
                <a:gd name="T115" fmla="*/ 1129 h 1142"/>
                <a:gd name="T116" fmla="*/ 57 w 1283"/>
                <a:gd name="T117" fmla="*/ 1134 h 1142"/>
                <a:gd name="T118" fmla="*/ 81 w 1283"/>
                <a:gd name="T119" fmla="*/ 1139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3" h="1142">
                  <a:moveTo>
                    <a:pt x="183" y="997"/>
                  </a:moveTo>
                  <a:lnTo>
                    <a:pt x="652" y="193"/>
                  </a:lnTo>
                  <a:lnTo>
                    <a:pt x="1116" y="997"/>
                  </a:lnTo>
                  <a:lnTo>
                    <a:pt x="183" y="997"/>
                  </a:lnTo>
                  <a:lnTo>
                    <a:pt x="183" y="997"/>
                  </a:lnTo>
                  <a:lnTo>
                    <a:pt x="183" y="997"/>
                  </a:lnTo>
                  <a:close/>
                  <a:moveTo>
                    <a:pt x="81" y="1139"/>
                  </a:moveTo>
                  <a:lnTo>
                    <a:pt x="1202" y="1142"/>
                  </a:lnTo>
                  <a:lnTo>
                    <a:pt x="1210" y="1142"/>
                  </a:lnTo>
                  <a:lnTo>
                    <a:pt x="1218" y="1139"/>
                  </a:lnTo>
                  <a:lnTo>
                    <a:pt x="1226" y="1137"/>
                  </a:lnTo>
                  <a:lnTo>
                    <a:pt x="1234" y="1137"/>
                  </a:lnTo>
                  <a:lnTo>
                    <a:pt x="1242" y="1131"/>
                  </a:lnTo>
                  <a:lnTo>
                    <a:pt x="1248" y="1129"/>
                  </a:lnTo>
                  <a:lnTo>
                    <a:pt x="1253" y="1123"/>
                  </a:lnTo>
                  <a:lnTo>
                    <a:pt x="1258" y="1121"/>
                  </a:lnTo>
                  <a:lnTo>
                    <a:pt x="1261" y="1115"/>
                  </a:lnTo>
                  <a:lnTo>
                    <a:pt x="1266" y="1110"/>
                  </a:lnTo>
                  <a:lnTo>
                    <a:pt x="1274" y="1094"/>
                  </a:lnTo>
                  <a:lnTo>
                    <a:pt x="1277" y="1088"/>
                  </a:lnTo>
                  <a:lnTo>
                    <a:pt x="1280" y="1078"/>
                  </a:lnTo>
                  <a:lnTo>
                    <a:pt x="1283" y="1070"/>
                  </a:lnTo>
                  <a:lnTo>
                    <a:pt x="1283" y="1064"/>
                  </a:lnTo>
                  <a:lnTo>
                    <a:pt x="1283" y="1054"/>
                  </a:lnTo>
                  <a:lnTo>
                    <a:pt x="1280" y="1046"/>
                  </a:lnTo>
                  <a:lnTo>
                    <a:pt x="1277" y="1035"/>
                  </a:lnTo>
                  <a:lnTo>
                    <a:pt x="1269" y="1016"/>
                  </a:lnTo>
                  <a:lnTo>
                    <a:pt x="1245" y="979"/>
                  </a:lnTo>
                  <a:lnTo>
                    <a:pt x="714" y="37"/>
                  </a:lnTo>
                  <a:lnTo>
                    <a:pt x="700" y="21"/>
                  </a:lnTo>
                  <a:lnTo>
                    <a:pt x="695" y="16"/>
                  </a:lnTo>
                  <a:lnTo>
                    <a:pt x="687" y="11"/>
                  </a:lnTo>
                  <a:lnTo>
                    <a:pt x="682" y="5"/>
                  </a:lnTo>
                  <a:lnTo>
                    <a:pt x="676" y="3"/>
                  </a:lnTo>
                  <a:lnTo>
                    <a:pt x="671" y="3"/>
                  </a:lnTo>
                  <a:lnTo>
                    <a:pt x="663" y="0"/>
                  </a:lnTo>
                  <a:lnTo>
                    <a:pt x="657" y="0"/>
                  </a:lnTo>
                  <a:lnTo>
                    <a:pt x="655" y="0"/>
                  </a:lnTo>
                  <a:lnTo>
                    <a:pt x="652" y="0"/>
                  </a:lnTo>
                  <a:lnTo>
                    <a:pt x="649" y="0"/>
                  </a:lnTo>
                  <a:lnTo>
                    <a:pt x="641" y="3"/>
                  </a:lnTo>
                  <a:lnTo>
                    <a:pt x="633" y="5"/>
                  </a:lnTo>
                  <a:lnTo>
                    <a:pt x="625" y="8"/>
                  </a:lnTo>
                  <a:lnTo>
                    <a:pt x="617" y="13"/>
                  </a:lnTo>
                  <a:lnTo>
                    <a:pt x="612" y="19"/>
                  </a:lnTo>
                  <a:lnTo>
                    <a:pt x="6" y="1032"/>
                  </a:lnTo>
                  <a:lnTo>
                    <a:pt x="0" y="1062"/>
                  </a:lnTo>
                  <a:lnTo>
                    <a:pt x="0" y="1072"/>
                  </a:lnTo>
                  <a:lnTo>
                    <a:pt x="3" y="1083"/>
                  </a:lnTo>
                  <a:lnTo>
                    <a:pt x="6" y="1091"/>
                  </a:lnTo>
                  <a:lnTo>
                    <a:pt x="8" y="1096"/>
                  </a:lnTo>
                  <a:lnTo>
                    <a:pt x="14" y="1102"/>
                  </a:lnTo>
                  <a:lnTo>
                    <a:pt x="16" y="1107"/>
                  </a:lnTo>
                  <a:lnTo>
                    <a:pt x="22" y="1113"/>
                  </a:lnTo>
                  <a:lnTo>
                    <a:pt x="24" y="1118"/>
                  </a:lnTo>
                  <a:lnTo>
                    <a:pt x="30" y="1121"/>
                  </a:lnTo>
                  <a:lnTo>
                    <a:pt x="38" y="1126"/>
                  </a:lnTo>
                  <a:lnTo>
                    <a:pt x="46" y="1129"/>
                  </a:lnTo>
                  <a:lnTo>
                    <a:pt x="57" y="1134"/>
                  </a:lnTo>
                  <a:lnTo>
                    <a:pt x="81" y="113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40"/>
            <p:cNvSpPr>
              <a:spLocks noEditPoints="1"/>
            </p:cNvSpPr>
            <p:nvPr/>
          </p:nvSpPr>
          <p:spPr bwMode="auto">
            <a:xfrm>
              <a:off x="4972" y="1712"/>
              <a:ext cx="824" cy="187"/>
            </a:xfrm>
            <a:custGeom>
              <a:avLst/>
              <a:gdLst>
                <a:gd name="T0" fmla="*/ 29 w 307"/>
                <a:gd name="T1" fmla="*/ 0 h 70"/>
                <a:gd name="T2" fmla="*/ 12 w 307"/>
                <a:gd name="T3" fmla="*/ 28 h 70"/>
                <a:gd name="T4" fmla="*/ 49 w 307"/>
                <a:gd name="T5" fmla="*/ 34 h 70"/>
                <a:gd name="T6" fmla="*/ 3 w 307"/>
                <a:gd name="T7" fmla="*/ 49 h 70"/>
                <a:gd name="T8" fmla="*/ 10 w 307"/>
                <a:gd name="T9" fmla="*/ 59 h 70"/>
                <a:gd name="T10" fmla="*/ 49 w 307"/>
                <a:gd name="T11" fmla="*/ 65 h 70"/>
                <a:gd name="T12" fmla="*/ 56 w 307"/>
                <a:gd name="T13" fmla="*/ 34 h 70"/>
                <a:gd name="T14" fmla="*/ 33 w 307"/>
                <a:gd name="T15" fmla="*/ 8 h 70"/>
                <a:gd name="T16" fmla="*/ 41 w 307"/>
                <a:gd name="T17" fmla="*/ 21 h 70"/>
                <a:gd name="T18" fmla="*/ 1 w 307"/>
                <a:gd name="T19" fmla="*/ 10 h 70"/>
                <a:gd name="T20" fmla="*/ 110 w 307"/>
                <a:gd name="T21" fmla="*/ 3 h 70"/>
                <a:gd name="T22" fmla="*/ 97 w 307"/>
                <a:gd name="T23" fmla="*/ 21 h 70"/>
                <a:gd name="T24" fmla="*/ 104 w 307"/>
                <a:gd name="T25" fmla="*/ 39 h 70"/>
                <a:gd name="T26" fmla="*/ 107 w 307"/>
                <a:gd name="T27" fmla="*/ 61 h 70"/>
                <a:gd name="T28" fmla="*/ 130 w 307"/>
                <a:gd name="T29" fmla="*/ 55 h 70"/>
                <a:gd name="T30" fmla="*/ 98 w 307"/>
                <a:gd name="T31" fmla="*/ 65 h 70"/>
                <a:gd name="T32" fmla="*/ 145 w 307"/>
                <a:gd name="T33" fmla="*/ 46 h 70"/>
                <a:gd name="T34" fmla="*/ 145 w 307"/>
                <a:gd name="T35" fmla="*/ 46 h 70"/>
                <a:gd name="T36" fmla="*/ 92 w 307"/>
                <a:gd name="T37" fmla="*/ 27 h 70"/>
                <a:gd name="T38" fmla="*/ 207 w 307"/>
                <a:gd name="T39" fmla="*/ 1 h 70"/>
                <a:gd name="T40" fmla="*/ 200 w 307"/>
                <a:gd name="T41" fmla="*/ 7 h 70"/>
                <a:gd name="T42" fmla="*/ 178 w 307"/>
                <a:gd name="T43" fmla="*/ 0 h 70"/>
                <a:gd name="T44" fmla="*/ 159 w 307"/>
                <a:gd name="T45" fmla="*/ 7 h 70"/>
                <a:gd name="T46" fmla="*/ 178 w 307"/>
                <a:gd name="T47" fmla="*/ 18 h 70"/>
                <a:gd name="T48" fmla="*/ 200 w 307"/>
                <a:gd name="T49" fmla="*/ 12 h 70"/>
                <a:gd name="T50" fmla="*/ 216 w 307"/>
                <a:gd name="T51" fmla="*/ 12 h 70"/>
                <a:gd name="T52" fmla="*/ 206 w 307"/>
                <a:gd name="T53" fmla="*/ 7 h 70"/>
                <a:gd name="T54" fmla="*/ 207 w 307"/>
                <a:gd name="T55" fmla="*/ 37 h 70"/>
                <a:gd name="T56" fmla="*/ 180 w 307"/>
                <a:gd name="T57" fmla="*/ 49 h 70"/>
                <a:gd name="T58" fmla="*/ 196 w 307"/>
                <a:gd name="T59" fmla="*/ 37 h 70"/>
                <a:gd name="T60" fmla="*/ 177 w 307"/>
                <a:gd name="T61" fmla="*/ 35 h 70"/>
                <a:gd name="T62" fmla="*/ 198 w 307"/>
                <a:gd name="T63" fmla="*/ 18 h 70"/>
                <a:gd name="T64" fmla="*/ 174 w 307"/>
                <a:gd name="T65" fmla="*/ 29 h 70"/>
                <a:gd name="T66" fmla="*/ 211 w 307"/>
                <a:gd name="T67" fmla="*/ 26 h 70"/>
                <a:gd name="T68" fmla="*/ 173 w 307"/>
                <a:gd name="T69" fmla="*/ 36 h 70"/>
                <a:gd name="T70" fmla="*/ 169 w 307"/>
                <a:gd name="T71" fmla="*/ 41 h 70"/>
                <a:gd name="T72" fmla="*/ 167 w 307"/>
                <a:gd name="T73" fmla="*/ 69 h 70"/>
                <a:gd name="T74" fmla="*/ 212 w 307"/>
                <a:gd name="T75" fmla="*/ 52 h 70"/>
                <a:gd name="T76" fmla="*/ 184 w 307"/>
                <a:gd name="T77" fmla="*/ 48 h 70"/>
                <a:gd name="T78" fmla="*/ 191 w 307"/>
                <a:gd name="T79" fmla="*/ 70 h 70"/>
                <a:gd name="T80" fmla="*/ 218 w 307"/>
                <a:gd name="T81" fmla="*/ 70 h 70"/>
                <a:gd name="T82" fmla="*/ 211 w 307"/>
                <a:gd name="T83" fmla="*/ 48 h 70"/>
                <a:gd name="T84" fmla="*/ 262 w 307"/>
                <a:gd name="T85" fmla="*/ 3 h 70"/>
                <a:gd name="T86" fmla="*/ 255 w 307"/>
                <a:gd name="T87" fmla="*/ 19 h 70"/>
                <a:gd name="T88" fmla="*/ 244 w 307"/>
                <a:gd name="T89" fmla="*/ 10 h 70"/>
                <a:gd name="T90" fmla="*/ 248 w 307"/>
                <a:gd name="T91" fmla="*/ 23 h 70"/>
                <a:gd name="T92" fmla="*/ 243 w 307"/>
                <a:gd name="T93" fmla="*/ 52 h 70"/>
                <a:gd name="T94" fmla="*/ 254 w 307"/>
                <a:gd name="T95" fmla="*/ 69 h 70"/>
                <a:gd name="T96" fmla="*/ 260 w 307"/>
                <a:gd name="T97" fmla="*/ 44 h 70"/>
                <a:gd name="T98" fmla="*/ 260 w 307"/>
                <a:gd name="T99" fmla="*/ 23 h 70"/>
                <a:gd name="T100" fmla="*/ 266 w 307"/>
                <a:gd name="T101" fmla="*/ 18 h 70"/>
                <a:gd name="T102" fmla="*/ 296 w 307"/>
                <a:gd name="T103" fmla="*/ 15 h 70"/>
                <a:gd name="T104" fmla="*/ 285 w 307"/>
                <a:gd name="T105" fmla="*/ 59 h 70"/>
                <a:gd name="T106" fmla="*/ 272 w 307"/>
                <a:gd name="T107" fmla="*/ 66 h 70"/>
                <a:gd name="T108" fmla="*/ 271 w 307"/>
                <a:gd name="T109" fmla="*/ 53 h 70"/>
                <a:gd name="T110" fmla="*/ 274 w 307"/>
                <a:gd name="T111" fmla="*/ 23 h 70"/>
                <a:gd name="T112" fmla="*/ 286 w 307"/>
                <a:gd name="T113" fmla="*/ 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7" h="70">
                  <a:moveTo>
                    <a:pt x="33" y="8"/>
                  </a:moveTo>
                  <a:cubicBezTo>
                    <a:pt x="33" y="6"/>
                    <a:pt x="34" y="4"/>
                    <a:pt x="35" y="2"/>
                  </a:cubicBezTo>
                  <a:cubicBezTo>
                    <a:pt x="35" y="2"/>
                    <a:pt x="35" y="1"/>
                    <a:pt x="35" y="1"/>
                  </a:cubicBezTo>
                  <a:cubicBezTo>
                    <a:pt x="36" y="1"/>
                    <a:pt x="34" y="1"/>
                    <a:pt x="29" y="0"/>
                  </a:cubicBezTo>
                  <a:cubicBezTo>
                    <a:pt x="28" y="0"/>
                    <a:pt x="27" y="0"/>
                    <a:pt x="26" y="0"/>
                  </a:cubicBezTo>
                  <a:cubicBezTo>
                    <a:pt x="26" y="2"/>
                    <a:pt x="27" y="5"/>
                    <a:pt x="27" y="8"/>
                  </a:cubicBezTo>
                  <a:cubicBezTo>
                    <a:pt x="27" y="28"/>
                    <a:pt x="27" y="28"/>
                    <a:pt x="27" y="28"/>
                  </a:cubicBezTo>
                  <a:cubicBezTo>
                    <a:pt x="12" y="28"/>
                    <a:pt x="12" y="28"/>
                    <a:pt x="12" y="28"/>
                  </a:cubicBezTo>
                  <a:cubicBezTo>
                    <a:pt x="6" y="28"/>
                    <a:pt x="2" y="28"/>
                    <a:pt x="1" y="27"/>
                  </a:cubicBezTo>
                  <a:cubicBezTo>
                    <a:pt x="1" y="34"/>
                    <a:pt x="1" y="34"/>
                    <a:pt x="1" y="34"/>
                  </a:cubicBezTo>
                  <a:cubicBezTo>
                    <a:pt x="3" y="34"/>
                    <a:pt x="6" y="34"/>
                    <a:pt x="12" y="34"/>
                  </a:cubicBezTo>
                  <a:cubicBezTo>
                    <a:pt x="49" y="34"/>
                    <a:pt x="49" y="34"/>
                    <a:pt x="49" y="34"/>
                  </a:cubicBezTo>
                  <a:cubicBezTo>
                    <a:pt x="49" y="43"/>
                    <a:pt x="49" y="43"/>
                    <a:pt x="49" y="43"/>
                  </a:cubicBezTo>
                  <a:cubicBezTo>
                    <a:pt x="13" y="43"/>
                    <a:pt x="13" y="43"/>
                    <a:pt x="13" y="43"/>
                  </a:cubicBezTo>
                  <a:cubicBezTo>
                    <a:pt x="7" y="43"/>
                    <a:pt x="4" y="43"/>
                    <a:pt x="3" y="43"/>
                  </a:cubicBezTo>
                  <a:cubicBezTo>
                    <a:pt x="3" y="49"/>
                    <a:pt x="3" y="49"/>
                    <a:pt x="3" y="49"/>
                  </a:cubicBezTo>
                  <a:cubicBezTo>
                    <a:pt x="4" y="49"/>
                    <a:pt x="8" y="49"/>
                    <a:pt x="14" y="49"/>
                  </a:cubicBezTo>
                  <a:cubicBezTo>
                    <a:pt x="49" y="49"/>
                    <a:pt x="49" y="49"/>
                    <a:pt x="49" y="49"/>
                  </a:cubicBezTo>
                  <a:cubicBezTo>
                    <a:pt x="49" y="59"/>
                    <a:pt x="49" y="59"/>
                    <a:pt x="49" y="59"/>
                  </a:cubicBezTo>
                  <a:cubicBezTo>
                    <a:pt x="10" y="59"/>
                    <a:pt x="10" y="59"/>
                    <a:pt x="10" y="59"/>
                  </a:cubicBezTo>
                  <a:cubicBezTo>
                    <a:pt x="5" y="59"/>
                    <a:pt x="1" y="59"/>
                    <a:pt x="0" y="59"/>
                  </a:cubicBezTo>
                  <a:cubicBezTo>
                    <a:pt x="0" y="65"/>
                    <a:pt x="0" y="65"/>
                    <a:pt x="0" y="65"/>
                  </a:cubicBezTo>
                  <a:cubicBezTo>
                    <a:pt x="1" y="65"/>
                    <a:pt x="5" y="65"/>
                    <a:pt x="10" y="65"/>
                  </a:cubicBezTo>
                  <a:cubicBezTo>
                    <a:pt x="49" y="65"/>
                    <a:pt x="49" y="65"/>
                    <a:pt x="49" y="65"/>
                  </a:cubicBezTo>
                  <a:cubicBezTo>
                    <a:pt x="49" y="70"/>
                    <a:pt x="49" y="70"/>
                    <a:pt x="49" y="70"/>
                  </a:cubicBezTo>
                  <a:cubicBezTo>
                    <a:pt x="56" y="70"/>
                    <a:pt x="56" y="70"/>
                    <a:pt x="56" y="70"/>
                  </a:cubicBezTo>
                  <a:cubicBezTo>
                    <a:pt x="56" y="69"/>
                    <a:pt x="56" y="66"/>
                    <a:pt x="56" y="62"/>
                  </a:cubicBezTo>
                  <a:cubicBezTo>
                    <a:pt x="56" y="34"/>
                    <a:pt x="56" y="34"/>
                    <a:pt x="56" y="34"/>
                  </a:cubicBezTo>
                  <a:cubicBezTo>
                    <a:pt x="56" y="30"/>
                    <a:pt x="56" y="28"/>
                    <a:pt x="56" y="27"/>
                  </a:cubicBezTo>
                  <a:cubicBezTo>
                    <a:pt x="56" y="27"/>
                    <a:pt x="53" y="27"/>
                    <a:pt x="48" y="28"/>
                  </a:cubicBezTo>
                  <a:cubicBezTo>
                    <a:pt x="33" y="28"/>
                    <a:pt x="33" y="28"/>
                    <a:pt x="33" y="28"/>
                  </a:cubicBezTo>
                  <a:cubicBezTo>
                    <a:pt x="33" y="8"/>
                    <a:pt x="33" y="8"/>
                    <a:pt x="33" y="8"/>
                  </a:cubicBezTo>
                  <a:close/>
                  <a:moveTo>
                    <a:pt x="52" y="5"/>
                  </a:moveTo>
                  <a:cubicBezTo>
                    <a:pt x="58" y="9"/>
                    <a:pt x="58" y="9"/>
                    <a:pt x="58" y="9"/>
                  </a:cubicBezTo>
                  <a:cubicBezTo>
                    <a:pt x="54" y="15"/>
                    <a:pt x="51" y="20"/>
                    <a:pt x="47" y="24"/>
                  </a:cubicBezTo>
                  <a:cubicBezTo>
                    <a:pt x="46" y="23"/>
                    <a:pt x="44" y="22"/>
                    <a:pt x="41" y="21"/>
                  </a:cubicBezTo>
                  <a:cubicBezTo>
                    <a:pt x="45" y="17"/>
                    <a:pt x="49" y="11"/>
                    <a:pt x="52" y="5"/>
                  </a:cubicBezTo>
                  <a:close/>
                  <a:moveTo>
                    <a:pt x="19" y="20"/>
                  </a:moveTo>
                  <a:cubicBezTo>
                    <a:pt x="13" y="24"/>
                    <a:pt x="13" y="24"/>
                    <a:pt x="13" y="24"/>
                  </a:cubicBezTo>
                  <a:cubicBezTo>
                    <a:pt x="10" y="18"/>
                    <a:pt x="6" y="13"/>
                    <a:pt x="1" y="10"/>
                  </a:cubicBezTo>
                  <a:cubicBezTo>
                    <a:pt x="7" y="6"/>
                    <a:pt x="7" y="6"/>
                    <a:pt x="7" y="6"/>
                  </a:cubicBezTo>
                  <a:cubicBezTo>
                    <a:pt x="12" y="11"/>
                    <a:pt x="16" y="15"/>
                    <a:pt x="19" y="20"/>
                  </a:cubicBezTo>
                  <a:close/>
                  <a:moveTo>
                    <a:pt x="121" y="18"/>
                  </a:moveTo>
                  <a:cubicBezTo>
                    <a:pt x="116" y="11"/>
                    <a:pt x="113" y="6"/>
                    <a:pt x="110" y="3"/>
                  </a:cubicBezTo>
                  <a:cubicBezTo>
                    <a:pt x="103" y="6"/>
                    <a:pt x="103" y="6"/>
                    <a:pt x="103" y="6"/>
                  </a:cubicBezTo>
                  <a:cubicBezTo>
                    <a:pt x="108" y="12"/>
                    <a:pt x="111" y="17"/>
                    <a:pt x="113" y="22"/>
                  </a:cubicBezTo>
                  <a:cubicBezTo>
                    <a:pt x="121" y="18"/>
                    <a:pt x="121" y="18"/>
                    <a:pt x="121" y="18"/>
                  </a:cubicBezTo>
                  <a:close/>
                  <a:moveTo>
                    <a:pt x="97" y="21"/>
                  </a:moveTo>
                  <a:cubicBezTo>
                    <a:pt x="103" y="21"/>
                    <a:pt x="106" y="22"/>
                    <a:pt x="106" y="23"/>
                  </a:cubicBezTo>
                  <a:cubicBezTo>
                    <a:pt x="106" y="23"/>
                    <a:pt x="106" y="24"/>
                    <a:pt x="105" y="24"/>
                  </a:cubicBezTo>
                  <a:cubicBezTo>
                    <a:pt x="105" y="25"/>
                    <a:pt x="105" y="26"/>
                    <a:pt x="105" y="26"/>
                  </a:cubicBezTo>
                  <a:cubicBezTo>
                    <a:pt x="104" y="30"/>
                    <a:pt x="104" y="34"/>
                    <a:pt x="104" y="39"/>
                  </a:cubicBezTo>
                  <a:cubicBezTo>
                    <a:pt x="104" y="41"/>
                    <a:pt x="104" y="44"/>
                    <a:pt x="104" y="46"/>
                  </a:cubicBezTo>
                  <a:cubicBezTo>
                    <a:pt x="104" y="49"/>
                    <a:pt x="104" y="52"/>
                    <a:pt x="104" y="56"/>
                  </a:cubicBezTo>
                  <a:cubicBezTo>
                    <a:pt x="104" y="58"/>
                    <a:pt x="104" y="60"/>
                    <a:pt x="105" y="60"/>
                  </a:cubicBezTo>
                  <a:cubicBezTo>
                    <a:pt x="105" y="61"/>
                    <a:pt x="106" y="61"/>
                    <a:pt x="107" y="61"/>
                  </a:cubicBezTo>
                  <a:cubicBezTo>
                    <a:pt x="110" y="61"/>
                    <a:pt x="112" y="61"/>
                    <a:pt x="115" y="61"/>
                  </a:cubicBezTo>
                  <a:cubicBezTo>
                    <a:pt x="117" y="61"/>
                    <a:pt x="118" y="61"/>
                    <a:pt x="119" y="61"/>
                  </a:cubicBezTo>
                  <a:cubicBezTo>
                    <a:pt x="121" y="59"/>
                    <a:pt x="122" y="56"/>
                    <a:pt x="122" y="51"/>
                  </a:cubicBezTo>
                  <a:cubicBezTo>
                    <a:pt x="125" y="53"/>
                    <a:pt x="127" y="54"/>
                    <a:pt x="130" y="55"/>
                  </a:cubicBezTo>
                  <a:cubicBezTo>
                    <a:pt x="129" y="60"/>
                    <a:pt x="127" y="64"/>
                    <a:pt x="125" y="65"/>
                  </a:cubicBezTo>
                  <a:cubicBezTo>
                    <a:pt x="124" y="66"/>
                    <a:pt x="121" y="67"/>
                    <a:pt x="117" y="67"/>
                  </a:cubicBezTo>
                  <a:cubicBezTo>
                    <a:pt x="112" y="68"/>
                    <a:pt x="107" y="68"/>
                    <a:pt x="103" y="67"/>
                  </a:cubicBezTo>
                  <a:cubicBezTo>
                    <a:pt x="100" y="66"/>
                    <a:pt x="99" y="65"/>
                    <a:pt x="98" y="65"/>
                  </a:cubicBezTo>
                  <a:cubicBezTo>
                    <a:pt x="98" y="64"/>
                    <a:pt x="97" y="62"/>
                    <a:pt x="97" y="60"/>
                  </a:cubicBezTo>
                  <a:cubicBezTo>
                    <a:pt x="97" y="59"/>
                    <a:pt x="97" y="59"/>
                    <a:pt x="97" y="59"/>
                  </a:cubicBezTo>
                  <a:cubicBezTo>
                    <a:pt x="98" y="39"/>
                    <a:pt x="98" y="26"/>
                    <a:pt x="97" y="21"/>
                  </a:cubicBezTo>
                  <a:close/>
                  <a:moveTo>
                    <a:pt x="145" y="46"/>
                  </a:moveTo>
                  <a:cubicBezTo>
                    <a:pt x="142" y="40"/>
                    <a:pt x="138" y="33"/>
                    <a:pt x="132" y="25"/>
                  </a:cubicBezTo>
                  <a:cubicBezTo>
                    <a:pt x="125" y="28"/>
                    <a:pt x="125" y="28"/>
                    <a:pt x="125" y="28"/>
                  </a:cubicBezTo>
                  <a:cubicBezTo>
                    <a:pt x="131" y="37"/>
                    <a:pt x="135" y="45"/>
                    <a:pt x="137" y="50"/>
                  </a:cubicBezTo>
                  <a:cubicBezTo>
                    <a:pt x="145" y="46"/>
                    <a:pt x="145" y="46"/>
                    <a:pt x="145" y="46"/>
                  </a:cubicBezTo>
                  <a:close/>
                  <a:moveTo>
                    <a:pt x="83" y="25"/>
                  </a:moveTo>
                  <a:cubicBezTo>
                    <a:pt x="82" y="36"/>
                    <a:pt x="79" y="45"/>
                    <a:pt x="76" y="53"/>
                  </a:cubicBezTo>
                  <a:cubicBezTo>
                    <a:pt x="78" y="53"/>
                    <a:pt x="81" y="54"/>
                    <a:pt x="84" y="55"/>
                  </a:cubicBezTo>
                  <a:cubicBezTo>
                    <a:pt x="87" y="46"/>
                    <a:pt x="90" y="37"/>
                    <a:pt x="92" y="27"/>
                  </a:cubicBezTo>
                  <a:cubicBezTo>
                    <a:pt x="83" y="25"/>
                    <a:pt x="83" y="25"/>
                    <a:pt x="83" y="25"/>
                  </a:cubicBezTo>
                  <a:close/>
                  <a:moveTo>
                    <a:pt x="206" y="7"/>
                  </a:moveTo>
                  <a:cubicBezTo>
                    <a:pt x="206" y="6"/>
                    <a:pt x="206" y="4"/>
                    <a:pt x="207" y="2"/>
                  </a:cubicBezTo>
                  <a:cubicBezTo>
                    <a:pt x="207" y="2"/>
                    <a:pt x="207" y="1"/>
                    <a:pt x="207" y="1"/>
                  </a:cubicBezTo>
                  <a:cubicBezTo>
                    <a:pt x="207" y="1"/>
                    <a:pt x="206" y="0"/>
                    <a:pt x="202" y="0"/>
                  </a:cubicBezTo>
                  <a:cubicBezTo>
                    <a:pt x="201" y="0"/>
                    <a:pt x="200" y="0"/>
                    <a:pt x="199" y="0"/>
                  </a:cubicBezTo>
                  <a:cubicBezTo>
                    <a:pt x="199" y="0"/>
                    <a:pt x="199" y="0"/>
                    <a:pt x="199" y="1"/>
                  </a:cubicBezTo>
                  <a:cubicBezTo>
                    <a:pt x="200" y="3"/>
                    <a:pt x="200" y="5"/>
                    <a:pt x="200" y="7"/>
                  </a:cubicBezTo>
                  <a:cubicBezTo>
                    <a:pt x="185" y="7"/>
                    <a:pt x="185" y="7"/>
                    <a:pt x="185" y="7"/>
                  </a:cubicBezTo>
                  <a:cubicBezTo>
                    <a:pt x="184" y="6"/>
                    <a:pt x="185" y="4"/>
                    <a:pt x="185" y="2"/>
                  </a:cubicBezTo>
                  <a:cubicBezTo>
                    <a:pt x="185" y="2"/>
                    <a:pt x="186" y="1"/>
                    <a:pt x="186" y="1"/>
                  </a:cubicBezTo>
                  <a:cubicBezTo>
                    <a:pt x="185" y="0"/>
                    <a:pt x="183" y="0"/>
                    <a:pt x="178" y="0"/>
                  </a:cubicBezTo>
                  <a:cubicBezTo>
                    <a:pt x="178" y="0"/>
                    <a:pt x="178" y="0"/>
                    <a:pt x="178" y="0"/>
                  </a:cubicBezTo>
                  <a:cubicBezTo>
                    <a:pt x="178" y="2"/>
                    <a:pt x="179" y="4"/>
                    <a:pt x="179" y="7"/>
                  </a:cubicBezTo>
                  <a:cubicBezTo>
                    <a:pt x="167" y="7"/>
                    <a:pt x="167" y="7"/>
                    <a:pt x="167" y="7"/>
                  </a:cubicBezTo>
                  <a:cubicBezTo>
                    <a:pt x="165" y="7"/>
                    <a:pt x="162" y="7"/>
                    <a:pt x="159" y="7"/>
                  </a:cubicBezTo>
                  <a:cubicBezTo>
                    <a:pt x="159" y="13"/>
                    <a:pt x="159" y="13"/>
                    <a:pt x="159" y="13"/>
                  </a:cubicBezTo>
                  <a:cubicBezTo>
                    <a:pt x="161" y="12"/>
                    <a:pt x="164" y="12"/>
                    <a:pt x="167" y="12"/>
                  </a:cubicBezTo>
                  <a:cubicBezTo>
                    <a:pt x="179" y="12"/>
                    <a:pt x="179" y="12"/>
                    <a:pt x="179" y="12"/>
                  </a:cubicBezTo>
                  <a:cubicBezTo>
                    <a:pt x="179" y="15"/>
                    <a:pt x="178" y="17"/>
                    <a:pt x="178" y="18"/>
                  </a:cubicBezTo>
                  <a:cubicBezTo>
                    <a:pt x="185" y="18"/>
                    <a:pt x="185" y="18"/>
                    <a:pt x="185" y="18"/>
                  </a:cubicBezTo>
                  <a:cubicBezTo>
                    <a:pt x="185" y="18"/>
                    <a:pt x="185" y="18"/>
                    <a:pt x="185" y="18"/>
                  </a:cubicBezTo>
                  <a:cubicBezTo>
                    <a:pt x="185" y="17"/>
                    <a:pt x="185" y="15"/>
                    <a:pt x="185" y="12"/>
                  </a:cubicBezTo>
                  <a:cubicBezTo>
                    <a:pt x="200" y="12"/>
                    <a:pt x="200" y="12"/>
                    <a:pt x="200" y="12"/>
                  </a:cubicBezTo>
                  <a:cubicBezTo>
                    <a:pt x="200" y="15"/>
                    <a:pt x="200" y="17"/>
                    <a:pt x="199" y="18"/>
                  </a:cubicBezTo>
                  <a:cubicBezTo>
                    <a:pt x="206" y="18"/>
                    <a:pt x="206" y="18"/>
                    <a:pt x="206" y="18"/>
                  </a:cubicBezTo>
                  <a:cubicBezTo>
                    <a:pt x="206" y="17"/>
                    <a:pt x="206" y="15"/>
                    <a:pt x="206" y="12"/>
                  </a:cubicBezTo>
                  <a:cubicBezTo>
                    <a:pt x="216" y="12"/>
                    <a:pt x="216" y="12"/>
                    <a:pt x="216" y="12"/>
                  </a:cubicBezTo>
                  <a:cubicBezTo>
                    <a:pt x="219" y="12"/>
                    <a:pt x="223" y="12"/>
                    <a:pt x="227" y="13"/>
                  </a:cubicBezTo>
                  <a:cubicBezTo>
                    <a:pt x="227" y="7"/>
                    <a:pt x="227" y="7"/>
                    <a:pt x="227" y="7"/>
                  </a:cubicBezTo>
                  <a:cubicBezTo>
                    <a:pt x="224" y="7"/>
                    <a:pt x="220" y="7"/>
                    <a:pt x="216" y="7"/>
                  </a:cubicBezTo>
                  <a:cubicBezTo>
                    <a:pt x="206" y="7"/>
                    <a:pt x="206" y="7"/>
                    <a:pt x="206" y="7"/>
                  </a:cubicBezTo>
                  <a:close/>
                  <a:moveTo>
                    <a:pt x="195" y="21"/>
                  </a:moveTo>
                  <a:cubicBezTo>
                    <a:pt x="213" y="21"/>
                    <a:pt x="213" y="21"/>
                    <a:pt x="213" y="21"/>
                  </a:cubicBezTo>
                  <a:cubicBezTo>
                    <a:pt x="216" y="21"/>
                    <a:pt x="219" y="21"/>
                    <a:pt x="221" y="20"/>
                  </a:cubicBezTo>
                  <a:cubicBezTo>
                    <a:pt x="217" y="27"/>
                    <a:pt x="212" y="33"/>
                    <a:pt x="207" y="37"/>
                  </a:cubicBezTo>
                  <a:cubicBezTo>
                    <a:pt x="213" y="39"/>
                    <a:pt x="221" y="41"/>
                    <a:pt x="229" y="41"/>
                  </a:cubicBezTo>
                  <a:cubicBezTo>
                    <a:pt x="227" y="42"/>
                    <a:pt x="225" y="45"/>
                    <a:pt x="224" y="48"/>
                  </a:cubicBezTo>
                  <a:cubicBezTo>
                    <a:pt x="215" y="46"/>
                    <a:pt x="207" y="44"/>
                    <a:pt x="201" y="40"/>
                  </a:cubicBezTo>
                  <a:cubicBezTo>
                    <a:pt x="198" y="42"/>
                    <a:pt x="191" y="45"/>
                    <a:pt x="180" y="49"/>
                  </a:cubicBezTo>
                  <a:cubicBezTo>
                    <a:pt x="179" y="49"/>
                    <a:pt x="178" y="49"/>
                    <a:pt x="178" y="49"/>
                  </a:cubicBezTo>
                  <a:cubicBezTo>
                    <a:pt x="177" y="47"/>
                    <a:pt x="176" y="45"/>
                    <a:pt x="174" y="44"/>
                  </a:cubicBezTo>
                  <a:cubicBezTo>
                    <a:pt x="174" y="44"/>
                    <a:pt x="174" y="44"/>
                    <a:pt x="174" y="44"/>
                  </a:cubicBezTo>
                  <a:cubicBezTo>
                    <a:pt x="180" y="43"/>
                    <a:pt x="188" y="41"/>
                    <a:pt x="196" y="37"/>
                  </a:cubicBezTo>
                  <a:cubicBezTo>
                    <a:pt x="194" y="35"/>
                    <a:pt x="191" y="33"/>
                    <a:pt x="189" y="29"/>
                  </a:cubicBezTo>
                  <a:cubicBezTo>
                    <a:pt x="188" y="30"/>
                    <a:pt x="187" y="31"/>
                    <a:pt x="186" y="32"/>
                  </a:cubicBezTo>
                  <a:cubicBezTo>
                    <a:pt x="185" y="35"/>
                    <a:pt x="183" y="36"/>
                    <a:pt x="182" y="37"/>
                  </a:cubicBezTo>
                  <a:cubicBezTo>
                    <a:pt x="180" y="36"/>
                    <a:pt x="179" y="35"/>
                    <a:pt x="177" y="35"/>
                  </a:cubicBezTo>
                  <a:cubicBezTo>
                    <a:pt x="176" y="35"/>
                    <a:pt x="176" y="35"/>
                    <a:pt x="176" y="35"/>
                  </a:cubicBezTo>
                  <a:cubicBezTo>
                    <a:pt x="182" y="31"/>
                    <a:pt x="187" y="24"/>
                    <a:pt x="191" y="15"/>
                  </a:cubicBezTo>
                  <a:cubicBezTo>
                    <a:pt x="191" y="15"/>
                    <a:pt x="192" y="15"/>
                    <a:pt x="192" y="15"/>
                  </a:cubicBezTo>
                  <a:cubicBezTo>
                    <a:pt x="196" y="16"/>
                    <a:pt x="198" y="17"/>
                    <a:pt x="198" y="18"/>
                  </a:cubicBezTo>
                  <a:cubicBezTo>
                    <a:pt x="198" y="18"/>
                    <a:pt x="198" y="18"/>
                    <a:pt x="197" y="19"/>
                  </a:cubicBezTo>
                  <a:cubicBezTo>
                    <a:pt x="196" y="20"/>
                    <a:pt x="195" y="20"/>
                    <a:pt x="195" y="21"/>
                  </a:cubicBezTo>
                  <a:close/>
                  <a:moveTo>
                    <a:pt x="178" y="24"/>
                  </a:moveTo>
                  <a:cubicBezTo>
                    <a:pt x="174" y="29"/>
                    <a:pt x="174" y="29"/>
                    <a:pt x="174" y="29"/>
                  </a:cubicBezTo>
                  <a:cubicBezTo>
                    <a:pt x="170" y="26"/>
                    <a:pt x="166" y="23"/>
                    <a:pt x="163" y="21"/>
                  </a:cubicBezTo>
                  <a:cubicBezTo>
                    <a:pt x="166" y="16"/>
                    <a:pt x="166" y="16"/>
                    <a:pt x="166" y="16"/>
                  </a:cubicBezTo>
                  <a:cubicBezTo>
                    <a:pt x="169" y="18"/>
                    <a:pt x="173" y="20"/>
                    <a:pt x="178" y="24"/>
                  </a:cubicBezTo>
                  <a:close/>
                  <a:moveTo>
                    <a:pt x="211" y="26"/>
                  </a:moveTo>
                  <a:cubicBezTo>
                    <a:pt x="192" y="26"/>
                    <a:pt x="192" y="26"/>
                    <a:pt x="192" y="26"/>
                  </a:cubicBezTo>
                  <a:cubicBezTo>
                    <a:pt x="196" y="31"/>
                    <a:pt x="199" y="34"/>
                    <a:pt x="201" y="34"/>
                  </a:cubicBezTo>
                  <a:cubicBezTo>
                    <a:pt x="205" y="32"/>
                    <a:pt x="208" y="29"/>
                    <a:pt x="211" y="26"/>
                  </a:cubicBezTo>
                  <a:close/>
                  <a:moveTo>
                    <a:pt x="173" y="36"/>
                  </a:moveTo>
                  <a:cubicBezTo>
                    <a:pt x="172" y="36"/>
                    <a:pt x="172" y="35"/>
                    <a:pt x="170" y="34"/>
                  </a:cubicBezTo>
                  <a:cubicBezTo>
                    <a:pt x="166" y="32"/>
                    <a:pt x="163" y="31"/>
                    <a:pt x="162" y="30"/>
                  </a:cubicBezTo>
                  <a:cubicBezTo>
                    <a:pt x="158" y="35"/>
                    <a:pt x="158" y="35"/>
                    <a:pt x="158" y="35"/>
                  </a:cubicBezTo>
                  <a:cubicBezTo>
                    <a:pt x="162" y="36"/>
                    <a:pt x="166" y="39"/>
                    <a:pt x="169" y="41"/>
                  </a:cubicBezTo>
                  <a:cubicBezTo>
                    <a:pt x="173" y="36"/>
                    <a:pt x="173" y="36"/>
                    <a:pt x="173" y="36"/>
                  </a:cubicBezTo>
                  <a:close/>
                  <a:moveTo>
                    <a:pt x="169" y="45"/>
                  </a:moveTo>
                  <a:cubicBezTo>
                    <a:pt x="167" y="54"/>
                    <a:pt x="164" y="61"/>
                    <a:pt x="160" y="65"/>
                  </a:cubicBezTo>
                  <a:cubicBezTo>
                    <a:pt x="167" y="69"/>
                    <a:pt x="167" y="69"/>
                    <a:pt x="167" y="69"/>
                  </a:cubicBezTo>
                  <a:cubicBezTo>
                    <a:pt x="168" y="66"/>
                    <a:pt x="171" y="59"/>
                    <a:pt x="175" y="49"/>
                  </a:cubicBezTo>
                  <a:cubicBezTo>
                    <a:pt x="169" y="45"/>
                    <a:pt x="169" y="45"/>
                    <a:pt x="169" y="45"/>
                  </a:cubicBezTo>
                  <a:close/>
                  <a:moveTo>
                    <a:pt x="190" y="52"/>
                  </a:moveTo>
                  <a:cubicBezTo>
                    <a:pt x="212" y="52"/>
                    <a:pt x="212" y="52"/>
                    <a:pt x="212" y="52"/>
                  </a:cubicBezTo>
                  <a:cubicBezTo>
                    <a:pt x="212" y="61"/>
                    <a:pt x="212" y="61"/>
                    <a:pt x="212" y="61"/>
                  </a:cubicBezTo>
                  <a:cubicBezTo>
                    <a:pt x="190" y="61"/>
                    <a:pt x="190" y="61"/>
                    <a:pt x="190" y="61"/>
                  </a:cubicBezTo>
                  <a:cubicBezTo>
                    <a:pt x="190" y="52"/>
                    <a:pt x="190" y="52"/>
                    <a:pt x="190" y="52"/>
                  </a:cubicBezTo>
                  <a:close/>
                  <a:moveTo>
                    <a:pt x="184" y="48"/>
                  </a:moveTo>
                  <a:cubicBezTo>
                    <a:pt x="184" y="48"/>
                    <a:pt x="185" y="50"/>
                    <a:pt x="185" y="54"/>
                  </a:cubicBezTo>
                  <a:cubicBezTo>
                    <a:pt x="185" y="63"/>
                    <a:pt x="185" y="63"/>
                    <a:pt x="185" y="63"/>
                  </a:cubicBezTo>
                  <a:cubicBezTo>
                    <a:pt x="185" y="67"/>
                    <a:pt x="184" y="69"/>
                    <a:pt x="184" y="70"/>
                  </a:cubicBezTo>
                  <a:cubicBezTo>
                    <a:pt x="191" y="70"/>
                    <a:pt x="191" y="70"/>
                    <a:pt x="191" y="70"/>
                  </a:cubicBezTo>
                  <a:cubicBezTo>
                    <a:pt x="190" y="68"/>
                    <a:pt x="190" y="67"/>
                    <a:pt x="190" y="65"/>
                  </a:cubicBezTo>
                  <a:cubicBezTo>
                    <a:pt x="212" y="65"/>
                    <a:pt x="212" y="65"/>
                    <a:pt x="212" y="65"/>
                  </a:cubicBezTo>
                  <a:cubicBezTo>
                    <a:pt x="212" y="69"/>
                    <a:pt x="212" y="70"/>
                    <a:pt x="212" y="70"/>
                  </a:cubicBezTo>
                  <a:cubicBezTo>
                    <a:pt x="218" y="70"/>
                    <a:pt x="218" y="70"/>
                    <a:pt x="218" y="70"/>
                  </a:cubicBezTo>
                  <a:cubicBezTo>
                    <a:pt x="218" y="70"/>
                    <a:pt x="218" y="67"/>
                    <a:pt x="218" y="62"/>
                  </a:cubicBezTo>
                  <a:cubicBezTo>
                    <a:pt x="218" y="55"/>
                    <a:pt x="218" y="55"/>
                    <a:pt x="218" y="55"/>
                  </a:cubicBezTo>
                  <a:cubicBezTo>
                    <a:pt x="218" y="47"/>
                    <a:pt x="218" y="47"/>
                    <a:pt x="218" y="47"/>
                  </a:cubicBezTo>
                  <a:cubicBezTo>
                    <a:pt x="211" y="48"/>
                    <a:pt x="211" y="48"/>
                    <a:pt x="211" y="48"/>
                  </a:cubicBezTo>
                  <a:cubicBezTo>
                    <a:pt x="191" y="48"/>
                    <a:pt x="191" y="48"/>
                    <a:pt x="191" y="48"/>
                  </a:cubicBezTo>
                  <a:cubicBezTo>
                    <a:pt x="184" y="48"/>
                    <a:pt x="184" y="48"/>
                    <a:pt x="184" y="48"/>
                  </a:cubicBezTo>
                  <a:close/>
                  <a:moveTo>
                    <a:pt x="260" y="7"/>
                  </a:moveTo>
                  <a:cubicBezTo>
                    <a:pt x="260" y="6"/>
                    <a:pt x="261" y="4"/>
                    <a:pt x="262" y="3"/>
                  </a:cubicBezTo>
                  <a:cubicBezTo>
                    <a:pt x="262" y="3"/>
                    <a:pt x="262" y="2"/>
                    <a:pt x="262" y="2"/>
                  </a:cubicBezTo>
                  <a:cubicBezTo>
                    <a:pt x="262" y="2"/>
                    <a:pt x="259" y="1"/>
                    <a:pt x="255" y="1"/>
                  </a:cubicBezTo>
                  <a:cubicBezTo>
                    <a:pt x="255" y="3"/>
                    <a:pt x="255" y="5"/>
                    <a:pt x="255" y="9"/>
                  </a:cubicBezTo>
                  <a:cubicBezTo>
                    <a:pt x="255" y="19"/>
                    <a:pt x="255" y="19"/>
                    <a:pt x="255" y="19"/>
                  </a:cubicBezTo>
                  <a:cubicBezTo>
                    <a:pt x="249" y="19"/>
                    <a:pt x="249" y="19"/>
                    <a:pt x="249" y="19"/>
                  </a:cubicBezTo>
                  <a:cubicBezTo>
                    <a:pt x="250" y="16"/>
                    <a:pt x="251" y="14"/>
                    <a:pt x="251" y="12"/>
                  </a:cubicBezTo>
                  <a:cubicBezTo>
                    <a:pt x="252" y="12"/>
                    <a:pt x="252" y="12"/>
                    <a:pt x="252" y="12"/>
                  </a:cubicBezTo>
                  <a:cubicBezTo>
                    <a:pt x="251" y="11"/>
                    <a:pt x="248" y="10"/>
                    <a:pt x="244" y="10"/>
                  </a:cubicBezTo>
                  <a:cubicBezTo>
                    <a:pt x="244" y="18"/>
                    <a:pt x="242" y="26"/>
                    <a:pt x="240" y="35"/>
                  </a:cubicBezTo>
                  <a:cubicBezTo>
                    <a:pt x="242" y="34"/>
                    <a:pt x="244" y="35"/>
                    <a:pt x="246" y="35"/>
                  </a:cubicBezTo>
                  <a:cubicBezTo>
                    <a:pt x="246" y="35"/>
                    <a:pt x="247" y="33"/>
                    <a:pt x="247" y="31"/>
                  </a:cubicBezTo>
                  <a:cubicBezTo>
                    <a:pt x="247" y="28"/>
                    <a:pt x="248" y="25"/>
                    <a:pt x="248" y="23"/>
                  </a:cubicBezTo>
                  <a:cubicBezTo>
                    <a:pt x="255" y="23"/>
                    <a:pt x="255" y="23"/>
                    <a:pt x="255" y="23"/>
                  </a:cubicBezTo>
                  <a:cubicBezTo>
                    <a:pt x="255" y="40"/>
                    <a:pt x="255" y="40"/>
                    <a:pt x="255" y="40"/>
                  </a:cubicBezTo>
                  <a:cubicBezTo>
                    <a:pt x="239" y="46"/>
                    <a:pt x="239" y="46"/>
                    <a:pt x="239" y="46"/>
                  </a:cubicBezTo>
                  <a:cubicBezTo>
                    <a:pt x="243" y="52"/>
                    <a:pt x="243" y="52"/>
                    <a:pt x="243" y="52"/>
                  </a:cubicBezTo>
                  <a:cubicBezTo>
                    <a:pt x="255" y="46"/>
                    <a:pt x="255" y="46"/>
                    <a:pt x="255" y="46"/>
                  </a:cubicBezTo>
                  <a:cubicBezTo>
                    <a:pt x="255" y="59"/>
                    <a:pt x="255" y="59"/>
                    <a:pt x="255" y="59"/>
                  </a:cubicBezTo>
                  <a:cubicBezTo>
                    <a:pt x="255" y="62"/>
                    <a:pt x="255" y="65"/>
                    <a:pt x="254" y="68"/>
                  </a:cubicBezTo>
                  <a:cubicBezTo>
                    <a:pt x="254" y="69"/>
                    <a:pt x="254" y="69"/>
                    <a:pt x="254" y="69"/>
                  </a:cubicBezTo>
                  <a:cubicBezTo>
                    <a:pt x="261" y="69"/>
                    <a:pt x="261" y="69"/>
                    <a:pt x="261" y="69"/>
                  </a:cubicBezTo>
                  <a:cubicBezTo>
                    <a:pt x="261" y="69"/>
                    <a:pt x="261" y="69"/>
                    <a:pt x="261" y="68"/>
                  </a:cubicBezTo>
                  <a:cubicBezTo>
                    <a:pt x="261" y="66"/>
                    <a:pt x="260" y="63"/>
                    <a:pt x="260" y="59"/>
                  </a:cubicBezTo>
                  <a:cubicBezTo>
                    <a:pt x="260" y="44"/>
                    <a:pt x="260" y="44"/>
                    <a:pt x="260" y="44"/>
                  </a:cubicBezTo>
                  <a:cubicBezTo>
                    <a:pt x="270" y="39"/>
                    <a:pt x="270" y="39"/>
                    <a:pt x="270" y="39"/>
                  </a:cubicBezTo>
                  <a:cubicBezTo>
                    <a:pt x="269" y="34"/>
                    <a:pt x="269" y="34"/>
                    <a:pt x="269" y="34"/>
                  </a:cubicBezTo>
                  <a:cubicBezTo>
                    <a:pt x="260" y="37"/>
                    <a:pt x="260" y="37"/>
                    <a:pt x="260" y="37"/>
                  </a:cubicBezTo>
                  <a:cubicBezTo>
                    <a:pt x="260" y="23"/>
                    <a:pt x="260" y="23"/>
                    <a:pt x="260" y="23"/>
                  </a:cubicBezTo>
                  <a:cubicBezTo>
                    <a:pt x="262" y="23"/>
                    <a:pt x="264" y="23"/>
                    <a:pt x="266" y="24"/>
                  </a:cubicBezTo>
                  <a:cubicBezTo>
                    <a:pt x="266" y="24"/>
                    <a:pt x="266" y="24"/>
                    <a:pt x="266" y="24"/>
                  </a:cubicBezTo>
                  <a:cubicBezTo>
                    <a:pt x="266" y="18"/>
                    <a:pt x="266" y="18"/>
                    <a:pt x="266" y="18"/>
                  </a:cubicBezTo>
                  <a:cubicBezTo>
                    <a:pt x="266" y="18"/>
                    <a:pt x="266" y="18"/>
                    <a:pt x="266" y="18"/>
                  </a:cubicBezTo>
                  <a:cubicBezTo>
                    <a:pt x="264" y="18"/>
                    <a:pt x="262" y="19"/>
                    <a:pt x="260" y="19"/>
                  </a:cubicBezTo>
                  <a:cubicBezTo>
                    <a:pt x="260" y="7"/>
                    <a:pt x="260" y="7"/>
                    <a:pt x="260" y="7"/>
                  </a:cubicBezTo>
                  <a:close/>
                  <a:moveTo>
                    <a:pt x="278" y="15"/>
                  </a:moveTo>
                  <a:cubicBezTo>
                    <a:pt x="296" y="15"/>
                    <a:pt x="296" y="15"/>
                    <a:pt x="296" y="15"/>
                  </a:cubicBezTo>
                  <a:cubicBezTo>
                    <a:pt x="301" y="15"/>
                    <a:pt x="305" y="15"/>
                    <a:pt x="307" y="14"/>
                  </a:cubicBezTo>
                  <a:cubicBezTo>
                    <a:pt x="306" y="42"/>
                    <a:pt x="303" y="58"/>
                    <a:pt x="301" y="63"/>
                  </a:cubicBezTo>
                  <a:cubicBezTo>
                    <a:pt x="299" y="65"/>
                    <a:pt x="295" y="67"/>
                    <a:pt x="288" y="67"/>
                  </a:cubicBezTo>
                  <a:cubicBezTo>
                    <a:pt x="288" y="64"/>
                    <a:pt x="287" y="62"/>
                    <a:pt x="285" y="59"/>
                  </a:cubicBezTo>
                  <a:cubicBezTo>
                    <a:pt x="291" y="60"/>
                    <a:pt x="294" y="60"/>
                    <a:pt x="295" y="59"/>
                  </a:cubicBezTo>
                  <a:cubicBezTo>
                    <a:pt x="297" y="59"/>
                    <a:pt x="299" y="47"/>
                    <a:pt x="301" y="20"/>
                  </a:cubicBezTo>
                  <a:cubicBezTo>
                    <a:pt x="296" y="20"/>
                    <a:pt x="296" y="20"/>
                    <a:pt x="296" y="20"/>
                  </a:cubicBezTo>
                  <a:cubicBezTo>
                    <a:pt x="293" y="44"/>
                    <a:pt x="286" y="60"/>
                    <a:pt x="272" y="66"/>
                  </a:cubicBezTo>
                  <a:cubicBezTo>
                    <a:pt x="271" y="65"/>
                    <a:pt x="269" y="64"/>
                    <a:pt x="265" y="62"/>
                  </a:cubicBezTo>
                  <a:cubicBezTo>
                    <a:pt x="279" y="58"/>
                    <a:pt x="288" y="44"/>
                    <a:pt x="290" y="20"/>
                  </a:cubicBezTo>
                  <a:cubicBezTo>
                    <a:pt x="286" y="20"/>
                    <a:pt x="286" y="20"/>
                    <a:pt x="286" y="20"/>
                  </a:cubicBezTo>
                  <a:cubicBezTo>
                    <a:pt x="283" y="35"/>
                    <a:pt x="278" y="46"/>
                    <a:pt x="271" y="53"/>
                  </a:cubicBezTo>
                  <a:cubicBezTo>
                    <a:pt x="270" y="52"/>
                    <a:pt x="268" y="51"/>
                    <a:pt x="264" y="50"/>
                  </a:cubicBezTo>
                  <a:cubicBezTo>
                    <a:pt x="272" y="45"/>
                    <a:pt x="277" y="35"/>
                    <a:pt x="280" y="20"/>
                  </a:cubicBezTo>
                  <a:cubicBezTo>
                    <a:pt x="276" y="20"/>
                    <a:pt x="276" y="20"/>
                    <a:pt x="276" y="20"/>
                  </a:cubicBezTo>
                  <a:cubicBezTo>
                    <a:pt x="276" y="20"/>
                    <a:pt x="275" y="21"/>
                    <a:pt x="274" y="23"/>
                  </a:cubicBezTo>
                  <a:cubicBezTo>
                    <a:pt x="272" y="27"/>
                    <a:pt x="270" y="30"/>
                    <a:pt x="270" y="31"/>
                  </a:cubicBezTo>
                  <a:cubicBezTo>
                    <a:pt x="269" y="30"/>
                    <a:pt x="267" y="29"/>
                    <a:pt x="264" y="28"/>
                  </a:cubicBezTo>
                  <a:cubicBezTo>
                    <a:pt x="269" y="21"/>
                    <a:pt x="274" y="12"/>
                    <a:pt x="277" y="1"/>
                  </a:cubicBezTo>
                  <a:cubicBezTo>
                    <a:pt x="282" y="2"/>
                    <a:pt x="284" y="3"/>
                    <a:pt x="286" y="4"/>
                  </a:cubicBezTo>
                  <a:cubicBezTo>
                    <a:pt x="286" y="4"/>
                    <a:pt x="285" y="4"/>
                    <a:pt x="285" y="5"/>
                  </a:cubicBezTo>
                  <a:cubicBezTo>
                    <a:pt x="283" y="7"/>
                    <a:pt x="281" y="10"/>
                    <a:pt x="278"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41"/>
            <p:cNvSpPr>
              <a:spLocks noEditPoints="1"/>
            </p:cNvSpPr>
            <p:nvPr/>
          </p:nvSpPr>
          <p:spPr bwMode="auto">
            <a:xfrm>
              <a:off x="5211" y="733"/>
              <a:ext cx="354" cy="713"/>
            </a:xfrm>
            <a:custGeom>
              <a:avLst/>
              <a:gdLst>
                <a:gd name="T0" fmla="*/ 247 w 354"/>
                <a:gd name="T1" fmla="*/ 603 h 713"/>
                <a:gd name="T2" fmla="*/ 303 w 354"/>
                <a:gd name="T3" fmla="*/ 539 h 713"/>
                <a:gd name="T4" fmla="*/ 284 w 354"/>
                <a:gd name="T5" fmla="*/ 523 h 713"/>
                <a:gd name="T6" fmla="*/ 16 w 354"/>
                <a:gd name="T7" fmla="*/ 526 h 713"/>
                <a:gd name="T8" fmla="*/ 2 w 354"/>
                <a:gd name="T9" fmla="*/ 536 h 713"/>
                <a:gd name="T10" fmla="*/ 61 w 354"/>
                <a:gd name="T11" fmla="*/ 713 h 713"/>
                <a:gd name="T12" fmla="*/ 171 w 354"/>
                <a:gd name="T13" fmla="*/ 507 h 713"/>
                <a:gd name="T14" fmla="*/ 201 w 354"/>
                <a:gd name="T15" fmla="*/ 483 h 713"/>
                <a:gd name="T16" fmla="*/ 206 w 354"/>
                <a:gd name="T17" fmla="*/ 442 h 713"/>
                <a:gd name="T18" fmla="*/ 177 w 354"/>
                <a:gd name="T19" fmla="*/ 408 h 713"/>
                <a:gd name="T20" fmla="*/ 126 w 354"/>
                <a:gd name="T21" fmla="*/ 408 h 713"/>
                <a:gd name="T22" fmla="*/ 99 w 354"/>
                <a:gd name="T23" fmla="*/ 445 h 713"/>
                <a:gd name="T24" fmla="*/ 112 w 354"/>
                <a:gd name="T25" fmla="*/ 491 h 713"/>
                <a:gd name="T26" fmla="*/ 153 w 354"/>
                <a:gd name="T27" fmla="*/ 512 h 713"/>
                <a:gd name="T28" fmla="*/ 314 w 354"/>
                <a:gd name="T29" fmla="*/ 400 h 713"/>
                <a:gd name="T30" fmla="*/ 311 w 354"/>
                <a:gd name="T31" fmla="*/ 442 h 713"/>
                <a:gd name="T32" fmla="*/ 343 w 354"/>
                <a:gd name="T33" fmla="*/ 434 h 713"/>
                <a:gd name="T34" fmla="*/ 354 w 354"/>
                <a:gd name="T35" fmla="*/ 408 h 713"/>
                <a:gd name="T36" fmla="*/ 308 w 354"/>
                <a:gd name="T37" fmla="*/ 378 h 713"/>
                <a:gd name="T38" fmla="*/ 166 w 354"/>
                <a:gd name="T39" fmla="*/ 338 h 713"/>
                <a:gd name="T40" fmla="*/ 247 w 354"/>
                <a:gd name="T41" fmla="*/ 365 h 713"/>
                <a:gd name="T42" fmla="*/ 260 w 354"/>
                <a:gd name="T43" fmla="*/ 357 h 713"/>
                <a:gd name="T44" fmla="*/ 265 w 354"/>
                <a:gd name="T45" fmla="*/ 351 h 713"/>
                <a:gd name="T46" fmla="*/ 268 w 354"/>
                <a:gd name="T47" fmla="*/ 327 h 713"/>
                <a:gd name="T48" fmla="*/ 263 w 354"/>
                <a:gd name="T49" fmla="*/ 300 h 713"/>
                <a:gd name="T50" fmla="*/ 257 w 354"/>
                <a:gd name="T51" fmla="*/ 298 h 713"/>
                <a:gd name="T52" fmla="*/ 233 w 354"/>
                <a:gd name="T53" fmla="*/ 311 h 713"/>
                <a:gd name="T54" fmla="*/ 225 w 354"/>
                <a:gd name="T55" fmla="*/ 354 h 713"/>
                <a:gd name="T56" fmla="*/ 228 w 354"/>
                <a:gd name="T57" fmla="*/ 362 h 713"/>
                <a:gd name="T58" fmla="*/ 244 w 354"/>
                <a:gd name="T59" fmla="*/ 367 h 713"/>
                <a:gd name="T60" fmla="*/ 104 w 354"/>
                <a:gd name="T61" fmla="*/ 316 h 713"/>
                <a:gd name="T62" fmla="*/ 64 w 354"/>
                <a:gd name="T63" fmla="*/ 292 h 713"/>
                <a:gd name="T64" fmla="*/ 32 w 354"/>
                <a:gd name="T65" fmla="*/ 298 h 713"/>
                <a:gd name="T66" fmla="*/ 104 w 354"/>
                <a:gd name="T67" fmla="*/ 359 h 713"/>
                <a:gd name="T68" fmla="*/ 139 w 354"/>
                <a:gd name="T69" fmla="*/ 292 h 713"/>
                <a:gd name="T70" fmla="*/ 137 w 354"/>
                <a:gd name="T71" fmla="*/ 308 h 713"/>
                <a:gd name="T72" fmla="*/ 161 w 354"/>
                <a:gd name="T73" fmla="*/ 330 h 713"/>
                <a:gd name="T74" fmla="*/ 212 w 354"/>
                <a:gd name="T75" fmla="*/ 311 h 713"/>
                <a:gd name="T76" fmla="*/ 222 w 354"/>
                <a:gd name="T77" fmla="*/ 298 h 713"/>
                <a:gd name="T78" fmla="*/ 214 w 354"/>
                <a:gd name="T79" fmla="*/ 220 h 713"/>
                <a:gd name="T80" fmla="*/ 193 w 354"/>
                <a:gd name="T81" fmla="*/ 193 h 713"/>
                <a:gd name="T82" fmla="*/ 180 w 354"/>
                <a:gd name="T83" fmla="*/ 196 h 713"/>
                <a:gd name="T84" fmla="*/ 145 w 354"/>
                <a:gd name="T85" fmla="*/ 244 h 713"/>
                <a:gd name="T86" fmla="*/ 298 w 354"/>
                <a:gd name="T87" fmla="*/ 298 h 713"/>
                <a:gd name="T88" fmla="*/ 276 w 354"/>
                <a:gd name="T89" fmla="*/ 276 h 713"/>
                <a:gd name="T90" fmla="*/ 83 w 354"/>
                <a:gd name="T91" fmla="*/ 257 h 713"/>
                <a:gd name="T92" fmla="*/ 83 w 354"/>
                <a:gd name="T93" fmla="*/ 204 h 713"/>
                <a:gd name="T94" fmla="*/ 182 w 354"/>
                <a:gd name="T95" fmla="*/ 105 h 713"/>
                <a:gd name="T96" fmla="*/ 169 w 354"/>
                <a:gd name="T97" fmla="*/ 115 h 713"/>
                <a:gd name="T98" fmla="*/ 158 w 354"/>
                <a:gd name="T99" fmla="*/ 115 h 713"/>
                <a:gd name="T100" fmla="*/ 155 w 354"/>
                <a:gd name="T101" fmla="*/ 118 h 713"/>
                <a:gd name="T102" fmla="*/ 169 w 354"/>
                <a:gd name="T103" fmla="*/ 185 h 713"/>
                <a:gd name="T104" fmla="*/ 214 w 354"/>
                <a:gd name="T105" fmla="*/ 121 h 713"/>
                <a:gd name="T106" fmla="*/ 91 w 354"/>
                <a:gd name="T107" fmla="*/ 153 h 713"/>
                <a:gd name="T108" fmla="*/ 80 w 354"/>
                <a:gd name="T109" fmla="*/ 147 h 713"/>
                <a:gd name="T110" fmla="*/ 91 w 354"/>
                <a:gd name="T111" fmla="*/ 129 h 713"/>
                <a:gd name="T112" fmla="*/ 129 w 354"/>
                <a:gd name="T113" fmla="*/ 115 h 713"/>
                <a:gd name="T114" fmla="*/ 209 w 354"/>
                <a:gd name="T115" fmla="*/ 94 h 713"/>
                <a:gd name="T116" fmla="*/ 166 w 354"/>
                <a:gd name="T117" fmla="*/ 0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 h="713">
                  <a:moveTo>
                    <a:pt x="61" y="713"/>
                  </a:moveTo>
                  <a:lnTo>
                    <a:pt x="61" y="603"/>
                  </a:lnTo>
                  <a:lnTo>
                    <a:pt x="67" y="603"/>
                  </a:lnTo>
                  <a:lnTo>
                    <a:pt x="67" y="713"/>
                  </a:lnTo>
                  <a:lnTo>
                    <a:pt x="241" y="713"/>
                  </a:lnTo>
                  <a:lnTo>
                    <a:pt x="241" y="603"/>
                  </a:lnTo>
                  <a:lnTo>
                    <a:pt x="247" y="603"/>
                  </a:lnTo>
                  <a:lnTo>
                    <a:pt x="247" y="713"/>
                  </a:lnTo>
                  <a:lnTo>
                    <a:pt x="308" y="713"/>
                  </a:lnTo>
                  <a:lnTo>
                    <a:pt x="308" y="558"/>
                  </a:lnTo>
                  <a:lnTo>
                    <a:pt x="306" y="550"/>
                  </a:lnTo>
                  <a:lnTo>
                    <a:pt x="306" y="544"/>
                  </a:lnTo>
                  <a:lnTo>
                    <a:pt x="303" y="542"/>
                  </a:lnTo>
                  <a:lnTo>
                    <a:pt x="303" y="539"/>
                  </a:lnTo>
                  <a:lnTo>
                    <a:pt x="300" y="536"/>
                  </a:lnTo>
                  <a:lnTo>
                    <a:pt x="300" y="534"/>
                  </a:lnTo>
                  <a:lnTo>
                    <a:pt x="298" y="531"/>
                  </a:lnTo>
                  <a:lnTo>
                    <a:pt x="295" y="528"/>
                  </a:lnTo>
                  <a:lnTo>
                    <a:pt x="292" y="528"/>
                  </a:lnTo>
                  <a:lnTo>
                    <a:pt x="287" y="526"/>
                  </a:lnTo>
                  <a:lnTo>
                    <a:pt x="284" y="523"/>
                  </a:lnTo>
                  <a:lnTo>
                    <a:pt x="279" y="523"/>
                  </a:lnTo>
                  <a:lnTo>
                    <a:pt x="271" y="523"/>
                  </a:lnTo>
                  <a:lnTo>
                    <a:pt x="35" y="523"/>
                  </a:lnTo>
                  <a:lnTo>
                    <a:pt x="27" y="523"/>
                  </a:lnTo>
                  <a:lnTo>
                    <a:pt x="24" y="523"/>
                  </a:lnTo>
                  <a:lnTo>
                    <a:pt x="19" y="523"/>
                  </a:lnTo>
                  <a:lnTo>
                    <a:pt x="16" y="526"/>
                  </a:lnTo>
                  <a:lnTo>
                    <a:pt x="13" y="526"/>
                  </a:lnTo>
                  <a:lnTo>
                    <a:pt x="11" y="528"/>
                  </a:lnTo>
                  <a:lnTo>
                    <a:pt x="11" y="528"/>
                  </a:lnTo>
                  <a:lnTo>
                    <a:pt x="8" y="531"/>
                  </a:lnTo>
                  <a:lnTo>
                    <a:pt x="5" y="531"/>
                  </a:lnTo>
                  <a:lnTo>
                    <a:pt x="5" y="534"/>
                  </a:lnTo>
                  <a:lnTo>
                    <a:pt x="2" y="536"/>
                  </a:lnTo>
                  <a:lnTo>
                    <a:pt x="2" y="539"/>
                  </a:lnTo>
                  <a:lnTo>
                    <a:pt x="2" y="544"/>
                  </a:lnTo>
                  <a:lnTo>
                    <a:pt x="2" y="547"/>
                  </a:lnTo>
                  <a:lnTo>
                    <a:pt x="0" y="552"/>
                  </a:lnTo>
                  <a:lnTo>
                    <a:pt x="0" y="713"/>
                  </a:lnTo>
                  <a:lnTo>
                    <a:pt x="61" y="713"/>
                  </a:lnTo>
                  <a:lnTo>
                    <a:pt x="61" y="713"/>
                  </a:lnTo>
                  <a:lnTo>
                    <a:pt x="61" y="713"/>
                  </a:lnTo>
                  <a:close/>
                  <a:moveTo>
                    <a:pt x="153" y="512"/>
                  </a:moveTo>
                  <a:lnTo>
                    <a:pt x="155" y="512"/>
                  </a:lnTo>
                  <a:lnTo>
                    <a:pt x="158" y="512"/>
                  </a:lnTo>
                  <a:lnTo>
                    <a:pt x="161" y="512"/>
                  </a:lnTo>
                  <a:lnTo>
                    <a:pt x="166" y="509"/>
                  </a:lnTo>
                  <a:lnTo>
                    <a:pt x="171" y="507"/>
                  </a:lnTo>
                  <a:lnTo>
                    <a:pt x="180" y="504"/>
                  </a:lnTo>
                  <a:lnTo>
                    <a:pt x="185" y="501"/>
                  </a:lnTo>
                  <a:lnTo>
                    <a:pt x="188" y="496"/>
                  </a:lnTo>
                  <a:lnTo>
                    <a:pt x="193" y="493"/>
                  </a:lnTo>
                  <a:lnTo>
                    <a:pt x="196" y="491"/>
                  </a:lnTo>
                  <a:lnTo>
                    <a:pt x="198" y="485"/>
                  </a:lnTo>
                  <a:lnTo>
                    <a:pt x="201" y="483"/>
                  </a:lnTo>
                  <a:lnTo>
                    <a:pt x="204" y="475"/>
                  </a:lnTo>
                  <a:lnTo>
                    <a:pt x="206" y="469"/>
                  </a:lnTo>
                  <a:lnTo>
                    <a:pt x="206" y="464"/>
                  </a:lnTo>
                  <a:lnTo>
                    <a:pt x="206" y="458"/>
                  </a:lnTo>
                  <a:lnTo>
                    <a:pt x="206" y="453"/>
                  </a:lnTo>
                  <a:lnTo>
                    <a:pt x="206" y="448"/>
                  </a:lnTo>
                  <a:lnTo>
                    <a:pt x="206" y="442"/>
                  </a:lnTo>
                  <a:lnTo>
                    <a:pt x="204" y="434"/>
                  </a:lnTo>
                  <a:lnTo>
                    <a:pt x="201" y="429"/>
                  </a:lnTo>
                  <a:lnTo>
                    <a:pt x="196" y="421"/>
                  </a:lnTo>
                  <a:lnTo>
                    <a:pt x="190" y="416"/>
                  </a:lnTo>
                  <a:lnTo>
                    <a:pt x="185" y="410"/>
                  </a:lnTo>
                  <a:lnTo>
                    <a:pt x="182" y="408"/>
                  </a:lnTo>
                  <a:lnTo>
                    <a:pt x="177" y="408"/>
                  </a:lnTo>
                  <a:lnTo>
                    <a:pt x="171" y="405"/>
                  </a:lnTo>
                  <a:lnTo>
                    <a:pt x="166" y="402"/>
                  </a:lnTo>
                  <a:lnTo>
                    <a:pt x="161" y="402"/>
                  </a:lnTo>
                  <a:lnTo>
                    <a:pt x="155" y="402"/>
                  </a:lnTo>
                  <a:lnTo>
                    <a:pt x="145" y="402"/>
                  </a:lnTo>
                  <a:lnTo>
                    <a:pt x="134" y="405"/>
                  </a:lnTo>
                  <a:lnTo>
                    <a:pt x="126" y="408"/>
                  </a:lnTo>
                  <a:lnTo>
                    <a:pt x="121" y="413"/>
                  </a:lnTo>
                  <a:lnTo>
                    <a:pt x="118" y="416"/>
                  </a:lnTo>
                  <a:lnTo>
                    <a:pt x="115" y="418"/>
                  </a:lnTo>
                  <a:lnTo>
                    <a:pt x="110" y="421"/>
                  </a:lnTo>
                  <a:lnTo>
                    <a:pt x="107" y="429"/>
                  </a:lnTo>
                  <a:lnTo>
                    <a:pt x="102" y="437"/>
                  </a:lnTo>
                  <a:lnTo>
                    <a:pt x="99" y="445"/>
                  </a:lnTo>
                  <a:lnTo>
                    <a:pt x="99" y="453"/>
                  </a:lnTo>
                  <a:lnTo>
                    <a:pt x="99" y="461"/>
                  </a:lnTo>
                  <a:lnTo>
                    <a:pt x="99" y="467"/>
                  </a:lnTo>
                  <a:lnTo>
                    <a:pt x="102" y="475"/>
                  </a:lnTo>
                  <a:lnTo>
                    <a:pt x="104" y="480"/>
                  </a:lnTo>
                  <a:lnTo>
                    <a:pt x="107" y="485"/>
                  </a:lnTo>
                  <a:lnTo>
                    <a:pt x="112" y="491"/>
                  </a:lnTo>
                  <a:lnTo>
                    <a:pt x="118" y="496"/>
                  </a:lnTo>
                  <a:lnTo>
                    <a:pt x="121" y="499"/>
                  </a:lnTo>
                  <a:lnTo>
                    <a:pt x="126" y="504"/>
                  </a:lnTo>
                  <a:lnTo>
                    <a:pt x="134" y="507"/>
                  </a:lnTo>
                  <a:lnTo>
                    <a:pt x="142" y="509"/>
                  </a:lnTo>
                  <a:lnTo>
                    <a:pt x="153" y="512"/>
                  </a:lnTo>
                  <a:lnTo>
                    <a:pt x="153" y="512"/>
                  </a:lnTo>
                  <a:close/>
                  <a:moveTo>
                    <a:pt x="322" y="389"/>
                  </a:moveTo>
                  <a:lnTo>
                    <a:pt x="319" y="397"/>
                  </a:lnTo>
                  <a:lnTo>
                    <a:pt x="316" y="397"/>
                  </a:lnTo>
                  <a:lnTo>
                    <a:pt x="316" y="397"/>
                  </a:lnTo>
                  <a:lnTo>
                    <a:pt x="316" y="397"/>
                  </a:lnTo>
                  <a:lnTo>
                    <a:pt x="314" y="397"/>
                  </a:lnTo>
                  <a:lnTo>
                    <a:pt x="314" y="400"/>
                  </a:lnTo>
                  <a:lnTo>
                    <a:pt x="314" y="400"/>
                  </a:lnTo>
                  <a:lnTo>
                    <a:pt x="311" y="400"/>
                  </a:lnTo>
                  <a:lnTo>
                    <a:pt x="308" y="400"/>
                  </a:lnTo>
                  <a:lnTo>
                    <a:pt x="306" y="400"/>
                  </a:lnTo>
                  <a:lnTo>
                    <a:pt x="306" y="405"/>
                  </a:lnTo>
                  <a:lnTo>
                    <a:pt x="308" y="416"/>
                  </a:lnTo>
                  <a:lnTo>
                    <a:pt x="311" y="442"/>
                  </a:lnTo>
                  <a:lnTo>
                    <a:pt x="314" y="453"/>
                  </a:lnTo>
                  <a:lnTo>
                    <a:pt x="330" y="450"/>
                  </a:lnTo>
                  <a:lnTo>
                    <a:pt x="330" y="450"/>
                  </a:lnTo>
                  <a:lnTo>
                    <a:pt x="332" y="450"/>
                  </a:lnTo>
                  <a:lnTo>
                    <a:pt x="332" y="448"/>
                  </a:lnTo>
                  <a:lnTo>
                    <a:pt x="338" y="445"/>
                  </a:lnTo>
                  <a:lnTo>
                    <a:pt x="343" y="434"/>
                  </a:lnTo>
                  <a:lnTo>
                    <a:pt x="351" y="421"/>
                  </a:lnTo>
                  <a:lnTo>
                    <a:pt x="351" y="416"/>
                  </a:lnTo>
                  <a:lnTo>
                    <a:pt x="354" y="413"/>
                  </a:lnTo>
                  <a:lnTo>
                    <a:pt x="354" y="410"/>
                  </a:lnTo>
                  <a:lnTo>
                    <a:pt x="354" y="408"/>
                  </a:lnTo>
                  <a:lnTo>
                    <a:pt x="354" y="408"/>
                  </a:lnTo>
                  <a:lnTo>
                    <a:pt x="354" y="408"/>
                  </a:lnTo>
                  <a:lnTo>
                    <a:pt x="354" y="405"/>
                  </a:lnTo>
                  <a:lnTo>
                    <a:pt x="354" y="405"/>
                  </a:lnTo>
                  <a:lnTo>
                    <a:pt x="351" y="405"/>
                  </a:lnTo>
                  <a:lnTo>
                    <a:pt x="322" y="389"/>
                  </a:lnTo>
                  <a:lnTo>
                    <a:pt x="322" y="389"/>
                  </a:lnTo>
                  <a:lnTo>
                    <a:pt x="322" y="389"/>
                  </a:lnTo>
                  <a:close/>
                  <a:moveTo>
                    <a:pt x="308" y="378"/>
                  </a:moveTo>
                  <a:lnTo>
                    <a:pt x="308" y="311"/>
                  </a:lnTo>
                  <a:lnTo>
                    <a:pt x="298" y="311"/>
                  </a:lnTo>
                  <a:lnTo>
                    <a:pt x="298" y="378"/>
                  </a:lnTo>
                  <a:lnTo>
                    <a:pt x="308" y="378"/>
                  </a:lnTo>
                  <a:lnTo>
                    <a:pt x="308" y="378"/>
                  </a:lnTo>
                  <a:close/>
                  <a:moveTo>
                    <a:pt x="166" y="373"/>
                  </a:moveTo>
                  <a:lnTo>
                    <a:pt x="166" y="338"/>
                  </a:lnTo>
                  <a:lnTo>
                    <a:pt x="158" y="338"/>
                  </a:lnTo>
                  <a:lnTo>
                    <a:pt x="158" y="373"/>
                  </a:lnTo>
                  <a:lnTo>
                    <a:pt x="166" y="373"/>
                  </a:lnTo>
                  <a:lnTo>
                    <a:pt x="166" y="373"/>
                  </a:lnTo>
                  <a:close/>
                  <a:moveTo>
                    <a:pt x="244" y="367"/>
                  </a:moveTo>
                  <a:lnTo>
                    <a:pt x="247" y="367"/>
                  </a:lnTo>
                  <a:lnTo>
                    <a:pt x="247" y="365"/>
                  </a:lnTo>
                  <a:lnTo>
                    <a:pt x="247" y="365"/>
                  </a:lnTo>
                  <a:lnTo>
                    <a:pt x="249" y="362"/>
                  </a:lnTo>
                  <a:lnTo>
                    <a:pt x="249" y="362"/>
                  </a:lnTo>
                  <a:lnTo>
                    <a:pt x="249" y="362"/>
                  </a:lnTo>
                  <a:lnTo>
                    <a:pt x="252" y="362"/>
                  </a:lnTo>
                  <a:lnTo>
                    <a:pt x="252" y="359"/>
                  </a:lnTo>
                  <a:lnTo>
                    <a:pt x="260" y="357"/>
                  </a:lnTo>
                  <a:lnTo>
                    <a:pt x="263" y="357"/>
                  </a:lnTo>
                  <a:lnTo>
                    <a:pt x="263" y="357"/>
                  </a:lnTo>
                  <a:lnTo>
                    <a:pt x="263" y="357"/>
                  </a:lnTo>
                  <a:lnTo>
                    <a:pt x="265" y="354"/>
                  </a:lnTo>
                  <a:lnTo>
                    <a:pt x="265" y="354"/>
                  </a:lnTo>
                  <a:lnTo>
                    <a:pt x="265" y="354"/>
                  </a:lnTo>
                  <a:lnTo>
                    <a:pt x="265" y="351"/>
                  </a:lnTo>
                  <a:lnTo>
                    <a:pt x="268" y="351"/>
                  </a:lnTo>
                  <a:lnTo>
                    <a:pt x="268" y="349"/>
                  </a:lnTo>
                  <a:lnTo>
                    <a:pt x="268" y="346"/>
                  </a:lnTo>
                  <a:lnTo>
                    <a:pt x="268" y="346"/>
                  </a:lnTo>
                  <a:lnTo>
                    <a:pt x="268" y="341"/>
                  </a:lnTo>
                  <a:lnTo>
                    <a:pt x="268" y="330"/>
                  </a:lnTo>
                  <a:lnTo>
                    <a:pt x="268" y="327"/>
                  </a:lnTo>
                  <a:lnTo>
                    <a:pt x="268" y="316"/>
                  </a:lnTo>
                  <a:lnTo>
                    <a:pt x="265" y="308"/>
                  </a:lnTo>
                  <a:lnTo>
                    <a:pt x="265" y="306"/>
                  </a:lnTo>
                  <a:lnTo>
                    <a:pt x="263" y="303"/>
                  </a:lnTo>
                  <a:lnTo>
                    <a:pt x="263" y="300"/>
                  </a:lnTo>
                  <a:lnTo>
                    <a:pt x="263" y="300"/>
                  </a:lnTo>
                  <a:lnTo>
                    <a:pt x="263" y="300"/>
                  </a:lnTo>
                  <a:lnTo>
                    <a:pt x="260" y="298"/>
                  </a:lnTo>
                  <a:lnTo>
                    <a:pt x="260" y="298"/>
                  </a:lnTo>
                  <a:lnTo>
                    <a:pt x="260" y="298"/>
                  </a:lnTo>
                  <a:lnTo>
                    <a:pt x="260" y="298"/>
                  </a:lnTo>
                  <a:lnTo>
                    <a:pt x="257" y="298"/>
                  </a:lnTo>
                  <a:lnTo>
                    <a:pt x="257" y="298"/>
                  </a:lnTo>
                  <a:lnTo>
                    <a:pt x="257" y="298"/>
                  </a:lnTo>
                  <a:lnTo>
                    <a:pt x="255" y="298"/>
                  </a:lnTo>
                  <a:lnTo>
                    <a:pt x="252" y="298"/>
                  </a:lnTo>
                  <a:lnTo>
                    <a:pt x="247" y="300"/>
                  </a:lnTo>
                  <a:lnTo>
                    <a:pt x="233" y="308"/>
                  </a:lnTo>
                  <a:lnTo>
                    <a:pt x="233" y="308"/>
                  </a:lnTo>
                  <a:lnTo>
                    <a:pt x="233" y="311"/>
                  </a:lnTo>
                  <a:lnTo>
                    <a:pt x="233" y="311"/>
                  </a:lnTo>
                  <a:lnTo>
                    <a:pt x="230" y="314"/>
                  </a:lnTo>
                  <a:lnTo>
                    <a:pt x="230" y="319"/>
                  </a:lnTo>
                  <a:lnTo>
                    <a:pt x="230" y="330"/>
                  </a:lnTo>
                  <a:lnTo>
                    <a:pt x="225" y="346"/>
                  </a:lnTo>
                  <a:lnTo>
                    <a:pt x="225" y="351"/>
                  </a:lnTo>
                  <a:lnTo>
                    <a:pt x="225" y="354"/>
                  </a:lnTo>
                  <a:lnTo>
                    <a:pt x="225" y="354"/>
                  </a:lnTo>
                  <a:lnTo>
                    <a:pt x="225" y="357"/>
                  </a:lnTo>
                  <a:lnTo>
                    <a:pt x="225" y="357"/>
                  </a:lnTo>
                  <a:lnTo>
                    <a:pt x="225" y="359"/>
                  </a:lnTo>
                  <a:lnTo>
                    <a:pt x="225" y="359"/>
                  </a:lnTo>
                  <a:lnTo>
                    <a:pt x="225" y="359"/>
                  </a:lnTo>
                  <a:lnTo>
                    <a:pt x="228" y="362"/>
                  </a:lnTo>
                  <a:lnTo>
                    <a:pt x="228" y="362"/>
                  </a:lnTo>
                  <a:lnTo>
                    <a:pt x="228" y="362"/>
                  </a:lnTo>
                  <a:lnTo>
                    <a:pt x="230" y="365"/>
                  </a:lnTo>
                  <a:lnTo>
                    <a:pt x="233" y="365"/>
                  </a:lnTo>
                  <a:lnTo>
                    <a:pt x="236" y="365"/>
                  </a:lnTo>
                  <a:lnTo>
                    <a:pt x="239" y="367"/>
                  </a:lnTo>
                  <a:lnTo>
                    <a:pt x="244" y="367"/>
                  </a:lnTo>
                  <a:lnTo>
                    <a:pt x="244" y="367"/>
                  </a:lnTo>
                  <a:close/>
                  <a:moveTo>
                    <a:pt x="104" y="359"/>
                  </a:moveTo>
                  <a:lnTo>
                    <a:pt x="110" y="324"/>
                  </a:lnTo>
                  <a:lnTo>
                    <a:pt x="110" y="322"/>
                  </a:lnTo>
                  <a:lnTo>
                    <a:pt x="110" y="322"/>
                  </a:lnTo>
                  <a:lnTo>
                    <a:pt x="107" y="319"/>
                  </a:lnTo>
                  <a:lnTo>
                    <a:pt x="107" y="319"/>
                  </a:lnTo>
                  <a:lnTo>
                    <a:pt x="104" y="316"/>
                  </a:lnTo>
                  <a:lnTo>
                    <a:pt x="102" y="314"/>
                  </a:lnTo>
                  <a:lnTo>
                    <a:pt x="96" y="308"/>
                  </a:lnTo>
                  <a:lnTo>
                    <a:pt x="91" y="306"/>
                  </a:lnTo>
                  <a:lnTo>
                    <a:pt x="91" y="306"/>
                  </a:lnTo>
                  <a:lnTo>
                    <a:pt x="83" y="287"/>
                  </a:lnTo>
                  <a:lnTo>
                    <a:pt x="67" y="292"/>
                  </a:lnTo>
                  <a:lnTo>
                    <a:pt x="64" y="292"/>
                  </a:lnTo>
                  <a:lnTo>
                    <a:pt x="61" y="290"/>
                  </a:lnTo>
                  <a:lnTo>
                    <a:pt x="56" y="290"/>
                  </a:lnTo>
                  <a:lnTo>
                    <a:pt x="40" y="284"/>
                  </a:lnTo>
                  <a:lnTo>
                    <a:pt x="35" y="284"/>
                  </a:lnTo>
                  <a:lnTo>
                    <a:pt x="32" y="284"/>
                  </a:lnTo>
                  <a:lnTo>
                    <a:pt x="32" y="298"/>
                  </a:lnTo>
                  <a:lnTo>
                    <a:pt x="32" y="298"/>
                  </a:lnTo>
                  <a:lnTo>
                    <a:pt x="32" y="303"/>
                  </a:lnTo>
                  <a:lnTo>
                    <a:pt x="37" y="324"/>
                  </a:lnTo>
                  <a:lnTo>
                    <a:pt x="40" y="330"/>
                  </a:lnTo>
                  <a:lnTo>
                    <a:pt x="43" y="332"/>
                  </a:lnTo>
                  <a:lnTo>
                    <a:pt x="43" y="335"/>
                  </a:lnTo>
                  <a:lnTo>
                    <a:pt x="45" y="335"/>
                  </a:lnTo>
                  <a:lnTo>
                    <a:pt x="104" y="359"/>
                  </a:lnTo>
                  <a:lnTo>
                    <a:pt x="104" y="359"/>
                  </a:lnTo>
                  <a:lnTo>
                    <a:pt x="104" y="359"/>
                  </a:lnTo>
                  <a:close/>
                  <a:moveTo>
                    <a:pt x="131" y="257"/>
                  </a:moveTo>
                  <a:lnTo>
                    <a:pt x="139" y="282"/>
                  </a:lnTo>
                  <a:lnTo>
                    <a:pt x="142" y="287"/>
                  </a:lnTo>
                  <a:lnTo>
                    <a:pt x="139" y="290"/>
                  </a:lnTo>
                  <a:lnTo>
                    <a:pt x="139" y="292"/>
                  </a:lnTo>
                  <a:lnTo>
                    <a:pt x="137" y="300"/>
                  </a:lnTo>
                  <a:lnTo>
                    <a:pt x="137" y="303"/>
                  </a:lnTo>
                  <a:lnTo>
                    <a:pt x="137" y="303"/>
                  </a:lnTo>
                  <a:lnTo>
                    <a:pt x="137" y="306"/>
                  </a:lnTo>
                  <a:lnTo>
                    <a:pt x="137" y="306"/>
                  </a:lnTo>
                  <a:lnTo>
                    <a:pt x="137" y="306"/>
                  </a:lnTo>
                  <a:lnTo>
                    <a:pt x="137" y="308"/>
                  </a:lnTo>
                  <a:lnTo>
                    <a:pt x="137" y="308"/>
                  </a:lnTo>
                  <a:lnTo>
                    <a:pt x="139" y="311"/>
                  </a:lnTo>
                  <a:lnTo>
                    <a:pt x="139" y="314"/>
                  </a:lnTo>
                  <a:lnTo>
                    <a:pt x="142" y="316"/>
                  </a:lnTo>
                  <a:lnTo>
                    <a:pt x="147" y="319"/>
                  </a:lnTo>
                  <a:lnTo>
                    <a:pt x="158" y="330"/>
                  </a:lnTo>
                  <a:lnTo>
                    <a:pt x="161" y="330"/>
                  </a:lnTo>
                  <a:lnTo>
                    <a:pt x="161" y="330"/>
                  </a:lnTo>
                  <a:lnTo>
                    <a:pt x="161" y="330"/>
                  </a:lnTo>
                  <a:lnTo>
                    <a:pt x="163" y="330"/>
                  </a:lnTo>
                  <a:lnTo>
                    <a:pt x="166" y="327"/>
                  </a:lnTo>
                  <a:lnTo>
                    <a:pt x="188" y="319"/>
                  </a:lnTo>
                  <a:lnTo>
                    <a:pt x="206" y="311"/>
                  </a:lnTo>
                  <a:lnTo>
                    <a:pt x="212" y="311"/>
                  </a:lnTo>
                  <a:lnTo>
                    <a:pt x="214" y="308"/>
                  </a:lnTo>
                  <a:lnTo>
                    <a:pt x="217" y="306"/>
                  </a:lnTo>
                  <a:lnTo>
                    <a:pt x="217" y="306"/>
                  </a:lnTo>
                  <a:lnTo>
                    <a:pt x="220" y="303"/>
                  </a:lnTo>
                  <a:lnTo>
                    <a:pt x="220" y="300"/>
                  </a:lnTo>
                  <a:lnTo>
                    <a:pt x="220" y="300"/>
                  </a:lnTo>
                  <a:lnTo>
                    <a:pt x="222" y="298"/>
                  </a:lnTo>
                  <a:lnTo>
                    <a:pt x="222" y="295"/>
                  </a:lnTo>
                  <a:lnTo>
                    <a:pt x="222" y="292"/>
                  </a:lnTo>
                  <a:lnTo>
                    <a:pt x="222" y="241"/>
                  </a:lnTo>
                  <a:lnTo>
                    <a:pt x="222" y="239"/>
                  </a:lnTo>
                  <a:lnTo>
                    <a:pt x="220" y="236"/>
                  </a:lnTo>
                  <a:lnTo>
                    <a:pt x="220" y="228"/>
                  </a:lnTo>
                  <a:lnTo>
                    <a:pt x="214" y="220"/>
                  </a:lnTo>
                  <a:lnTo>
                    <a:pt x="209" y="209"/>
                  </a:lnTo>
                  <a:lnTo>
                    <a:pt x="204" y="201"/>
                  </a:lnTo>
                  <a:lnTo>
                    <a:pt x="201" y="201"/>
                  </a:lnTo>
                  <a:lnTo>
                    <a:pt x="201" y="198"/>
                  </a:lnTo>
                  <a:lnTo>
                    <a:pt x="198" y="196"/>
                  </a:lnTo>
                  <a:lnTo>
                    <a:pt x="196" y="193"/>
                  </a:lnTo>
                  <a:lnTo>
                    <a:pt x="193" y="193"/>
                  </a:lnTo>
                  <a:lnTo>
                    <a:pt x="190" y="193"/>
                  </a:lnTo>
                  <a:lnTo>
                    <a:pt x="188" y="193"/>
                  </a:lnTo>
                  <a:lnTo>
                    <a:pt x="188" y="193"/>
                  </a:lnTo>
                  <a:lnTo>
                    <a:pt x="185" y="193"/>
                  </a:lnTo>
                  <a:lnTo>
                    <a:pt x="185" y="193"/>
                  </a:lnTo>
                  <a:lnTo>
                    <a:pt x="182" y="193"/>
                  </a:lnTo>
                  <a:lnTo>
                    <a:pt x="180" y="196"/>
                  </a:lnTo>
                  <a:lnTo>
                    <a:pt x="177" y="196"/>
                  </a:lnTo>
                  <a:lnTo>
                    <a:pt x="171" y="201"/>
                  </a:lnTo>
                  <a:lnTo>
                    <a:pt x="163" y="209"/>
                  </a:lnTo>
                  <a:lnTo>
                    <a:pt x="155" y="220"/>
                  </a:lnTo>
                  <a:lnTo>
                    <a:pt x="153" y="225"/>
                  </a:lnTo>
                  <a:lnTo>
                    <a:pt x="153" y="228"/>
                  </a:lnTo>
                  <a:lnTo>
                    <a:pt x="145" y="244"/>
                  </a:lnTo>
                  <a:lnTo>
                    <a:pt x="131" y="257"/>
                  </a:lnTo>
                  <a:lnTo>
                    <a:pt x="131" y="257"/>
                  </a:lnTo>
                  <a:lnTo>
                    <a:pt x="131" y="257"/>
                  </a:lnTo>
                  <a:close/>
                  <a:moveTo>
                    <a:pt x="308" y="298"/>
                  </a:moveTo>
                  <a:lnTo>
                    <a:pt x="308" y="233"/>
                  </a:lnTo>
                  <a:lnTo>
                    <a:pt x="298" y="233"/>
                  </a:lnTo>
                  <a:lnTo>
                    <a:pt x="298" y="298"/>
                  </a:lnTo>
                  <a:lnTo>
                    <a:pt x="308" y="298"/>
                  </a:lnTo>
                  <a:lnTo>
                    <a:pt x="308" y="298"/>
                  </a:lnTo>
                  <a:close/>
                  <a:moveTo>
                    <a:pt x="276" y="276"/>
                  </a:moveTo>
                  <a:lnTo>
                    <a:pt x="276" y="233"/>
                  </a:lnTo>
                  <a:lnTo>
                    <a:pt x="268" y="233"/>
                  </a:lnTo>
                  <a:lnTo>
                    <a:pt x="268" y="276"/>
                  </a:lnTo>
                  <a:lnTo>
                    <a:pt x="276" y="276"/>
                  </a:lnTo>
                  <a:lnTo>
                    <a:pt x="276" y="276"/>
                  </a:lnTo>
                  <a:close/>
                  <a:moveTo>
                    <a:pt x="83" y="257"/>
                  </a:moveTo>
                  <a:lnTo>
                    <a:pt x="83" y="209"/>
                  </a:lnTo>
                  <a:lnTo>
                    <a:pt x="72" y="209"/>
                  </a:lnTo>
                  <a:lnTo>
                    <a:pt x="72" y="257"/>
                  </a:lnTo>
                  <a:lnTo>
                    <a:pt x="83" y="257"/>
                  </a:lnTo>
                  <a:lnTo>
                    <a:pt x="83" y="257"/>
                  </a:lnTo>
                  <a:close/>
                  <a:moveTo>
                    <a:pt x="276" y="228"/>
                  </a:moveTo>
                  <a:lnTo>
                    <a:pt x="276" y="188"/>
                  </a:lnTo>
                  <a:lnTo>
                    <a:pt x="268" y="188"/>
                  </a:lnTo>
                  <a:lnTo>
                    <a:pt x="268" y="228"/>
                  </a:lnTo>
                  <a:lnTo>
                    <a:pt x="276" y="228"/>
                  </a:lnTo>
                  <a:lnTo>
                    <a:pt x="276" y="228"/>
                  </a:lnTo>
                  <a:close/>
                  <a:moveTo>
                    <a:pt x="83" y="204"/>
                  </a:moveTo>
                  <a:lnTo>
                    <a:pt x="83" y="172"/>
                  </a:lnTo>
                  <a:lnTo>
                    <a:pt x="72" y="172"/>
                  </a:lnTo>
                  <a:lnTo>
                    <a:pt x="72" y="204"/>
                  </a:lnTo>
                  <a:lnTo>
                    <a:pt x="83" y="204"/>
                  </a:lnTo>
                  <a:lnTo>
                    <a:pt x="83" y="204"/>
                  </a:lnTo>
                  <a:close/>
                  <a:moveTo>
                    <a:pt x="214" y="121"/>
                  </a:moveTo>
                  <a:lnTo>
                    <a:pt x="182" y="105"/>
                  </a:lnTo>
                  <a:lnTo>
                    <a:pt x="177" y="110"/>
                  </a:lnTo>
                  <a:lnTo>
                    <a:pt x="174" y="113"/>
                  </a:lnTo>
                  <a:lnTo>
                    <a:pt x="171" y="115"/>
                  </a:lnTo>
                  <a:lnTo>
                    <a:pt x="171" y="115"/>
                  </a:lnTo>
                  <a:lnTo>
                    <a:pt x="171" y="115"/>
                  </a:lnTo>
                  <a:lnTo>
                    <a:pt x="169" y="115"/>
                  </a:lnTo>
                  <a:lnTo>
                    <a:pt x="169" y="115"/>
                  </a:lnTo>
                  <a:lnTo>
                    <a:pt x="166" y="118"/>
                  </a:lnTo>
                  <a:lnTo>
                    <a:pt x="166" y="118"/>
                  </a:lnTo>
                  <a:lnTo>
                    <a:pt x="166" y="118"/>
                  </a:lnTo>
                  <a:lnTo>
                    <a:pt x="163" y="115"/>
                  </a:lnTo>
                  <a:lnTo>
                    <a:pt x="161" y="115"/>
                  </a:lnTo>
                  <a:lnTo>
                    <a:pt x="161" y="115"/>
                  </a:lnTo>
                  <a:lnTo>
                    <a:pt x="158" y="115"/>
                  </a:lnTo>
                  <a:lnTo>
                    <a:pt x="158" y="115"/>
                  </a:lnTo>
                  <a:lnTo>
                    <a:pt x="158" y="115"/>
                  </a:lnTo>
                  <a:lnTo>
                    <a:pt x="158" y="115"/>
                  </a:lnTo>
                  <a:lnTo>
                    <a:pt x="155" y="115"/>
                  </a:lnTo>
                  <a:lnTo>
                    <a:pt x="155" y="118"/>
                  </a:lnTo>
                  <a:lnTo>
                    <a:pt x="155" y="118"/>
                  </a:lnTo>
                  <a:lnTo>
                    <a:pt x="155" y="118"/>
                  </a:lnTo>
                  <a:lnTo>
                    <a:pt x="147" y="134"/>
                  </a:lnTo>
                  <a:lnTo>
                    <a:pt x="137" y="158"/>
                  </a:lnTo>
                  <a:lnTo>
                    <a:pt x="131" y="166"/>
                  </a:lnTo>
                  <a:lnTo>
                    <a:pt x="129" y="172"/>
                  </a:lnTo>
                  <a:lnTo>
                    <a:pt x="137" y="180"/>
                  </a:lnTo>
                  <a:lnTo>
                    <a:pt x="163" y="188"/>
                  </a:lnTo>
                  <a:lnTo>
                    <a:pt x="169" y="185"/>
                  </a:lnTo>
                  <a:lnTo>
                    <a:pt x="185" y="174"/>
                  </a:lnTo>
                  <a:lnTo>
                    <a:pt x="204" y="164"/>
                  </a:lnTo>
                  <a:lnTo>
                    <a:pt x="209" y="158"/>
                  </a:lnTo>
                  <a:lnTo>
                    <a:pt x="206" y="142"/>
                  </a:lnTo>
                  <a:lnTo>
                    <a:pt x="214" y="121"/>
                  </a:lnTo>
                  <a:lnTo>
                    <a:pt x="214" y="121"/>
                  </a:lnTo>
                  <a:lnTo>
                    <a:pt x="214" y="121"/>
                  </a:lnTo>
                  <a:close/>
                  <a:moveTo>
                    <a:pt x="129" y="115"/>
                  </a:moveTo>
                  <a:lnTo>
                    <a:pt x="129" y="115"/>
                  </a:lnTo>
                  <a:lnTo>
                    <a:pt x="112" y="153"/>
                  </a:lnTo>
                  <a:lnTo>
                    <a:pt x="102" y="153"/>
                  </a:lnTo>
                  <a:lnTo>
                    <a:pt x="94" y="153"/>
                  </a:lnTo>
                  <a:lnTo>
                    <a:pt x="91" y="153"/>
                  </a:lnTo>
                  <a:lnTo>
                    <a:pt x="91" y="153"/>
                  </a:lnTo>
                  <a:lnTo>
                    <a:pt x="88" y="153"/>
                  </a:lnTo>
                  <a:lnTo>
                    <a:pt x="86" y="153"/>
                  </a:lnTo>
                  <a:lnTo>
                    <a:pt x="86" y="153"/>
                  </a:lnTo>
                  <a:lnTo>
                    <a:pt x="83" y="150"/>
                  </a:lnTo>
                  <a:lnTo>
                    <a:pt x="83" y="150"/>
                  </a:lnTo>
                  <a:lnTo>
                    <a:pt x="83" y="150"/>
                  </a:lnTo>
                  <a:lnTo>
                    <a:pt x="80" y="147"/>
                  </a:lnTo>
                  <a:lnTo>
                    <a:pt x="78" y="142"/>
                  </a:lnTo>
                  <a:lnTo>
                    <a:pt x="75" y="134"/>
                  </a:lnTo>
                  <a:lnTo>
                    <a:pt x="78" y="134"/>
                  </a:lnTo>
                  <a:lnTo>
                    <a:pt x="83" y="134"/>
                  </a:lnTo>
                  <a:lnTo>
                    <a:pt x="86" y="131"/>
                  </a:lnTo>
                  <a:lnTo>
                    <a:pt x="88" y="129"/>
                  </a:lnTo>
                  <a:lnTo>
                    <a:pt x="91" y="129"/>
                  </a:lnTo>
                  <a:lnTo>
                    <a:pt x="96" y="123"/>
                  </a:lnTo>
                  <a:lnTo>
                    <a:pt x="107" y="110"/>
                  </a:lnTo>
                  <a:lnTo>
                    <a:pt x="118" y="113"/>
                  </a:lnTo>
                  <a:lnTo>
                    <a:pt x="121" y="115"/>
                  </a:lnTo>
                  <a:lnTo>
                    <a:pt x="123" y="115"/>
                  </a:lnTo>
                  <a:lnTo>
                    <a:pt x="129" y="115"/>
                  </a:lnTo>
                  <a:lnTo>
                    <a:pt x="129" y="115"/>
                  </a:lnTo>
                  <a:close/>
                  <a:moveTo>
                    <a:pt x="166" y="107"/>
                  </a:moveTo>
                  <a:lnTo>
                    <a:pt x="155" y="107"/>
                  </a:lnTo>
                  <a:lnTo>
                    <a:pt x="155" y="70"/>
                  </a:lnTo>
                  <a:lnTo>
                    <a:pt x="166" y="70"/>
                  </a:lnTo>
                  <a:lnTo>
                    <a:pt x="166" y="107"/>
                  </a:lnTo>
                  <a:lnTo>
                    <a:pt x="166" y="107"/>
                  </a:lnTo>
                  <a:close/>
                  <a:moveTo>
                    <a:pt x="209" y="94"/>
                  </a:moveTo>
                  <a:lnTo>
                    <a:pt x="209" y="38"/>
                  </a:lnTo>
                  <a:lnTo>
                    <a:pt x="201" y="38"/>
                  </a:lnTo>
                  <a:lnTo>
                    <a:pt x="201" y="94"/>
                  </a:lnTo>
                  <a:lnTo>
                    <a:pt x="209" y="94"/>
                  </a:lnTo>
                  <a:lnTo>
                    <a:pt x="209" y="94"/>
                  </a:lnTo>
                  <a:close/>
                  <a:moveTo>
                    <a:pt x="166" y="62"/>
                  </a:moveTo>
                  <a:lnTo>
                    <a:pt x="166" y="0"/>
                  </a:lnTo>
                  <a:lnTo>
                    <a:pt x="155" y="0"/>
                  </a:lnTo>
                  <a:lnTo>
                    <a:pt x="155" y="62"/>
                  </a:lnTo>
                  <a:lnTo>
                    <a:pt x="166" y="6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43"/>
            <p:cNvSpPr>
              <a:spLocks noEditPoints="1"/>
            </p:cNvSpPr>
            <p:nvPr/>
          </p:nvSpPr>
          <p:spPr bwMode="auto">
            <a:xfrm>
              <a:off x="4725" y="465"/>
              <a:ext cx="1283" cy="1142"/>
            </a:xfrm>
            <a:custGeom>
              <a:avLst/>
              <a:gdLst>
                <a:gd name="T0" fmla="*/ 183 w 1283"/>
                <a:gd name="T1" fmla="*/ 997 h 1142"/>
                <a:gd name="T2" fmla="*/ 652 w 1283"/>
                <a:gd name="T3" fmla="*/ 193 h 1142"/>
                <a:gd name="T4" fmla="*/ 1116 w 1283"/>
                <a:gd name="T5" fmla="*/ 997 h 1142"/>
                <a:gd name="T6" fmla="*/ 183 w 1283"/>
                <a:gd name="T7" fmla="*/ 997 h 1142"/>
                <a:gd name="T8" fmla="*/ 183 w 1283"/>
                <a:gd name="T9" fmla="*/ 997 h 1142"/>
                <a:gd name="T10" fmla="*/ 183 w 1283"/>
                <a:gd name="T11" fmla="*/ 997 h 1142"/>
                <a:gd name="T12" fmla="*/ 81 w 1283"/>
                <a:gd name="T13" fmla="*/ 1139 h 1142"/>
                <a:gd name="T14" fmla="*/ 1202 w 1283"/>
                <a:gd name="T15" fmla="*/ 1142 h 1142"/>
                <a:gd name="T16" fmla="*/ 1210 w 1283"/>
                <a:gd name="T17" fmla="*/ 1142 h 1142"/>
                <a:gd name="T18" fmla="*/ 1218 w 1283"/>
                <a:gd name="T19" fmla="*/ 1139 h 1142"/>
                <a:gd name="T20" fmla="*/ 1226 w 1283"/>
                <a:gd name="T21" fmla="*/ 1137 h 1142"/>
                <a:gd name="T22" fmla="*/ 1234 w 1283"/>
                <a:gd name="T23" fmla="*/ 1137 h 1142"/>
                <a:gd name="T24" fmla="*/ 1242 w 1283"/>
                <a:gd name="T25" fmla="*/ 1131 h 1142"/>
                <a:gd name="T26" fmla="*/ 1248 w 1283"/>
                <a:gd name="T27" fmla="*/ 1129 h 1142"/>
                <a:gd name="T28" fmla="*/ 1253 w 1283"/>
                <a:gd name="T29" fmla="*/ 1123 h 1142"/>
                <a:gd name="T30" fmla="*/ 1258 w 1283"/>
                <a:gd name="T31" fmla="*/ 1121 h 1142"/>
                <a:gd name="T32" fmla="*/ 1261 w 1283"/>
                <a:gd name="T33" fmla="*/ 1115 h 1142"/>
                <a:gd name="T34" fmla="*/ 1266 w 1283"/>
                <a:gd name="T35" fmla="*/ 1110 h 1142"/>
                <a:gd name="T36" fmla="*/ 1274 w 1283"/>
                <a:gd name="T37" fmla="*/ 1094 h 1142"/>
                <a:gd name="T38" fmla="*/ 1277 w 1283"/>
                <a:gd name="T39" fmla="*/ 1088 h 1142"/>
                <a:gd name="T40" fmla="*/ 1280 w 1283"/>
                <a:gd name="T41" fmla="*/ 1078 h 1142"/>
                <a:gd name="T42" fmla="*/ 1283 w 1283"/>
                <a:gd name="T43" fmla="*/ 1070 h 1142"/>
                <a:gd name="T44" fmla="*/ 1283 w 1283"/>
                <a:gd name="T45" fmla="*/ 1064 h 1142"/>
                <a:gd name="T46" fmla="*/ 1283 w 1283"/>
                <a:gd name="T47" fmla="*/ 1054 h 1142"/>
                <a:gd name="T48" fmla="*/ 1280 w 1283"/>
                <a:gd name="T49" fmla="*/ 1046 h 1142"/>
                <a:gd name="T50" fmla="*/ 1277 w 1283"/>
                <a:gd name="T51" fmla="*/ 1035 h 1142"/>
                <a:gd name="T52" fmla="*/ 1269 w 1283"/>
                <a:gd name="T53" fmla="*/ 1016 h 1142"/>
                <a:gd name="T54" fmla="*/ 1245 w 1283"/>
                <a:gd name="T55" fmla="*/ 979 h 1142"/>
                <a:gd name="T56" fmla="*/ 714 w 1283"/>
                <a:gd name="T57" fmla="*/ 37 h 1142"/>
                <a:gd name="T58" fmla="*/ 700 w 1283"/>
                <a:gd name="T59" fmla="*/ 21 h 1142"/>
                <a:gd name="T60" fmla="*/ 695 w 1283"/>
                <a:gd name="T61" fmla="*/ 16 h 1142"/>
                <a:gd name="T62" fmla="*/ 687 w 1283"/>
                <a:gd name="T63" fmla="*/ 11 h 1142"/>
                <a:gd name="T64" fmla="*/ 682 w 1283"/>
                <a:gd name="T65" fmla="*/ 5 h 1142"/>
                <a:gd name="T66" fmla="*/ 676 w 1283"/>
                <a:gd name="T67" fmla="*/ 3 h 1142"/>
                <a:gd name="T68" fmla="*/ 671 w 1283"/>
                <a:gd name="T69" fmla="*/ 3 h 1142"/>
                <a:gd name="T70" fmla="*/ 663 w 1283"/>
                <a:gd name="T71" fmla="*/ 0 h 1142"/>
                <a:gd name="T72" fmla="*/ 657 w 1283"/>
                <a:gd name="T73" fmla="*/ 0 h 1142"/>
                <a:gd name="T74" fmla="*/ 655 w 1283"/>
                <a:gd name="T75" fmla="*/ 0 h 1142"/>
                <a:gd name="T76" fmla="*/ 652 w 1283"/>
                <a:gd name="T77" fmla="*/ 0 h 1142"/>
                <a:gd name="T78" fmla="*/ 649 w 1283"/>
                <a:gd name="T79" fmla="*/ 0 h 1142"/>
                <a:gd name="T80" fmla="*/ 641 w 1283"/>
                <a:gd name="T81" fmla="*/ 3 h 1142"/>
                <a:gd name="T82" fmla="*/ 633 w 1283"/>
                <a:gd name="T83" fmla="*/ 5 h 1142"/>
                <a:gd name="T84" fmla="*/ 625 w 1283"/>
                <a:gd name="T85" fmla="*/ 8 h 1142"/>
                <a:gd name="T86" fmla="*/ 617 w 1283"/>
                <a:gd name="T87" fmla="*/ 13 h 1142"/>
                <a:gd name="T88" fmla="*/ 612 w 1283"/>
                <a:gd name="T89" fmla="*/ 19 h 1142"/>
                <a:gd name="T90" fmla="*/ 6 w 1283"/>
                <a:gd name="T91" fmla="*/ 1032 h 1142"/>
                <a:gd name="T92" fmla="*/ 0 w 1283"/>
                <a:gd name="T93" fmla="*/ 1062 h 1142"/>
                <a:gd name="T94" fmla="*/ 0 w 1283"/>
                <a:gd name="T95" fmla="*/ 1072 h 1142"/>
                <a:gd name="T96" fmla="*/ 3 w 1283"/>
                <a:gd name="T97" fmla="*/ 1083 h 1142"/>
                <a:gd name="T98" fmla="*/ 6 w 1283"/>
                <a:gd name="T99" fmla="*/ 1091 h 1142"/>
                <a:gd name="T100" fmla="*/ 8 w 1283"/>
                <a:gd name="T101" fmla="*/ 1096 h 1142"/>
                <a:gd name="T102" fmla="*/ 14 w 1283"/>
                <a:gd name="T103" fmla="*/ 1102 h 1142"/>
                <a:gd name="T104" fmla="*/ 16 w 1283"/>
                <a:gd name="T105" fmla="*/ 1107 h 1142"/>
                <a:gd name="T106" fmla="*/ 22 w 1283"/>
                <a:gd name="T107" fmla="*/ 1113 h 1142"/>
                <a:gd name="T108" fmla="*/ 24 w 1283"/>
                <a:gd name="T109" fmla="*/ 1118 h 1142"/>
                <a:gd name="T110" fmla="*/ 30 w 1283"/>
                <a:gd name="T111" fmla="*/ 1121 h 1142"/>
                <a:gd name="T112" fmla="*/ 38 w 1283"/>
                <a:gd name="T113" fmla="*/ 1126 h 1142"/>
                <a:gd name="T114" fmla="*/ 46 w 1283"/>
                <a:gd name="T115" fmla="*/ 1129 h 1142"/>
                <a:gd name="T116" fmla="*/ 57 w 1283"/>
                <a:gd name="T117" fmla="*/ 1134 h 1142"/>
                <a:gd name="T118" fmla="*/ 81 w 1283"/>
                <a:gd name="T119" fmla="*/ 1139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3" h="1142">
                  <a:moveTo>
                    <a:pt x="183" y="997"/>
                  </a:moveTo>
                  <a:lnTo>
                    <a:pt x="652" y="193"/>
                  </a:lnTo>
                  <a:lnTo>
                    <a:pt x="1116" y="997"/>
                  </a:lnTo>
                  <a:lnTo>
                    <a:pt x="183" y="997"/>
                  </a:lnTo>
                  <a:lnTo>
                    <a:pt x="183" y="997"/>
                  </a:lnTo>
                  <a:lnTo>
                    <a:pt x="183" y="997"/>
                  </a:lnTo>
                  <a:close/>
                  <a:moveTo>
                    <a:pt x="81" y="1139"/>
                  </a:moveTo>
                  <a:lnTo>
                    <a:pt x="1202" y="1142"/>
                  </a:lnTo>
                  <a:lnTo>
                    <a:pt x="1210" y="1142"/>
                  </a:lnTo>
                  <a:lnTo>
                    <a:pt x="1218" y="1139"/>
                  </a:lnTo>
                  <a:lnTo>
                    <a:pt x="1226" y="1137"/>
                  </a:lnTo>
                  <a:lnTo>
                    <a:pt x="1234" y="1137"/>
                  </a:lnTo>
                  <a:lnTo>
                    <a:pt x="1242" y="1131"/>
                  </a:lnTo>
                  <a:lnTo>
                    <a:pt x="1248" y="1129"/>
                  </a:lnTo>
                  <a:lnTo>
                    <a:pt x="1253" y="1123"/>
                  </a:lnTo>
                  <a:lnTo>
                    <a:pt x="1258" y="1121"/>
                  </a:lnTo>
                  <a:lnTo>
                    <a:pt x="1261" y="1115"/>
                  </a:lnTo>
                  <a:lnTo>
                    <a:pt x="1266" y="1110"/>
                  </a:lnTo>
                  <a:lnTo>
                    <a:pt x="1274" y="1094"/>
                  </a:lnTo>
                  <a:lnTo>
                    <a:pt x="1277" y="1088"/>
                  </a:lnTo>
                  <a:lnTo>
                    <a:pt x="1280" y="1078"/>
                  </a:lnTo>
                  <a:lnTo>
                    <a:pt x="1283" y="1070"/>
                  </a:lnTo>
                  <a:lnTo>
                    <a:pt x="1283" y="1064"/>
                  </a:lnTo>
                  <a:lnTo>
                    <a:pt x="1283" y="1054"/>
                  </a:lnTo>
                  <a:lnTo>
                    <a:pt x="1280" y="1046"/>
                  </a:lnTo>
                  <a:lnTo>
                    <a:pt x="1277" y="1035"/>
                  </a:lnTo>
                  <a:lnTo>
                    <a:pt x="1269" y="1016"/>
                  </a:lnTo>
                  <a:lnTo>
                    <a:pt x="1245" y="979"/>
                  </a:lnTo>
                  <a:lnTo>
                    <a:pt x="714" y="37"/>
                  </a:lnTo>
                  <a:lnTo>
                    <a:pt x="700" y="21"/>
                  </a:lnTo>
                  <a:lnTo>
                    <a:pt x="695" y="16"/>
                  </a:lnTo>
                  <a:lnTo>
                    <a:pt x="687" y="11"/>
                  </a:lnTo>
                  <a:lnTo>
                    <a:pt x="682" y="5"/>
                  </a:lnTo>
                  <a:lnTo>
                    <a:pt x="676" y="3"/>
                  </a:lnTo>
                  <a:lnTo>
                    <a:pt x="671" y="3"/>
                  </a:lnTo>
                  <a:lnTo>
                    <a:pt x="663" y="0"/>
                  </a:lnTo>
                  <a:lnTo>
                    <a:pt x="657" y="0"/>
                  </a:lnTo>
                  <a:lnTo>
                    <a:pt x="655" y="0"/>
                  </a:lnTo>
                  <a:lnTo>
                    <a:pt x="652" y="0"/>
                  </a:lnTo>
                  <a:lnTo>
                    <a:pt x="649" y="0"/>
                  </a:lnTo>
                  <a:lnTo>
                    <a:pt x="641" y="3"/>
                  </a:lnTo>
                  <a:lnTo>
                    <a:pt x="633" y="5"/>
                  </a:lnTo>
                  <a:lnTo>
                    <a:pt x="625" y="8"/>
                  </a:lnTo>
                  <a:lnTo>
                    <a:pt x="617" y="13"/>
                  </a:lnTo>
                  <a:lnTo>
                    <a:pt x="612" y="19"/>
                  </a:lnTo>
                  <a:lnTo>
                    <a:pt x="6" y="1032"/>
                  </a:lnTo>
                  <a:lnTo>
                    <a:pt x="0" y="1062"/>
                  </a:lnTo>
                  <a:lnTo>
                    <a:pt x="0" y="1072"/>
                  </a:lnTo>
                  <a:lnTo>
                    <a:pt x="3" y="1083"/>
                  </a:lnTo>
                  <a:lnTo>
                    <a:pt x="6" y="1091"/>
                  </a:lnTo>
                  <a:lnTo>
                    <a:pt x="8" y="1096"/>
                  </a:lnTo>
                  <a:lnTo>
                    <a:pt x="14" y="1102"/>
                  </a:lnTo>
                  <a:lnTo>
                    <a:pt x="16" y="1107"/>
                  </a:lnTo>
                  <a:lnTo>
                    <a:pt x="22" y="1113"/>
                  </a:lnTo>
                  <a:lnTo>
                    <a:pt x="24" y="1118"/>
                  </a:lnTo>
                  <a:lnTo>
                    <a:pt x="30" y="1121"/>
                  </a:lnTo>
                  <a:lnTo>
                    <a:pt x="38" y="1126"/>
                  </a:lnTo>
                  <a:lnTo>
                    <a:pt x="46" y="1129"/>
                  </a:lnTo>
                  <a:lnTo>
                    <a:pt x="57" y="1134"/>
                  </a:lnTo>
                  <a:lnTo>
                    <a:pt x="81" y="113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45"/>
            <p:cNvSpPr>
              <a:spLocks noEditPoints="1"/>
            </p:cNvSpPr>
            <p:nvPr/>
          </p:nvSpPr>
          <p:spPr bwMode="auto">
            <a:xfrm>
              <a:off x="5211" y="733"/>
              <a:ext cx="354" cy="713"/>
            </a:xfrm>
            <a:custGeom>
              <a:avLst/>
              <a:gdLst>
                <a:gd name="T0" fmla="*/ 247 w 354"/>
                <a:gd name="T1" fmla="*/ 603 h 713"/>
                <a:gd name="T2" fmla="*/ 303 w 354"/>
                <a:gd name="T3" fmla="*/ 539 h 713"/>
                <a:gd name="T4" fmla="*/ 284 w 354"/>
                <a:gd name="T5" fmla="*/ 523 h 713"/>
                <a:gd name="T6" fmla="*/ 16 w 354"/>
                <a:gd name="T7" fmla="*/ 526 h 713"/>
                <a:gd name="T8" fmla="*/ 2 w 354"/>
                <a:gd name="T9" fmla="*/ 536 h 713"/>
                <a:gd name="T10" fmla="*/ 61 w 354"/>
                <a:gd name="T11" fmla="*/ 713 h 713"/>
                <a:gd name="T12" fmla="*/ 171 w 354"/>
                <a:gd name="T13" fmla="*/ 507 h 713"/>
                <a:gd name="T14" fmla="*/ 201 w 354"/>
                <a:gd name="T15" fmla="*/ 483 h 713"/>
                <a:gd name="T16" fmla="*/ 206 w 354"/>
                <a:gd name="T17" fmla="*/ 442 h 713"/>
                <a:gd name="T18" fmla="*/ 177 w 354"/>
                <a:gd name="T19" fmla="*/ 408 h 713"/>
                <a:gd name="T20" fmla="*/ 126 w 354"/>
                <a:gd name="T21" fmla="*/ 408 h 713"/>
                <a:gd name="T22" fmla="*/ 99 w 354"/>
                <a:gd name="T23" fmla="*/ 445 h 713"/>
                <a:gd name="T24" fmla="*/ 112 w 354"/>
                <a:gd name="T25" fmla="*/ 491 h 713"/>
                <a:gd name="T26" fmla="*/ 153 w 354"/>
                <a:gd name="T27" fmla="*/ 512 h 713"/>
                <a:gd name="T28" fmla="*/ 314 w 354"/>
                <a:gd name="T29" fmla="*/ 400 h 713"/>
                <a:gd name="T30" fmla="*/ 311 w 354"/>
                <a:gd name="T31" fmla="*/ 442 h 713"/>
                <a:gd name="T32" fmla="*/ 343 w 354"/>
                <a:gd name="T33" fmla="*/ 434 h 713"/>
                <a:gd name="T34" fmla="*/ 354 w 354"/>
                <a:gd name="T35" fmla="*/ 408 h 713"/>
                <a:gd name="T36" fmla="*/ 308 w 354"/>
                <a:gd name="T37" fmla="*/ 378 h 713"/>
                <a:gd name="T38" fmla="*/ 166 w 354"/>
                <a:gd name="T39" fmla="*/ 338 h 713"/>
                <a:gd name="T40" fmla="*/ 247 w 354"/>
                <a:gd name="T41" fmla="*/ 365 h 713"/>
                <a:gd name="T42" fmla="*/ 260 w 354"/>
                <a:gd name="T43" fmla="*/ 357 h 713"/>
                <a:gd name="T44" fmla="*/ 265 w 354"/>
                <a:gd name="T45" fmla="*/ 351 h 713"/>
                <a:gd name="T46" fmla="*/ 268 w 354"/>
                <a:gd name="T47" fmla="*/ 327 h 713"/>
                <a:gd name="T48" fmla="*/ 263 w 354"/>
                <a:gd name="T49" fmla="*/ 300 h 713"/>
                <a:gd name="T50" fmla="*/ 257 w 354"/>
                <a:gd name="T51" fmla="*/ 298 h 713"/>
                <a:gd name="T52" fmla="*/ 233 w 354"/>
                <a:gd name="T53" fmla="*/ 311 h 713"/>
                <a:gd name="T54" fmla="*/ 225 w 354"/>
                <a:gd name="T55" fmla="*/ 354 h 713"/>
                <a:gd name="T56" fmla="*/ 228 w 354"/>
                <a:gd name="T57" fmla="*/ 362 h 713"/>
                <a:gd name="T58" fmla="*/ 244 w 354"/>
                <a:gd name="T59" fmla="*/ 367 h 713"/>
                <a:gd name="T60" fmla="*/ 104 w 354"/>
                <a:gd name="T61" fmla="*/ 316 h 713"/>
                <a:gd name="T62" fmla="*/ 64 w 354"/>
                <a:gd name="T63" fmla="*/ 292 h 713"/>
                <a:gd name="T64" fmla="*/ 32 w 354"/>
                <a:gd name="T65" fmla="*/ 298 h 713"/>
                <a:gd name="T66" fmla="*/ 104 w 354"/>
                <a:gd name="T67" fmla="*/ 359 h 713"/>
                <a:gd name="T68" fmla="*/ 139 w 354"/>
                <a:gd name="T69" fmla="*/ 292 h 713"/>
                <a:gd name="T70" fmla="*/ 137 w 354"/>
                <a:gd name="T71" fmla="*/ 308 h 713"/>
                <a:gd name="T72" fmla="*/ 161 w 354"/>
                <a:gd name="T73" fmla="*/ 330 h 713"/>
                <a:gd name="T74" fmla="*/ 212 w 354"/>
                <a:gd name="T75" fmla="*/ 311 h 713"/>
                <a:gd name="T76" fmla="*/ 222 w 354"/>
                <a:gd name="T77" fmla="*/ 298 h 713"/>
                <a:gd name="T78" fmla="*/ 214 w 354"/>
                <a:gd name="T79" fmla="*/ 220 h 713"/>
                <a:gd name="T80" fmla="*/ 193 w 354"/>
                <a:gd name="T81" fmla="*/ 193 h 713"/>
                <a:gd name="T82" fmla="*/ 180 w 354"/>
                <a:gd name="T83" fmla="*/ 196 h 713"/>
                <a:gd name="T84" fmla="*/ 145 w 354"/>
                <a:gd name="T85" fmla="*/ 244 h 713"/>
                <a:gd name="T86" fmla="*/ 298 w 354"/>
                <a:gd name="T87" fmla="*/ 298 h 713"/>
                <a:gd name="T88" fmla="*/ 276 w 354"/>
                <a:gd name="T89" fmla="*/ 276 h 713"/>
                <a:gd name="T90" fmla="*/ 83 w 354"/>
                <a:gd name="T91" fmla="*/ 257 h 713"/>
                <a:gd name="T92" fmla="*/ 83 w 354"/>
                <a:gd name="T93" fmla="*/ 204 h 713"/>
                <a:gd name="T94" fmla="*/ 182 w 354"/>
                <a:gd name="T95" fmla="*/ 105 h 713"/>
                <a:gd name="T96" fmla="*/ 169 w 354"/>
                <a:gd name="T97" fmla="*/ 115 h 713"/>
                <a:gd name="T98" fmla="*/ 158 w 354"/>
                <a:gd name="T99" fmla="*/ 115 h 713"/>
                <a:gd name="T100" fmla="*/ 155 w 354"/>
                <a:gd name="T101" fmla="*/ 118 h 713"/>
                <a:gd name="T102" fmla="*/ 169 w 354"/>
                <a:gd name="T103" fmla="*/ 185 h 713"/>
                <a:gd name="T104" fmla="*/ 214 w 354"/>
                <a:gd name="T105" fmla="*/ 121 h 713"/>
                <a:gd name="T106" fmla="*/ 91 w 354"/>
                <a:gd name="T107" fmla="*/ 153 h 713"/>
                <a:gd name="T108" fmla="*/ 80 w 354"/>
                <a:gd name="T109" fmla="*/ 147 h 713"/>
                <a:gd name="T110" fmla="*/ 91 w 354"/>
                <a:gd name="T111" fmla="*/ 129 h 713"/>
                <a:gd name="T112" fmla="*/ 129 w 354"/>
                <a:gd name="T113" fmla="*/ 115 h 713"/>
                <a:gd name="T114" fmla="*/ 209 w 354"/>
                <a:gd name="T115" fmla="*/ 94 h 713"/>
                <a:gd name="T116" fmla="*/ 166 w 354"/>
                <a:gd name="T117" fmla="*/ 0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 h="713">
                  <a:moveTo>
                    <a:pt x="61" y="713"/>
                  </a:moveTo>
                  <a:lnTo>
                    <a:pt x="61" y="603"/>
                  </a:lnTo>
                  <a:lnTo>
                    <a:pt x="67" y="603"/>
                  </a:lnTo>
                  <a:lnTo>
                    <a:pt x="67" y="713"/>
                  </a:lnTo>
                  <a:lnTo>
                    <a:pt x="241" y="713"/>
                  </a:lnTo>
                  <a:lnTo>
                    <a:pt x="241" y="603"/>
                  </a:lnTo>
                  <a:lnTo>
                    <a:pt x="247" y="603"/>
                  </a:lnTo>
                  <a:lnTo>
                    <a:pt x="247" y="713"/>
                  </a:lnTo>
                  <a:lnTo>
                    <a:pt x="308" y="713"/>
                  </a:lnTo>
                  <a:lnTo>
                    <a:pt x="308" y="558"/>
                  </a:lnTo>
                  <a:lnTo>
                    <a:pt x="306" y="550"/>
                  </a:lnTo>
                  <a:lnTo>
                    <a:pt x="306" y="544"/>
                  </a:lnTo>
                  <a:lnTo>
                    <a:pt x="303" y="542"/>
                  </a:lnTo>
                  <a:lnTo>
                    <a:pt x="303" y="539"/>
                  </a:lnTo>
                  <a:lnTo>
                    <a:pt x="300" y="536"/>
                  </a:lnTo>
                  <a:lnTo>
                    <a:pt x="300" y="534"/>
                  </a:lnTo>
                  <a:lnTo>
                    <a:pt x="298" y="531"/>
                  </a:lnTo>
                  <a:lnTo>
                    <a:pt x="295" y="528"/>
                  </a:lnTo>
                  <a:lnTo>
                    <a:pt x="292" y="528"/>
                  </a:lnTo>
                  <a:lnTo>
                    <a:pt x="287" y="526"/>
                  </a:lnTo>
                  <a:lnTo>
                    <a:pt x="284" y="523"/>
                  </a:lnTo>
                  <a:lnTo>
                    <a:pt x="279" y="523"/>
                  </a:lnTo>
                  <a:lnTo>
                    <a:pt x="271" y="523"/>
                  </a:lnTo>
                  <a:lnTo>
                    <a:pt x="35" y="523"/>
                  </a:lnTo>
                  <a:lnTo>
                    <a:pt x="27" y="523"/>
                  </a:lnTo>
                  <a:lnTo>
                    <a:pt x="24" y="523"/>
                  </a:lnTo>
                  <a:lnTo>
                    <a:pt x="19" y="523"/>
                  </a:lnTo>
                  <a:lnTo>
                    <a:pt x="16" y="526"/>
                  </a:lnTo>
                  <a:lnTo>
                    <a:pt x="13" y="526"/>
                  </a:lnTo>
                  <a:lnTo>
                    <a:pt x="11" y="528"/>
                  </a:lnTo>
                  <a:lnTo>
                    <a:pt x="11" y="528"/>
                  </a:lnTo>
                  <a:lnTo>
                    <a:pt x="8" y="531"/>
                  </a:lnTo>
                  <a:lnTo>
                    <a:pt x="5" y="531"/>
                  </a:lnTo>
                  <a:lnTo>
                    <a:pt x="5" y="534"/>
                  </a:lnTo>
                  <a:lnTo>
                    <a:pt x="2" y="536"/>
                  </a:lnTo>
                  <a:lnTo>
                    <a:pt x="2" y="539"/>
                  </a:lnTo>
                  <a:lnTo>
                    <a:pt x="2" y="544"/>
                  </a:lnTo>
                  <a:lnTo>
                    <a:pt x="2" y="547"/>
                  </a:lnTo>
                  <a:lnTo>
                    <a:pt x="0" y="552"/>
                  </a:lnTo>
                  <a:lnTo>
                    <a:pt x="0" y="713"/>
                  </a:lnTo>
                  <a:lnTo>
                    <a:pt x="61" y="713"/>
                  </a:lnTo>
                  <a:lnTo>
                    <a:pt x="61" y="713"/>
                  </a:lnTo>
                  <a:lnTo>
                    <a:pt x="61" y="713"/>
                  </a:lnTo>
                  <a:close/>
                  <a:moveTo>
                    <a:pt x="153" y="512"/>
                  </a:moveTo>
                  <a:lnTo>
                    <a:pt x="155" y="512"/>
                  </a:lnTo>
                  <a:lnTo>
                    <a:pt x="158" y="512"/>
                  </a:lnTo>
                  <a:lnTo>
                    <a:pt x="161" y="512"/>
                  </a:lnTo>
                  <a:lnTo>
                    <a:pt x="166" y="509"/>
                  </a:lnTo>
                  <a:lnTo>
                    <a:pt x="171" y="507"/>
                  </a:lnTo>
                  <a:lnTo>
                    <a:pt x="180" y="504"/>
                  </a:lnTo>
                  <a:lnTo>
                    <a:pt x="185" y="501"/>
                  </a:lnTo>
                  <a:lnTo>
                    <a:pt x="188" y="496"/>
                  </a:lnTo>
                  <a:lnTo>
                    <a:pt x="193" y="493"/>
                  </a:lnTo>
                  <a:lnTo>
                    <a:pt x="196" y="491"/>
                  </a:lnTo>
                  <a:lnTo>
                    <a:pt x="198" y="485"/>
                  </a:lnTo>
                  <a:lnTo>
                    <a:pt x="201" y="483"/>
                  </a:lnTo>
                  <a:lnTo>
                    <a:pt x="204" y="475"/>
                  </a:lnTo>
                  <a:lnTo>
                    <a:pt x="206" y="469"/>
                  </a:lnTo>
                  <a:lnTo>
                    <a:pt x="206" y="464"/>
                  </a:lnTo>
                  <a:lnTo>
                    <a:pt x="206" y="458"/>
                  </a:lnTo>
                  <a:lnTo>
                    <a:pt x="206" y="453"/>
                  </a:lnTo>
                  <a:lnTo>
                    <a:pt x="206" y="448"/>
                  </a:lnTo>
                  <a:lnTo>
                    <a:pt x="206" y="442"/>
                  </a:lnTo>
                  <a:lnTo>
                    <a:pt x="204" y="434"/>
                  </a:lnTo>
                  <a:lnTo>
                    <a:pt x="201" y="429"/>
                  </a:lnTo>
                  <a:lnTo>
                    <a:pt x="196" y="421"/>
                  </a:lnTo>
                  <a:lnTo>
                    <a:pt x="190" y="416"/>
                  </a:lnTo>
                  <a:lnTo>
                    <a:pt x="185" y="410"/>
                  </a:lnTo>
                  <a:lnTo>
                    <a:pt x="182" y="408"/>
                  </a:lnTo>
                  <a:lnTo>
                    <a:pt x="177" y="408"/>
                  </a:lnTo>
                  <a:lnTo>
                    <a:pt x="171" y="405"/>
                  </a:lnTo>
                  <a:lnTo>
                    <a:pt x="166" y="402"/>
                  </a:lnTo>
                  <a:lnTo>
                    <a:pt x="161" y="402"/>
                  </a:lnTo>
                  <a:lnTo>
                    <a:pt x="155" y="402"/>
                  </a:lnTo>
                  <a:lnTo>
                    <a:pt x="145" y="402"/>
                  </a:lnTo>
                  <a:lnTo>
                    <a:pt x="134" y="405"/>
                  </a:lnTo>
                  <a:lnTo>
                    <a:pt x="126" y="408"/>
                  </a:lnTo>
                  <a:lnTo>
                    <a:pt x="121" y="413"/>
                  </a:lnTo>
                  <a:lnTo>
                    <a:pt x="118" y="416"/>
                  </a:lnTo>
                  <a:lnTo>
                    <a:pt x="115" y="418"/>
                  </a:lnTo>
                  <a:lnTo>
                    <a:pt x="110" y="421"/>
                  </a:lnTo>
                  <a:lnTo>
                    <a:pt x="107" y="429"/>
                  </a:lnTo>
                  <a:lnTo>
                    <a:pt x="102" y="437"/>
                  </a:lnTo>
                  <a:lnTo>
                    <a:pt x="99" y="445"/>
                  </a:lnTo>
                  <a:lnTo>
                    <a:pt x="99" y="453"/>
                  </a:lnTo>
                  <a:lnTo>
                    <a:pt x="99" y="461"/>
                  </a:lnTo>
                  <a:lnTo>
                    <a:pt x="99" y="467"/>
                  </a:lnTo>
                  <a:lnTo>
                    <a:pt x="102" y="475"/>
                  </a:lnTo>
                  <a:lnTo>
                    <a:pt x="104" y="480"/>
                  </a:lnTo>
                  <a:lnTo>
                    <a:pt x="107" y="485"/>
                  </a:lnTo>
                  <a:lnTo>
                    <a:pt x="112" y="491"/>
                  </a:lnTo>
                  <a:lnTo>
                    <a:pt x="118" y="496"/>
                  </a:lnTo>
                  <a:lnTo>
                    <a:pt x="121" y="499"/>
                  </a:lnTo>
                  <a:lnTo>
                    <a:pt x="126" y="504"/>
                  </a:lnTo>
                  <a:lnTo>
                    <a:pt x="134" y="507"/>
                  </a:lnTo>
                  <a:lnTo>
                    <a:pt x="142" y="509"/>
                  </a:lnTo>
                  <a:lnTo>
                    <a:pt x="153" y="512"/>
                  </a:lnTo>
                  <a:lnTo>
                    <a:pt x="153" y="512"/>
                  </a:lnTo>
                  <a:close/>
                  <a:moveTo>
                    <a:pt x="322" y="389"/>
                  </a:moveTo>
                  <a:lnTo>
                    <a:pt x="319" y="397"/>
                  </a:lnTo>
                  <a:lnTo>
                    <a:pt x="316" y="397"/>
                  </a:lnTo>
                  <a:lnTo>
                    <a:pt x="316" y="397"/>
                  </a:lnTo>
                  <a:lnTo>
                    <a:pt x="316" y="397"/>
                  </a:lnTo>
                  <a:lnTo>
                    <a:pt x="314" y="397"/>
                  </a:lnTo>
                  <a:lnTo>
                    <a:pt x="314" y="400"/>
                  </a:lnTo>
                  <a:lnTo>
                    <a:pt x="314" y="400"/>
                  </a:lnTo>
                  <a:lnTo>
                    <a:pt x="311" y="400"/>
                  </a:lnTo>
                  <a:lnTo>
                    <a:pt x="308" y="400"/>
                  </a:lnTo>
                  <a:lnTo>
                    <a:pt x="306" y="400"/>
                  </a:lnTo>
                  <a:lnTo>
                    <a:pt x="306" y="405"/>
                  </a:lnTo>
                  <a:lnTo>
                    <a:pt x="308" y="416"/>
                  </a:lnTo>
                  <a:lnTo>
                    <a:pt x="311" y="442"/>
                  </a:lnTo>
                  <a:lnTo>
                    <a:pt x="314" y="453"/>
                  </a:lnTo>
                  <a:lnTo>
                    <a:pt x="330" y="450"/>
                  </a:lnTo>
                  <a:lnTo>
                    <a:pt x="330" y="450"/>
                  </a:lnTo>
                  <a:lnTo>
                    <a:pt x="332" y="450"/>
                  </a:lnTo>
                  <a:lnTo>
                    <a:pt x="332" y="448"/>
                  </a:lnTo>
                  <a:lnTo>
                    <a:pt x="338" y="445"/>
                  </a:lnTo>
                  <a:lnTo>
                    <a:pt x="343" y="434"/>
                  </a:lnTo>
                  <a:lnTo>
                    <a:pt x="351" y="421"/>
                  </a:lnTo>
                  <a:lnTo>
                    <a:pt x="351" y="416"/>
                  </a:lnTo>
                  <a:lnTo>
                    <a:pt x="354" y="413"/>
                  </a:lnTo>
                  <a:lnTo>
                    <a:pt x="354" y="410"/>
                  </a:lnTo>
                  <a:lnTo>
                    <a:pt x="354" y="408"/>
                  </a:lnTo>
                  <a:lnTo>
                    <a:pt x="354" y="408"/>
                  </a:lnTo>
                  <a:lnTo>
                    <a:pt x="354" y="408"/>
                  </a:lnTo>
                  <a:lnTo>
                    <a:pt x="354" y="405"/>
                  </a:lnTo>
                  <a:lnTo>
                    <a:pt x="354" y="405"/>
                  </a:lnTo>
                  <a:lnTo>
                    <a:pt x="351" y="405"/>
                  </a:lnTo>
                  <a:lnTo>
                    <a:pt x="322" y="389"/>
                  </a:lnTo>
                  <a:lnTo>
                    <a:pt x="322" y="389"/>
                  </a:lnTo>
                  <a:lnTo>
                    <a:pt x="322" y="389"/>
                  </a:lnTo>
                  <a:close/>
                  <a:moveTo>
                    <a:pt x="308" y="378"/>
                  </a:moveTo>
                  <a:lnTo>
                    <a:pt x="308" y="311"/>
                  </a:lnTo>
                  <a:lnTo>
                    <a:pt x="298" y="311"/>
                  </a:lnTo>
                  <a:lnTo>
                    <a:pt x="298" y="378"/>
                  </a:lnTo>
                  <a:lnTo>
                    <a:pt x="308" y="378"/>
                  </a:lnTo>
                  <a:lnTo>
                    <a:pt x="308" y="378"/>
                  </a:lnTo>
                  <a:close/>
                  <a:moveTo>
                    <a:pt x="166" y="373"/>
                  </a:moveTo>
                  <a:lnTo>
                    <a:pt x="166" y="338"/>
                  </a:lnTo>
                  <a:lnTo>
                    <a:pt x="158" y="338"/>
                  </a:lnTo>
                  <a:lnTo>
                    <a:pt x="158" y="373"/>
                  </a:lnTo>
                  <a:lnTo>
                    <a:pt x="166" y="373"/>
                  </a:lnTo>
                  <a:lnTo>
                    <a:pt x="166" y="373"/>
                  </a:lnTo>
                  <a:close/>
                  <a:moveTo>
                    <a:pt x="244" y="367"/>
                  </a:moveTo>
                  <a:lnTo>
                    <a:pt x="247" y="367"/>
                  </a:lnTo>
                  <a:lnTo>
                    <a:pt x="247" y="365"/>
                  </a:lnTo>
                  <a:lnTo>
                    <a:pt x="247" y="365"/>
                  </a:lnTo>
                  <a:lnTo>
                    <a:pt x="249" y="362"/>
                  </a:lnTo>
                  <a:lnTo>
                    <a:pt x="249" y="362"/>
                  </a:lnTo>
                  <a:lnTo>
                    <a:pt x="249" y="362"/>
                  </a:lnTo>
                  <a:lnTo>
                    <a:pt x="252" y="362"/>
                  </a:lnTo>
                  <a:lnTo>
                    <a:pt x="252" y="359"/>
                  </a:lnTo>
                  <a:lnTo>
                    <a:pt x="260" y="357"/>
                  </a:lnTo>
                  <a:lnTo>
                    <a:pt x="263" y="357"/>
                  </a:lnTo>
                  <a:lnTo>
                    <a:pt x="263" y="357"/>
                  </a:lnTo>
                  <a:lnTo>
                    <a:pt x="263" y="357"/>
                  </a:lnTo>
                  <a:lnTo>
                    <a:pt x="265" y="354"/>
                  </a:lnTo>
                  <a:lnTo>
                    <a:pt x="265" y="354"/>
                  </a:lnTo>
                  <a:lnTo>
                    <a:pt x="265" y="354"/>
                  </a:lnTo>
                  <a:lnTo>
                    <a:pt x="265" y="351"/>
                  </a:lnTo>
                  <a:lnTo>
                    <a:pt x="268" y="351"/>
                  </a:lnTo>
                  <a:lnTo>
                    <a:pt x="268" y="349"/>
                  </a:lnTo>
                  <a:lnTo>
                    <a:pt x="268" y="346"/>
                  </a:lnTo>
                  <a:lnTo>
                    <a:pt x="268" y="346"/>
                  </a:lnTo>
                  <a:lnTo>
                    <a:pt x="268" y="341"/>
                  </a:lnTo>
                  <a:lnTo>
                    <a:pt x="268" y="330"/>
                  </a:lnTo>
                  <a:lnTo>
                    <a:pt x="268" y="327"/>
                  </a:lnTo>
                  <a:lnTo>
                    <a:pt x="268" y="316"/>
                  </a:lnTo>
                  <a:lnTo>
                    <a:pt x="265" y="308"/>
                  </a:lnTo>
                  <a:lnTo>
                    <a:pt x="265" y="306"/>
                  </a:lnTo>
                  <a:lnTo>
                    <a:pt x="263" y="303"/>
                  </a:lnTo>
                  <a:lnTo>
                    <a:pt x="263" y="300"/>
                  </a:lnTo>
                  <a:lnTo>
                    <a:pt x="263" y="300"/>
                  </a:lnTo>
                  <a:lnTo>
                    <a:pt x="263" y="300"/>
                  </a:lnTo>
                  <a:lnTo>
                    <a:pt x="260" y="298"/>
                  </a:lnTo>
                  <a:lnTo>
                    <a:pt x="260" y="298"/>
                  </a:lnTo>
                  <a:lnTo>
                    <a:pt x="260" y="298"/>
                  </a:lnTo>
                  <a:lnTo>
                    <a:pt x="260" y="298"/>
                  </a:lnTo>
                  <a:lnTo>
                    <a:pt x="257" y="298"/>
                  </a:lnTo>
                  <a:lnTo>
                    <a:pt x="257" y="298"/>
                  </a:lnTo>
                  <a:lnTo>
                    <a:pt x="257" y="298"/>
                  </a:lnTo>
                  <a:lnTo>
                    <a:pt x="255" y="298"/>
                  </a:lnTo>
                  <a:lnTo>
                    <a:pt x="252" y="298"/>
                  </a:lnTo>
                  <a:lnTo>
                    <a:pt x="247" y="300"/>
                  </a:lnTo>
                  <a:lnTo>
                    <a:pt x="233" y="308"/>
                  </a:lnTo>
                  <a:lnTo>
                    <a:pt x="233" y="308"/>
                  </a:lnTo>
                  <a:lnTo>
                    <a:pt x="233" y="311"/>
                  </a:lnTo>
                  <a:lnTo>
                    <a:pt x="233" y="311"/>
                  </a:lnTo>
                  <a:lnTo>
                    <a:pt x="230" y="314"/>
                  </a:lnTo>
                  <a:lnTo>
                    <a:pt x="230" y="319"/>
                  </a:lnTo>
                  <a:lnTo>
                    <a:pt x="230" y="330"/>
                  </a:lnTo>
                  <a:lnTo>
                    <a:pt x="225" y="346"/>
                  </a:lnTo>
                  <a:lnTo>
                    <a:pt x="225" y="351"/>
                  </a:lnTo>
                  <a:lnTo>
                    <a:pt x="225" y="354"/>
                  </a:lnTo>
                  <a:lnTo>
                    <a:pt x="225" y="354"/>
                  </a:lnTo>
                  <a:lnTo>
                    <a:pt x="225" y="357"/>
                  </a:lnTo>
                  <a:lnTo>
                    <a:pt x="225" y="357"/>
                  </a:lnTo>
                  <a:lnTo>
                    <a:pt x="225" y="359"/>
                  </a:lnTo>
                  <a:lnTo>
                    <a:pt x="225" y="359"/>
                  </a:lnTo>
                  <a:lnTo>
                    <a:pt x="225" y="359"/>
                  </a:lnTo>
                  <a:lnTo>
                    <a:pt x="228" y="362"/>
                  </a:lnTo>
                  <a:lnTo>
                    <a:pt x="228" y="362"/>
                  </a:lnTo>
                  <a:lnTo>
                    <a:pt x="228" y="362"/>
                  </a:lnTo>
                  <a:lnTo>
                    <a:pt x="230" y="365"/>
                  </a:lnTo>
                  <a:lnTo>
                    <a:pt x="233" y="365"/>
                  </a:lnTo>
                  <a:lnTo>
                    <a:pt x="236" y="365"/>
                  </a:lnTo>
                  <a:lnTo>
                    <a:pt x="239" y="367"/>
                  </a:lnTo>
                  <a:lnTo>
                    <a:pt x="244" y="367"/>
                  </a:lnTo>
                  <a:lnTo>
                    <a:pt x="244" y="367"/>
                  </a:lnTo>
                  <a:close/>
                  <a:moveTo>
                    <a:pt x="104" y="359"/>
                  </a:moveTo>
                  <a:lnTo>
                    <a:pt x="110" y="324"/>
                  </a:lnTo>
                  <a:lnTo>
                    <a:pt x="110" y="322"/>
                  </a:lnTo>
                  <a:lnTo>
                    <a:pt x="110" y="322"/>
                  </a:lnTo>
                  <a:lnTo>
                    <a:pt x="107" y="319"/>
                  </a:lnTo>
                  <a:lnTo>
                    <a:pt x="107" y="319"/>
                  </a:lnTo>
                  <a:lnTo>
                    <a:pt x="104" y="316"/>
                  </a:lnTo>
                  <a:lnTo>
                    <a:pt x="102" y="314"/>
                  </a:lnTo>
                  <a:lnTo>
                    <a:pt x="96" y="308"/>
                  </a:lnTo>
                  <a:lnTo>
                    <a:pt x="91" y="306"/>
                  </a:lnTo>
                  <a:lnTo>
                    <a:pt x="91" y="306"/>
                  </a:lnTo>
                  <a:lnTo>
                    <a:pt x="83" y="287"/>
                  </a:lnTo>
                  <a:lnTo>
                    <a:pt x="67" y="292"/>
                  </a:lnTo>
                  <a:lnTo>
                    <a:pt x="64" y="292"/>
                  </a:lnTo>
                  <a:lnTo>
                    <a:pt x="61" y="290"/>
                  </a:lnTo>
                  <a:lnTo>
                    <a:pt x="56" y="290"/>
                  </a:lnTo>
                  <a:lnTo>
                    <a:pt x="40" y="284"/>
                  </a:lnTo>
                  <a:lnTo>
                    <a:pt x="35" y="284"/>
                  </a:lnTo>
                  <a:lnTo>
                    <a:pt x="32" y="284"/>
                  </a:lnTo>
                  <a:lnTo>
                    <a:pt x="32" y="298"/>
                  </a:lnTo>
                  <a:lnTo>
                    <a:pt x="32" y="298"/>
                  </a:lnTo>
                  <a:lnTo>
                    <a:pt x="32" y="303"/>
                  </a:lnTo>
                  <a:lnTo>
                    <a:pt x="37" y="324"/>
                  </a:lnTo>
                  <a:lnTo>
                    <a:pt x="40" y="330"/>
                  </a:lnTo>
                  <a:lnTo>
                    <a:pt x="43" y="332"/>
                  </a:lnTo>
                  <a:lnTo>
                    <a:pt x="43" y="335"/>
                  </a:lnTo>
                  <a:lnTo>
                    <a:pt x="45" y="335"/>
                  </a:lnTo>
                  <a:lnTo>
                    <a:pt x="104" y="359"/>
                  </a:lnTo>
                  <a:lnTo>
                    <a:pt x="104" y="359"/>
                  </a:lnTo>
                  <a:lnTo>
                    <a:pt x="104" y="359"/>
                  </a:lnTo>
                  <a:close/>
                  <a:moveTo>
                    <a:pt x="131" y="257"/>
                  </a:moveTo>
                  <a:lnTo>
                    <a:pt x="139" y="282"/>
                  </a:lnTo>
                  <a:lnTo>
                    <a:pt x="142" y="287"/>
                  </a:lnTo>
                  <a:lnTo>
                    <a:pt x="139" y="290"/>
                  </a:lnTo>
                  <a:lnTo>
                    <a:pt x="139" y="292"/>
                  </a:lnTo>
                  <a:lnTo>
                    <a:pt x="137" y="300"/>
                  </a:lnTo>
                  <a:lnTo>
                    <a:pt x="137" y="303"/>
                  </a:lnTo>
                  <a:lnTo>
                    <a:pt x="137" y="303"/>
                  </a:lnTo>
                  <a:lnTo>
                    <a:pt x="137" y="306"/>
                  </a:lnTo>
                  <a:lnTo>
                    <a:pt x="137" y="306"/>
                  </a:lnTo>
                  <a:lnTo>
                    <a:pt x="137" y="306"/>
                  </a:lnTo>
                  <a:lnTo>
                    <a:pt x="137" y="308"/>
                  </a:lnTo>
                  <a:lnTo>
                    <a:pt x="137" y="308"/>
                  </a:lnTo>
                  <a:lnTo>
                    <a:pt x="139" y="311"/>
                  </a:lnTo>
                  <a:lnTo>
                    <a:pt x="139" y="314"/>
                  </a:lnTo>
                  <a:lnTo>
                    <a:pt x="142" y="316"/>
                  </a:lnTo>
                  <a:lnTo>
                    <a:pt x="147" y="319"/>
                  </a:lnTo>
                  <a:lnTo>
                    <a:pt x="158" y="330"/>
                  </a:lnTo>
                  <a:lnTo>
                    <a:pt x="161" y="330"/>
                  </a:lnTo>
                  <a:lnTo>
                    <a:pt x="161" y="330"/>
                  </a:lnTo>
                  <a:lnTo>
                    <a:pt x="161" y="330"/>
                  </a:lnTo>
                  <a:lnTo>
                    <a:pt x="163" y="330"/>
                  </a:lnTo>
                  <a:lnTo>
                    <a:pt x="166" y="327"/>
                  </a:lnTo>
                  <a:lnTo>
                    <a:pt x="188" y="319"/>
                  </a:lnTo>
                  <a:lnTo>
                    <a:pt x="206" y="311"/>
                  </a:lnTo>
                  <a:lnTo>
                    <a:pt x="212" y="311"/>
                  </a:lnTo>
                  <a:lnTo>
                    <a:pt x="214" y="308"/>
                  </a:lnTo>
                  <a:lnTo>
                    <a:pt x="217" y="306"/>
                  </a:lnTo>
                  <a:lnTo>
                    <a:pt x="217" y="306"/>
                  </a:lnTo>
                  <a:lnTo>
                    <a:pt x="220" y="303"/>
                  </a:lnTo>
                  <a:lnTo>
                    <a:pt x="220" y="300"/>
                  </a:lnTo>
                  <a:lnTo>
                    <a:pt x="220" y="300"/>
                  </a:lnTo>
                  <a:lnTo>
                    <a:pt x="222" y="298"/>
                  </a:lnTo>
                  <a:lnTo>
                    <a:pt x="222" y="295"/>
                  </a:lnTo>
                  <a:lnTo>
                    <a:pt x="222" y="292"/>
                  </a:lnTo>
                  <a:lnTo>
                    <a:pt x="222" y="241"/>
                  </a:lnTo>
                  <a:lnTo>
                    <a:pt x="222" y="239"/>
                  </a:lnTo>
                  <a:lnTo>
                    <a:pt x="220" y="236"/>
                  </a:lnTo>
                  <a:lnTo>
                    <a:pt x="220" y="228"/>
                  </a:lnTo>
                  <a:lnTo>
                    <a:pt x="214" y="220"/>
                  </a:lnTo>
                  <a:lnTo>
                    <a:pt x="209" y="209"/>
                  </a:lnTo>
                  <a:lnTo>
                    <a:pt x="204" y="201"/>
                  </a:lnTo>
                  <a:lnTo>
                    <a:pt x="201" y="201"/>
                  </a:lnTo>
                  <a:lnTo>
                    <a:pt x="201" y="198"/>
                  </a:lnTo>
                  <a:lnTo>
                    <a:pt x="198" y="196"/>
                  </a:lnTo>
                  <a:lnTo>
                    <a:pt x="196" y="193"/>
                  </a:lnTo>
                  <a:lnTo>
                    <a:pt x="193" y="193"/>
                  </a:lnTo>
                  <a:lnTo>
                    <a:pt x="190" y="193"/>
                  </a:lnTo>
                  <a:lnTo>
                    <a:pt x="188" y="193"/>
                  </a:lnTo>
                  <a:lnTo>
                    <a:pt x="188" y="193"/>
                  </a:lnTo>
                  <a:lnTo>
                    <a:pt x="185" y="193"/>
                  </a:lnTo>
                  <a:lnTo>
                    <a:pt x="185" y="193"/>
                  </a:lnTo>
                  <a:lnTo>
                    <a:pt x="182" y="193"/>
                  </a:lnTo>
                  <a:lnTo>
                    <a:pt x="180" y="196"/>
                  </a:lnTo>
                  <a:lnTo>
                    <a:pt x="177" y="196"/>
                  </a:lnTo>
                  <a:lnTo>
                    <a:pt x="171" y="201"/>
                  </a:lnTo>
                  <a:lnTo>
                    <a:pt x="163" y="209"/>
                  </a:lnTo>
                  <a:lnTo>
                    <a:pt x="155" y="220"/>
                  </a:lnTo>
                  <a:lnTo>
                    <a:pt x="153" y="225"/>
                  </a:lnTo>
                  <a:lnTo>
                    <a:pt x="153" y="228"/>
                  </a:lnTo>
                  <a:lnTo>
                    <a:pt x="145" y="244"/>
                  </a:lnTo>
                  <a:lnTo>
                    <a:pt x="131" y="257"/>
                  </a:lnTo>
                  <a:lnTo>
                    <a:pt x="131" y="257"/>
                  </a:lnTo>
                  <a:lnTo>
                    <a:pt x="131" y="257"/>
                  </a:lnTo>
                  <a:close/>
                  <a:moveTo>
                    <a:pt x="308" y="298"/>
                  </a:moveTo>
                  <a:lnTo>
                    <a:pt x="308" y="233"/>
                  </a:lnTo>
                  <a:lnTo>
                    <a:pt x="298" y="233"/>
                  </a:lnTo>
                  <a:lnTo>
                    <a:pt x="298" y="298"/>
                  </a:lnTo>
                  <a:lnTo>
                    <a:pt x="308" y="298"/>
                  </a:lnTo>
                  <a:lnTo>
                    <a:pt x="308" y="298"/>
                  </a:lnTo>
                  <a:close/>
                  <a:moveTo>
                    <a:pt x="276" y="276"/>
                  </a:moveTo>
                  <a:lnTo>
                    <a:pt x="276" y="233"/>
                  </a:lnTo>
                  <a:lnTo>
                    <a:pt x="268" y="233"/>
                  </a:lnTo>
                  <a:lnTo>
                    <a:pt x="268" y="276"/>
                  </a:lnTo>
                  <a:lnTo>
                    <a:pt x="276" y="276"/>
                  </a:lnTo>
                  <a:lnTo>
                    <a:pt x="276" y="276"/>
                  </a:lnTo>
                  <a:close/>
                  <a:moveTo>
                    <a:pt x="83" y="257"/>
                  </a:moveTo>
                  <a:lnTo>
                    <a:pt x="83" y="209"/>
                  </a:lnTo>
                  <a:lnTo>
                    <a:pt x="72" y="209"/>
                  </a:lnTo>
                  <a:lnTo>
                    <a:pt x="72" y="257"/>
                  </a:lnTo>
                  <a:lnTo>
                    <a:pt x="83" y="257"/>
                  </a:lnTo>
                  <a:lnTo>
                    <a:pt x="83" y="257"/>
                  </a:lnTo>
                  <a:close/>
                  <a:moveTo>
                    <a:pt x="276" y="228"/>
                  </a:moveTo>
                  <a:lnTo>
                    <a:pt x="276" y="188"/>
                  </a:lnTo>
                  <a:lnTo>
                    <a:pt x="268" y="188"/>
                  </a:lnTo>
                  <a:lnTo>
                    <a:pt x="268" y="228"/>
                  </a:lnTo>
                  <a:lnTo>
                    <a:pt x="276" y="228"/>
                  </a:lnTo>
                  <a:lnTo>
                    <a:pt x="276" y="228"/>
                  </a:lnTo>
                  <a:close/>
                  <a:moveTo>
                    <a:pt x="83" y="204"/>
                  </a:moveTo>
                  <a:lnTo>
                    <a:pt x="83" y="172"/>
                  </a:lnTo>
                  <a:lnTo>
                    <a:pt x="72" y="172"/>
                  </a:lnTo>
                  <a:lnTo>
                    <a:pt x="72" y="204"/>
                  </a:lnTo>
                  <a:lnTo>
                    <a:pt x="83" y="204"/>
                  </a:lnTo>
                  <a:lnTo>
                    <a:pt x="83" y="204"/>
                  </a:lnTo>
                  <a:close/>
                  <a:moveTo>
                    <a:pt x="214" y="121"/>
                  </a:moveTo>
                  <a:lnTo>
                    <a:pt x="182" y="105"/>
                  </a:lnTo>
                  <a:lnTo>
                    <a:pt x="177" y="110"/>
                  </a:lnTo>
                  <a:lnTo>
                    <a:pt x="174" y="113"/>
                  </a:lnTo>
                  <a:lnTo>
                    <a:pt x="171" y="115"/>
                  </a:lnTo>
                  <a:lnTo>
                    <a:pt x="171" y="115"/>
                  </a:lnTo>
                  <a:lnTo>
                    <a:pt x="171" y="115"/>
                  </a:lnTo>
                  <a:lnTo>
                    <a:pt x="169" y="115"/>
                  </a:lnTo>
                  <a:lnTo>
                    <a:pt x="169" y="115"/>
                  </a:lnTo>
                  <a:lnTo>
                    <a:pt x="166" y="118"/>
                  </a:lnTo>
                  <a:lnTo>
                    <a:pt x="166" y="118"/>
                  </a:lnTo>
                  <a:lnTo>
                    <a:pt x="166" y="118"/>
                  </a:lnTo>
                  <a:lnTo>
                    <a:pt x="163" y="115"/>
                  </a:lnTo>
                  <a:lnTo>
                    <a:pt x="161" y="115"/>
                  </a:lnTo>
                  <a:lnTo>
                    <a:pt x="161" y="115"/>
                  </a:lnTo>
                  <a:lnTo>
                    <a:pt x="158" y="115"/>
                  </a:lnTo>
                  <a:lnTo>
                    <a:pt x="158" y="115"/>
                  </a:lnTo>
                  <a:lnTo>
                    <a:pt x="158" y="115"/>
                  </a:lnTo>
                  <a:lnTo>
                    <a:pt x="158" y="115"/>
                  </a:lnTo>
                  <a:lnTo>
                    <a:pt x="155" y="115"/>
                  </a:lnTo>
                  <a:lnTo>
                    <a:pt x="155" y="118"/>
                  </a:lnTo>
                  <a:lnTo>
                    <a:pt x="155" y="118"/>
                  </a:lnTo>
                  <a:lnTo>
                    <a:pt x="155" y="118"/>
                  </a:lnTo>
                  <a:lnTo>
                    <a:pt x="147" y="134"/>
                  </a:lnTo>
                  <a:lnTo>
                    <a:pt x="137" y="158"/>
                  </a:lnTo>
                  <a:lnTo>
                    <a:pt x="131" y="166"/>
                  </a:lnTo>
                  <a:lnTo>
                    <a:pt x="129" y="172"/>
                  </a:lnTo>
                  <a:lnTo>
                    <a:pt x="137" y="180"/>
                  </a:lnTo>
                  <a:lnTo>
                    <a:pt x="163" y="188"/>
                  </a:lnTo>
                  <a:lnTo>
                    <a:pt x="169" y="185"/>
                  </a:lnTo>
                  <a:lnTo>
                    <a:pt x="185" y="174"/>
                  </a:lnTo>
                  <a:lnTo>
                    <a:pt x="204" y="164"/>
                  </a:lnTo>
                  <a:lnTo>
                    <a:pt x="209" y="158"/>
                  </a:lnTo>
                  <a:lnTo>
                    <a:pt x="206" y="142"/>
                  </a:lnTo>
                  <a:lnTo>
                    <a:pt x="214" y="121"/>
                  </a:lnTo>
                  <a:lnTo>
                    <a:pt x="214" y="121"/>
                  </a:lnTo>
                  <a:lnTo>
                    <a:pt x="214" y="121"/>
                  </a:lnTo>
                  <a:close/>
                  <a:moveTo>
                    <a:pt x="129" y="115"/>
                  </a:moveTo>
                  <a:lnTo>
                    <a:pt x="129" y="115"/>
                  </a:lnTo>
                  <a:lnTo>
                    <a:pt x="112" y="153"/>
                  </a:lnTo>
                  <a:lnTo>
                    <a:pt x="102" y="153"/>
                  </a:lnTo>
                  <a:lnTo>
                    <a:pt x="94" y="153"/>
                  </a:lnTo>
                  <a:lnTo>
                    <a:pt x="91" y="153"/>
                  </a:lnTo>
                  <a:lnTo>
                    <a:pt x="91" y="153"/>
                  </a:lnTo>
                  <a:lnTo>
                    <a:pt x="88" y="153"/>
                  </a:lnTo>
                  <a:lnTo>
                    <a:pt x="86" y="153"/>
                  </a:lnTo>
                  <a:lnTo>
                    <a:pt x="86" y="153"/>
                  </a:lnTo>
                  <a:lnTo>
                    <a:pt x="83" y="150"/>
                  </a:lnTo>
                  <a:lnTo>
                    <a:pt x="83" y="150"/>
                  </a:lnTo>
                  <a:lnTo>
                    <a:pt x="83" y="150"/>
                  </a:lnTo>
                  <a:lnTo>
                    <a:pt x="80" y="147"/>
                  </a:lnTo>
                  <a:lnTo>
                    <a:pt x="78" y="142"/>
                  </a:lnTo>
                  <a:lnTo>
                    <a:pt x="75" y="134"/>
                  </a:lnTo>
                  <a:lnTo>
                    <a:pt x="78" y="134"/>
                  </a:lnTo>
                  <a:lnTo>
                    <a:pt x="83" y="134"/>
                  </a:lnTo>
                  <a:lnTo>
                    <a:pt x="86" y="131"/>
                  </a:lnTo>
                  <a:lnTo>
                    <a:pt x="88" y="129"/>
                  </a:lnTo>
                  <a:lnTo>
                    <a:pt x="91" y="129"/>
                  </a:lnTo>
                  <a:lnTo>
                    <a:pt x="96" y="123"/>
                  </a:lnTo>
                  <a:lnTo>
                    <a:pt x="107" y="110"/>
                  </a:lnTo>
                  <a:lnTo>
                    <a:pt x="118" y="113"/>
                  </a:lnTo>
                  <a:lnTo>
                    <a:pt x="121" y="115"/>
                  </a:lnTo>
                  <a:lnTo>
                    <a:pt x="123" y="115"/>
                  </a:lnTo>
                  <a:lnTo>
                    <a:pt x="129" y="115"/>
                  </a:lnTo>
                  <a:lnTo>
                    <a:pt x="129" y="115"/>
                  </a:lnTo>
                  <a:close/>
                  <a:moveTo>
                    <a:pt x="166" y="107"/>
                  </a:moveTo>
                  <a:lnTo>
                    <a:pt x="155" y="107"/>
                  </a:lnTo>
                  <a:lnTo>
                    <a:pt x="155" y="70"/>
                  </a:lnTo>
                  <a:lnTo>
                    <a:pt x="166" y="70"/>
                  </a:lnTo>
                  <a:lnTo>
                    <a:pt x="166" y="107"/>
                  </a:lnTo>
                  <a:lnTo>
                    <a:pt x="166" y="107"/>
                  </a:lnTo>
                  <a:close/>
                  <a:moveTo>
                    <a:pt x="209" y="94"/>
                  </a:moveTo>
                  <a:lnTo>
                    <a:pt x="209" y="38"/>
                  </a:lnTo>
                  <a:lnTo>
                    <a:pt x="201" y="38"/>
                  </a:lnTo>
                  <a:lnTo>
                    <a:pt x="201" y="94"/>
                  </a:lnTo>
                  <a:lnTo>
                    <a:pt x="209" y="94"/>
                  </a:lnTo>
                  <a:lnTo>
                    <a:pt x="209" y="94"/>
                  </a:lnTo>
                  <a:close/>
                  <a:moveTo>
                    <a:pt x="166" y="62"/>
                  </a:moveTo>
                  <a:lnTo>
                    <a:pt x="166" y="0"/>
                  </a:lnTo>
                  <a:lnTo>
                    <a:pt x="155" y="0"/>
                  </a:lnTo>
                  <a:lnTo>
                    <a:pt x="155" y="62"/>
                  </a:lnTo>
                  <a:lnTo>
                    <a:pt x="166" y="6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p:cNvGraphicFramePr>
            <a:graphicFrameLocks noGrp="1"/>
          </p:cNvGraphicFramePr>
          <p:nvPr/>
        </p:nvGraphicFramePr>
        <p:xfrm>
          <a:off x="497745" y="1244601"/>
          <a:ext cx="11185524" cy="5281612"/>
        </p:xfrm>
        <a:graphic>
          <a:graphicData uri="http://schemas.openxmlformats.org/drawingml/2006/table">
            <a:tbl>
              <a:tblPr firstRow="1" bandRow="1">
                <a:tableStyleId>{5C22544A-7EE6-4342-B048-85BDC9FD1C3A}</a:tableStyleId>
              </a:tblPr>
              <a:tblGrid>
                <a:gridCol w="1553366"/>
                <a:gridCol w="1093468"/>
                <a:gridCol w="1505125"/>
                <a:gridCol w="7033565"/>
              </a:tblGrid>
              <a:tr h="508000">
                <a:tc rowSpan="2"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847850">
                <a:tc vMerge="1" gridSpan="2">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8800">
                <a:tc rowSpan="2"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rowSpan="2"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r>
              <a:tr h="746125">
                <a:tc vMerge="1" gridSpan="3">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vMerge="1" hMerge="1">
                  <a:tcPr/>
                </a:tc>
                <a:tc row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858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35037">
                <a:tc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文本框 7"/>
          <p:cNvSpPr txBox="1"/>
          <p:nvPr/>
        </p:nvSpPr>
        <p:spPr>
          <a:xfrm>
            <a:off x="3409950" y="356632"/>
            <a:ext cx="5372100" cy="646331"/>
          </a:xfrm>
          <a:prstGeom prst="rect">
            <a:avLst/>
          </a:prstGeom>
          <a:noFill/>
        </p:spPr>
        <p:txBody>
          <a:bodyPr wrap="square" rtlCol="0">
            <a:spAutoFit/>
          </a:bodyPr>
          <a:lstStyle/>
          <a:p>
            <a:pPr algn="ctr"/>
            <a:r>
              <a:rPr lang="zh-CN" altLang="en-US" sz="3600" b="1" spc="600" dirty="0">
                <a:solidFill>
                  <a:srgbClr val="C00000"/>
                </a:solidFill>
                <a:latin typeface="微软雅黑" panose="020B0503020204020204" pitchFamily="34" charset="-122"/>
                <a:ea typeface="微软雅黑" panose="020B0503020204020204" pitchFamily="34" charset="-122"/>
              </a:rPr>
              <a:t>危险源风险告知卡</a:t>
            </a:r>
            <a:endParaRPr lang="zh-CN" altLang="en-US" sz="3600" b="1" spc="600" dirty="0">
              <a:solidFill>
                <a:srgbClr val="C0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685800" y="1358900"/>
            <a:ext cx="1917700"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危险源名称：</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3313114" y="1310278"/>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危险因素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7507287" y="1295400"/>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事故诱因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7507287" y="3690254"/>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防范措施</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510445" y="5005700"/>
            <a:ext cx="1533525" cy="468000"/>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重要提示</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1243782" y="1842532"/>
            <a:ext cx="1892263"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低压电气柜</a:t>
            </a:r>
            <a:r>
              <a:rPr lang="en-US" altLang="zh-CN" b="1"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箱</a:t>
            </a:r>
            <a:r>
              <a:rPr lang="en-US" altLang="zh-CN" b="1" dirty="0">
                <a:solidFill>
                  <a:schemeClr val="tx1">
                    <a:lumMod val="95000"/>
                    <a:lumOff val="5000"/>
                  </a:schemeClr>
                </a:solidFill>
                <a:latin typeface="微软雅黑" panose="020B0503020204020204" pitchFamily="34" charset="-122"/>
                <a:ea typeface="微软雅黑" panose="020B0503020204020204" pitchFamily="34" charset="-122"/>
              </a:rPr>
              <a:t>)</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3313114" y="1969360"/>
            <a:ext cx="1371600" cy="308995"/>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a:t>
            </a:r>
            <a:r>
              <a:rPr lang="zh-CN" altLang="en-US" sz="1200" b="1" dirty="0">
                <a:latin typeface="微软雅黑" panose="020B0503020204020204" pitchFamily="34" charset="-122"/>
                <a:ea typeface="微软雅黑" panose="020B0503020204020204" pitchFamily="34" charset="-122"/>
              </a:rPr>
              <a:t>、触电伤害</a:t>
            </a:r>
            <a:endParaRPr lang="zh-CN" altLang="zh-CN" sz="1200" b="1" dirty="0">
              <a:latin typeface="微软雅黑" panose="020B0503020204020204" pitchFamily="34" charset="-122"/>
              <a:ea typeface="微软雅黑" panose="020B0503020204020204" pitchFamily="34" charset="-122"/>
            </a:endParaRPr>
          </a:p>
        </p:txBody>
      </p:sp>
      <p:sp>
        <p:nvSpPr>
          <p:cNvPr id="4" name="矩形 3"/>
          <p:cNvSpPr/>
          <p:nvPr/>
        </p:nvSpPr>
        <p:spPr>
          <a:xfrm>
            <a:off x="4684714" y="2032860"/>
            <a:ext cx="6821486" cy="1267270"/>
          </a:xfrm>
          <a:prstGeom prst="rect">
            <a:avLst/>
          </a:prstGeom>
        </p:spPr>
        <p:txBody>
          <a:bodyPr wrap="square">
            <a:spAutoFit/>
          </a:bodyPr>
          <a:lstStyle/>
          <a:p>
            <a:pPr algn="just">
              <a:lnSpc>
                <a:spcPct val="130000"/>
              </a:lnSpc>
            </a:pPr>
            <a:r>
              <a:rPr lang="en-US" altLang="zh-CN" sz="1200" b="1" dirty="0">
                <a:latin typeface="微软雅黑" panose="020B0503020204020204" pitchFamily="34" charset="-122"/>
                <a:ea typeface="微软雅黑" panose="020B0503020204020204" pitchFamily="34" charset="-122"/>
              </a:rPr>
              <a:t>1</a:t>
            </a:r>
            <a:r>
              <a:rPr lang="zh-CN" altLang="en-US" sz="1200" b="1" dirty="0">
                <a:latin typeface="微软雅黑" panose="020B0503020204020204" pitchFamily="34" charset="-122"/>
                <a:ea typeface="微软雅黑" panose="020B0503020204020204" pitchFamily="34" charset="-122"/>
              </a:rPr>
              <a:t>、配电箱外露带电部分无屏护</a:t>
            </a:r>
            <a:r>
              <a:rPr lang="en-US" altLang="zh-CN" sz="1200" b="1" dirty="0">
                <a:latin typeface="微软雅黑" panose="020B0503020204020204" pitchFamily="34" charset="-122"/>
                <a:ea typeface="微软雅黑" panose="020B0503020204020204" pitchFamily="34" charset="-122"/>
              </a:rPr>
              <a:t>;</a:t>
            </a:r>
            <a:endParaRPr lang="en-US" altLang="zh-CN" sz="1200" b="1" dirty="0">
              <a:latin typeface="微软雅黑" panose="020B0503020204020204" pitchFamily="34" charset="-122"/>
              <a:ea typeface="微软雅黑" panose="020B0503020204020204" pitchFamily="34" charset="-122"/>
            </a:endParaRPr>
          </a:p>
          <a:p>
            <a:pPr algn="just">
              <a:lnSpc>
                <a:spcPct val="130000"/>
              </a:lnSpc>
            </a:pPr>
            <a:r>
              <a:rPr lang="en-US" altLang="zh-CN" sz="1200" b="1" dirty="0">
                <a:latin typeface="微软雅黑" panose="020B0503020204020204" pitchFamily="34" charset="-122"/>
                <a:ea typeface="微软雅黑" panose="020B0503020204020204" pitchFamily="34" charset="-122"/>
              </a:rPr>
              <a:t>2</a:t>
            </a:r>
            <a:r>
              <a:rPr lang="zh-CN" altLang="en-US" sz="1200" b="1" dirty="0">
                <a:latin typeface="微软雅黑" panose="020B0503020204020204" pitchFamily="34" charset="-122"/>
                <a:ea typeface="微软雅黑" panose="020B0503020204020204" pitchFamily="34" charset="-122"/>
              </a:rPr>
              <a:t>、配电箱内插座接线不正确或电气元件、线路凌乱、蓬松、裸露，接触不良</a:t>
            </a:r>
            <a:r>
              <a:rPr lang="en-US" altLang="zh-CN" sz="1200" b="1" dirty="0">
                <a:latin typeface="微软雅黑" panose="020B0503020204020204" pitchFamily="34" charset="-122"/>
                <a:ea typeface="微软雅黑" panose="020B0503020204020204" pitchFamily="34" charset="-122"/>
              </a:rPr>
              <a:t>.;</a:t>
            </a:r>
            <a:endParaRPr lang="en-US" altLang="zh-CN" sz="1200" b="1" dirty="0">
              <a:latin typeface="微软雅黑" panose="020B0503020204020204" pitchFamily="34" charset="-122"/>
              <a:ea typeface="微软雅黑" panose="020B0503020204020204" pitchFamily="34" charset="-122"/>
            </a:endParaRPr>
          </a:p>
          <a:p>
            <a:pPr algn="just">
              <a:lnSpc>
                <a:spcPct val="130000"/>
              </a:lnSpc>
            </a:pPr>
            <a:r>
              <a:rPr lang="en-US" altLang="zh-CN" sz="1200" b="1" dirty="0">
                <a:latin typeface="微软雅黑" panose="020B0503020204020204" pitchFamily="34" charset="-122"/>
                <a:ea typeface="微软雅黑" panose="020B0503020204020204" pitchFamily="34" charset="-122"/>
              </a:rPr>
              <a:t>3</a:t>
            </a:r>
            <a:r>
              <a:rPr lang="zh-CN" altLang="en-US" sz="1200" b="1" dirty="0">
                <a:latin typeface="微软雅黑" panose="020B0503020204020204" pitchFamily="34" charset="-122"/>
                <a:ea typeface="微软雅黑" panose="020B0503020204020204" pitchFamily="34" charset="-122"/>
              </a:rPr>
              <a:t>、配电箱内有纱头或其它杂物、积水等</a:t>
            </a:r>
            <a:r>
              <a:rPr lang="en-US" altLang="zh-CN" sz="1200" b="1" dirty="0">
                <a:latin typeface="微软雅黑" panose="020B0503020204020204" pitchFamily="34" charset="-122"/>
                <a:ea typeface="微软雅黑" panose="020B0503020204020204" pitchFamily="34" charset="-122"/>
              </a:rPr>
              <a:t>;</a:t>
            </a:r>
            <a:endParaRPr lang="en-US" altLang="zh-CN" sz="1200" b="1" dirty="0">
              <a:latin typeface="微软雅黑" panose="020B0503020204020204" pitchFamily="34" charset="-122"/>
              <a:ea typeface="微软雅黑" panose="020B0503020204020204" pitchFamily="34" charset="-122"/>
            </a:endParaRPr>
          </a:p>
          <a:p>
            <a:pPr algn="just">
              <a:lnSpc>
                <a:spcPct val="130000"/>
              </a:lnSpc>
            </a:pPr>
            <a:r>
              <a:rPr lang="en-US" altLang="zh-CN" sz="1200" b="1" dirty="0">
                <a:latin typeface="微软雅黑" panose="020B0503020204020204" pitchFamily="34" charset="-122"/>
                <a:ea typeface="微软雅黑" panose="020B0503020204020204" pitchFamily="34" charset="-122"/>
              </a:rPr>
              <a:t>4 </a:t>
            </a:r>
            <a:r>
              <a:rPr lang="zh-CN" altLang="en-US" sz="1200" b="1" dirty="0">
                <a:latin typeface="微软雅黑" panose="020B0503020204020204" pitchFamily="34" charset="-122"/>
                <a:ea typeface="微软雅黑" panose="020B0503020204020204" pitchFamily="34" charset="-122"/>
              </a:rPr>
              <a:t>、电器柜门随意开启</a:t>
            </a:r>
            <a:r>
              <a:rPr lang="en-US" altLang="zh-CN" sz="1200" b="1" dirty="0">
                <a:latin typeface="微软雅黑" panose="020B0503020204020204" pitchFamily="34" charset="-122"/>
                <a:ea typeface="微软雅黑" panose="020B0503020204020204" pitchFamily="34" charset="-122"/>
              </a:rPr>
              <a:t>;</a:t>
            </a:r>
            <a:endParaRPr lang="en-US" altLang="zh-CN" sz="1200" b="1" dirty="0">
              <a:latin typeface="微软雅黑" panose="020B0503020204020204" pitchFamily="34" charset="-122"/>
              <a:ea typeface="微软雅黑" panose="020B0503020204020204" pitchFamily="34" charset="-122"/>
            </a:endParaRPr>
          </a:p>
          <a:p>
            <a:pPr algn="just">
              <a:lnSpc>
                <a:spcPct val="130000"/>
              </a:lnSpc>
            </a:pPr>
            <a:r>
              <a:rPr lang="en-US" altLang="zh-CN" sz="1200" b="1" dirty="0">
                <a:latin typeface="微软雅黑" panose="020B0503020204020204" pitchFamily="34" charset="-122"/>
                <a:ea typeface="微软雅黑" panose="020B0503020204020204" pitchFamily="34" charset="-122"/>
              </a:rPr>
              <a:t>5</a:t>
            </a:r>
            <a:r>
              <a:rPr lang="zh-CN" altLang="en-US" sz="1200" b="1" dirty="0">
                <a:latin typeface="微软雅黑" panose="020B0503020204020204" pitchFamily="34" charset="-122"/>
                <a:ea typeface="微软雅黑" panose="020B0503020204020204" pitchFamily="34" charset="-122"/>
              </a:rPr>
              <a:t>、金属外壳与电网</a:t>
            </a:r>
            <a:r>
              <a:rPr lang="en-US" altLang="zh-CN" sz="1200" b="1" dirty="0">
                <a:latin typeface="微软雅黑" panose="020B0503020204020204" pitchFamily="34" charset="-122"/>
                <a:ea typeface="微软雅黑" panose="020B0503020204020204" pitchFamily="34" charset="-122"/>
              </a:rPr>
              <a:t>PE</a:t>
            </a:r>
            <a:r>
              <a:rPr lang="zh-CN" altLang="en-US" sz="1200" b="1" dirty="0">
                <a:latin typeface="微软雅黑" panose="020B0503020204020204" pitchFamily="34" charset="-122"/>
                <a:ea typeface="微软雅黑" panose="020B0503020204020204" pitchFamily="34" charset="-122"/>
              </a:rPr>
              <a:t>线连接不可靠</a:t>
            </a:r>
            <a:r>
              <a:rPr lang="en-US" altLang="zh-CN" sz="1200" b="1" dirty="0">
                <a:latin typeface="微软雅黑" panose="020B0503020204020204" pitchFamily="34" charset="-122"/>
                <a:ea typeface="微软雅黑" panose="020B0503020204020204" pitchFamily="34" charset="-122"/>
              </a:rPr>
              <a:t>.</a:t>
            </a:r>
            <a:endParaRPr lang="zh-CN" altLang="en-US" sz="1200" b="1" dirty="0">
              <a:latin typeface="微软雅黑" panose="020B0503020204020204" pitchFamily="34" charset="-122"/>
              <a:ea typeface="微软雅黑" panose="020B0503020204020204" pitchFamily="34" charset="-122"/>
            </a:endParaRPr>
          </a:p>
        </p:txBody>
      </p:sp>
      <p:sp>
        <p:nvSpPr>
          <p:cNvPr id="6" name="矩形 5"/>
          <p:cNvSpPr/>
          <p:nvPr/>
        </p:nvSpPr>
        <p:spPr>
          <a:xfrm>
            <a:off x="4684714" y="4565256"/>
            <a:ext cx="6937342" cy="1507336"/>
          </a:xfrm>
          <a:prstGeom prst="rect">
            <a:avLst/>
          </a:prstGeom>
        </p:spPr>
        <p:txBody>
          <a:bodyPr wrap="square">
            <a:spAutoFit/>
          </a:bodyPr>
          <a:lstStyle/>
          <a:p>
            <a:pPr algn="just">
              <a:lnSpc>
                <a:spcPct val="130000"/>
              </a:lnSpc>
            </a:pPr>
            <a:r>
              <a:rPr lang="en-US" altLang="zh-CN" sz="1200" b="1" dirty="0">
                <a:latin typeface="微软雅黑" panose="020B0503020204020204" pitchFamily="34" charset="-122"/>
                <a:ea typeface="微软雅黑" panose="020B0503020204020204" pitchFamily="34" charset="-122"/>
              </a:rPr>
              <a:t>1</a:t>
            </a:r>
            <a:r>
              <a:rPr lang="zh-CN" altLang="en-US" sz="1200" b="1" dirty="0">
                <a:latin typeface="微软雅黑" panose="020B0503020204020204" pitchFamily="34" charset="-122"/>
                <a:ea typeface="微软雅黑" panose="020B0503020204020204" pitchFamily="34" charset="-122"/>
              </a:rPr>
              <a:t>、由专业维修电工对外露部分使用有机玻璃屏护</a:t>
            </a:r>
            <a:r>
              <a:rPr lang="en-US" altLang="zh-CN" sz="1200" b="1" dirty="0">
                <a:latin typeface="微软雅黑" panose="020B0503020204020204" pitchFamily="34" charset="-122"/>
                <a:ea typeface="微软雅黑" panose="020B0503020204020204" pitchFamily="34" charset="-122"/>
              </a:rPr>
              <a:t>; </a:t>
            </a:r>
            <a:endParaRPr lang="en-US" altLang="zh-CN" sz="1200" b="1" dirty="0">
              <a:latin typeface="微软雅黑" panose="020B0503020204020204" pitchFamily="34" charset="-122"/>
              <a:ea typeface="微软雅黑" panose="020B0503020204020204" pitchFamily="34" charset="-122"/>
            </a:endParaRPr>
          </a:p>
          <a:p>
            <a:pPr algn="just">
              <a:lnSpc>
                <a:spcPct val="130000"/>
              </a:lnSpc>
            </a:pPr>
            <a:r>
              <a:rPr lang="en-US" altLang="zh-CN" sz="1200" b="1" dirty="0">
                <a:latin typeface="微软雅黑" panose="020B0503020204020204" pitchFamily="34" charset="-122"/>
                <a:ea typeface="微软雅黑" panose="020B0503020204020204" pitchFamily="34" charset="-122"/>
              </a:rPr>
              <a:t>2</a:t>
            </a:r>
            <a:r>
              <a:rPr lang="zh-CN" altLang="en-US" sz="1200" b="1" dirty="0">
                <a:latin typeface="微软雅黑" panose="020B0503020204020204" pitchFamily="34" charset="-122"/>
                <a:ea typeface="微软雅黑" panose="020B0503020204020204" pitchFamily="34" charset="-122"/>
              </a:rPr>
              <a:t>、维修电工按要求对配电箱内线路进行连接，并每月检查一次。是否有线路凌乱、蓬松、裸露</a:t>
            </a:r>
            <a:r>
              <a:rPr lang="en-US" altLang="zh-CN" sz="1200" b="1" dirty="0">
                <a:latin typeface="微软雅黑" panose="020B0503020204020204" pitchFamily="34" charset="-122"/>
                <a:ea typeface="微软雅黑" panose="020B0503020204020204" pitchFamily="34" charset="-122"/>
              </a:rPr>
              <a:t>,</a:t>
            </a:r>
            <a:r>
              <a:rPr lang="zh-CN" altLang="en-US" sz="1200" b="1" dirty="0">
                <a:latin typeface="微软雅黑" panose="020B0503020204020204" pitchFamily="34" charset="-122"/>
                <a:ea typeface="微软雅黑" panose="020B0503020204020204" pitchFamily="34" charset="-122"/>
              </a:rPr>
              <a:t>接触不良等现象</a:t>
            </a:r>
            <a:r>
              <a:rPr lang="en-US" altLang="zh-CN" sz="1200" b="1" dirty="0">
                <a:latin typeface="微软雅黑" panose="020B0503020204020204" pitchFamily="34" charset="-122"/>
                <a:ea typeface="微软雅黑" panose="020B0503020204020204" pitchFamily="34" charset="-122"/>
              </a:rPr>
              <a:t>;</a:t>
            </a:r>
            <a:endParaRPr lang="en-US" altLang="zh-CN" sz="1200" b="1" dirty="0">
              <a:latin typeface="微软雅黑" panose="020B0503020204020204" pitchFamily="34" charset="-122"/>
              <a:ea typeface="微软雅黑" panose="020B0503020204020204" pitchFamily="34" charset="-122"/>
            </a:endParaRPr>
          </a:p>
          <a:p>
            <a:pPr algn="just">
              <a:lnSpc>
                <a:spcPct val="130000"/>
              </a:lnSpc>
            </a:pPr>
            <a:r>
              <a:rPr lang="en-US" altLang="zh-CN" sz="1200" b="1" dirty="0">
                <a:latin typeface="微软雅黑" panose="020B0503020204020204" pitchFamily="34" charset="-122"/>
                <a:ea typeface="微软雅黑" panose="020B0503020204020204" pitchFamily="34" charset="-122"/>
              </a:rPr>
              <a:t>3</a:t>
            </a:r>
            <a:r>
              <a:rPr lang="zh-CN" altLang="en-US" sz="1200" b="1" dirty="0">
                <a:latin typeface="微软雅黑" panose="020B0503020204020204" pitchFamily="34" charset="-122"/>
                <a:ea typeface="微软雅黑" panose="020B0503020204020204" pitchFamily="34" charset="-122"/>
              </a:rPr>
              <a:t>、维修电工每月对电器柜检查清理</a:t>
            </a:r>
            <a:r>
              <a:rPr lang="en-US" altLang="zh-CN" sz="1200" b="1" dirty="0">
                <a:latin typeface="微软雅黑" panose="020B0503020204020204" pitchFamily="34" charset="-122"/>
                <a:ea typeface="微软雅黑" panose="020B0503020204020204" pitchFamily="34" charset="-122"/>
              </a:rPr>
              <a:t>,</a:t>
            </a:r>
            <a:r>
              <a:rPr lang="zh-CN" altLang="en-US" sz="1200" b="1" dirty="0">
                <a:latin typeface="微软雅黑" panose="020B0503020204020204" pitchFamily="34" charset="-122"/>
                <a:ea typeface="微软雅黑" panose="020B0503020204020204" pitchFamily="34" charset="-122"/>
              </a:rPr>
              <a:t>确保电器柜内无杂物</a:t>
            </a:r>
            <a:r>
              <a:rPr lang="en-US" altLang="zh-CN" sz="1200" b="1" dirty="0">
                <a:latin typeface="微软雅黑" panose="020B0503020204020204" pitchFamily="34" charset="-122"/>
                <a:ea typeface="微软雅黑" panose="020B0503020204020204" pitchFamily="34" charset="-122"/>
              </a:rPr>
              <a:t>,</a:t>
            </a:r>
            <a:r>
              <a:rPr lang="zh-CN" altLang="en-US" sz="1200" b="1" dirty="0">
                <a:latin typeface="微软雅黑" panose="020B0503020204020204" pitchFamily="34" charset="-122"/>
                <a:ea typeface="微软雅黑" panose="020B0503020204020204" pitchFamily="34" charset="-122"/>
              </a:rPr>
              <a:t>积水</a:t>
            </a:r>
            <a:r>
              <a:rPr lang="en-US" altLang="zh-CN" sz="1200" b="1" dirty="0">
                <a:latin typeface="微软雅黑" panose="020B0503020204020204" pitchFamily="34" charset="-122"/>
                <a:ea typeface="微软雅黑" panose="020B0503020204020204" pitchFamily="34" charset="-122"/>
              </a:rPr>
              <a:t>;</a:t>
            </a:r>
            <a:endParaRPr lang="en-US" altLang="zh-CN" sz="1200" b="1" dirty="0">
              <a:latin typeface="微软雅黑" panose="020B0503020204020204" pitchFamily="34" charset="-122"/>
              <a:ea typeface="微软雅黑" panose="020B0503020204020204" pitchFamily="34" charset="-122"/>
            </a:endParaRPr>
          </a:p>
          <a:p>
            <a:pPr algn="just">
              <a:lnSpc>
                <a:spcPct val="130000"/>
              </a:lnSpc>
            </a:pPr>
            <a:r>
              <a:rPr lang="en-US" altLang="zh-CN" sz="1200" b="1" dirty="0">
                <a:latin typeface="微软雅黑" panose="020B0503020204020204" pitchFamily="34" charset="-122"/>
                <a:ea typeface="微软雅黑" panose="020B0503020204020204" pitchFamily="34" charset="-122"/>
              </a:rPr>
              <a:t>4 </a:t>
            </a:r>
            <a:r>
              <a:rPr lang="zh-CN" altLang="en-US" sz="1200" b="1" dirty="0">
                <a:latin typeface="微软雅黑" panose="020B0503020204020204" pitchFamily="34" charset="-122"/>
                <a:ea typeface="微软雅黑" panose="020B0503020204020204" pitchFamily="34" charset="-122"/>
              </a:rPr>
              <a:t>、非专业人员严禁打开电器柜门</a:t>
            </a:r>
            <a:r>
              <a:rPr lang="en-US" altLang="zh-CN" sz="1200" b="1" dirty="0">
                <a:latin typeface="微软雅黑" panose="020B0503020204020204" pitchFamily="34" charset="-122"/>
                <a:ea typeface="微软雅黑" panose="020B0503020204020204" pitchFamily="34" charset="-122"/>
              </a:rPr>
              <a:t>;</a:t>
            </a:r>
            <a:endParaRPr lang="en-US" altLang="zh-CN" sz="1200" b="1" dirty="0">
              <a:latin typeface="微软雅黑" panose="020B0503020204020204" pitchFamily="34" charset="-122"/>
              <a:ea typeface="微软雅黑" panose="020B0503020204020204" pitchFamily="34" charset="-122"/>
            </a:endParaRPr>
          </a:p>
          <a:p>
            <a:pPr algn="just">
              <a:lnSpc>
                <a:spcPct val="130000"/>
              </a:lnSpc>
            </a:pPr>
            <a:r>
              <a:rPr lang="en-US" altLang="zh-CN" sz="1200" b="1" dirty="0">
                <a:latin typeface="微软雅黑" panose="020B0503020204020204" pitchFamily="34" charset="-122"/>
                <a:ea typeface="微软雅黑" panose="020B0503020204020204" pitchFamily="34" charset="-122"/>
              </a:rPr>
              <a:t>5</a:t>
            </a:r>
            <a:r>
              <a:rPr lang="zh-CN" altLang="en-US" sz="1200" b="1" dirty="0">
                <a:latin typeface="微软雅黑" panose="020B0503020204020204" pitchFamily="34" charset="-122"/>
                <a:ea typeface="微软雅黑" panose="020B0503020204020204" pitchFamily="34" charset="-122"/>
              </a:rPr>
              <a:t>、金属外壳应与电网</a:t>
            </a:r>
            <a:r>
              <a:rPr lang="en-US" altLang="zh-CN" sz="1200" b="1" dirty="0">
                <a:latin typeface="微软雅黑" panose="020B0503020204020204" pitchFamily="34" charset="-122"/>
                <a:ea typeface="微软雅黑" panose="020B0503020204020204" pitchFamily="34" charset="-122"/>
              </a:rPr>
              <a:t>PE</a:t>
            </a:r>
            <a:r>
              <a:rPr lang="zh-CN" altLang="en-US" sz="1200" b="1" dirty="0">
                <a:latin typeface="微软雅黑" panose="020B0503020204020204" pitchFamily="34" charset="-122"/>
                <a:ea typeface="微软雅黑" panose="020B0503020204020204" pitchFamily="34" charset="-122"/>
              </a:rPr>
              <a:t>线可靠连接</a:t>
            </a:r>
            <a:r>
              <a:rPr lang="en-US" altLang="zh-CN" sz="1200" b="1" dirty="0">
                <a:latin typeface="微软雅黑" panose="020B0503020204020204" pitchFamily="34" charset="-122"/>
                <a:ea typeface="微软雅黑" panose="020B0503020204020204" pitchFamily="34" charset="-122"/>
              </a:rPr>
              <a:t>.</a:t>
            </a:r>
            <a:endParaRPr lang="zh-CN" altLang="zh-CN" sz="1200" b="1" dirty="0">
              <a:latin typeface="微软雅黑" panose="020B0503020204020204" pitchFamily="34" charset="-122"/>
              <a:ea typeface="微软雅黑" panose="020B0503020204020204" pitchFamily="34" charset="-122"/>
            </a:endParaRPr>
          </a:p>
        </p:txBody>
      </p:sp>
      <p:sp>
        <p:nvSpPr>
          <p:cNvPr id="28" name="矩形 27"/>
          <p:cNvSpPr/>
          <p:nvPr/>
        </p:nvSpPr>
        <p:spPr>
          <a:xfrm>
            <a:off x="569944"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火灾报警电话：</a:t>
            </a:r>
            <a:r>
              <a:rPr lang="en-US" altLang="zh-CN" sz="1200" b="1" dirty="0">
                <a:solidFill>
                  <a:schemeClr val="bg1"/>
                </a:solidFill>
                <a:latin typeface="微软雅黑" panose="020B0503020204020204" pitchFamily="34" charset="-122"/>
                <a:ea typeface="微软雅黑" panose="020B0503020204020204" pitchFamily="34" charset="-122"/>
              </a:rPr>
              <a:t>119</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29" name="矩形 28"/>
          <p:cNvSpPr/>
          <p:nvPr/>
        </p:nvSpPr>
        <p:spPr>
          <a:xfrm>
            <a:off x="2362036"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急救电话：</a:t>
            </a:r>
            <a:r>
              <a:rPr lang="en-US" altLang="zh-CN" sz="1200" b="1" dirty="0">
                <a:solidFill>
                  <a:schemeClr val="bg1"/>
                </a:solidFill>
                <a:latin typeface="微软雅黑" panose="020B0503020204020204" pitchFamily="34" charset="-122"/>
                <a:ea typeface="微软雅黑" panose="020B0503020204020204" pitchFamily="34" charset="-122"/>
              </a:rPr>
              <a:t>120</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569944" y="5929602"/>
            <a:ext cx="4163186"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公司应急电话：白天：</a:t>
            </a:r>
            <a:r>
              <a:rPr lang="en-US" altLang="zh-CN" sz="1200" b="1" dirty="0">
                <a:solidFill>
                  <a:schemeClr val="bg1"/>
                </a:solidFill>
                <a:latin typeface="微软雅黑" panose="020B0503020204020204" pitchFamily="34" charset="-122"/>
                <a:ea typeface="微软雅黑" panose="020B0503020204020204" pitchFamily="34" charset="-122"/>
              </a:rPr>
              <a:t>888888         </a:t>
            </a:r>
            <a:r>
              <a:rPr lang="zh-CN" altLang="en-US" sz="1200" b="1" dirty="0">
                <a:solidFill>
                  <a:schemeClr val="bg1"/>
                </a:solidFill>
                <a:latin typeface="微软雅黑" panose="020B0503020204020204" pitchFamily="34" charset="-122"/>
                <a:ea typeface="微软雅黑" panose="020B0503020204020204" pitchFamily="34" charset="-122"/>
              </a:rPr>
              <a:t>夜间：</a:t>
            </a:r>
            <a:r>
              <a:rPr lang="en-US" altLang="zh-CN" sz="1200" b="1" dirty="0">
                <a:solidFill>
                  <a:schemeClr val="bg1"/>
                </a:solidFill>
                <a:latin typeface="微软雅黑" panose="020B0503020204020204" pitchFamily="34" charset="-122"/>
                <a:ea typeface="微软雅黑" panose="020B0503020204020204" pitchFamily="34" charset="-122"/>
              </a:rPr>
              <a:t>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569944" y="6204564"/>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市医院电话：</a:t>
            </a:r>
            <a:r>
              <a:rPr lang="en-US" altLang="zh-CN" sz="1200" b="1" dirty="0">
                <a:solidFill>
                  <a:schemeClr val="bg1"/>
                </a:solidFill>
                <a:latin typeface="微软雅黑" panose="020B0503020204020204" pitchFamily="34" charset="-122"/>
                <a:ea typeface="微软雅黑" panose="020B0503020204020204" pitchFamily="34" charset="-122"/>
              </a:rPr>
              <a:t>8888888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2177059" y="4928691"/>
            <a:ext cx="2578955" cy="646331"/>
          </a:xfrm>
          <a:prstGeom prst="rect">
            <a:avLst/>
          </a:prstGeom>
        </p:spPr>
        <p:txBody>
          <a:bodyPr wrap="square">
            <a:spAutoFit/>
          </a:bodyPr>
          <a:lstStyle/>
          <a:p>
            <a:pPr algn="ctr"/>
            <a:r>
              <a:rPr lang="zh-CN" altLang="zh-CN" b="1" dirty="0"/>
              <a:t>非本设备人员禁止操作！</a:t>
            </a:r>
            <a:endParaRPr lang="zh-CN" altLang="zh-CN" b="1" dirty="0"/>
          </a:p>
          <a:p>
            <a:pPr algn="ctr"/>
            <a:r>
              <a:rPr lang="zh-CN" altLang="zh-CN" b="1" dirty="0"/>
              <a:t>必须进行设备点检！</a:t>
            </a:r>
            <a:endParaRPr lang="zh-CN" altLang="zh-CN" b="1" dirty="0"/>
          </a:p>
        </p:txBody>
      </p:sp>
      <p:grpSp>
        <p:nvGrpSpPr>
          <p:cNvPr id="20" name="Group 70"/>
          <p:cNvGrpSpPr>
            <a:grpSpLocks noChangeAspect="1"/>
          </p:cNvGrpSpPr>
          <p:nvPr/>
        </p:nvGrpSpPr>
        <p:grpSpPr bwMode="auto">
          <a:xfrm>
            <a:off x="2240650" y="3840425"/>
            <a:ext cx="725700" cy="788362"/>
            <a:chOff x="2378" y="2565"/>
            <a:chExt cx="1355" cy="1472"/>
          </a:xfrm>
        </p:grpSpPr>
        <p:sp>
          <p:nvSpPr>
            <p:cNvPr id="21"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22"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2708" y="356632"/>
            <a:ext cx="718658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车床岗位风险点告知卡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80025"/>
        </p:xfrm>
        <a:graphic>
          <a:graphicData uri="http://schemas.openxmlformats.org/drawingml/2006/table">
            <a:tbl>
              <a:tblPr firstRow="1" bandRow="1">
                <a:tableStyleId>{5C22544A-7EE6-4342-B048-85BDC9FD1C3A}</a:tableStyleId>
              </a:tblPr>
              <a:tblGrid>
                <a:gridCol w="1663998"/>
                <a:gridCol w="1687591"/>
                <a:gridCol w="2018242"/>
                <a:gridCol w="5892802"/>
              </a:tblGrid>
              <a:tr h="56672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车床</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防护罩缺损，自动进刀手柄无弹出防护装置，导致设备部件和加工件飞出伤人。</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1988">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63112">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四级风险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51315">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有可能造成缠绕、吸入或卷入、刺割等危险的运动部件和传动装置应设置防护罩。</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转动部位的连接销、刀排的突出高度应符合标准。</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设备维护检修时应使用能量锁定装置。</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8574">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algn="just" defTabSz="914400" rtl="0" eaLnBrk="1" latinLnBrk="0" hangingPunct="1">
                        <a:lnSpc>
                          <a:spcPct val="130000"/>
                        </a:lnSpc>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机械伤害</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78315">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7" name="组合 6"/>
          <p:cNvGrpSpPr/>
          <p:nvPr/>
        </p:nvGrpSpPr>
        <p:grpSpPr>
          <a:xfrm>
            <a:off x="702744" y="3535823"/>
            <a:ext cx="748387" cy="1072566"/>
            <a:chOff x="7460120" y="5755406"/>
            <a:chExt cx="486444" cy="697157"/>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9"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6692" y="3528532"/>
            <a:ext cx="806016" cy="1065915"/>
          </a:xfrm>
          <a:prstGeom prst="rect">
            <a:avLst/>
          </a:prstGeom>
        </p:spPr>
      </p:pic>
      <p:grpSp>
        <p:nvGrpSpPr>
          <p:cNvPr id="15" name="Group 90"/>
          <p:cNvGrpSpPr>
            <a:grpSpLocks noChangeAspect="1"/>
          </p:cNvGrpSpPr>
          <p:nvPr/>
        </p:nvGrpSpPr>
        <p:grpSpPr bwMode="auto">
          <a:xfrm>
            <a:off x="2679164" y="3534142"/>
            <a:ext cx="930812" cy="1012680"/>
            <a:chOff x="4883" y="2370"/>
            <a:chExt cx="1353" cy="1472"/>
          </a:xfrm>
        </p:grpSpPr>
        <p:sp>
          <p:nvSpPr>
            <p:cNvPr id="16" name="Freeform 91"/>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92"/>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93"/>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94"/>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96"/>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21" name="Freeform 98"/>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2708" y="356632"/>
            <a:ext cx="7186583" cy="646331"/>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铣床岗位风险点告知卡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80025"/>
        </p:xfrm>
        <a:graphic>
          <a:graphicData uri="http://schemas.openxmlformats.org/drawingml/2006/table">
            <a:tbl>
              <a:tblPr firstRow="1" bandRow="1">
                <a:tableStyleId>{5C22544A-7EE6-4342-B048-85BDC9FD1C3A}</a:tableStyleId>
              </a:tblPr>
              <a:tblGrid>
                <a:gridCol w="1663998"/>
                <a:gridCol w="1687591"/>
                <a:gridCol w="2018242"/>
                <a:gridCol w="5892802"/>
              </a:tblGrid>
              <a:tr h="56672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铣床</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防护罩缺损，自动进刀手柄无弹出防护装置，导致设备部件和加工件飞出伤人。</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1988">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63112">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四级风险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51315">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有可能造成缠绕、吸入或卷入、刺割等危险的运动部件和传动装置应设置防护罩。</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转动部位的连接销、刀排的突出高度应符合标准。</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设备维护检修时应使用能量锁定装置。</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8574">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algn="just" defTabSz="914400" rtl="0" eaLnBrk="1" latinLnBrk="0" hangingPunct="1">
                        <a:lnSpc>
                          <a:spcPct val="130000"/>
                        </a:lnSpc>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机械伤害</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78315">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7" name="组合 6"/>
          <p:cNvGrpSpPr/>
          <p:nvPr/>
        </p:nvGrpSpPr>
        <p:grpSpPr>
          <a:xfrm>
            <a:off x="702744" y="3535823"/>
            <a:ext cx="748387" cy="1072566"/>
            <a:chOff x="7460120" y="5755406"/>
            <a:chExt cx="486444" cy="697157"/>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9"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6692" y="3528532"/>
            <a:ext cx="806016" cy="1065915"/>
          </a:xfrm>
          <a:prstGeom prst="rect">
            <a:avLst/>
          </a:prstGeom>
        </p:spPr>
      </p:pic>
      <p:grpSp>
        <p:nvGrpSpPr>
          <p:cNvPr id="11" name="Group 90"/>
          <p:cNvGrpSpPr>
            <a:grpSpLocks noChangeAspect="1"/>
          </p:cNvGrpSpPr>
          <p:nvPr/>
        </p:nvGrpSpPr>
        <p:grpSpPr bwMode="auto">
          <a:xfrm>
            <a:off x="2679164" y="3534142"/>
            <a:ext cx="930812" cy="1012680"/>
            <a:chOff x="4883" y="2370"/>
            <a:chExt cx="1353" cy="1472"/>
          </a:xfrm>
        </p:grpSpPr>
        <p:sp>
          <p:nvSpPr>
            <p:cNvPr id="12" name="Freeform 91"/>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92"/>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93"/>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94"/>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96"/>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7" name="Freeform 98"/>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2708" y="356632"/>
            <a:ext cx="7186583" cy="646331"/>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起重机操作岗位风险点告知卡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80025"/>
        </p:xfrm>
        <a:graphic>
          <a:graphicData uri="http://schemas.openxmlformats.org/drawingml/2006/table">
            <a:tbl>
              <a:tblPr firstRow="1" bandRow="1">
                <a:tableStyleId>{5C22544A-7EE6-4342-B048-85BDC9FD1C3A}</a:tableStyleId>
              </a:tblPr>
              <a:tblGrid>
                <a:gridCol w="1663998"/>
                <a:gridCol w="1687591"/>
                <a:gridCol w="2018242"/>
                <a:gridCol w="5892802"/>
              </a:tblGrid>
              <a:tr h="56672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起重机操作</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0" algn="just" defTabSz="914400" rtl="0" eaLnBrk="1" latinLnBrk="0" hangingPunct="1">
                        <a:lnSpc>
                          <a:spcPct val="130000"/>
                        </a:lnSpc>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起吊载荷质量不确定，系挂位置不当，导致被吊物体失稳坠落。</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1988">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63112">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51315">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从事起重机械指挥、司机等操作人员必须经过培训，并取得资质证书。</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吊运前应确认起吊载荷的质量和质心，并确定起升系挂位置，经起吊后方能正式作业。</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吊运载荷时，不得从人员和安全通道上方通过。</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工作结束后，应将被吊载荷放到地面，吊钩起升到规定位置，切断电源或脱开主离合器。</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indent="0">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8574">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algn="just" defTabSz="914400" rtl="0" eaLnBrk="1" latinLnBrk="0" hangingPunct="1">
                        <a:lnSpc>
                          <a:spcPct val="130000"/>
                        </a:lnSpc>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起重伤害</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78315">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algn="just" defTabSz="914400" rtl="0" eaLnBrk="1" latinLnBrk="0" hangingPunct="1">
                        <a:lnSpc>
                          <a:spcPct val="130000"/>
                        </a:lnSpc>
                      </a:pPr>
                      <a:r>
                        <a:rPr lang="en-US" altLang="zh-CN" sz="1400" b="1" kern="1200" dirty="0">
                          <a:solidFill>
                            <a:schemeClr val="tx1"/>
                          </a:solidFill>
                          <a:latin typeface="微软雅黑" panose="020B0503020204020204" pitchFamily="34" charset="-122"/>
                          <a:ea typeface="微软雅黑" panose="020B0503020204020204" pitchFamily="34" charset="-122"/>
                          <a:cs typeface="+mn-cs"/>
                        </a:rPr>
                        <a:t>1</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0" algn="just" defTabSz="914400" rtl="0" eaLnBrk="1" latinLnBrk="0" hangingPunct="1">
                        <a:lnSpc>
                          <a:spcPct val="130000"/>
                        </a:lnSpc>
                      </a:pPr>
                      <a:r>
                        <a:rPr lang="en-US" altLang="zh-CN" sz="1400" b="1" kern="1200" dirty="0">
                          <a:solidFill>
                            <a:schemeClr val="tx1"/>
                          </a:solidFill>
                          <a:latin typeface="微软雅黑" panose="020B0503020204020204" pitchFamily="34" charset="-122"/>
                          <a:ea typeface="微软雅黑" panose="020B0503020204020204" pitchFamily="34" charset="-122"/>
                          <a:cs typeface="+mn-cs"/>
                        </a:rPr>
                        <a:t>2</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0" algn="just" defTabSz="914400" rtl="0" eaLnBrk="1" latinLnBrk="0" hangingPunct="1">
                        <a:lnSpc>
                          <a:spcPct val="130000"/>
                        </a:lnSpc>
                      </a:pPr>
                      <a:r>
                        <a:rPr lang="en-US" altLang="zh-CN" sz="1400" b="1" kern="1200" dirty="0">
                          <a:solidFill>
                            <a:schemeClr val="tx1"/>
                          </a:solidFill>
                          <a:latin typeface="微软雅黑" panose="020B0503020204020204" pitchFamily="34" charset="-122"/>
                          <a:ea typeface="微软雅黑" panose="020B0503020204020204" pitchFamily="34" charset="-122"/>
                          <a:cs typeface="+mn-cs"/>
                        </a:rPr>
                        <a:t>3</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5" name="组合 4"/>
          <p:cNvGrpSpPr/>
          <p:nvPr/>
        </p:nvGrpSpPr>
        <p:grpSpPr>
          <a:xfrm>
            <a:off x="1714421" y="3476625"/>
            <a:ext cx="841704" cy="1190625"/>
            <a:chOff x="5666496" y="6074423"/>
            <a:chExt cx="486444" cy="688095"/>
          </a:xfrm>
        </p:grpSpPr>
        <p:pic>
          <p:nvPicPr>
            <p:cNvPr id="7" name="图片 6"/>
            <p:cNvPicPr>
              <a:picLocks noChangeAspect="1"/>
            </p:cNvPicPr>
            <p:nvPr/>
          </p:nvPicPr>
          <p:blipFill rotWithShape="1">
            <a:blip r:embed="rId1" cstate="print">
              <a:extLst>
                <a:ext uri="{28A0092B-C50C-407E-A947-70E740481C1C}">
                  <a14:useLocalDpi xmlns:a14="http://schemas.microsoft.com/office/drawing/2010/main" val="0"/>
                </a:ext>
              </a:extLst>
            </a:blip>
            <a:srcRect l="12370" t="4611" r="11205" b="7240"/>
            <a:stretch>
              <a:fillRect/>
            </a:stretch>
          </p:blipFill>
          <p:spPr>
            <a:xfrm>
              <a:off x="5669703" y="6094098"/>
              <a:ext cx="483237" cy="666117"/>
            </a:xfrm>
            <a:prstGeom prst="rect">
              <a:avLst/>
            </a:prstGeom>
          </p:spPr>
        </p:pic>
        <p:sp>
          <p:nvSpPr>
            <p:cNvPr id="8" name="Rectangle 74"/>
            <p:cNvSpPr>
              <a:spLocks noChangeArrowheads="1"/>
            </p:cNvSpPr>
            <p:nvPr/>
          </p:nvSpPr>
          <p:spPr bwMode="auto">
            <a:xfrm>
              <a:off x="5666496" y="6074423"/>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2708" y="356632"/>
            <a:ext cx="718658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爆炸危险性厂房风险点告知卡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300490"/>
        </p:xfrm>
        <a:graphic>
          <a:graphicData uri="http://schemas.openxmlformats.org/drawingml/2006/table">
            <a:tbl>
              <a:tblPr firstRow="1" bandRow="1">
                <a:tableStyleId>{5C22544A-7EE6-4342-B048-85BDC9FD1C3A}</a:tableStyleId>
              </a:tblPr>
              <a:tblGrid>
                <a:gridCol w="1663998"/>
                <a:gridCol w="1687591"/>
                <a:gridCol w="2018242"/>
                <a:gridCol w="5892802"/>
              </a:tblGrid>
              <a:tr h="631309">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爆炸危险性厂房的泄压</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爆炸发生时，泄压面积不符合要求，扩大了爆炸的危害性。</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83876">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55396">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四级风险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25946">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有爆炸危险的厂房或厂房内有爆炸危险的部位应设置泄压设施，泄压设施宜采用轻质屋面板、轻质墙体和门窗，门窗应向外开启。</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1331">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火灾、其他爆炸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62168">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10892" y="3552349"/>
            <a:ext cx="806016" cy="1065915"/>
          </a:xfrm>
          <a:prstGeom prst="rect">
            <a:avLst/>
          </a:prstGeom>
        </p:spPr>
      </p:pic>
      <p:grpSp>
        <p:nvGrpSpPr>
          <p:cNvPr id="8" name="组合 7"/>
          <p:cNvGrpSpPr/>
          <p:nvPr/>
        </p:nvGrpSpPr>
        <p:grpSpPr>
          <a:xfrm>
            <a:off x="2186449" y="3555926"/>
            <a:ext cx="975851" cy="1062338"/>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691" y="1143000"/>
            <a:ext cx="7421880" cy="241490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8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2708" y="356632"/>
            <a:ext cx="7186583" cy="646331"/>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危险建筑物风险点告知卡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91719"/>
        </p:xfrm>
        <a:graphic>
          <a:graphicData uri="http://schemas.openxmlformats.org/drawingml/2006/table">
            <a:tbl>
              <a:tblPr firstRow="1" bandRow="1">
                <a:tableStyleId>{5C22544A-7EE6-4342-B048-85BDC9FD1C3A}</a:tableStyleId>
              </a:tblPr>
              <a:tblGrid>
                <a:gridCol w="1663998"/>
                <a:gridCol w="1687591"/>
                <a:gridCol w="2018242"/>
                <a:gridCol w="5892802"/>
              </a:tblGrid>
              <a:tr h="631309">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危险建筑物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危险建筑物遇风雨及其他异常情况导致垮塌。</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83876">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55396">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二</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25946">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应对建筑物进行危房鉴定。</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凡鉴定危险的建筑物，应拆除或大修。</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1331">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火灾、坍塌</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8150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10892" y="3552349"/>
            <a:ext cx="806016" cy="1065915"/>
          </a:xfrm>
          <a:prstGeom prst="rect">
            <a:avLst/>
          </a:prstGeom>
        </p:spPr>
      </p:pic>
      <p:grpSp>
        <p:nvGrpSpPr>
          <p:cNvPr id="8" name="组合 7"/>
          <p:cNvGrpSpPr/>
          <p:nvPr/>
        </p:nvGrpSpPr>
        <p:grpSpPr>
          <a:xfrm>
            <a:off x="2186449" y="3555926"/>
            <a:ext cx="975851" cy="1062338"/>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2708" y="356632"/>
            <a:ext cx="718658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员工聚集场所风险点告知卡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91719"/>
        </p:xfrm>
        <a:graphic>
          <a:graphicData uri="http://schemas.openxmlformats.org/drawingml/2006/table">
            <a:tbl>
              <a:tblPr firstRow="1" bandRow="1">
                <a:tableStyleId>{5C22544A-7EE6-4342-B048-85BDC9FD1C3A}</a:tableStyleId>
              </a:tblPr>
              <a:tblGrid>
                <a:gridCol w="1663998"/>
                <a:gridCol w="1687591"/>
                <a:gridCol w="2018242"/>
                <a:gridCol w="5892802"/>
              </a:tblGrid>
              <a:tr h="631309">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员工聚集场所</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员工聚集在生产区域或危险场所，发生紧急情况时无法逃生。</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83876">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55396">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25946">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员工集体宿舍不得设置在车间或仓库的建筑物内。</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员工休息间、会议室等聚集场所应与作业区域隔离，疏散通道应保持通畅。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1331">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火灾、其他伤害</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8150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10892" y="3552349"/>
            <a:ext cx="806016" cy="1065915"/>
          </a:xfrm>
          <a:prstGeom prst="rect">
            <a:avLst/>
          </a:prstGeom>
        </p:spPr>
      </p:pic>
      <p:grpSp>
        <p:nvGrpSpPr>
          <p:cNvPr id="8" name="组合 7"/>
          <p:cNvGrpSpPr/>
          <p:nvPr/>
        </p:nvGrpSpPr>
        <p:grpSpPr>
          <a:xfrm>
            <a:off x="2186449" y="3555926"/>
            <a:ext cx="975851" cy="1062338"/>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2708" y="356632"/>
            <a:ext cx="718658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生产现场风险点告知卡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91719"/>
        </p:xfrm>
        <a:graphic>
          <a:graphicData uri="http://schemas.openxmlformats.org/drawingml/2006/table">
            <a:tbl>
              <a:tblPr firstRow="1" bandRow="1">
                <a:tableStyleId>{5C22544A-7EE6-4342-B048-85BDC9FD1C3A}</a:tableStyleId>
              </a:tblPr>
              <a:tblGrid>
                <a:gridCol w="1663998"/>
                <a:gridCol w="1687591"/>
                <a:gridCol w="2018242"/>
                <a:gridCol w="5892802"/>
              </a:tblGrid>
              <a:tr h="631309">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生产现场</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清洗作业现场时使用稀释剂清洗，遇火发生火灾和爆炸。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83876">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55396">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25946">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生产现场清洗设备、地面时严禁使用易燃易爆的清洗剂。</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地面清洗除不得使用易燃、易爆清洗剂外，要加强室内通风。</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作业点周围</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15m</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内不应存放易燃易爆物质。</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1331">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10892" y="3552349"/>
            <a:ext cx="806016" cy="1065915"/>
          </a:xfrm>
          <a:prstGeom prst="rect">
            <a:avLst/>
          </a:prstGeom>
        </p:spPr>
      </p:pic>
      <p:grpSp>
        <p:nvGrpSpPr>
          <p:cNvPr id="8" name="组合 7"/>
          <p:cNvGrpSpPr/>
          <p:nvPr/>
        </p:nvGrpSpPr>
        <p:grpSpPr>
          <a:xfrm>
            <a:off x="2186449" y="3555926"/>
            <a:ext cx="975851" cy="1062338"/>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2708" y="356632"/>
            <a:ext cx="7186583" cy="646331"/>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检维修区域风险点告知卡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300490"/>
        </p:xfrm>
        <a:graphic>
          <a:graphicData uri="http://schemas.openxmlformats.org/drawingml/2006/table">
            <a:tbl>
              <a:tblPr firstRow="1" bandRow="1">
                <a:tableStyleId>{5C22544A-7EE6-4342-B048-85BDC9FD1C3A}</a:tableStyleId>
              </a:tblPr>
              <a:tblGrid>
                <a:gridCol w="1663998"/>
                <a:gridCol w="1687591"/>
                <a:gridCol w="2018242"/>
                <a:gridCol w="5892802"/>
              </a:tblGrid>
              <a:tr h="631309">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检维修作业现场</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积聚在地沟、罐体、管道等封闭或半封闭空间内的易燃气体未彻底清除，残余气体遇检修作业中明火而引起火灾爆炸。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83876">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55396">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25946">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对于存放易燃易爆物质或因化学作用而产生易燃易爆物质的罐体、管道等应拆卸到地面进行检修，作业前应进行清洗或置换，并经过监测。</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作业前必须先通风并监测。</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作业现场必须保持良好的通风。</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1331">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10892" y="3552349"/>
            <a:ext cx="806016" cy="1065915"/>
          </a:xfrm>
          <a:prstGeom prst="rect">
            <a:avLst/>
          </a:prstGeom>
        </p:spPr>
      </p:pic>
      <p:grpSp>
        <p:nvGrpSpPr>
          <p:cNvPr id="8" name="组合 7"/>
          <p:cNvGrpSpPr/>
          <p:nvPr/>
        </p:nvGrpSpPr>
        <p:grpSpPr>
          <a:xfrm>
            <a:off x="2186449" y="3555926"/>
            <a:ext cx="975851" cy="1062338"/>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2708" y="356632"/>
            <a:ext cx="718658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油库区域风险点告知卡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80026"/>
        </p:xfrm>
        <a:graphic>
          <a:graphicData uri="http://schemas.openxmlformats.org/drawingml/2006/table">
            <a:tbl>
              <a:tblPr firstRow="1" bandRow="1">
                <a:tableStyleId>{5C22544A-7EE6-4342-B048-85BDC9FD1C3A}</a:tableStyleId>
              </a:tblPr>
              <a:tblGrid>
                <a:gridCol w="1663998"/>
                <a:gridCol w="1687591"/>
                <a:gridCol w="2018242"/>
                <a:gridCol w="5892802"/>
              </a:tblGrid>
              <a:tr h="64099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油库房防火防爆</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电气设备产生的火花引燃油品导致火灾爆炸，消防设施不合理导致火灾爆炸时危害加剧。</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283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63913">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二</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5394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地上固定式顶储罐、内浮顶储罐和地上卧式储罐应设低倍数泡沫灭火系统；地上油罐区必须设置防火堤和水封井。</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库房电气设备均应按防爆要求配置和安装。</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油库门窗应向外开放，且通风良好。</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库区不得有电气线路跨越。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932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a:t>
                      </a:r>
                      <a:r>
                        <a:rPr lang="zh-CN" altLang="en-US" sz="1400" b="1" kern="1200" dirty="0">
                          <a:solidFill>
                            <a:schemeClr val="tx1"/>
                          </a:solidFill>
                          <a:latin typeface="微软雅黑" panose="020B0503020204020204" pitchFamily="34" charset="-122"/>
                          <a:ea typeface="微软雅黑" panose="020B0503020204020204" pitchFamily="34" charset="-122"/>
                          <a:cs typeface="+mn-cs"/>
                        </a:rPr>
                        <a:t>、爆炸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9902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en-US" sz="1400" b="1" kern="1200" dirty="0">
                          <a:solidFill>
                            <a:schemeClr val="tx1"/>
                          </a:solidFill>
                          <a:latin typeface="微软雅黑" panose="020B0503020204020204" pitchFamily="34" charset="-122"/>
                          <a:ea typeface="微软雅黑" panose="020B0503020204020204" pitchFamily="34" charset="-122"/>
                          <a:cs typeface="+mn-cs"/>
                        </a:rPr>
                        <a:t>、</a:t>
                      </a:r>
                      <a:r>
                        <a:rPr lang="en-US"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en-US"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a:t>
                      </a:r>
                      <a:r>
                        <a:rPr lang="zh-CN" altLang="en-US" sz="1400" b="1" kern="1200" dirty="0">
                          <a:solidFill>
                            <a:schemeClr val="tx1"/>
                          </a:solidFill>
                          <a:latin typeface="微软雅黑" panose="020B0503020204020204" pitchFamily="34" charset="-122"/>
                          <a:ea typeface="微软雅黑" panose="020B0503020204020204" pitchFamily="34" charset="-122"/>
                          <a:cs typeface="+mn-cs"/>
                        </a:rPr>
                        <a:t>生产安全事故应急救援预案</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a:t>
                      </a:r>
                      <a:r>
                        <a:rPr lang="zh-CN" altLang="en-US" sz="1400" b="1" kern="1200" dirty="0">
                          <a:solidFill>
                            <a:schemeClr val="tx1"/>
                          </a:solidFill>
                          <a:latin typeface="微软雅黑" panose="020B0503020204020204" pitchFamily="34" charset="-122"/>
                          <a:ea typeface="微软雅黑" panose="020B0503020204020204" pitchFamily="34" charset="-122"/>
                          <a:cs typeface="+mn-cs"/>
                        </a:rPr>
                        <a:t>规定的流程向企业相关管理人员进行事故报告。</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10892" y="3552349"/>
            <a:ext cx="806016" cy="1065915"/>
          </a:xfrm>
          <a:prstGeom prst="rect">
            <a:avLst/>
          </a:prstGeom>
        </p:spPr>
      </p:pic>
      <p:grpSp>
        <p:nvGrpSpPr>
          <p:cNvPr id="8" name="组合 7"/>
          <p:cNvGrpSpPr/>
          <p:nvPr/>
        </p:nvGrpSpPr>
        <p:grpSpPr>
          <a:xfrm>
            <a:off x="2186449" y="3555926"/>
            <a:ext cx="975851" cy="1062338"/>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2708" y="356632"/>
            <a:ext cx="718658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消防通道区域风险点告知卡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80026"/>
        </p:xfrm>
        <a:graphic>
          <a:graphicData uri="http://schemas.openxmlformats.org/drawingml/2006/table">
            <a:tbl>
              <a:tblPr firstRow="1" bandRow="1">
                <a:tableStyleId>{5C22544A-7EE6-4342-B048-85BDC9FD1C3A}</a:tableStyleId>
              </a:tblPr>
              <a:tblGrid>
                <a:gridCol w="1663998"/>
                <a:gridCol w="1687591"/>
                <a:gridCol w="2018242"/>
                <a:gridCol w="5892802"/>
              </a:tblGrid>
              <a:tr h="64099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消防通道</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buFont typeface="+mj-lt"/>
                        <a:buNone/>
                      </a:pPr>
                      <a:r>
                        <a:rPr lang="zh-CN" altLang="zh-CN" sz="1800" b="1" kern="1200" dirty="0">
                          <a:solidFill>
                            <a:schemeClr val="tx1"/>
                          </a:solidFill>
                          <a:effectLst/>
                          <a:latin typeface="+mn-lt"/>
                          <a:ea typeface="+mn-ea"/>
                          <a:cs typeface="+mn-cs"/>
                        </a:rPr>
                        <a:t>发</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生火灾时，因无消防车道或消防车道不符合要求，使火灾爆炸危险扩大。</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283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63913">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5394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消防车道的净跨度和净高度不应小于</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4.0m</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，坡度宜大于</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8%</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，转弯半径应满足消防车转弯的要求。</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环形消防车道至少应有两处与其他车道连通，尽头式消防车道应设置回车场或回车道。</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932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9902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en-US" sz="1400" b="1" kern="1200" dirty="0">
                          <a:solidFill>
                            <a:schemeClr val="tx1"/>
                          </a:solidFill>
                          <a:latin typeface="微软雅黑" panose="020B0503020204020204" pitchFamily="34" charset="-122"/>
                          <a:ea typeface="微软雅黑" panose="020B0503020204020204" pitchFamily="34" charset="-122"/>
                          <a:cs typeface="+mn-cs"/>
                        </a:rPr>
                        <a:t>、</a:t>
                      </a:r>
                      <a:r>
                        <a:rPr lang="en-US"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en-US"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a:t>
                      </a:r>
                      <a:r>
                        <a:rPr lang="zh-CN" altLang="en-US" sz="1400" b="1" kern="1200" dirty="0">
                          <a:solidFill>
                            <a:schemeClr val="tx1"/>
                          </a:solidFill>
                          <a:latin typeface="微软雅黑" panose="020B0503020204020204" pitchFamily="34" charset="-122"/>
                          <a:ea typeface="微软雅黑" panose="020B0503020204020204" pitchFamily="34" charset="-122"/>
                          <a:cs typeface="+mn-cs"/>
                        </a:rPr>
                        <a:t>生产安全事故应急救援预案</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a:t>
                      </a:r>
                      <a:r>
                        <a:rPr lang="zh-CN" altLang="en-US" sz="1400" b="1" kern="1200" dirty="0">
                          <a:solidFill>
                            <a:schemeClr val="tx1"/>
                          </a:solidFill>
                          <a:latin typeface="微软雅黑" panose="020B0503020204020204" pitchFamily="34" charset="-122"/>
                          <a:ea typeface="微软雅黑" panose="020B0503020204020204" pitchFamily="34" charset="-122"/>
                          <a:cs typeface="+mn-cs"/>
                        </a:rPr>
                        <a:t>规定的流程向企业相关管理人员进行事故报告。</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10892" y="3552349"/>
            <a:ext cx="806016" cy="1065915"/>
          </a:xfrm>
          <a:prstGeom prst="rect">
            <a:avLst/>
          </a:prstGeom>
        </p:spPr>
      </p:pic>
      <p:grpSp>
        <p:nvGrpSpPr>
          <p:cNvPr id="8" name="组合 7"/>
          <p:cNvGrpSpPr/>
          <p:nvPr/>
        </p:nvGrpSpPr>
        <p:grpSpPr>
          <a:xfrm>
            <a:off x="2186449" y="3555926"/>
            <a:ext cx="975851" cy="1062338"/>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2708" y="356632"/>
            <a:ext cx="718658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变配电室区风险点告知卡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80026"/>
        </p:xfrm>
        <a:graphic>
          <a:graphicData uri="http://schemas.openxmlformats.org/drawingml/2006/table">
            <a:tbl>
              <a:tblPr firstRow="1" bandRow="1">
                <a:tableStyleId>{5C22544A-7EE6-4342-B048-85BDC9FD1C3A}</a:tableStyleId>
              </a:tblPr>
              <a:tblGrid>
                <a:gridCol w="1663998"/>
                <a:gridCol w="1687591"/>
                <a:gridCol w="2018242"/>
                <a:gridCol w="5892802"/>
              </a:tblGrid>
              <a:tr h="64099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变配电室</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雨、雪及小动物进入室内破坏绝缘层或绝缘不良，导致触电事故或火灾。</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283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63913">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5394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配电室耐火等级不低于二级；室内地面应采用防滑、不起尘的耐火材料；变压器、高压开关柜、低压开关柜操作地面应敷设绝缘胶垫。</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采光窗、通风窗、门、电缆沟等处应设置防止雨、雪和小动物进入的阻挡设施。</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长度大于</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7m</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的配电室应设两个出口，门应为防火门，且向外开；金属门或包铁皮门应做保护接地。</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932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a:t>
                      </a:r>
                      <a:r>
                        <a:rPr lang="zh-CN" altLang="en-US" sz="1400" b="1" kern="1200" dirty="0">
                          <a:solidFill>
                            <a:schemeClr val="tx1"/>
                          </a:solidFill>
                          <a:latin typeface="微软雅黑" panose="020B0503020204020204" pitchFamily="34" charset="-122"/>
                          <a:ea typeface="微软雅黑" panose="020B0503020204020204" pitchFamily="34" charset="-122"/>
                          <a:cs typeface="+mn-cs"/>
                        </a:rPr>
                        <a:t>、触电</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9902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10892" y="3552349"/>
            <a:ext cx="806016" cy="1065915"/>
          </a:xfrm>
          <a:prstGeom prst="rect">
            <a:avLst/>
          </a:prstGeom>
        </p:spPr>
      </p:pic>
      <p:grpSp>
        <p:nvGrpSpPr>
          <p:cNvPr id="8" name="组合 7"/>
          <p:cNvGrpSpPr/>
          <p:nvPr/>
        </p:nvGrpSpPr>
        <p:grpSpPr>
          <a:xfrm>
            <a:off x="2186449" y="3555926"/>
            <a:ext cx="975851" cy="1062338"/>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2708" y="356632"/>
            <a:ext cx="718658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吊索及使用岗位风险点告知卡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80026"/>
        </p:xfrm>
        <a:graphic>
          <a:graphicData uri="http://schemas.openxmlformats.org/drawingml/2006/table">
            <a:tbl>
              <a:tblPr firstRow="1" bandRow="1">
                <a:tableStyleId>{5C22544A-7EE6-4342-B048-85BDC9FD1C3A}</a:tableStyleId>
              </a:tblPr>
              <a:tblGrid>
                <a:gridCol w="1663998"/>
                <a:gridCol w="1687591"/>
                <a:gridCol w="2018242"/>
                <a:gridCol w="5892802"/>
              </a:tblGrid>
              <a:tr h="64099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吊索具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吊索具选配不当，或变形、破断，导致吊物高处坠落。</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283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63913">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5394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自制吊索具的设计、制作、检验均应符合相关标准要求，且有质量保证措施，并经企业主管部门审批。</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购置的吊索具应经安全认可的合格产品。</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吊索具应进行日常保养、检查和检验，定置摆放，有明显的载荷标识，相关的资料应存档。</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932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起重伤害</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9902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5" name="组合 4"/>
          <p:cNvGrpSpPr/>
          <p:nvPr/>
        </p:nvGrpSpPr>
        <p:grpSpPr>
          <a:xfrm>
            <a:off x="1714421" y="3476625"/>
            <a:ext cx="841704" cy="1190625"/>
            <a:chOff x="5666496" y="6074423"/>
            <a:chExt cx="486444" cy="688095"/>
          </a:xfrm>
        </p:grpSpPr>
        <p:pic>
          <p:nvPicPr>
            <p:cNvPr id="7" name="图片 6"/>
            <p:cNvPicPr>
              <a:picLocks noChangeAspect="1"/>
            </p:cNvPicPr>
            <p:nvPr/>
          </p:nvPicPr>
          <p:blipFill rotWithShape="1">
            <a:blip r:embed="rId1" cstate="print">
              <a:extLst>
                <a:ext uri="{28A0092B-C50C-407E-A947-70E740481C1C}">
                  <a14:useLocalDpi xmlns:a14="http://schemas.microsoft.com/office/drawing/2010/main" val="0"/>
                </a:ext>
              </a:extLst>
            </a:blip>
            <a:srcRect l="12370" t="4611" r="11205" b="7240"/>
            <a:stretch>
              <a:fillRect/>
            </a:stretch>
          </p:blipFill>
          <p:spPr>
            <a:xfrm>
              <a:off x="5669703" y="6094098"/>
              <a:ext cx="483237" cy="666117"/>
            </a:xfrm>
            <a:prstGeom prst="rect">
              <a:avLst/>
            </a:prstGeom>
          </p:spPr>
        </p:pic>
        <p:sp>
          <p:nvSpPr>
            <p:cNvPr id="8" name="Rectangle 74"/>
            <p:cNvSpPr>
              <a:spLocks noChangeArrowheads="1"/>
            </p:cNvSpPr>
            <p:nvPr/>
          </p:nvSpPr>
          <p:spPr bwMode="auto">
            <a:xfrm>
              <a:off x="5666496" y="6074423"/>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2708" y="356632"/>
            <a:ext cx="718658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工业管道区风险点告知卡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63427"/>
        </p:xfrm>
        <a:graphic>
          <a:graphicData uri="http://schemas.openxmlformats.org/drawingml/2006/table">
            <a:tbl>
              <a:tblPr firstRow="1" bandRow="1">
                <a:tableStyleId>{5C22544A-7EE6-4342-B048-85BDC9FD1C3A}</a:tableStyleId>
              </a:tblPr>
              <a:tblGrid>
                <a:gridCol w="1663998"/>
                <a:gridCol w="1687591"/>
                <a:gridCol w="2018242"/>
                <a:gridCol w="5892802"/>
              </a:tblGrid>
              <a:tr h="64099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锅炉安全附件及保护装置</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安全附件及保护装置失效，导致锅炉内超压或缺水而引起爆炸。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283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63913">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5394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en-US" altLang="zh-CN" sz="1400" b="1" kern="1200" dirty="0">
                          <a:solidFill>
                            <a:schemeClr val="tx1"/>
                          </a:solidFill>
                          <a:latin typeface="微软雅黑" panose="020B0503020204020204" pitchFamily="34" charset="-122"/>
                          <a:ea typeface="微软雅黑" panose="020B0503020204020204" pitchFamily="34" charset="-122"/>
                          <a:cs typeface="+mn-cs"/>
                        </a:rPr>
                        <a:t>1.</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安全阀、压力测量装置、水位测量与示控装置，以及其他保护装置应符合规范要求；锅炉及附件应定期检测。</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932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火灾、锅炉爆炸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10892" y="3552349"/>
            <a:ext cx="806016" cy="1065915"/>
          </a:xfrm>
          <a:prstGeom prst="rect">
            <a:avLst/>
          </a:prstGeom>
        </p:spPr>
      </p:pic>
      <p:grpSp>
        <p:nvGrpSpPr>
          <p:cNvPr id="8" name="组合 7"/>
          <p:cNvGrpSpPr/>
          <p:nvPr/>
        </p:nvGrpSpPr>
        <p:grpSpPr>
          <a:xfrm>
            <a:off x="2186449" y="3555926"/>
            <a:ext cx="975851" cy="1062338"/>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2708" y="356632"/>
            <a:ext cx="718658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涂装作业区域风险点告知卡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86085"/>
        </p:xfrm>
        <a:graphic>
          <a:graphicData uri="http://schemas.openxmlformats.org/drawingml/2006/table">
            <a:tbl>
              <a:tblPr firstRow="1" bandRow="1">
                <a:tableStyleId>{5C22544A-7EE6-4342-B048-85BDC9FD1C3A}</a:tableStyleId>
              </a:tblPr>
              <a:tblGrid>
                <a:gridCol w="1663998"/>
                <a:gridCol w="1687591"/>
                <a:gridCol w="2018242"/>
                <a:gridCol w="5892802"/>
              </a:tblGrid>
              <a:tr h="51163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涂漆作业区域</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电气设备不符合防爆要求，火花引燃易爆气体而产生爆炸。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283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63913">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5394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应准确划分危险区域，并严格控制作业区域内有机溶剂浓度。</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爆炸危险</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区、</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2</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区严格按照电气整体防爆要求设置，并安装报警装置，该装置应与自动灭火系统联锁。</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临时喷漆场所周围电气设备应符合防爆要求，与明火和其他电气设备的安全间距不小于</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6m</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，并设置警戒线和安全标志牌，周边不得存放易燃和可燃物质。</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932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火灾、中毒窒息、其他爆炸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8" name="图片 1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10892" y="3552349"/>
            <a:ext cx="806016" cy="1065915"/>
          </a:xfrm>
          <a:prstGeom prst="rect">
            <a:avLst/>
          </a:prstGeom>
        </p:spPr>
      </p:pic>
      <p:grpSp>
        <p:nvGrpSpPr>
          <p:cNvPr id="19" name="组合 18"/>
          <p:cNvGrpSpPr/>
          <p:nvPr/>
        </p:nvGrpSpPr>
        <p:grpSpPr>
          <a:xfrm>
            <a:off x="2186449" y="3555926"/>
            <a:ext cx="975851" cy="1062338"/>
            <a:chOff x="7545390" y="1668463"/>
            <a:chExt cx="2149476" cy="2339976"/>
          </a:xfrm>
        </p:grpSpPr>
        <p:sp>
          <p:nvSpPr>
            <p:cNvPr id="20"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p:cNvGraphicFramePr>
            <a:graphicFrameLocks noGrp="1"/>
          </p:cNvGraphicFramePr>
          <p:nvPr/>
        </p:nvGraphicFramePr>
        <p:xfrm>
          <a:off x="497745" y="1244601"/>
          <a:ext cx="11185524" cy="5281612"/>
        </p:xfrm>
        <a:graphic>
          <a:graphicData uri="http://schemas.openxmlformats.org/drawingml/2006/table">
            <a:tbl>
              <a:tblPr firstRow="1" bandRow="1">
                <a:tableStyleId>{5C22544A-7EE6-4342-B048-85BDC9FD1C3A}</a:tableStyleId>
              </a:tblPr>
              <a:tblGrid>
                <a:gridCol w="1553366"/>
                <a:gridCol w="1093468"/>
                <a:gridCol w="1505125"/>
                <a:gridCol w="7033565"/>
              </a:tblGrid>
              <a:tr h="508000">
                <a:tc rowSpan="2"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847850">
                <a:tc vMerge="1" gridSpan="2">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8800">
                <a:tc rowSpan="2"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rowSpan="2"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r>
              <a:tr h="746125">
                <a:tc vMerge="1" gridSpan="3">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vMerge="1" hMerge="1">
                  <a:tcPr/>
                </a:tc>
                <a:tc row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858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35037">
                <a:tc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文本框 7"/>
          <p:cNvSpPr txBox="1"/>
          <p:nvPr/>
        </p:nvSpPr>
        <p:spPr>
          <a:xfrm>
            <a:off x="3409950" y="356632"/>
            <a:ext cx="5372100" cy="646331"/>
          </a:xfrm>
          <a:prstGeom prst="rect">
            <a:avLst/>
          </a:prstGeom>
          <a:noFill/>
        </p:spPr>
        <p:txBody>
          <a:bodyPr wrap="square" rtlCol="0">
            <a:spAutoFit/>
          </a:bodyPr>
          <a:lstStyle/>
          <a:p>
            <a:pPr algn="ctr"/>
            <a:r>
              <a:rPr lang="zh-CN" altLang="en-US" sz="3600" b="1" spc="600" dirty="0">
                <a:solidFill>
                  <a:srgbClr val="C00000"/>
                </a:solidFill>
                <a:latin typeface="微软雅黑" panose="020B0503020204020204" pitchFamily="34" charset="-122"/>
                <a:ea typeface="微软雅黑" panose="020B0503020204020204" pitchFamily="34" charset="-122"/>
              </a:rPr>
              <a:t>危险源风险告知卡</a:t>
            </a:r>
            <a:endParaRPr lang="zh-CN" altLang="en-US" sz="3600" b="1" spc="600" dirty="0">
              <a:solidFill>
                <a:srgbClr val="C0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685800" y="1358900"/>
            <a:ext cx="1917700"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危险源名称：</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3313114" y="1310278"/>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危险因素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7507287" y="1295400"/>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事故诱因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7507287" y="3690254"/>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防范措施</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510445" y="5005700"/>
            <a:ext cx="1533525" cy="468000"/>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重要提示</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1243783" y="1842532"/>
            <a:ext cx="1107996" cy="369332"/>
          </a:xfrm>
          <a:prstGeom prst="rect">
            <a:avLst/>
          </a:prstGeom>
          <a:noFill/>
        </p:spPr>
        <p:txBody>
          <a:bodyPr wrap="square" rtlCol="0">
            <a:spAutoFit/>
          </a:bodyPr>
          <a:lstStyle/>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组对焊接</a:t>
            </a:r>
            <a:endParaRPr lang="zh-CN" altLang="zh-CN"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3313114" y="1804260"/>
            <a:ext cx="1371600" cy="1624740"/>
          </a:xfrm>
          <a:prstGeom prst="rect">
            <a:avLst/>
          </a:prstGeom>
        </p:spPr>
        <p:txBody>
          <a:bodyPr wrap="square">
            <a:spAutoFit/>
          </a:bodyPr>
          <a:lstStyle/>
          <a:p>
            <a:pPr>
              <a:lnSpc>
                <a:spcPct val="120000"/>
              </a:lnSpc>
            </a:pPr>
            <a:r>
              <a:rPr lang="zh-CN" altLang="zh-CN" sz="1200" b="1" dirty="0">
                <a:latin typeface="微软雅黑" panose="020B0503020204020204" pitchFamily="34" charset="-122"/>
                <a:ea typeface="微软雅黑" panose="020B0503020204020204" pitchFamily="34" charset="-122"/>
              </a:rPr>
              <a:t>1、尘肺</a:t>
            </a:r>
            <a:endParaRPr lang="zh-CN" altLang="zh-CN" sz="1200" b="1" dirty="0">
              <a:latin typeface="微软雅黑" panose="020B0503020204020204" pitchFamily="34" charset="-122"/>
              <a:ea typeface="微软雅黑" panose="020B0503020204020204" pitchFamily="34" charset="-122"/>
            </a:endParaRPr>
          </a:p>
          <a:p>
            <a:pPr>
              <a:lnSpc>
                <a:spcPct val="120000"/>
              </a:lnSpc>
            </a:pPr>
            <a:r>
              <a:rPr lang="zh-CN" altLang="zh-CN" sz="1200" b="1" dirty="0">
                <a:latin typeface="微软雅黑" panose="020B0503020204020204" pitchFamily="34" charset="-122"/>
                <a:ea typeface="微软雅黑" panose="020B0503020204020204" pitchFamily="34" charset="-122"/>
              </a:rPr>
              <a:t>2、电光性眼炎</a:t>
            </a:r>
            <a:endParaRPr lang="zh-CN" altLang="zh-CN" sz="1200" b="1" dirty="0">
              <a:latin typeface="微软雅黑" panose="020B0503020204020204" pitchFamily="34" charset="-122"/>
              <a:ea typeface="微软雅黑" panose="020B0503020204020204" pitchFamily="34" charset="-122"/>
            </a:endParaRPr>
          </a:p>
          <a:p>
            <a:pPr>
              <a:lnSpc>
                <a:spcPct val="120000"/>
              </a:lnSpc>
            </a:pPr>
            <a:r>
              <a:rPr lang="zh-CN" altLang="zh-CN" sz="1200" b="1" dirty="0">
                <a:latin typeface="微软雅黑" panose="020B0503020204020204" pitchFamily="34" charset="-122"/>
                <a:ea typeface="微软雅黑" panose="020B0503020204020204" pitchFamily="34" charset="-122"/>
              </a:rPr>
              <a:t>3、触电</a:t>
            </a:r>
            <a:endParaRPr lang="zh-CN" altLang="zh-CN" sz="1200" b="1" dirty="0">
              <a:latin typeface="微软雅黑" panose="020B0503020204020204" pitchFamily="34" charset="-122"/>
              <a:ea typeface="微软雅黑" panose="020B0503020204020204" pitchFamily="34" charset="-122"/>
            </a:endParaRPr>
          </a:p>
          <a:p>
            <a:pPr>
              <a:lnSpc>
                <a:spcPct val="120000"/>
              </a:lnSpc>
            </a:pPr>
            <a:r>
              <a:rPr lang="zh-CN" altLang="zh-CN" sz="1200" b="1" dirty="0">
                <a:latin typeface="微软雅黑" panose="020B0503020204020204" pitchFamily="34" charset="-122"/>
                <a:ea typeface="微软雅黑" panose="020B0503020204020204" pitchFamily="34" charset="-122"/>
              </a:rPr>
              <a:t>4、机械伤害</a:t>
            </a:r>
            <a:endParaRPr lang="zh-CN" altLang="zh-CN" sz="1200" b="1" dirty="0">
              <a:latin typeface="微软雅黑" panose="020B0503020204020204" pitchFamily="34" charset="-122"/>
              <a:ea typeface="微软雅黑" panose="020B0503020204020204" pitchFamily="34" charset="-122"/>
            </a:endParaRPr>
          </a:p>
          <a:p>
            <a:pPr>
              <a:lnSpc>
                <a:spcPct val="120000"/>
              </a:lnSpc>
            </a:pPr>
            <a:r>
              <a:rPr lang="zh-CN" altLang="zh-CN" sz="1200" b="1" dirty="0">
                <a:latin typeface="微软雅黑" panose="020B0503020204020204" pitchFamily="34" charset="-122"/>
                <a:ea typeface="微软雅黑" panose="020B0503020204020204" pitchFamily="34" charset="-122"/>
              </a:rPr>
              <a:t>5、噪声 </a:t>
            </a:r>
            <a:endParaRPr lang="zh-CN" altLang="zh-CN" sz="1200" b="1" dirty="0">
              <a:latin typeface="微软雅黑" panose="020B0503020204020204" pitchFamily="34" charset="-122"/>
              <a:ea typeface="微软雅黑" panose="020B0503020204020204" pitchFamily="34" charset="-122"/>
            </a:endParaRPr>
          </a:p>
          <a:p>
            <a:pPr>
              <a:lnSpc>
                <a:spcPct val="120000"/>
              </a:lnSpc>
            </a:pPr>
            <a:r>
              <a:rPr lang="zh-CN" altLang="zh-CN" sz="1200" b="1" dirty="0">
                <a:latin typeface="微软雅黑" panose="020B0503020204020204" pitchFamily="34" charset="-122"/>
                <a:ea typeface="微软雅黑" panose="020B0503020204020204" pitchFamily="34" charset="-122"/>
              </a:rPr>
              <a:t>6、烫伤</a:t>
            </a:r>
            <a:endParaRPr lang="zh-CN" altLang="zh-CN" sz="1200" b="1" dirty="0">
              <a:latin typeface="微软雅黑" panose="020B0503020204020204" pitchFamily="34" charset="-122"/>
              <a:ea typeface="微软雅黑" panose="020B0503020204020204" pitchFamily="34" charset="-122"/>
            </a:endParaRPr>
          </a:p>
          <a:p>
            <a:pPr>
              <a:lnSpc>
                <a:spcPct val="120000"/>
              </a:lnSpc>
            </a:pPr>
            <a:r>
              <a:rPr lang="zh-CN" altLang="zh-CN" sz="1200" b="1" dirty="0">
                <a:latin typeface="微软雅黑" panose="020B0503020204020204" pitchFamily="34" charset="-122"/>
                <a:ea typeface="微软雅黑" panose="020B0503020204020204" pitchFamily="34" charset="-122"/>
              </a:rPr>
              <a:t>7、其他伤害</a:t>
            </a:r>
            <a:endParaRPr lang="zh-CN" altLang="en-US" sz="1200" b="1" dirty="0">
              <a:latin typeface="微软雅黑" panose="020B0503020204020204" pitchFamily="34" charset="-122"/>
              <a:ea typeface="微软雅黑" panose="020B0503020204020204" pitchFamily="34" charset="-122"/>
            </a:endParaRPr>
          </a:p>
        </p:txBody>
      </p:sp>
      <p:sp>
        <p:nvSpPr>
          <p:cNvPr id="4" name="矩形 3"/>
          <p:cNvSpPr/>
          <p:nvPr/>
        </p:nvSpPr>
        <p:spPr>
          <a:xfrm>
            <a:off x="4684714" y="1804260"/>
            <a:ext cx="6821486" cy="1749390"/>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1、焊接烟尘中含有游离的二氧化硅等物质，无防护长期吸入焊接烟尘，会导致人员得尘肺病；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2、无防护长期直视电焊弧光会导致电光性眼炎；</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3、焊接电源接地不良；电缆、电源线磨损裸露；照明行灯未使用符合要求的安全电压：空间内环境潮湿；劳动防护用品不符合要求等均易引发触电事故；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4、工作过程中钻具、工具、设备操作不当，设备缺陷等易引发绞、碰、割、刺等机械伤害事故。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5、有限空间作业时，长期处于噪音环境下，会导致人员耳鸣、头晕；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6、劳动防护用品不符合要求或佩戴不正确，会导致烫伤。</a:t>
            </a:r>
            <a:endParaRPr lang="zh-CN" altLang="zh-CN" sz="1200" b="1" dirty="0">
              <a:latin typeface="微软雅黑" panose="020B0503020204020204" pitchFamily="34" charset="-122"/>
              <a:ea typeface="微软雅黑" panose="020B0503020204020204" pitchFamily="34" charset="-122"/>
            </a:endParaRPr>
          </a:p>
        </p:txBody>
      </p:sp>
      <p:sp>
        <p:nvSpPr>
          <p:cNvPr id="6" name="矩形 5"/>
          <p:cNvSpPr/>
          <p:nvPr/>
        </p:nvSpPr>
        <p:spPr>
          <a:xfrm>
            <a:off x="4684714" y="4158856"/>
            <a:ext cx="6821486" cy="1512850"/>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1、作业人员经过培训，熟知本岗位作业规程和要求；</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2、车间必须通风换气，并保持工作过程中的通风良好；</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3、电焊设备及手持电动工具电源线必须增加防护；</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4、作业人员必须按规定穿戴好安全帽、防尘口罩、焊接面罩、防护手套，防砸绝缘鞋、长袖阻燃工作服等劳动防护用品。</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5、必须按要求进行安全和设备点检</a:t>
            </a:r>
            <a:endParaRPr lang="zh-CN" altLang="en-US" sz="1200" b="1" dirty="0">
              <a:latin typeface="微软雅黑" panose="020B0503020204020204" pitchFamily="34" charset="-122"/>
              <a:ea typeface="微软雅黑" panose="020B0503020204020204" pitchFamily="34" charset="-122"/>
            </a:endParaRPr>
          </a:p>
        </p:txBody>
      </p:sp>
      <p:sp>
        <p:nvSpPr>
          <p:cNvPr id="30" name="矩形 29"/>
          <p:cNvSpPr/>
          <p:nvPr/>
        </p:nvSpPr>
        <p:spPr>
          <a:xfrm>
            <a:off x="569944"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火灾报警电话：</a:t>
            </a:r>
            <a:r>
              <a:rPr lang="en-US" altLang="zh-CN" sz="1200" b="1" dirty="0">
                <a:solidFill>
                  <a:schemeClr val="bg1"/>
                </a:solidFill>
                <a:latin typeface="微软雅黑" panose="020B0503020204020204" pitchFamily="34" charset="-122"/>
                <a:ea typeface="微软雅黑" panose="020B0503020204020204" pitchFamily="34" charset="-122"/>
              </a:rPr>
              <a:t>119</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2362036"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急救电话：</a:t>
            </a:r>
            <a:r>
              <a:rPr lang="en-US" altLang="zh-CN" sz="1200" b="1" dirty="0">
                <a:solidFill>
                  <a:schemeClr val="bg1"/>
                </a:solidFill>
                <a:latin typeface="微软雅黑" panose="020B0503020204020204" pitchFamily="34" charset="-122"/>
                <a:ea typeface="微软雅黑" panose="020B0503020204020204" pitchFamily="34" charset="-122"/>
              </a:rPr>
              <a:t>120</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2" name="矩形 31"/>
          <p:cNvSpPr/>
          <p:nvPr/>
        </p:nvSpPr>
        <p:spPr>
          <a:xfrm>
            <a:off x="569944" y="5929602"/>
            <a:ext cx="4163186"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公司应急电话：白天：</a:t>
            </a:r>
            <a:r>
              <a:rPr lang="en-US" altLang="zh-CN" sz="1200" b="1" dirty="0">
                <a:solidFill>
                  <a:schemeClr val="bg1"/>
                </a:solidFill>
                <a:latin typeface="微软雅黑" panose="020B0503020204020204" pitchFamily="34" charset="-122"/>
                <a:ea typeface="微软雅黑" panose="020B0503020204020204" pitchFamily="34" charset="-122"/>
              </a:rPr>
              <a:t>888888         </a:t>
            </a:r>
            <a:r>
              <a:rPr lang="zh-CN" altLang="en-US" sz="1200" b="1" dirty="0">
                <a:solidFill>
                  <a:schemeClr val="bg1"/>
                </a:solidFill>
                <a:latin typeface="微软雅黑" panose="020B0503020204020204" pitchFamily="34" charset="-122"/>
                <a:ea typeface="微软雅黑" panose="020B0503020204020204" pitchFamily="34" charset="-122"/>
              </a:rPr>
              <a:t>夜间：</a:t>
            </a:r>
            <a:r>
              <a:rPr lang="en-US" altLang="zh-CN" sz="1200" b="1" dirty="0">
                <a:solidFill>
                  <a:schemeClr val="bg1"/>
                </a:solidFill>
                <a:latin typeface="微软雅黑" panose="020B0503020204020204" pitchFamily="34" charset="-122"/>
                <a:ea typeface="微软雅黑" panose="020B0503020204020204" pitchFamily="34" charset="-122"/>
              </a:rPr>
              <a:t>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5" name="矩形 34"/>
          <p:cNvSpPr/>
          <p:nvPr/>
        </p:nvSpPr>
        <p:spPr>
          <a:xfrm>
            <a:off x="569944" y="6204564"/>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市医院电话：</a:t>
            </a:r>
            <a:r>
              <a:rPr lang="en-US" altLang="zh-CN" sz="1200" b="1" dirty="0">
                <a:solidFill>
                  <a:schemeClr val="bg1"/>
                </a:solidFill>
                <a:latin typeface="微软雅黑" panose="020B0503020204020204" pitchFamily="34" charset="-122"/>
                <a:ea typeface="微软雅黑" panose="020B0503020204020204" pitchFamily="34" charset="-122"/>
              </a:rPr>
              <a:t>8888888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6" name="矩形 35"/>
          <p:cNvSpPr/>
          <p:nvPr/>
        </p:nvSpPr>
        <p:spPr>
          <a:xfrm>
            <a:off x="2228850" y="4918575"/>
            <a:ext cx="2362200" cy="646331"/>
          </a:xfrm>
          <a:prstGeom prst="rect">
            <a:avLst/>
          </a:prstGeom>
        </p:spPr>
        <p:txBody>
          <a:bodyPr wrap="square">
            <a:spAutoFit/>
          </a:bodyPr>
          <a:lstStyle/>
          <a:p>
            <a:pPr algn="ctr"/>
            <a:r>
              <a:rPr lang="zh-CN" altLang="zh-CN" b="1" dirty="0"/>
              <a:t>非本岗位人员禁入！</a:t>
            </a:r>
            <a:endParaRPr lang="zh-CN" altLang="zh-CN" b="1" dirty="0"/>
          </a:p>
          <a:p>
            <a:pPr algn="ctr"/>
            <a:r>
              <a:rPr lang="zh-CN" altLang="zh-CN" b="1" dirty="0"/>
              <a:t>必须进行设备点检！</a:t>
            </a:r>
            <a:endParaRPr lang="zh-CN" altLang="zh-CN" b="1" dirty="0"/>
          </a:p>
        </p:txBody>
      </p:sp>
      <p:grpSp>
        <p:nvGrpSpPr>
          <p:cNvPr id="33" name="Group 70"/>
          <p:cNvGrpSpPr>
            <a:grpSpLocks noChangeAspect="1"/>
          </p:cNvGrpSpPr>
          <p:nvPr/>
        </p:nvGrpSpPr>
        <p:grpSpPr bwMode="auto">
          <a:xfrm>
            <a:off x="723120" y="3947737"/>
            <a:ext cx="624482" cy="678404"/>
            <a:chOff x="2378" y="2565"/>
            <a:chExt cx="1355" cy="1472"/>
          </a:xfrm>
        </p:grpSpPr>
        <p:sp>
          <p:nvSpPr>
            <p:cNvPr id="34"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37"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0" name="组合 39"/>
          <p:cNvGrpSpPr/>
          <p:nvPr/>
        </p:nvGrpSpPr>
        <p:grpSpPr>
          <a:xfrm>
            <a:off x="1412891" y="3927323"/>
            <a:ext cx="645392" cy="702073"/>
            <a:chOff x="5300437" y="861933"/>
            <a:chExt cx="2151063" cy="2339976"/>
          </a:xfrm>
        </p:grpSpPr>
        <p:sp>
          <p:nvSpPr>
            <p:cNvPr id="41" name="Freeform 16"/>
            <p:cNvSpPr/>
            <p:nvPr/>
          </p:nvSpPr>
          <p:spPr bwMode="auto">
            <a:xfrm>
              <a:off x="5300437" y="861933"/>
              <a:ext cx="2151063" cy="1931988"/>
            </a:xfrm>
            <a:custGeom>
              <a:avLst/>
              <a:gdLst>
                <a:gd name="T0" fmla="*/ 113 w 1355"/>
                <a:gd name="T1" fmla="*/ 1217 h 1217"/>
                <a:gd name="T2" fmla="*/ 1237 w 1355"/>
                <a:gd name="T3" fmla="*/ 1217 h 1217"/>
                <a:gd name="T4" fmla="*/ 1247 w 1355"/>
                <a:gd name="T5" fmla="*/ 1217 h 1217"/>
                <a:gd name="T6" fmla="*/ 1261 w 1355"/>
                <a:gd name="T7" fmla="*/ 1214 h 1217"/>
                <a:gd name="T8" fmla="*/ 1272 w 1355"/>
                <a:gd name="T9" fmla="*/ 1212 h 1217"/>
                <a:gd name="T10" fmla="*/ 1282 w 1355"/>
                <a:gd name="T11" fmla="*/ 1209 h 1217"/>
                <a:gd name="T12" fmla="*/ 1296 w 1355"/>
                <a:gd name="T13" fmla="*/ 1201 h 1217"/>
                <a:gd name="T14" fmla="*/ 1306 w 1355"/>
                <a:gd name="T15" fmla="*/ 1196 h 1217"/>
                <a:gd name="T16" fmla="*/ 1317 w 1355"/>
                <a:gd name="T17" fmla="*/ 1188 h 1217"/>
                <a:gd name="T18" fmla="*/ 1328 w 1355"/>
                <a:gd name="T19" fmla="*/ 1177 h 1217"/>
                <a:gd name="T20" fmla="*/ 1333 w 1355"/>
                <a:gd name="T21" fmla="*/ 1169 h 1217"/>
                <a:gd name="T22" fmla="*/ 1344 w 1355"/>
                <a:gd name="T23" fmla="*/ 1150 h 1217"/>
                <a:gd name="T24" fmla="*/ 1347 w 1355"/>
                <a:gd name="T25" fmla="*/ 1139 h 1217"/>
                <a:gd name="T26" fmla="*/ 1352 w 1355"/>
                <a:gd name="T27" fmla="*/ 1126 h 1217"/>
                <a:gd name="T28" fmla="*/ 1355 w 1355"/>
                <a:gd name="T29" fmla="*/ 1112 h 1217"/>
                <a:gd name="T30" fmla="*/ 1355 w 1355"/>
                <a:gd name="T31" fmla="*/ 1088 h 1217"/>
                <a:gd name="T32" fmla="*/ 1352 w 1355"/>
                <a:gd name="T33" fmla="*/ 1072 h 1217"/>
                <a:gd name="T34" fmla="*/ 1347 w 1355"/>
                <a:gd name="T35" fmla="*/ 1062 h 1217"/>
                <a:gd name="T36" fmla="*/ 1336 w 1355"/>
                <a:gd name="T37" fmla="*/ 1037 h 1217"/>
                <a:gd name="T38" fmla="*/ 1315 w 1355"/>
                <a:gd name="T39" fmla="*/ 997 h 1217"/>
                <a:gd name="T40" fmla="*/ 781 w 1355"/>
                <a:gd name="T41" fmla="*/ 56 h 1217"/>
                <a:gd name="T42" fmla="*/ 765 w 1355"/>
                <a:gd name="T43" fmla="*/ 35 h 1217"/>
                <a:gd name="T44" fmla="*/ 754 w 1355"/>
                <a:gd name="T45" fmla="*/ 27 h 1217"/>
                <a:gd name="T46" fmla="*/ 743 w 1355"/>
                <a:gd name="T47" fmla="*/ 19 h 1217"/>
                <a:gd name="T48" fmla="*/ 732 w 1355"/>
                <a:gd name="T49" fmla="*/ 13 h 1217"/>
                <a:gd name="T50" fmla="*/ 727 w 1355"/>
                <a:gd name="T51" fmla="*/ 8 h 1217"/>
                <a:gd name="T52" fmla="*/ 716 w 1355"/>
                <a:gd name="T53" fmla="*/ 5 h 1217"/>
                <a:gd name="T54" fmla="*/ 708 w 1355"/>
                <a:gd name="T55" fmla="*/ 2 h 1217"/>
                <a:gd name="T56" fmla="*/ 698 w 1355"/>
                <a:gd name="T57" fmla="*/ 0 h 1217"/>
                <a:gd name="T58" fmla="*/ 687 w 1355"/>
                <a:gd name="T59" fmla="*/ 0 h 1217"/>
                <a:gd name="T60" fmla="*/ 679 w 1355"/>
                <a:gd name="T61" fmla="*/ 2 h 1217"/>
                <a:gd name="T62" fmla="*/ 665 w 1355"/>
                <a:gd name="T63" fmla="*/ 5 h 1217"/>
                <a:gd name="T64" fmla="*/ 655 w 1355"/>
                <a:gd name="T65" fmla="*/ 11 h 1217"/>
                <a:gd name="T66" fmla="*/ 639 w 1355"/>
                <a:gd name="T67" fmla="*/ 16 h 1217"/>
                <a:gd name="T68" fmla="*/ 630 w 1355"/>
                <a:gd name="T69" fmla="*/ 24 h 1217"/>
                <a:gd name="T70" fmla="*/ 620 w 1355"/>
                <a:gd name="T71" fmla="*/ 35 h 1217"/>
                <a:gd name="T72" fmla="*/ 5 w 1355"/>
                <a:gd name="T73" fmla="*/ 1059 h 1217"/>
                <a:gd name="T74" fmla="*/ 0 w 1355"/>
                <a:gd name="T75" fmla="*/ 1099 h 1217"/>
                <a:gd name="T76" fmla="*/ 0 w 1355"/>
                <a:gd name="T77" fmla="*/ 1118 h 1217"/>
                <a:gd name="T78" fmla="*/ 3 w 1355"/>
                <a:gd name="T79" fmla="*/ 1131 h 1217"/>
                <a:gd name="T80" fmla="*/ 8 w 1355"/>
                <a:gd name="T81" fmla="*/ 1142 h 1217"/>
                <a:gd name="T82" fmla="*/ 11 w 1355"/>
                <a:gd name="T83" fmla="*/ 1153 h 1217"/>
                <a:gd name="T84" fmla="*/ 24 w 1355"/>
                <a:gd name="T85" fmla="*/ 1171 h 1217"/>
                <a:gd name="T86" fmla="*/ 35 w 1355"/>
                <a:gd name="T87" fmla="*/ 1182 h 1217"/>
                <a:gd name="T88" fmla="*/ 43 w 1355"/>
                <a:gd name="T89" fmla="*/ 1190 h 1217"/>
                <a:gd name="T90" fmla="*/ 54 w 1355"/>
                <a:gd name="T91" fmla="*/ 1196 h 1217"/>
                <a:gd name="T92" fmla="*/ 67 w 1355"/>
                <a:gd name="T93" fmla="*/ 1201 h 1217"/>
                <a:gd name="T94" fmla="*/ 81 w 1355"/>
                <a:gd name="T95" fmla="*/ 1209 h 1217"/>
                <a:gd name="T96" fmla="*/ 113 w 1355"/>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7">
                  <a:moveTo>
                    <a:pt x="113" y="1217"/>
                  </a:moveTo>
                  <a:lnTo>
                    <a:pt x="1237" y="1217"/>
                  </a:lnTo>
                  <a:lnTo>
                    <a:pt x="1247" y="1217"/>
                  </a:lnTo>
                  <a:lnTo>
                    <a:pt x="1261" y="1214"/>
                  </a:lnTo>
                  <a:lnTo>
                    <a:pt x="1272" y="1212"/>
                  </a:lnTo>
                  <a:lnTo>
                    <a:pt x="1282" y="1209"/>
                  </a:lnTo>
                  <a:lnTo>
                    <a:pt x="1296" y="1201"/>
                  </a:lnTo>
                  <a:lnTo>
                    <a:pt x="1306" y="1196"/>
                  </a:lnTo>
                  <a:lnTo>
                    <a:pt x="1317" y="1188"/>
                  </a:lnTo>
                  <a:lnTo>
                    <a:pt x="1328" y="1177"/>
                  </a:lnTo>
                  <a:lnTo>
                    <a:pt x="1333" y="1169"/>
                  </a:lnTo>
                  <a:lnTo>
                    <a:pt x="1344" y="1150"/>
                  </a:lnTo>
                  <a:lnTo>
                    <a:pt x="1347" y="1139"/>
                  </a:lnTo>
                  <a:lnTo>
                    <a:pt x="1352" y="1126"/>
                  </a:lnTo>
                  <a:lnTo>
                    <a:pt x="1355" y="1112"/>
                  </a:lnTo>
                  <a:lnTo>
                    <a:pt x="1355" y="1088"/>
                  </a:lnTo>
                  <a:lnTo>
                    <a:pt x="1352" y="1072"/>
                  </a:lnTo>
                  <a:lnTo>
                    <a:pt x="1347" y="1062"/>
                  </a:lnTo>
                  <a:lnTo>
                    <a:pt x="1336" y="1037"/>
                  </a:lnTo>
                  <a:lnTo>
                    <a:pt x="1315" y="997"/>
                  </a:lnTo>
                  <a:lnTo>
                    <a:pt x="781" y="56"/>
                  </a:lnTo>
                  <a:lnTo>
                    <a:pt x="765" y="35"/>
                  </a:lnTo>
                  <a:lnTo>
                    <a:pt x="754" y="27"/>
                  </a:lnTo>
                  <a:lnTo>
                    <a:pt x="743" y="19"/>
                  </a:lnTo>
                  <a:lnTo>
                    <a:pt x="732" y="13"/>
                  </a:lnTo>
                  <a:lnTo>
                    <a:pt x="727" y="8"/>
                  </a:lnTo>
                  <a:lnTo>
                    <a:pt x="716" y="5"/>
                  </a:lnTo>
                  <a:lnTo>
                    <a:pt x="708" y="2"/>
                  </a:lnTo>
                  <a:lnTo>
                    <a:pt x="698" y="0"/>
                  </a:lnTo>
                  <a:lnTo>
                    <a:pt x="687" y="0"/>
                  </a:lnTo>
                  <a:lnTo>
                    <a:pt x="679" y="2"/>
                  </a:lnTo>
                  <a:lnTo>
                    <a:pt x="665" y="5"/>
                  </a:lnTo>
                  <a:lnTo>
                    <a:pt x="655" y="11"/>
                  </a:lnTo>
                  <a:lnTo>
                    <a:pt x="639" y="16"/>
                  </a:lnTo>
                  <a:lnTo>
                    <a:pt x="630" y="24"/>
                  </a:lnTo>
                  <a:lnTo>
                    <a:pt x="620" y="35"/>
                  </a:lnTo>
                  <a:lnTo>
                    <a:pt x="5" y="1059"/>
                  </a:lnTo>
                  <a:lnTo>
                    <a:pt x="0" y="1099"/>
                  </a:lnTo>
                  <a:lnTo>
                    <a:pt x="0" y="1118"/>
                  </a:lnTo>
                  <a:lnTo>
                    <a:pt x="3" y="1131"/>
                  </a:lnTo>
                  <a:lnTo>
                    <a:pt x="8" y="1142"/>
                  </a:lnTo>
                  <a:lnTo>
                    <a:pt x="11" y="1153"/>
                  </a:lnTo>
                  <a:lnTo>
                    <a:pt x="24"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7"/>
            <p:cNvSpPr>
              <a:spLocks noEditPoints="1"/>
            </p:cNvSpPr>
            <p:nvPr/>
          </p:nvSpPr>
          <p:spPr bwMode="auto">
            <a:xfrm>
              <a:off x="5751287" y="2905046"/>
              <a:ext cx="1316038" cy="296863"/>
            </a:xfrm>
            <a:custGeom>
              <a:avLst/>
              <a:gdLst>
                <a:gd name="T0" fmla="*/ 35 w 309"/>
                <a:gd name="T1" fmla="*/ 1 h 70"/>
                <a:gd name="T2" fmla="*/ 26 w 309"/>
                <a:gd name="T3" fmla="*/ 8 h 70"/>
                <a:gd name="T4" fmla="*/ 1 w 309"/>
                <a:gd name="T5" fmla="*/ 27 h 70"/>
                <a:gd name="T6" fmla="*/ 49 w 309"/>
                <a:gd name="T7" fmla="*/ 33 h 70"/>
                <a:gd name="T8" fmla="*/ 2 w 309"/>
                <a:gd name="T9" fmla="*/ 42 h 70"/>
                <a:gd name="T10" fmla="*/ 49 w 309"/>
                <a:gd name="T11" fmla="*/ 49 h 70"/>
                <a:gd name="T12" fmla="*/ 0 w 309"/>
                <a:gd name="T13" fmla="*/ 58 h 70"/>
                <a:gd name="T14" fmla="*/ 49 w 309"/>
                <a:gd name="T15" fmla="*/ 64 h 70"/>
                <a:gd name="T16" fmla="*/ 55 w 309"/>
                <a:gd name="T17" fmla="*/ 62 h 70"/>
                <a:gd name="T18" fmla="*/ 47 w 309"/>
                <a:gd name="T19" fmla="*/ 27 h 70"/>
                <a:gd name="T20" fmla="*/ 51 w 309"/>
                <a:gd name="T21" fmla="*/ 4 h 70"/>
                <a:gd name="T22" fmla="*/ 41 w 309"/>
                <a:gd name="T23" fmla="*/ 20 h 70"/>
                <a:gd name="T24" fmla="*/ 13 w 309"/>
                <a:gd name="T25" fmla="*/ 23 h 70"/>
                <a:gd name="T26" fmla="*/ 19 w 309"/>
                <a:gd name="T27" fmla="*/ 20 h 70"/>
                <a:gd name="T28" fmla="*/ 103 w 309"/>
                <a:gd name="T29" fmla="*/ 6 h 70"/>
                <a:gd name="T30" fmla="*/ 97 w 309"/>
                <a:gd name="T31" fmla="*/ 20 h 70"/>
                <a:gd name="T32" fmla="*/ 104 w 309"/>
                <a:gd name="T33" fmla="*/ 26 h 70"/>
                <a:gd name="T34" fmla="*/ 103 w 309"/>
                <a:gd name="T35" fmla="*/ 56 h 70"/>
                <a:gd name="T36" fmla="*/ 114 w 309"/>
                <a:gd name="T37" fmla="*/ 61 h 70"/>
                <a:gd name="T38" fmla="*/ 129 w 309"/>
                <a:gd name="T39" fmla="*/ 54 h 70"/>
                <a:gd name="T40" fmla="*/ 102 w 309"/>
                <a:gd name="T41" fmla="*/ 66 h 70"/>
                <a:gd name="T42" fmla="*/ 97 w 309"/>
                <a:gd name="T43" fmla="*/ 59 h 70"/>
                <a:gd name="T44" fmla="*/ 132 w 309"/>
                <a:gd name="T45" fmla="*/ 24 h 70"/>
                <a:gd name="T46" fmla="*/ 145 w 309"/>
                <a:gd name="T47" fmla="*/ 46 h 70"/>
                <a:gd name="T48" fmla="*/ 84 w 309"/>
                <a:gd name="T49" fmla="*/ 54 h 70"/>
                <a:gd name="T50" fmla="*/ 195 w 309"/>
                <a:gd name="T51" fmla="*/ 6 h 70"/>
                <a:gd name="T52" fmla="*/ 187 w 309"/>
                <a:gd name="T53" fmla="*/ 0 h 70"/>
                <a:gd name="T54" fmla="*/ 156 w 309"/>
                <a:gd name="T55" fmla="*/ 63 h 70"/>
                <a:gd name="T56" fmla="*/ 193 w 309"/>
                <a:gd name="T57" fmla="*/ 34 h 70"/>
                <a:gd name="T58" fmla="*/ 228 w 309"/>
                <a:gd name="T59" fmla="*/ 61 h 70"/>
                <a:gd name="T60" fmla="*/ 195 w 309"/>
                <a:gd name="T61" fmla="*/ 6 h 70"/>
                <a:gd name="T62" fmla="*/ 220 w 309"/>
                <a:gd name="T63" fmla="*/ 17 h 70"/>
                <a:gd name="T64" fmla="*/ 205 w 309"/>
                <a:gd name="T65" fmla="*/ 36 h 70"/>
                <a:gd name="T66" fmla="*/ 177 w 309"/>
                <a:gd name="T67" fmla="*/ 15 h 70"/>
                <a:gd name="T68" fmla="*/ 171 w 309"/>
                <a:gd name="T69" fmla="*/ 37 h 70"/>
                <a:gd name="T70" fmla="*/ 279 w 309"/>
                <a:gd name="T71" fmla="*/ 8 h 70"/>
                <a:gd name="T72" fmla="*/ 268 w 309"/>
                <a:gd name="T73" fmla="*/ 1 h 70"/>
                <a:gd name="T74" fmla="*/ 270 w 309"/>
                <a:gd name="T75" fmla="*/ 21 h 70"/>
                <a:gd name="T76" fmla="*/ 239 w 309"/>
                <a:gd name="T77" fmla="*/ 62 h 70"/>
                <a:gd name="T78" fmla="*/ 274 w 309"/>
                <a:gd name="T79" fmla="*/ 39 h 70"/>
                <a:gd name="T80" fmla="*/ 278 w 309"/>
                <a:gd name="T81" fmla="*/ 28 h 70"/>
                <a:gd name="T82" fmla="*/ 293 w 309"/>
                <a:gd name="T83" fmla="*/ 29 h 70"/>
                <a:gd name="T84" fmla="*/ 298 w 309"/>
                <a:gd name="T85" fmla="*/ 35 h 70"/>
                <a:gd name="T86" fmla="*/ 293 w 309"/>
                <a:gd name="T87" fmla="*/ 29 h 70"/>
                <a:gd name="T88" fmla="*/ 297 w 309"/>
                <a:gd name="T89" fmla="*/ 17 h 70"/>
                <a:gd name="T90" fmla="*/ 244 w 309"/>
                <a:gd name="T91" fmla="*/ 26 h 70"/>
                <a:gd name="T92" fmla="*/ 251 w 309"/>
                <a:gd name="T93" fmla="*/ 11 h 70"/>
                <a:gd name="T94" fmla="*/ 304 w 309"/>
                <a:gd name="T95" fmla="*/ 12 h 70"/>
                <a:gd name="T96" fmla="*/ 255 w 309"/>
                <a:gd name="T97" fmla="*/ 27 h 70"/>
                <a:gd name="T98" fmla="*/ 260 w 309"/>
                <a:gd name="T99" fmla="*/ 33 h 70"/>
                <a:gd name="T100" fmla="*/ 255 w 309"/>
                <a:gd name="T10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9"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7"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95" y="6"/>
                  </a:moveTo>
                  <a:cubicBezTo>
                    <a:pt x="195" y="4"/>
                    <a:pt x="196" y="3"/>
                    <a:pt x="196" y="2"/>
                  </a:cubicBezTo>
                  <a:cubicBezTo>
                    <a:pt x="197" y="2"/>
                    <a:pt x="197" y="1"/>
                    <a:pt x="197" y="1"/>
                  </a:cubicBezTo>
                  <a:cubicBezTo>
                    <a:pt x="197" y="0"/>
                    <a:pt x="194" y="0"/>
                    <a:pt x="187" y="0"/>
                  </a:cubicBezTo>
                  <a:cubicBezTo>
                    <a:pt x="188" y="3"/>
                    <a:pt x="188" y="7"/>
                    <a:pt x="188" y="11"/>
                  </a:cubicBezTo>
                  <a:cubicBezTo>
                    <a:pt x="188" y="19"/>
                    <a:pt x="188" y="19"/>
                    <a:pt x="188" y="19"/>
                  </a:cubicBezTo>
                  <a:cubicBezTo>
                    <a:pt x="188" y="42"/>
                    <a:pt x="178" y="57"/>
                    <a:pt x="156" y="63"/>
                  </a:cubicBezTo>
                  <a:cubicBezTo>
                    <a:pt x="156" y="63"/>
                    <a:pt x="156" y="64"/>
                    <a:pt x="157" y="64"/>
                  </a:cubicBezTo>
                  <a:cubicBezTo>
                    <a:pt x="159" y="65"/>
                    <a:pt x="161" y="67"/>
                    <a:pt x="164" y="69"/>
                  </a:cubicBezTo>
                  <a:cubicBezTo>
                    <a:pt x="181" y="60"/>
                    <a:pt x="191" y="48"/>
                    <a:pt x="193" y="34"/>
                  </a:cubicBezTo>
                  <a:cubicBezTo>
                    <a:pt x="195" y="49"/>
                    <a:pt x="204" y="61"/>
                    <a:pt x="221" y="68"/>
                  </a:cubicBezTo>
                  <a:cubicBezTo>
                    <a:pt x="223" y="65"/>
                    <a:pt x="226" y="63"/>
                    <a:pt x="227" y="62"/>
                  </a:cubicBezTo>
                  <a:cubicBezTo>
                    <a:pt x="228" y="61"/>
                    <a:pt x="228" y="61"/>
                    <a:pt x="228" y="61"/>
                  </a:cubicBezTo>
                  <a:cubicBezTo>
                    <a:pt x="219" y="59"/>
                    <a:pt x="211" y="55"/>
                    <a:pt x="206" y="49"/>
                  </a:cubicBezTo>
                  <a:cubicBezTo>
                    <a:pt x="199" y="41"/>
                    <a:pt x="195" y="30"/>
                    <a:pt x="195" y="15"/>
                  </a:cubicBezTo>
                  <a:cubicBezTo>
                    <a:pt x="195" y="6"/>
                    <a:pt x="195" y="6"/>
                    <a:pt x="195" y="6"/>
                  </a:cubicBezTo>
                  <a:close/>
                  <a:moveTo>
                    <a:pt x="212" y="13"/>
                  </a:moveTo>
                  <a:cubicBezTo>
                    <a:pt x="217" y="15"/>
                    <a:pt x="220" y="16"/>
                    <a:pt x="220" y="16"/>
                  </a:cubicBezTo>
                  <a:cubicBezTo>
                    <a:pt x="220" y="16"/>
                    <a:pt x="220" y="17"/>
                    <a:pt x="220" y="17"/>
                  </a:cubicBezTo>
                  <a:cubicBezTo>
                    <a:pt x="219" y="18"/>
                    <a:pt x="218" y="20"/>
                    <a:pt x="217" y="21"/>
                  </a:cubicBezTo>
                  <a:cubicBezTo>
                    <a:pt x="216" y="28"/>
                    <a:pt x="214" y="34"/>
                    <a:pt x="212" y="38"/>
                  </a:cubicBezTo>
                  <a:cubicBezTo>
                    <a:pt x="210" y="37"/>
                    <a:pt x="208" y="37"/>
                    <a:pt x="205" y="36"/>
                  </a:cubicBezTo>
                  <a:cubicBezTo>
                    <a:pt x="209" y="30"/>
                    <a:pt x="211" y="22"/>
                    <a:pt x="212" y="13"/>
                  </a:cubicBezTo>
                  <a:close/>
                  <a:moveTo>
                    <a:pt x="169" y="13"/>
                  </a:moveTo>
                  <a:cubicBezTo>
                    <a:pt x="173" y="13"/>
                    <a:pt x="175" y="13"/>
                    <a:pt x="177" y="15"/>
                  </a:cubicBezTo>
                  <a:cubicBezTo>
                    <a:pt x="177" y="15"/>
                    <a:pt x="177" y="16"/>
                    <a:pt x="176" y="16"/>
                  </a:cubicBezTo>
                  <a:cubicBezTo>
                    <a:pt x="176" y="17"/>
                    <a:pt x="176" y="18"/>
                    <a:pt x="176" y="20"/>
                  </a:cubicBezTo>
                  <a:cubicBezTo>
                    <a:pt x="174" y="25"/>
                    <a:pt x="173" y="31"/>
                    <a:pt x="171" y="37"/>
                  </a:cubicBezTo>
                  <a:cubicBezTo>
                    <a:pt x="169" y="37"/>
                    <a:pt x="167" y="36"/>
                    <a:pt x="164" y="36"/>
                  </a:cubicBezTo>
                  <a:cubicBezTo>
                    <a:pt x="167" y="29"/>
                    <a:pt x="169" y="21"/>
                    <a:pt x="169" y="13"/>
                  </a:cubicBezTo>
                  <a:close/>
                  <a:moveTo>
                    <a:pt x="279" y="8"/>
                  </a:moveTo>
                  <a:cubicBezTo>
                    <a:pt x="279" y="8"/>
                    <a:pt x="279" y="8"/>
                    <a:pt x="279" y="7"/>
                  </a:cubicBezTo>
                  <a:cubicBezTo>
                    <a:pt x="277" y="3"/>
                    <a:pt x="276" y="1"/>
                    <a:pt x="275" y="0"/>
                  </a:cubicBezTo>
                  <a:cubicBezTo>
                    <a:pt x="268" y="1"/>
                    <a:pt x="268" y="1"/>
                    <a:pt x="268" y="1"/>
                  </a:cubicBezTo>
                  <a:cubicBezTo>
                    <a:pt x="270" y="4"/>
                    <a:pt x="272" y="7"/>
                    <a:pt x="272" y="10"/>
                  </a:cubicBezTo>
                  <a:cubicBezTo>
                    <a:pt x="279" y="8"/>
                    <a:pt x="279" y="8"/>
                    <a:pt x="279" y="8"/>
                  </a:cubicBezTo>
                  <a:close/>
                  <a:moveTo>
                    <a:pt x="270" y="21"/>
                  </a:moveTo>
                  <a:cubicBezTo>
                    <a:pt x="270" y="26"/>
                    <a:pt x="270" y="31"/>
                    <a:pt x="270" y="36"/>
                  </a:cubicBezTo>
                  <a:cubicBezTo>
                    <a:pt x="269" y="41"/>
                    <a:pt x="267" y="46"/>
                    <a:pt x="264" y="49"/>
                  </a:cubicBezTo>
                  <a:cubicBezTo>
                    <a:pt x="258" y="57"/>
                    <a:pt x="250" y="61"/>
                    <a:pt x="239" y="62"/>
                  </a:cubicBezTo>
                  <a:cubicBezTo>
                    <a:pt x="242" y="65"/>
                    <a:pt x="244" y="67"/>
                    <a:pt x="245" y="70"/>
                  </a:cubicBezTo>
                  <a:cubicBezTo>
                    <a:pt x="254" y="65"/>
                    <a:pt x="262" y="61"/>
                    <a:pt x="267" y="56"/>
                  </a:cubicBezTo>
                  <a:cubicBezTo>
                    <a:pt x="270" y="52"/>
                    <a:pt x="273" y="47"/>
                    <a:pt x="274" y="39"/>
                  </a:cubicBezTo>
                  <a:cubicBezTo>
                    <a:pt x="276" y="52"/>
                    <a:pt x="285" y="62"/>
                    <a:pt x="304" y="68"/>
                  </a:cubicBezTo>
                  <a:cubicBezTo>
                    <a:pt x="305" y="65"/>
                    <a:pt x="307" y="62"/>
                    <a:pt x="309" y="60"/>
                  </a:cubicBezTo>
                  <a:cubicBezTo>
                    <a:pt x="289" y="57"/>
                    <a:pt x="278" y="47"/>
                    <a:pt x="278" y="28"/>
                  </a:cubicBezTo>
                  <a:cubicBezTo>
                    <a:pt x="278" y="25"/>
                    <a:pt x="278" y="23"/>
                    <a:pt x="279" y="21"/>
                  </a:cubicBezTo>
                  <a:cubicBezTo>
                    <a:pt x="276" y="21"/>
                    <a:pt x="273" y="21"/>
                    <a:pt x="270" y="21"/>
                  </a:cubicBezTo>
                  <a:close/>
                  <a:moveTo>
                    <a:pt x="293" y="29"/>
                  </a:moveTo>
                  <a:cubicBezTo>
                    <a:pt x="298" y="31"/>
                    <a:pt x="301" y="32"/>
                    <a:pt x="301" y="33"/>
                  </a:cubicBezTo>
                  <a:cubicBezTo>
                    <a:pt x="301" y="33"/>
                    <a:pt x="301" y="34"/>
                    <a:pt x="300" y="34"/>
                  </a:cubicBezTo>
                  <a:cubicBezTo>
                    <a:pt x="299" y="34"/>
                    <a:pt x="298" y="35"/>
                    <a:pt x="298" y="35"/>
                  </a:cubicBezTo>
                  <a:cubicBezTo>
                    <a:pt x="295" y="40"/>
                    <a:pt x="293" y="44"/>
                    <a:pt x="291" y="47"/>
                  </a:cubicBezTo>
                  <a:cubicBezTo>
                    <a:pt x="290" y="46"/>
                    <a:pt x="288" y="45"/>
                    <a:pt x="285" y="44"/>
                  </a:cubicBezTo>
                  <a:cubicBezTo>
                    <a:pt x="288" y="40"/>
                    <a:pt x="291" y="35"/>
                    <a:pt x="293" y="29"/>
                  </a:cubicBezTo>
                  <a:close/>
                  <a:moveTo>
                    <a:pt x="304" y="26"/>
                  </a:moveTo>
                  <a:cubicBezTo>
                    <a:pt x="296" y="26"/>
                    <a:pt x="296" y="26"/>
                    <a:pt x="296" y="26"/>
                  </a:cubicBezTo>
                  <a:cubicBezTo>
                    <a:pt x="297" y="23"/>
                    <a:pt x="297" y="20"/>
                    <a:pt x="297" y="17"/>
                  </a:cubicBezTo>
                  <a:cubicBezTo>
                    <a:pt x="251" y="17"/>
                    <a:pt x="251" y="17"/>
                    <a:pt x="251" y="17"/>
                  </a:cubicBezTo>
                  <a:cubicBezTo>
                    <a:pt x="251" y="20"/>
                    <a:pt x="251" y="24"/>
                    <a:pt x="251" y="26"/>
                  </a:cubicBezTo>
                  <a:cubicBezTo>
                    <a:pt x="244" y="26"/>
                    <a:pt x="244" y="26"/>
                    <a:pt x="244" y="26"/>
                  </a:cubicBezTo>
                  <a:cubicBezTo>
                    <a:pt x="244" y="24"/>
                    <a:pt x="244" y="21"/>
                    <a:pt x="244" y="18"/>
                  </a:cubicBezTo>
                  <a:cubicBezTo>
                    <a:pt x="244" y="16"/>
                    <a:pt x="244" y="13"/>
                    <a:pt x="244" y="10"/>
                  </a:cubicBezTo>
                  <a:cubicBezTo>
                    <a:pt x="245" y="11"/>
                    <a:pt x="248" y="11"/>
                    <a:pt x="251" y="11"/>
                  </a:cubicBezTo>
                  <a:cubicBezTo>
                    <a:pt x="296" y="11"/>
                    <a:pt x="296" y="11"/>
                    <a:pt x="296" y="11"/>
                  </a:cubicBezTo>
                  <a:cubicBezTo>
                    <a:pt x="297" y="11"/>
                    <a:pt x="300" y="11"/>
                    <a:pt x="304" y="10"/>
                  </a:cubicBezTo>
                  <a:cubicBezTo>
                    <a:pt x="304" y="11"/>
                    <a:pt x="304" y="11"/>
                    <a:pt x="304" y="12"/>
                  </a:cubicBezTo>
                  <a:cubicBezTo>
                    <a:pt x="304" y="14"/>
                    <a:pt x="304" y="16"/>
                    <a:pt x="304" y="18"/>
                  </a:cubicBezTo>
                  <a:cubicBezTo>
                    <a:pt x="304" y="19"/>
                    <a:pt x="304" y="22"/>
                    <a:pt x="304" y="26"/>
                  </a:cubicBezTo>
                  <a:close/>
                  <a:moveTo>
                    <a:pt x="255" y="27"/>
                  </a:moveTo>
                  <a:cubicBezTo>
                    <a:pt x="260" y="28"/>
                    <a:pt x="263" y="29"/>
                    <a:pt x="263" y="30"/>
                  </a:cubicBezTo>
                  <a:cubicBezTo>
                    <a:pt x="263" y="30"/>
                    <a:pt x="263" y="31"/>
                    <a:pt x="262" y="31"/>
                  </a:cubicBezTo>
                  <a:cubicBezTo>
                    <a:pt x="262" y="31"/>
                    <a:pt x="261" y="32"/>
                    <a:pt x="260" y="33"/>
                  </a:cubicBezTo>
                  <a:cubicBezTo>
                    <a:pt x="259" y="37"/>
                    <a:pt x="256" y="42"/>
                    <a:pt x="253" y="46"/>
                  </a:cubicBezTo>
                  <a:cubicBezTo>
                    <a:pt x="252" y="44"/>
                    <a:pt x="250" y="44"/>
                    <a:pt x="247" y="43"/>
                  </a:cubicBezTo>
                  <a:cubicBezTo>
                    <a:pt x="251" y="38"/>
                    <a:pt x="254" y="33"/>
                    <a:pt x="255" y="2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8"/>
            <p:cNvSpPr>
              <a:spLocks noEditPoints="1"/>
            </p:cNvSpPr>
            <p:nvPr/>
          </p:nvSpPr>
          <p:spPr bwMode="auto">
            <a:xfrm>
              <a:off x="5356000" y="920671"/>
              <a:ext cx="2035175" cy="1814513"/>
            </a:xfrm>
            <a:custGeom>
              <a:avLst/>
              <a:gdLst>
                <a:gd name="T0" fmla="*/ 83 w 1282"/>
                <a:gd name="T1" fmla="*/ 1143 h 1143"/>
                <a:gd name="T2" fmla="*/ 1202 w 1282"/>
                <a:gd name="T3" fmla="*/ 1143 h 1143"/>
                <a:gd name="T4" fmla="*/ 1210 w 1282"/>
                <a:gd name="T5" fmla="*/ 1143 h 1143"/>
                <a:gd name="T6" fmla="*/ 1221 w 1282"/>
                <a:gd name="T7" fmla="*/ 1143 h 1143"/>
                <a:gd name="T8" fmla="*/ 1226 w 1282"/>
                <a:gd name="T9" fmla="*/ 1140 h 1143"/>
                <a:gd name="T10" fmla="*/ 1234 w 1282"/>
                <a:gd name="T11" fmla="*/ 1137 h 1143"/>
                <a:gd name="T12" fmla="*/ 1242 w 1282"/>
                <a:gd name="T13" fmla="*/ 1134 h 1143"/>
                <a:gd name="T14" fmla="*/ 1247 w 1282"/>
                <a:gd name="T15" fmla="*/ 1129 h 1143"/>
                <a:gd name="T16" fmla="*/ 1253 w 1282"/>
                <a:gd name="T17" fmla="*/ 1126 h 1143"/>
                <a:gd name="T18" fmla="*/ 1258 w 1282"/>
                <a:gd name="T19" fmla="*/ 1121 h 1143"/>
                <a:gd name="T20" fmla="*/ 1263 w 1282"/>
                <a:gd name="T21" fmla="*/ 1118 h 1143"/>
                <a:gd name="T22" fmla="*/ 1266 w 1282"/>
                <a:gd name="T23" fmla="*/ 1113 h 1143"/>
                <a:gd name="T24" fmla="*/ 1274 w 1282"/>
                <a:gd name="T25" fmla="*/ 1097 h 1143"/>
                <a:gd name="T26" fmla="*/ 1277 w 1282"/>
                <a:gd name="T27" fmla="*/ 1089 h 1143"/>
                <a:gd name="T28" fmla="*/ 1282 w 1282"/>
                <a:gd name="T29" fmla="*/ 1081 h 1143"/>
                <a:gd name="T30" fmla="*/ 1282 w 1282"/>
                <a:gd name="T31" fmla="*/ 1073 h 1143"/>
                <a:gd name="T32" fmla="*/ 1282 w 1282"/>
                <a:gd name="T33" fmla="*/ 1065 h 1143"/>
                <a:gd name="T34" fmla="*/ 1282 w 1282"/>
                <a:gd name="T35" fmla="*/ 1054 h 1143"/>
                <a:gd name="T36" fmla="*/ 1280 w 1282"/>
                <a:gd name="T37" fmla="*/ 1046 h 1143"/>
                <a:gd name="T38" fmla="*/ 1277 w 1282"/>
                <a:gd name="T39" fmla="*/ 1038 h 1143"/>
                <a:gd name="T40" fmla="*/ 1269 w 1282"/>
                <a:gd name="T41" fmla="*/ 1019 h 1143"/>
                <a:gd name="T42" fmla="*/ 1247 w 1282"/>
                <a:gd name="T43" fmla="*/ 979 h 1143"/>
                <a:gd name="T44" fmla="*/ 716 w 1282"/>
                <a:gd name="T45" fmla="*/ 41 h 1143"/>
                <a:gd name="T46" fmla="*/ 703 w 1282"/>
                <a:gd name="T47" fmla="*/ 24 h 1143"/>
                <a:gd name="T48" fmla="*/ 695 w 1282"/>
                <a:gd name="T49" fmla="*/ 16 h 1143"/>
                <a:gd name="T50" fmla="*/ 689 w 1282"/>
                <a:gd name="T51" fmla="*/ 11 h 1143"/>
                <a:gd name="T52" fmla="*/ 681 w 1282"/>
                <a:gd name="T53" fmla="*/ 8 h 1143"/>
                <a:gd name="T54" fmla="*/ 676 w 1282"/>
                <a:gd name="T55" fmla="*/ 6 h 1143"/>
                <a:gd name="T56" fmla="*/ 671 w 1282"/>
                <a:gd name="T57" fmla="*/ 3 h 1143"/>
                <a:gd name="T58" fmla="*/ 665 w 1282"/>
                <a:gd name="T59" fmla="*/ 3 h 1143"/>
                <a:gd name="T60" fmla="*/ 660 w 1282"/>
                <a:gd name="T61" fmla="*/ 0 h 1143"/>
                <a:gd name="T62" fmla="*/ 657 w 1282"/>
                <a:gd name="T63" fmla="*/ 0 h 1143"/>
                <a:gd name="T64" fmla="*/ 654 w 1282"/>
                <a:gd name="T65" fmla="*/ 0 h 1143"/>
                <a:gd name="T66" fmla="*/ 649 w 1282"/>
                <a:gd name="T67" fmla="*/ 0 h 1143"/>
                <a:gd name="T68" fmla="*/ 641 w 1282"/>
                <a:gd name="T69" fmla="*/ 3 h 1143"/>
                <a:gd name="T70" fmla="*/ 633 w 1282"/>
                <a:gd name="T71" fmla="*/ 6 h 1143"/>
                <a:gd name="T72" fmla="*/ 625 w 1282"/>
                <a:gd name="T73" fmla="*/ 11 h 1143"/>
                <a:gd name="T74" fmla="*/ 620 w 1282"/>
                <a:gd name="T75" fmla="*/ 16 h 1143"/>
                <a:gd name="T76" fmla="*/ 612 w 1282"/>
                <a:gd name="T77" fmla="*/ 22 h 1143"/>
                <a:gd name="T78" fmla="*/ 5 w 1282"/>
                <a:gd name="T79" fmla="*/ 1035 h 1143"/>
                <a:gd name="T80" fmla="*/ 0 w 1282"/>
                <a:gd name="T81" fmla="*/ 1062 h 1143"/>
                <a:gd name="T82" fmla="*/ 3 w 1282"/>
                <a:gd name="T83" fmla="*/ 1075 h 1143"/>
                <a:gd name="T84" fmla="*/ 5 w 1282"/>
                <a:gd name="T85" fmla="*/ 1084 h 1143"/>
                <a:gd name="T86" fmla="*/ 8 w 1282"/>
                <a:gd name="T87" fmla="*/ 1092 h 1143"/>
                <a:gd name="T88" fmla="*/ 11 w 1282"/>
                <a:gd name="T89" fmla="*/ 1100 h 1143"/>
                <a:gd name="T90" fmla="*/ 13 w 1282"/>
                <a:gd name="T91" fmla="*/ 1105 h 1143"/>
                <a:gd name="T92" fmla="*/ 16 w 1282"/>
                <a:gd name="T93" fmla="*/ 1110 h 1143"/>
                <a:gd name="T94" fmla="*/ 21 w 1282"/>
                <a:gd name="T95" fmla="*/ 1113 h 1143"/>
                <a:gd name="T96" fmla="*/ 27 w 1282"/>
                <a:gd name="T97" fmla="*/ 1118 h 1143"/>
                <a:gd name="T98" fmla="*/ 32 w 1282"/>
                <a:gd name="T99" fmla="*/ 1124 h 1143"/>
                <a:gd name="T100" fmla="*/ 38 w 1282"/>
                <a:gd name="T101" fmla="*/ 1126 h 1143"/>
                <a:gd name="T102" fmla="*/ 46 w 1282"/>
                <a:gd name="T103" fmla="*/ 1132 h 1143"/>
                <a:gd name="T104" fmla="*/ 59 w 1282"/>
                <a:gd name="T105" fmla="*/ 1137 h 1143"/>
                <a:gd name="T106" fmla="*/ 83 w 1282"/>
                <a:gd name="T107" fmla="*/ 1143 h 1143"/>
                <a:gd name="T108" fmla="*/ 83 w 1282"/>
                <a:gd name="T109" fmla="*/ 1143 h 1143"/>
                <a:gd name="T110" fmla="*/ 182 w 1282"/>
                <a:gd name="T111" fmla="*/ 998 h 1143"/>
                <a:gd name="T112" fmla="*/ 654 w 1282"/>
                <a:gd name="T113" fmla="*/ 193 h 1143"/>
                <a:gd name="T114" fmla="*/ 1119 w 1282"/>
                <a:gd name="T115" fmla="*/ 998 h 1143"/>
                <a:gd name="T116" fmla="*/ 182 w 1282"/>
                <a:gd name="T117" fmla="*/ 998 h 1143"/>
                <a:gd name="T118" fmla="*/ 182 w 1282"/>
                <a:gd name="T119" fmla="*/ 998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83" y="1143"/>
                  </a:moveTo>
                  <a:lnTo>
                    <a:pt x="1202" y="1143"/>
                  </a:lnTo>
                  <a:lnTo>
                    <a:pt x="1210" y="1143"/>
                  </a:lnTo>
                  <a:lnTo>
                    <a:pt x="1221" y="1143"/>
                  </a:lnTo>
                  <a:lnTo>
                    <a:pt x="1226" y="1140"/>
                  </a:lnTo>
                  <a:lnTo>
                    <a:pt x="1234" y="1137"/>
                  </a:lnTo>
                  <a:lnTo>
                    <a:pt x="1242" y="1134"/>
                  </a:lnTo>
                  <a:lnTo>
                    <a:pt x="1247" y="1129"/>
                  </a:lnTo>
                  <a:lnTo>
                    <a:pt x="1253" y="1126"/>
                  </a:lnTo>
                  <a:lnTo>
                    <a:pt x="1258" y="1121"/>
                  </a:lnTo>
                  <a:lnTo>
                    <a:pt x="1263" y="1118"/>
                  </a:lnTo>
                  <a:lnTo>
                    <a:pt x="1266" y="1113"/>
                  </a:lnTo>
                  <a:lnTo>
                    <a:pt x="1274" y="1097"/>
                  </a:lnTo>
                  <a:lnTo>
                    <a:pt x="1277" y="1089"/>
                  </a:lnTo>
                  <a:lnTo>
                    <a:pt x="1282" y="1081"/>
                  </a:lnTo>
                  <a:lnTo>
                    <a:pt x="1282" y="1073"/>
                  </a:lnTo>
                  <a:lnTo>
                    <a:pt x="1282" y="1065"/>
                  </a:lnTo>
                  <a:lnTo>
                    <a:pt x="1282" y="1054"/>
                  </a:lnTo>
                  <a:lnTo>
                    <a:pt x="1280" y="1046"/>
                  </a:lnTo>
                  <a:lnTo>
                    <a:pt x="1277" y="1038"/>
                  </a:lnTo>
                  <a:lnTo>
                    <a:pt x="1269" y="1019"/>
                  </a:lnTo>
                  <a:lnTo>
                    <a:pt x="1247" y="979"/>
                  </a:lnTo>
                  <a:lnTo>
                    <a:pt x="716" y="41"/>
                  </a:lnTo>
                  <a:lnTo>
                    <a:pt x="703" y="24"/>
                  </a:lnTo>
                  <a:lnTo>
                    <a:pt x="695" y="16"/>
                  </a:lnTo>
                  <a:lnTo>
                    <a:pt x="689" y="11"/>
                  </a:lnTo>
                  <a:lnTo>
                    <a:pt x="681" y="8"/>
                  </a:lnTo>
                  <a:lnTo>
                    <a:pt x="676" y="6"/>
                  </a:lnTo>
                  <a:lnTo>
                    <a:pt x="671" y="3"/>
                  </a:lnTo>
                  <a:lnTo>
                    <a:pt x="665" y="3"/>
                  </a:lnTo>
                  <a:lnTo>
                    <a:pt x="660" y="0"/>
                  </a:lnTo>
                  <a:lnTo>
                    <a:pt x="657" y="0"/>
                  </a:lnTo>
                  <a:lnTo>
                    <a:pt x="654" y="0"/>
                  </a:lnTo>
                  <a:lnTo>
                    <a:pt x="649" y="0"/>
                  </a:lnTo>
                  <a:lnTo>
                    <a:pt x="641" y="3"/>
                  </a:lnTo>
                  <a:lnTo>
                    <a:pt x="633" y="6"/>
                  </a:lnTo>
                  <a:lnTo>
                    <a:pt x="625" y="11"/>
                  </a:lnTo>
                  <a:lnTo>
                    <a:pt x="620" y="16"/>
                  </a:lnTo>
                  <a:lnTo>
                    <a:pt x="612" y="22"/>
                  </a:lnTo>
                  <a:lnTo>
                    <a:pt x="5" y="1035"/>
                  </a:lnTo>
                  <a:lnTo>
                    <a:pt x="0" y="1062"/>
                  </a:lnTo>
                  <a:lnTo>
                    <a:pt x="3" y="1075"/>
                  </a:lnTo>
                  <a:lnTo>
                    <a:pt x="5" y="1084"/>
                  </a:lnTo>
                  <a:lnTo>
                    <a:pt x="8" y="1092"/>
                  </a:lnTo>
                  <a:lnTo>
                    <a:pt x="11" y="1100"/>
                  </a:lnTo>
                  <a:lnTo>
                    <a:pt x="13" y="1105"/>
                  </a:lnTo>
                  <a:lnTo>
                    <a:pt x="16" y="1110"/>
                  </a:lnTo>
                  <a:lnTo>
                    <a:pt x="21" y="1113"/>
                  </a:lnTo>
                  <a:lnTo>
                    <a:pt x="27" y="1118"/>
                  </a:lnTo>
                  <a:lnTo>
                    <a:pt x="32" y="1124"/>
                  </a:lnTo>
                  <a:lnTo>
                    <a:pt x="38" y="1126"/>
                  </a:lnTo>
                  <a:lnTo>
                    <a:pt x="46" y="1132"/>
                  </a:lnTo>
                  <a:lnTo>
                    <a:pt x="59" y="1137"/>
                  </a:lnTo>
                  <a:lnTo>
                    <a:pt x="83" y="1143"/>
                  </a:lnTo>
                  <a:lnTo>
                    <a:pt x="83" y="1143"/>
                  </a:lnTo>
                  <a:close/>
                  <a:moveTo>
                    <a:pt x="182" y="998"/>
                  </a:moveTo>
                  <a:lnTo>
                    <a:pt x="654" y="193"/>
                  </a:lnTo>
                  <a:lnTo>
                    <a:pt x="1119" y="998"/>
                  </a:lnTo>
                  <a:lnTo>
                    <a:pt x="182" y="998"/>
                  </a:lnTo>
                  <a:lnTo>
                    <a:pt x="182" y="99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9"/>
            <p:cNvSpPr>
              <a:spLocks noEditPoints="1"/>
            </p:cNvSpPr>
            <p:nvPr/>
          </p:nvSpPr>
          <p:spPr bwMode="auto">
            <a:xfrm>
              <a:off x="6062437" y="1520746"/>
              <a:ext cx="622300" cy="923925"/>
            </a:xfrm>
            <a:custGeom>
              <a:avLst/>
              <a:gdLst>
                <a:gd name="T0" fmla="*/ 51 w 392"/>
                <a:gd name="T1" fmla="*/ 582 h 582"/>
                <a:gd name="T2" fmla="*/ 381 w 392"/>
                <a:gd name="T3" fmla="*/ 373 h 582"/>
                <a:gd name="T4" fmla="*/ 360 w 392"/>
                <a:gd name="T5" fmla="*/ 231 h 582"/>
                <a:gd name="T6" fmla="*/ 341 w 392"/>
                <a:gd name="T7" fmla="*/ 226 h 582"/>
                <a:gd name="T8" fmla="*/ 333 w 392"/>
                <a:gd name="T9" fmla="*/ 244 h 582"/>
                <a:gd name="T10" fmla="*/ 325 w 392"/>
                <a:gd name="T11" fmla="*/ 228 h 582"/>
                <a:gd name="T12" fmla="*/ 314 w 392"/>
                <a:gd name="T13" fmla="*/ 185 h 582"/>
                <a:gd name="T14" fmla="*/ 287 w 392"/>
                <a:gd name="T15" fmla="*/ 137 h 582"/>
                <a:gd name="T16" fmla="*/ 277 w 392"/>
                <a:gd name="T17" fmla="*/ 137 h 582"/>
                <a:gd name="T18" fmla="*/ 263 w 392"/>
                <a:gd name="T19" fmla="*/ 180 h 582"/>
                <a:gd name="T20" fmla="*/ 255 w 392"/>
                <a:gd name="T21" fmla="*/ 121 h 582"/>
                <a:gd name="T22" fmla="*/ 188 w 392"/>
                <a:gd name="T23" fmla="*/ 8 h 582"/>
                <a:gd name="T24" fmla="*/ 183 w 392"/>
                <a:gd name="T25" fmla="*/ 43 h 582"/>
                <a:gd name="T26" fmla="*/ 188 w 392"/>
                <a:gd name="T27" fmla="*/ 129 h 582"/>
                <a:gd name="T28" fmla="*/ 145 w 392"/>
                <a:gd name="T29" fmla="*/ 118 h 582"/>
                <a:gd name="T30" fmla="*/ 121 w 392"/>
                <a:gd name="T31" fmla="*/ 100 h 582"/>
                <a:gd name="T32" fmla="*/ 121 w 392"/>
                <a:gd name="T33" fmla="*/ 172 h 582"/>
                <a:gd name="T34" fmla="*/ 89 w 392"/>
                <a:gd name="T35" fmla="*/ 231 h 582"/>
                <a:gd name="T36" fmla="*/ 54 w 392"/>
                <a:gd name="T37" fmla="*/ 247 h 582"/>
                <a:gd name="T38" fmla="*/ 49 w 392"/>
                <a:gd name="T39" fmla="*/ 327 h 582"/>
                <a:gd name="T40" fmla="*/ 11 w 392"/>
                <a:gd name="T41" fmla="*/ 381 h 582"/>
                <a:gd name="T42" fmla="*/ 32 w 392"/>
                <a:gd name="T43" fmla="*/ 464 h 582"/>
                <a:gd name="T44" fmla="*/ 65 w 392"/>
                <a:gd name="T45" fmla="*/ 502 h 582"/>
                <a:gd name="T46" fmla="*/ 116 w 392"/>
                <a:gd name="T47" fmla="*/ 521 h 582"/>
                <a:gd name="T48" fmla="*/ 145 w 392"/>
                <a:gd name="T49" fmla="*/ 515 h 582"/>
                <a:gd name="T50" fmla="*/ 91 w 392"/>
                <a:gd name="T51" fmla="*/ 437 h 582"/>
                <a:gd name="T52" fmla="*/ 105 w 392"/>
                <a:gd name="T53" fmla="*/ 408 h 582"/>
                <a:gd name="T54" fmla="*/ 105 w 392"/>
                <a:gd name="T55" fmla="*/ 386 h 582"/>
                <a:gd name="T56" fmla="*/ 116 w 392"/>
                <a:gd name="T57" fmla="*/ 386 h 582"/>
                <a:gd name="T58" fmla="*/ 140 w 392"/>
                <a:gd name="T59" fmla="*/ 440 h 582"/>
                <a:gd name="T60" fmla="*/ 153 w 392"/>
                <a:gd name="T61" fmla="*/ 432 h 582"/>
                <a:gd name="T62" fmla="*/ 156 w 392"/>
                <a:gd name="T63" fmla="*/ 384 h 582"/>
                <a:gd name="T64" fmla="*/ 167 w 392"/>
                <a:gd name="T65" fmla="*/ 384 h 582"/>
                <a:gd name="T66" fmla="*/ 177 w 392"/>
                <a:gd name="T67" fmla="*/ 416 h 582"/>
                <a:gd name="T68" fmla="*/ 209 w 392"/>
                <a:gd name="T69" fmla="*/ 357 h 582"/>
                <a:gd name="T70" fmla="*/ 231 w 392"/>
                <a:gd name="T71" fmla="*/ 317 h 582"/>
                <a:gd name="T72" fmla="*/ 244 w 392"/>
                <a:gd name="T73" fmla="*/ 368 h 582"/>
                <a:gd name="T74" fmla="*/ 255 w 392"/>
                <a:gd name="T75" fmla="*/ 384 h 582"/>
                <a:gd name="T76" fmla="*/ 269 w 392"/>
                <a:gd name="T77" fmla="*/ 357 h 582"/>
                <a:gd name="T78" fmla="*/ 277 w 392"/>
                <a:gd name="T79" fmla="*/ 357 h 582"/>
                <a:gd name="T80" fmla="*/ 293 w 392"/>
                <a:gd name="T81" fmla="*/ 416 h 582"/>
                <a:gd name="T82" fmla="*/ 220 w 392"/>
                <a:gd name="T83" fmla="*/ 504 h 582"/>
                <a:gd name="T84" fmla="*/ 191 w 392"/>
                <a:gd name="T85" fmla="*/ 523 h 582"/>
                <a:gd name="T86" fmla="*/ 242 w 392"/>
                <a:gd name="T87" fmla="*/ 531 h 582"/>
                <a:gd name="T88" fmla="*/ 303 w 392"/>
                <a:gd name="T89" fmla="*/ 512 h 582"/>
                <a:gd name="T90" fmla="*/ 357 w 392"/>
                <a:gd name="T91" fmla="*/ 462 h 582"/>
                <a:gd name="T92" fmla="*/ 387 w 392"/>
                <a:gd name="T93" fmla="*/ 395 h 582"/>
                <a:gd name="T94" fmla="*/ 191 w 392"/>
                <a:gd name="T95" fmla="*/ 263 h 582"/>
                <a:gd name="T96" fmla="*/ 191 w 392"/>
                <a:gd name="T97" fmla="*/ 215 h 582"/>
                <a:gd name="T98" fmla="*/ 199 w 392"/>
                <a:gd name="T99" fmla="*/ 199 h 582"/>
                <a:gd name="T100" fmla="*/ 201 w 392"/>
                <a:gd name="T101" fmla="*/ 231 h 582"/>
                <a:gd name="T102" fmla="*/ 196 w 392"/>
                <a:gd name="T103" fmla="*/ 258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2" h="582">
                  <a:moveTo>
                    <a:pt x="333" y="582"/>
                  </a:moveTo>
                  <a:lnTo>
                    <a:pt x="333" y="542"/>
                  </a:lnTo>
                  <a:lnTo>
                    <a:pt x="51" y="542"/>
                  </a:lnTo>
                  <a:lnTo>
                    <a:pt x="51" y="582"/>
                  </a:lnTo>
                  <a:lnTo>
                    <a:pt x="333" y="582"/>
                  </a:lnTo>
                  <a:lnTo>
                    <a:pt x="333" y="582"/>
                  </a:lnTo>
                  <a:close/>
                  <a:moveTo>
                    <a:pt x="392" y="357"/>
                  </a:moveTo>
                  <a:lnTo>
                    <a:pt x="381" y="373"/>
                  </a:lnTo>
                  <a:lnTo>
                    <a:pt x="370" y="381"/>
                  </a:lnTo>
                  <a:lnTo>
                    <a:pt x="370" y="290"/>
                  </a:lnTo>
                  <a:lnTo>
                    <a:pt x="362" y="250"/>
                  </a:lnTo>
                  <a:lnTo>
                    <a:pt x="360" y="231"/>
                  </a:lnTo>
                  <a:lnTo>
                    <a:pt x="352" y="215"/>
                  </a:lnTo>
                  <a:lnTo>
                    <a:pt x="344" y="199"/>
                  </a:lnTo>
                  <a:lnTo>
                    <a:pt x="344" y="212"/>
                  </a:lnTo>
                  <a:lnTo>
                    <a:pt x="341" y="226"/>
                  </a:lnTo>
                  <a:lnTo>
                    <a:pt x="341" y="231"/>
                  </a:lnTo>
                  <a:lnTo>
                    <a:pt x="338" y="236"/>
                  </a:lnTo>
                  <a:lnTo>
                    <a:pt x="336" y="239"/>
                  </a:lnTo>
                  <a:lnTo>
                    <a:pt x="333" y="244"/>
                  </a:lnTo>
                  <a:lnTo>
                    <a:pt x="330" y="247"/>
                  </a:lnTo>
                  <a:lnTo>
                    <a:pt x="328" y="250"/>
                  </a:lnTo>
                  <a:lnTo>
                    <a:pt x="325" y="252"/>
                  </a:lnTo>
                  <a:lnTo>
                    <a:pt x="325" y="228"/>
                  </a:lnTo>
                  <a:lnTo>
                    <a:pt x="325" y="218"/>
                  </a:lnTo>
                  <a:lnTo>
                    <a:pt x="322" y="207"/>
                  </a:lnTo>
                  <a:lnTo>
                    <a:pt x="319" y="199"/>
                  </a:lnTo>
                  <a:lnTo>
                    <a:pt x="314" y="185"/>
                  </a:lnTo>
                  <a:lnTo>
                    <a:pt x="309" y="169"/>
                  </a:lnTo>
                  <a:lnTo>
                    <a:pt x="301" y="159"/>
                  </a:lnTo>
                  <a:lnTo>
                    <a:pt x="293" y="145"/>
                  </a:lnTo>
                  <a:lnTo>
                    <a:pt x="287" y="137"/>
                  </a:lnTo>
                  <a:lnTo>
                    <a:pt x="285" y="132"/>
                  </a:lnTo>
                  <a:lnTo>
                    <a:pt x="279" y="129"/>
                  </a:lnTo>
                  <a:lnTo>
                    <a:pt x="277" y="126"/>
                  </a:lnTo>
                  <a:lnTo>
                    <a:pt x="277" y="137"/>
                  </a:lnTo>
                  <a:lnTo>
                    <a:pt x="277" y="148"/>
                  </a:lnTo>
                  <a:lnTo>
                    <a:pt x="271" y="167"/>
                  </a:lnTo>
                  <a:lnTo>
                    <a:pt x="263" y="185"/>
                  </a:lnTo>
                  <a:lnTo>
                    <a:pt x="263" y="180"/>
                  </a:lnTo>
                  <a:lnTo>
                    <a:pt x="260" y="175"/>
                  </a:lnTo>
                  <a:lnTo>
                    <a:pt x="260" y="167"/>
                  </a:lnTo>
                  <a:lnTo>
                    <a:pt x="258" y="153"/>
                  </a:lnTo>
                  <a:lnTo>
                    <a:pt x="255" y="121"/>
                  </a:lnTo>
                  <a:lnTo>
                    <a:pt x="252" y="116"/>
                  </a:lnTo>
                  <a:lnTo>
                    <a:pt x="244" y="97"/>
                  </a:lnTo>
                  <a:lnTo>
                    <a:pt x="207" y="33"/>
                  </a:lnTo>
                  <a:lnTo>
                    <a:pt x="188" y="8"/>
                  </a:lnTo>
                  <a:lnTo>
                    <a:pt x="183" y="3"/>
                  </a:lnTo>
                  <a:lnTo>
                    <a:pt x="183" y="0"/>
                  </a:lnTo>
                  <a:lnTo>
                    <a:pt x="183" y="25"/>
                  </a:lnTo>
                  <a:lnTo>
                    <a:pt x="183" y="43"/>
                  </a:lnTo>
                  <a:lnTo>
                    <a:pt x="191" y="75"/>
                  </a:lnTo>
                  <a:lnTo>
                    <a:pt x="191" y="92"/>
                  </a:lnTo>
                  <a:lnTo>
                    <a:pt x="191" y="100"/>
                  </a:lnTo>
                  <a:lnTo>
                    <a:pt x="188" y="129"/>
                  </a:lnTo>
                  <a:lnTo>
                    <a:pt x="185" y="142"/>
                  </a:lnTo>
                  <a:lnTo>
                    <a:pt x="175" y="164"/>
                  </a:lnTo>
                  <a:lnTo>
                    <a:pt x="153" y="129"/>
                  </a:lnTo>
                  <a:lnTo>
                    <a:pt x="145" y="118"/>
                  </a:lnTo>
                  <a:lnTo>
                    <a:pt x="140" y="116"/>
                  </a:lnTo>
                  <a:lnTo>
                    <a:pt x="134" y="110"/>
                  </a:lnTo>
                  <a:lnTo>
                    <a:pt x="129" y="105"/>
                  </a:lnTo>
                  <a:lnTo>
                    <a:pt x="121" y="100"/>
                  </a:lnTo>
                  <a:lnTo>
                    <a:pt x="113" y="97"/>
                  </a:lnTo>
                  <a:lnTo>
                    <a:pt x="118" y="121"/>
                  </a:lnTo>
                  <a:lnTo>
                    <a:pt x="121" y="145"/>
                  </a:lnTo>
                  <a:lnTo>
                    <a:pt x="121" y="172"/>
                  </a:lnTo>
                  <a:lnTo>
                    <a:pt x="118" y="199"/>
                  </a:lnTo>
                  <a:lnTo>
                    <a:pt x="110" y="226"/>
                  </a:lnTo>
                  <a:lnTo>
                    <a:pt x="102" y="252"/>
                  </a:lnTo>
                  <a:lnTo>
                    <a:pt x="89" y="231"/>
                  </a:lnTo>
                  <a:lnTo>
                    <a:pt x="81" y="220"/>
                  </a:lnTo>
                  <a:lnTo>
                    <a:pt x="62" y="207"/>
                  </a:lnTo>
                  <a:lnTo>
                    <a:pt x="46" y="196"/>
                  </a:lnTo>
                  <a:lnTo>
                    <a:pt x="54" y="247"/>
                  </a:lnTo>
                  <a:lnTo>
                    <a:pt x="57" y="271"/>
                  </a:lnTo>
                  <a:lnTo>
                    <a:pt x="57" y="295"/>
                  </a:lnTo>
                  <a:lnTo>
                    <a:pt x="54" y="314"/>
                  </a:lnTo>
                  <a:lnTo>
                    <a:pt x="49" y="327"/>
                  </a:lnTo>
                  <a:lnTo>
                    <a:pt x="30" y="317"/>
                  </a:lnTo>
                  <a:lnTo>
                    <a:pt x="0" y="309"/>
                  </a:lnTo>
                  <a:lnTo>
                    <a:pt x="8" y="357"/>
                  </a:lnTo>
                  <a:lnTo>
                    <a:pt x="11" y="381"/>
                  </a:lnTo>
                  <a:lnTo>
                    <a:pt x="14" y="416"/>
                  </a:lnTo>
                  <a:lnTo>
                    <a:pt x="19" y="429"/>
                  </a:lnTo>
                  <a:lnTo>
                    <a:pt x="24" y="451"/>
                  </a:lnTo>
                  <a:lnTo>
                    <a:pt x="32" y="464"/>
                  </a:lnTo>
                  <a:lnTo>
                    <a:pt x="40" y="478"/>
                  </a:lnTo>
                  <a:lnTo>
                    <a:pt x="49" y="486"/>
                  </a:lnTo>
                  <a:lnTo>
                    <a:pt x="57" y="494"/>
                  </a:lnTo>
                  <a:lnTo>
                    <a:pt x="65" y="502"/>
                  </a:lnTo>
                  <a:lnTo>
                    <a:pt x="75" y="507"/>
                  </a:lnTo>
                  <a:lnTo>
                    <a:pt x="86" y="512"/>
                  </a:lnTo>
                  <a:lnTo>
                    <a:pt x="97" y="518"/>
                  </a:lnTo>
                  <a:lnTo>
                    <a:pt x="116" y="521"/>
                  </a:lnTo>
                  <a:lnTo>
                    <a:pt x="132" y="526"/>
                  </a:lnTo>
                  <a:lnTo>
                    <a:pt x="153" y="526"/>
                  </a:lnTo>
                  <a:lnTo>
                    <a:pt x="150" y="523"/>
                  </a:lnTo>
                  <a:lnTo>
                    <a:pt x="145" y="515"/>
                  </a:lnTo>
                  <a:lnTo>
                    <a:pt x="126" y="496"/>
                  </a:lnTo>
                  <a:lnTo>
                    <a:pt x="113" y="478"/>
                  </a:lnTo>
                  <a:lnTo>
                    <a:pt x="102" y="459"/>
                  </a:lnTo>
                  <a:lnTo>
                    <a:pt x="91" y="437"/>
                  </a:lnTo>
                  <a:lnTo>
                    <a:pt x="89" y="421"/>
                  </a:lnTo>
                  <a:lnTo>
                    <a:pt x="86" y="405"/>
                  </a:lnTo>
                  <a:lnTo>
                    <a:pt x="105" y="413"/>
                  </a:lnTo>
                  <a:lnTo>
                    <a:pt x="105" y="408"/>
                  </a:lnTo>
                  <a:lnTo>
                    <a:pt x="102" y="403"/>
                  </a:lnTo>
                  <a:lnTo>
                    <a:pt x="102" y="400"/>
                  </a:lnTo>
                  <a:lnTo>
                    <a:pt x="102" y="395"/>
                  </a:lnTo>
                  <a:lnTo>
                    <a:pt x="105" y="386"/>
                  </a:lnTo>
                  <a:lnTo>
                    <a:pt x="105" y="373"/>
                  </a:lnTo>
                  <a:lnTo>
                    <a:pt x="108" y="368"/>
                  </a:lnTo>
                  <a:lnTo>
                    <a:pt x="105" y="360"/>
                  </a:lnTo>
                  <a:lnTo>
                    <a:pt x="116" y="386"/>
                  </a:lnTo>
                  <a:lnTo>
                    <a:pt x="124" y="411"/>
                  </a:lnTo>
                  <a:lnTo>
                    <a:pt x="129" y="421"/>
                  </a:lnTo>
                  <a:lnTo>
                    <a:pt x="134" y="432"/>
                  </a:lnTo>
                  <a:lnTo>
                    <a:pt x="140" y="440"/>
                  </a:lnTo>
                  <a:lnTo>
                    <a:pt x="145" y="445"/>
                  </a:lnTo>
                  <a:lnTo>
                    <a:pt x="153" y="453"/>
                  </a:lnTo>
                  <a:lnTo>
                    <a:pt x="161" y="459"/>
                  </a:lnTo>
                  <a:lnTo>
                    <a:pt x="153" y="432"/>
                  </a:lnTo>
                  <a:lnTo>
                    <a:pt x="153" y="421"/>
                  </a:lnTo>
                  <a:lnTo>
                    <a:pt x="153" y="408"/>
                  </a:lnTo>
                  <a:lnTo>
                    <a:pt x="153" y="397"/>
                  </a:lnTo>
                  <a:lnTo>
                    <a:pt x="156" y="384"/>
                  </a:lnTo>
                  <a:lnTo>
                    <a:pt x="159" y="373"/>
                  </a:lnTo>
                  <a:lnTo>
                    <a:pt x="164" y="352"/>
                  </a:lnTo>
                  <a:lnTo>
                    <a:pt x="167" y="362"/>
                  </a:lnTo>
                  <a:lnTo>
                    <a:pt x="167" y="384"/>
                  </a:lnTo>
                  <a:lnTo>
                    <a:pt x="167" y="392"/>
                  </a:lnTo>
                  <a:lnTo>
                    <a:pt x="169" y="400"/>
                  </a:lnTo>
                  <a:lnTo>
                    <a:pt x="169" y="405"/>
                  </a:lnTo>
                  <a:lnTo>
                    <a:pt x="177" y="416"/>
                  </a:lnTo>
                  <a:lnTo>
                    <a:pt x="191" y="403"/>
                  </a:lnTo>
                  <a:lnTo>
                    <a:pt x="199" y="386"/>
                  </a:lnTo>
                  <a:lnTo>
                    <a:pt x="207" y="368"/>
                  </a:lnTo>
                  <a:lnTo>
                    <a:pt x="209" y="357"/>
                  </a:lnTo>
                  <a:lnTo>
                    <a:pt x="212" y="346"/>
                  </a:lnTo>
                  <a:lnTo>
                    <a:pt x="212" y="330"/>
                  </a:lnTo>
                  <a:lnTo>
                    <a:pt x="215" y="295"/>
                  </a:lnTo>
                  <a:lnTo>
                    <a:pt x="231" y="317"/>
                  </a:lnTo>
                  <a:lnTo>
                    <a:pt x="234" y="325"/>
                  </a:lnTo>
                  <a:lnTo>
                    <a:pt x="236" y="333"/>
                  </a:lnTo>
                  <a:lnTo>
                    <a:pt x="242" y="344"/>
                  </a:lnTo>
                  <a:lnTo>
                    <a:pt x="244" y="368"/>
                  </a:lnTo>
                  <a:lnTo>
                    <a:pt x="250" y="392"/>
                  </a:lnTo>
                  <a:lnTo>
                    <a:pt x="250" y="389"/>
                  </a:lnTo>
                  <a:lnTo>
                    <a:pt x="252" y="386"/>
                  </a:lnTo>
                  <a:lnTo>
                    <a:pt x="255" y="384"/>
                  </a:lnTo>
                  <a:lnTo>
                    <a:pt x="258" y="381"/>
                  </a:lnTo>
                  <a:lnTo>
                    <a:pt x="260" y="378"/>
                  </a:lnTo>
                  <a:lnTo>
                    <a:pt x="263" y="370"/>
                  </a:lnTo>
                  <a:lnTo>
                    <a:pt x="269" y="357"/>
                  </a:lnTo>
                  <a:lnTo>
                    <a:pt x="271" y="346"/>
                  </a:lnTo>
                  <a:lnTo>
                    <a:pt x="271" y="341"/>
                  </a:lnTo>
                  <a:lnTo>
                    <a:pt x="274" y="349"/>
                  </a:lnTo>
                  <a:lnTo>
                    <a:pt x="277" y="357"/>
                  </a:lnTo>
                  <a:lnTo>
                    <a:pt x="279" y="365"/>
                  </a:lnTo>
                  <a:lnTo>
                    <a:pt x="279" y="384"/>
                  </a:lnTo>
                  <a:lnTo>
                    <a:pt x="277" y="421"/>
                  </a:lnTo>
                  <a:lnTo>
                    <a:pt x="293" y="416"/>
                  </a:lnTo>
                  <a:lnTo>
                    <a:pt x="266" y="462"/>
                  </a:lnTo>
                  <a:lnTo>
                    <a:pt x="255" y="475"/>
                  </a:lnTo>
                  <a:lnTo>
                    <a:pt x="250" y="480"/>
                  </a:lnTo>
                  <a:lnTo>
                    <a:pt x="220" y="504"/>
                  </a:lnTo>
                  <a:lnTo>
                    <a:pt x="212" y="510"/>
                  </a:lnTo>
                  <a:lnTo>
                    <a:pt x="199" y="518"/>
                  </a:lnTo>
                  <a:lnTo>
                    <a:pt x="193" y="521"/>
                  </a:lnTo>
                  <a:lnTo>
                    <a:pt x="191" y="523"/>
                  </a:lnTo>
                  <a:lnTo>
                    <a:pt x="191" y="526"/>
                  </a:lnTo>
                  <a:lnTo>
                    <a:pt x="191" y="526"/>
                  </a:lnTo>
                  <a:lnTo>
                    <a:pt x="226" y="531"/>
                  </a:lnTo>
                  <a:lnTo>
                    <a:pt x="242" y="531"/>
                  </a:lnTo>
                  <a:lnTo>
                    <a:pt x="255" y="531"/>
                  </a:lnTo>
                  <a:lnTo>
                    <a:pt x="269" y="526"/>
                  </a:lnTo>
                  <a:lnTo>
                    <a:pt x="287" y="521"/>
                  </a:lnTo>
                  <a:lnTo>
                    <a:pt x="303" y="512"/>
                  </a:lnTo>
                  <a:lnTo>
                    <a:pt x="319" y="502"/>
                  </a:lnTo>
                  <a:lnTo>
                    <a:pt x="333" y="491"/>
                  </a:lnTo>
                  <a:lnTo>
                    <a:pt x="346" y="478"/>
                  </a:lnTo>
                  <a:lnTo>
                    <a:pt x="357" y="462"/>
                  </a:lnTo>
                  <a:lnTo>
                    <a:pt x="368" y="448"/>
                  </a:lnTo>
                  <a:lnTo>
                    <a:pt x="376" y="432"/>
                  </a:lnTo>
                  <a:lnTo>
                    <a:pt x="381" y="413"/>
                  </a:lnTo>
                  <a:lnTo>
                    <a:pt x="387" y="395"/>
                  </a:lnTo>
                  <a:lnTo>
                    <a:pt x="389" y="378"/>
                  </a:lnTo>
                  <a:lnTo>
                    <a:pt x="392" y="357"/>
                  </a:lnTo>
                  <a:lnTo>
                    <a:pt x="392" y="357"/>
                  </a:lnTo>
                  <a:close/>
                  <a:moveTo>
                    <a:pt x="191" y="263"/>
                  </a:moveTo>
                  <a:lnTo>
                    <a:pt x="188" y="236"/>
                  </a:lnTo>
                  <a:lnTo>
                    <a:pt x="188" y="228"/>
                  </a:lnTo>
                  <a:lnTo>
                    <a:pt x="188" y="220"/>
                  </a:lnTo>
                  <a:lnTo>
                    <a:pt x="191" y="215"/>
                  </a:lnTo>
                  <a:lnTo>
                    <a:pt x="193" y="201"/>
                  </a:lnTo>
                  <a:lnTo>
                    <a:pt x="196" y="196"/>
                  </a:lnTo>
                  <a:lnTo>
                    <a:pt x="196" y="196"/>
                  </a:lnTo>
                  <a:lnTo>
                    <a:pt x="199" y="199"/>
                  </a:lnTo>
                  <a:lnTo>
                    <a:pt x="199" y="199"/>
                  </a:lnTo>
                  <a:lnTo>
                    <a:pt x="201" y="207"/>
                  </a:lnTo>
                  <a:lnTo>
                    <a:pt x="201" y="218"/>
                  </a:lnTo>
                  <a:lnTo>
                    <a:pt x="201" y="231"/>
                  </a:lnTo>
                  <a:lnTo>
                    <a:pt x="201" y="242"/>
                  </a:lnTo>
                  <a:lnTo>
                    <a:pt x="199" y="250"/>
                  </a:lnTo>
                  <a:lnTo>
                    <a:pt x="199" y="252"/>
                  </a:lnTo>
                  <a:lnTo>
                    <a:pt x="196" y="258"/>
                  </a:lnTo>
                  <a:lnTo>
                    <a:pt x="193" y="260"/>
                  </a:lnTo>
                  <a:lnTo>
                    <a:pt x="193" y="260"/>
                  </a:lnTo>
                  <a:lnTo>
                    <a:pt x="191" y="26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4" name="组合 13"/>
          <p:cNvGrpSpPr/>
          <p:nvPr/>
        </p:nvGrpSpPr>
        <p:grpSpPr>
          <a:xfrm>
            <a:off x="2123571" y="3926699"/>
            <a:ext cx="667599" cy="739211"/>
            <a:chOff x="2123376" y="3964969"/>
            <a:chExt cx="545252" cy="603740"/>
          </a:xfrm>
        </p:grpSpPr>
        <p:pic>
          <p:nvPicPr>
            <p:cNvPr id="45" name="图片 44"/>
            <p:cNvPicPr/>
            <p:nvPr/>
          </p:nvPicPr>
          <p:blipFill rotWithShape="1">
            <a:blip r:embed="rId1" cstate="print"/>
            <a:srcRect b="38182"/>
            <a:stretch>
              <a:fillRect/>
            </a:stretch>
          </p:blipFill>
          <p:spPr bwMode="auto">
            <a:xfrm>
              <a:off x="2123376" y="3964969"/>
              <a:ext cx="543463" cy="481833"/>
            </a:xfrm>
            <a:prstGeom prst="rect">
              <a:avLst/>
            </a:prstGeom>
            <a:noFill/>
            <a:ln w="9525">
              <a:noFill/>
              <a:miter lim="800000"/>
              <a:headEnd/>
              <a:tailEnd/>
            </a:ln>
          </p:spPr>
        </p:pic>
        <p:sp>
          <p:nvSpPr>
            <p:cNvPr id="7" name="文本框 6"/>
            <p:cNvSpPr txBox="1"/>
            <p:nvPr/>
          </p:nvSpPr>
          <p:spPr>
            <a:xfrm>
              <a:off x="2163803" y="4408707"/>
              <a:ext cx="504825" cy="160002"/>
            </a:xfrm>
            <a:prstGeom prst="rect">
              <a:avLst/>
            </a:prstGeom>
            <a:noFill/>
          </p:spPr>
          <p:txBody>
            <a:bodyPr wrap="square" rtlCol="0">
              <a:spAutoFit/>
            </a:bodyPr>
            <a:lstStyle/>
            <a:p>
              <a:r>
                <a:rPr lang="zh-CN" altLang="en-US" sz="800" dirty="0">
                  <a:latin typeface="黑体" panose="02010609060101010101" pitchFamily="49" charset="-122"/>
                  <a:ea typeface="黑体" panose="02010609060101010101" pitchFamily="49" charset="-122"/>
                </a:rPr>
                <a:t>噪声有害</a:t>
              </a:r>
              <a:endParaRPr lang="zh-CN" altLang="en-US" sz="800" dirty="0">
                <a:latin typeface="黑体" panose="02010609060101010101" pitchFamily="49" charset="-122"/>
                <a:ea typeface="黑体" panose="02010609060101010101" pitchFamily="49" charset="-122"/>
              </a:endParaRPr>
            </a:p>
          </p:txBody>
        </p:sp>
      </p:grpSp>
      <p:grpSp>
        <p:nvGrpSpPr>
          <p:cNvPr id="47" name="Group 15"/>
          <p:cNvGrpSpPr>
            <a:grpSpLocks noChangeAspect="1"/>
          </p:cNvGrpSpPr>
          <p:nvPr/>
        </p:nvGrpSpPr>
        <p:grpSpPr bwMode="auto">
          <a:xfrm>
            <a:off x="2856458" y="3926699"/>
            <a:ext cx="647728" cy="703658"/>
            <a:chOff x="1779" y="591"/>
            <a:chExt cx="1355" cy="1472"/>
          </a:xfrm>
        </p:grpSpPr>
        <p:sp>
          <p:nvSpPr>
            <p:cNvPr id="48" name="Freeform 16"/>
            <p:cNvSpPr/>
            <p:nvPr/>
          </p:nvSpPr>
          <p:spPr bwMode="auto">
            <a:xfrm>
              <a:off x="1779" y="591"/>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2 h 1215"/>
                <a:gd name="T14" fmla="*/ 1306 w 1355"/>
                <a:gd name="T15" fmla="*/ 1196 h 1215"/>
                <a:gd name="T16" fmla="*/ 1317 w 1355"/>
                <a:gd name="T17" fmla="*/ 1185 h 1215"/>
                <a:gd name="T18" fmla="*/ 1328 w 1355"/>
                <a:gd name="T19" fmla="*/ 1177 h 1215"/>
                <a:gd name="T20" fmla="*/ 1333 w 1355"/>
                <a:gd name="T21" fmla="*/ 1167 h 1215"/>
                <a:gd name="T22" fmla="*/ 1344 w 1355"/>
                <a:gd name="T23" fmla="*/ 1151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5 h 1215"/>
                <a:gd name="T46" fmla="*/ 743 w 1355"/>
                <a:gd name="T47" fmla="*/ 16 h 1215"/>
                <a:gd name="T48" fmla="*/ 732 w 1355"/>
                <a:gd name="T49" fmla="*/ 11 h 1215"/>
                <a:gd name="T50" fmla="*/ 727 w 1355"/>
                <a:gd name="T51" fmla="*/ 8 h 1215"/>
                <a:gd name="T52" fmla="*/ 716 w 1355"/>
                <a:gd name="T53" fmla="*/ 6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5 h 1215"/>
                <a:gd name="T70" fmla="*/ 620 w 1355"/>
                <a:gd name="T71" fmla="*/ 33 h 1215"/>
                <a:gd name="T72" fmla="*/ 5 w 1355"/>
                <a:gd name="T73" fmla="*/ 1057 h 1215"/>
                <a:gd name="T74" fmla="*/ 0 w 1355"/>
                <a:gd name="T75" fmla="*/ 1097 h 1215"/>
                <a:gd name="T76" fmla="*/ 0 w 1355"/>
                <a:gd name="T77" fmla="*/ 1116 h 1215"/>
                <a:gd name="T78" fmla="*/ 3 w 1355"/>
                <a:gd name="T79" fmla="*/ 1132 h 1215"/>
                <a:gd name="T80" fmla="*/ 8 w 1355"/>
                <a:gd name="T81" fmla="*/ 1143 h 1215"/>
                <a:gd name="T82" fmla="*/ 11 w 1355"/>
                <a:gd name="T83" fmla="*/ 1153 h 1215"/>
                <a:gd name="T84" fmla="*/ 24 w 1355"/>
                <a:gd name="T85" fmla="*/ 1169 h 1215"/>
                <a:gd name="T86" fmla="*/ 35 w 1355"/>
                <a:gd name="T87" fmla="*/ 1183 h 1215"/>
                <a:gd name="T88" fmla="*/ 43 w 1355"/>
                <a:gd name="T89" fmla="*/ 1188 h 1215"/>
                <a:gd name="T90" fmla="*/ 54 w 1355"/>
                <a:gd name="T91" fmla="*/ 1196 h 1215"/>
                <a:gd name="T92" fmla="*/ 67 w 1355"/>
                <a:gd name="T93" fmla="*/ 1202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2"/>
                  </a:lnTo>
                  <a:lnTo>
                    <a:pt x="1306" y="1196"/>
                  </a:lnTo>
                  <a:lnTo>
                    <a:pt x="1317" y="1185"/>
                  </a:lnTo>
                  <a:lnTo>
                    <a:pt x="1328" y="1177"/>
                  </a:lnTo>
                  <a:lnTo>
                    <a:pt x="1333" y="1167"/>
                  </a:lnTo>
                  <a:lnTo>
                    <a:pt x="1344" y="1151"/>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5"/>
                  </a:lnTo>
                  <a:lnTo>
                    <a:pt x="743" y="16"/>
                  </a:lnTo>
                  <a:lnTo>
                    <a:pt x="732" y="11"/>
                  </a:lnTo>
                  <a:lnTo>
                    <a:pt x="727" y="8"/>
                  </a:lnTo>
                  <a:lnTo>
                    <a:pt x="716" y="6"/>
                  </a:lnTo>
                  <a:lnTo>
                    <a:pt x="708" y="3"/>
                  </a:lnTo>
                  <a:lnTo>
                    <a:pt x="698" y="0"/>
                  </a:lnTo>
                  <a:lnTo>
                    <a:pt x="687" y="0"/>
                  </a:lnTo>
                  <a:lnTo>
                    <a:pt x="679" y="0"/>
                  </a:lnTo>
                  <a:lnTo>
                    <a:pt x="665" y="3"/>
                  </a:lnTo>
                  <a:lnTo>
                    <a:pt x="655" y="8"/>
                  </a:lnTo>
                  <a:lnTo>
                    <a:pt x="639" y="16"/>
                  </a:lnTo>
                  <a:lnTo>
                    <a:pt x="630" y="25"/>
                  </a:lnTo>
                  <a:lnTo>
                    <a:pt x="620" y="33"/>
                  </a:lnTo>
                  <a:lnTo>
                    <a:pt x="5" y="1057"/>
                  </a:lnTo>
                  <a:lnTo>
                    <a:pt x="0" y="1097"/>
                  </a:lnTo>
                  <a:lnTo>
                    <a:pt x="0" y="1116"/>
                  </a:lnTo>
                  <a:lnTo>
                    <a:pt x="3" y="1132"/>
                  </a:lnTo>
                  <a:lnTo>
                    <a:pt x="8" y="1143"/>
                  </a:lnTo>
                  <a:lnTo>
                    <a:pt x="11" y="1153"/>
                  </a:lnTo>
                  <a:lnTo>
                    <a:pt x="24" y="1169"/>
                  </a:lnTo>
                  <a:lnTo>
                    <a:pt x="35" y="1183"/>
                  </a:lnTo>
                  <a:lnTo>
                    <a:pt x="43" y="1188"/>
                  </a:lnTo>
                  <a:lnTo>
                    <a:pt x="54" y="1196"/>
                  </a:lnTo>
                  <a:lnTo>
                    <a:pt x="67" y="1202"/>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17"/>
            <p:cNvSpPr>
              <a:spLocks noEditPoints="1"/>
            </p:cNvSpPr>
            <p:nvPr/>
          </p:nvSpPr>
          <p:spPr bwMode="auto">
            <a:xfrm>
              <a:off x="2063" y="1876"/>
              <a:ext cx="824" cy="187"/>
            </a:xfrm>
            <a:custGeom>
              <a:avLst/>
              <a:gdLst>
                <a:gd name="T0" fmla="*/ 35 w 307"/>
                <a:gd name="T1" fmla="*/ 1 h 70"/>
                <a:gd name="T2" fmla="*/ 26 w 307"/>
                <a:gd name="T3" fmla="*/ 8 h 70"/>
                <a:gd name="T4" fmla="*/ 1 w 307"/>
                <a:gd name="T5" fmla="*/ 27 h 70"/>
                <a:gd name="T6" fmla="*/ 49 w 307"/>
                <a:gd name="T7" fmla="*/ 34 h 70"/>
                <a:gd name="T8" fmla="*/ 2 w 307"/>
                <a:gd name="T9" fmla="*/ 43 h 70"/>
                <a:gd name="T10" fmla="*/ 49 w 307"/>
                <a:gd name="T11" fmla="*/ 49 h 70"/>
                <a:gd name="T12" fmla="*/ 0 w 307"/>
                <a:gd name="T13" fmla="*/ 59 h 70"/>
                <a:gd name="T14" fmla="*/ 49 w 307"/>
                <a:gd name="T15" fmla="*/ 65 h 70"/>
                <a:gd name="T16" fmla="*/ 55 w 307"/>
                <a:gd name="T17" fmla="*/ 62 h 70"/>
                <a:gd name="T18" fmla="*/ 47 w 307"/>
                <a:gd name="T19" fmla="*/ 28 h 70"/>
                <a:gd name="T20" fmla="*/ 51 w 307"/>
                <a:gd name="T21" fmla="*/ 5 h 70"/>
                <a:gd name="T22" fmla="*/ 41 w 307"/>
                <a:gd name="T23" fmla="*/ 21 h 70"/>
                <a:gd name="T24" fmla="*/ 13 w 307"/>
                <a:gd name="T25" fmla="*/ 24 h 70"/>
                <a:gd name="T26" fmla="*/ 19 w 307"/>
                <a:gd name="T27" fmla="*/ 20 h 70"/>
                <a:gd name="T28" fmla="*/ 103 w 307"/>
                <a:gd name="T29" fmla="*/ 6 h 70"/>
                <a:gd name="T30" fmla="*/ 97 w 307"/>
                <a:gd name="T31" fmla="*/ 21 h 70"/>
                <a:gd name="T32" fmla="*/ 104 w 307"/>
                <a:gd name="T33" fmla="*/ 26 h 70"/>
                <a:gd name="T34" fmla="*/ 103 w 307"/>
                <a:gd name="T35" fmla="*/ 56 h 70"/>
                <a:gd name="T36" fmla="*/ 114 w 307"/>
                <a:gd name="T37" fmla="*/ 61 h 70"/>
                <a:gd name="T38" fmla="*/ 129 w 307"/>
                <a:gd name="T39" fmla="*/ 55 h 70"/>
                <a:gd name="T40" fmla="*/ 102 w 307"/>
                <a:gd name="T41" fmla="*/ 67 h 70"/>
                <a:gd name="T42" fmla="*/ 97 w 307"/>
                <a:gd name="T43" fmla="*/ 59 h 70"/>
                <a:gd name="T44" fmla="*/ 132 w 307"/>
                <a:gd name="T45" fmla="*/ 25 h 70"/>
                <a:gd name="T46" fmla="*/ 145 w 307"/>
                <a:gd name="T47" fmla="*/ 46 h 70"/>
                <a:gd name="T48" fmla="*/ 84 w 307"/>
                <a:gd name="T49" fmla="*/ 55 h 70"/>
                <a:gd name="T50" fmla="*/ 178 w 307"/>
                <a:gd name="T51" fmla="*/ 3 h 70"/>
                <a:gd name="T52" fmla="*/ 170 w 307"/>
                <a:gd name="T53" fmla="*/ 20 h 70"/>
                <a:gd name="T54" fmla="*/ 189 w 307"/>
                <a:gd name="T55" fmla="*/ 26 h 70"/>
                <a:gd name="T56" fmla="*/ 165 w 307"/>
                <a:gd name="T57" fmla="*/ 34 h 70"/>
                <a:gd name="T58" fmla="*/ 165 w 307"/>
                <a:gd name="T59" fmla="*/ 62 h 70"/>
                <a:gd name="T60" fmla="*/ 172 w 307"/>
                <a:gd name="T61" fmla="*/ 52 h 70"/>
                <a:gd name="T62" fmla="*/ 189 w 307"/>
                <a:gd name="T63" fmla="*/ 59 h 70"/>
                <a:gd name="T64" fmla="*/ 196 w 307"/>
                <a:gd name="T65" fmla="*/ 59 h 70"/>
                <a:gd name="T66" fmla="*/ 214 w 307"/>
                <a:gd name="T67" fmla="*/ 52 h 70"/>
                <a:gd name="T68" fmla="*/ 207 w 307"/>
                <a:gd name="T69" fmla="*/ 65 h 70"/>
                <a:gd name="T70" fmla="*/ 221 w 307"/>
                <a:gd name="T71" fmla="*/ 42 h 70"/>
                <a:gd name="T72" fmla="*/ 196 w 307"/>
                <a:gd name="T73" fmla="*/ 35 h 70"/>
                <a:gd name="T74" fmla="*/ 217 w 307"/>
                <a:gd name="T75" fmla="*/ 27 h 70"/>
                <a:gd name="T76" fmla="*/ 217 w 307"/>
                <a:gd name="T77" fmla="*/ 3 h 70"/>
                <a:gd name="T78" fmla="*/ 210 w 307"/>
                <a:gd name="T79" fmla="*/ 10 h 70"/>
                <a:gd name="T80" fmla="*/ 176 w 307"/>
                <a:gd name="T81" fmla="*/ 10 h 70"/>
                <a:gd name="T82" fmla="*/ 261 w 307"/>
                <a:gd name="T83" fmla="*/ 3 h 70"/>
                <a:gd name="T84" fmla="*/ 254 w 307"/>
                <a:gd name="T85" fmla="*/ 9 h 70"/>
                <a:gd name="T86" fmla="*/ 251 w 307"/>
                <a:gd name="T87" fmla="*/ 12 h 70"/>
                <a:gd name="T88" fmla="*/ 239 w 307"/>
                <a:gd name="T89" fmla="*/ 35 h 70"/>
                <a:gd name="T90" fmla="*/ 248 w 307"/>
                <a:gd name="T91" fmla="*/ 23 h 70"/>
                <a:gd name="T92" fmla="*/ 239 w 307"/>
                <a:gd name="T93" fmla="*/ 46 h 70"/>
                <a:gd name="T94" fmla="*/ 254 w 307"/>
                <a:gd name="T95" fmla="*/ 59 h 70"/>
                <a:gd name="T96" fmla="*/ 260 w 307"/>
                <a:gd name="T97" fmla="*/ 69 h 70"/>
                <a:gd name="T98" fmla="*/ 260 w 307"/>
                <a:gd name="T99" fmla="*/ 44 h 70"/>
                <a:gd name="T100" fmla="*/ 260 w 307"/>
                <a:gd name="T101" fmla="*/ 37 h 70"/>
                <a:gd name="T102" fmla="*/ 266 w 307"/>
                <a:gd name="T103" fmla="*/ 24 h 70"/>
                <a:gd name="T104" fmla="*/ 260 w 307"/>
                <a:gd name="T105" fmla="*/ 19 h 70"/>
                <a:gd name="T106" fmla="*/ 295 w 307"/>
                <a:gd name="T107" fmla="*/ 15 h 70"/>
                <a:gd name="T108" fmla="*/ 288 w 307"/>
                <a:gd name="T109" fmla="*/ 67 h 70"/>
                <a:gd name="T110" fmla="*/ 301 w 307"/>
                <a:gd name="T111" fmla="*/ 20 h 70"/>
                <a:gd name="T112" fmla="*/ 265 w 307"/>
                <a:gd name="T113" fmla="*/ 62 h 70"/>
                <a:gd name="T114" fmla="*/ 270 w 307"/>
                <a:gd name="T115" fmla="*/ 53 h 70"/>
                <a:gd name="T116" fmla="*/ 275 w 307"/>
                <a:gd name="T117" fmla="*/ 20 h 70"/>
                <a:gd name="T118" fmla="*/ 263 w 307"/>
                <a:gd name="T119" fmla="*/ 28 h 70"/>
                <a:gd name="T120" fmla="*/ 285 w 307"/>
                <a:gd name="T121" fmla="*/ 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7" h="70">
                  <a:moveTo>
                    <a:pt x="32" y="8"/>
                  </a:moveTo>
                  <a:cubicBezTo>
                    <a:pt x="32" y="6"/>
                    <a:pt x="33" y="4"/>
                    <a:pt x="34" y="2"/>
                  </a:cubicBezTo>
                  <a:cubicBezTo>
                    <a:pt x="35" y="2"/>
                    <a:pt x="35" y="1"/>
                    <a:pt x="35" y="1"/>
                  </a:cubicBezTo>
                  <a:cubicBezTo>
                    <a:pt x="35" y="1"/>
                    <a:pt x="33" y="1"/>
                    <a:pt x="29" y="0"/>
                  </a:cubicBezTo>
                  <a:cubicBezTo>
                    <a:pt x="27" y="0"/>
                    <a:pt x="26" y="0"/>
                    <a:pt x="25" y="0"/>
                  </a:cubicBezTo>
                  <a:cubicBezTo>
                    <a:pt x="26" y="2"/>
                    <a:pt x="26" y="5"/>
                    <a:pt x="26" y="8"/>
                  </a:cubicBezTo>
                  <a:cubicBezTo>
                    <a:pt x="26" y="28"/>
                    <a:pt x="26" y="28"/>
                    <a:pt x="26" y="28"/>
                  </a:cubicBezTo>
                  <a:cubicBezTo>
                    <a:pt x="11" y="28"/>
                    <a:pt x="11" y="28"/>
                    <a:pt x="11" y="28"/>
                  </a:cubicBezTo>
                  <a:cubicBezTo>
                    <a:pt x="5" y="28"/>
                    <a:pt x="2" y="28"/>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9"/>
                  </a:cubicBezTo>
                  <a:cubicBezTo>
                    <a:pt x="0" y="65"/>
                    <a:pt x="0" y="65"/>
                    <a:pt x="0" y="65"/>
                  </a:cubicBezTo>
                  <a:cubicBezTo>
                    <a:pt x="1" y="65"/>
                    <a:pt x="4" y="65"/>
                    <a:pt x="10" y="65"/>
                  </a:cubicBezTo>
                  <a:cubicBezTo>
                    <a:pt x="49" y="65"/>
                    <a:pt x="49" y="65"/>
                    <a:pt x="49" y="65"/>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8"/>
                  </a:cubicBezTo>
                  <a:cubicBezTo>
                    <a:pt x="32" y="28"/>
                    <a:pt x="32" y="28"/>
                    <a:pt x="32" y="28"/>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7"/>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8"/>
                  </a:moveTo>
                  <a:cubicBezTo>
                    <a:pt x="116" y="11"/>
                    <a:pt x="112" y="6"/>
                    <a:pt x="109" y="3"/>
                  </a:cubicBezTo>
                  <a:cubicBezTo>
                    <a:pt x="103" y="6"/>
                    <a:pt x="103" y="6"/>
                    <a:pt x="103" y="6"/>
                  </a:cubicBezTo>
                  <a:cubicBezTo>
                    <a:pt x="107" y="12"/>
                    <a:pt x="111" y="17"/>
                    <a:pt x="113" y="22"/>
                  </a:cubicBezTo>
                  <a:cubicBezTo>
                    <a:pt x="120" y="18"/>
                    <a:pt x="120" y="18"/>
                    <a:pt x="120" y="18"/>
                  </a:cubicBezTo>
                  <a:close/>
                  <a:moveTo>
                    <a:pt x="97" y="21"/>
                  </a:moveTo>
                  <a:cubicBezTo>
                    <a:pt x="102" y="21"/>
                    <a:pt x="105" y="22"/>
                    <a:pt x="105" y="23"/>
                  </a:cubicBezTo>
                  <a:cubicBezTo>
                    <a:pt x="105" y="23"/>
                    <a:pt x="105" y="24"/>
                    <a:pt x="105" y="24"/>
                  </a:cubicBezTo>
                  <a:cubicBezTo>
                    <a:pt x="104" y="25"/>
                    <a:pt x="104" y="26"/>
                    <a:pt x="104" y="26"/>
                  </a:cubicBezTo>
                  <a:cubicBezTo>
                    <a:pt x="104" y="30"/>
                    <a:pt x="104" y="34"/>
                    <a:pt x="103" y="39"/>
                  </a:cubicBezTo>
                  <a:cubicBezTo>
                    <a:pt x="103" y="41"/>
                    <a:pt x="103" y="44"/>
                    <a:pt x="103" y="46"/>
                  </a:cubicBezTo>
                  <a:cubicBezTo>
                    <a:pt x="103" y="49"/>
                    <a:pt x="103" y="52"/>
                    <a:pt x="103" y="56"/>
                  </a:cubicBezTo>
                  <a:cubicBezTo>
                    <a:pt x="103" y="58"/>
                    <a:pt x="104" y="60"/>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4"/>
                    <a:pt x="125" y="65"/>
                  </a:cubicBezTo>
                  <a:cubicBezTo>
                    <a:pt x="123" y="66"/>
                    <a:pt x="120" y="67"/>
                    <a:pt x="116" y="67"/>
                  </a:cubicBezTo>
                  <a:cubicBezTo>
                    <a:pt x="111" y="68"/>
                    <a:pt x="106" y="68"/>
                    <a:pt x="102" y="67"/>
                  </a:cubicBezTo>
                  <a:cubicBezTo>
                    <a:pt x="100" y="66"/>
                    <a:pt x="98" y="65"/>
                    <a:pt x="98" y="65"/>
                  </a:cubicBezTo>
                  <a:cubicBezTo>
                    <a:pt x="97" y="64"/>
                    <a:pt x="97" y="62"/>
                    <a:pt x="97" y="60"/>
                  </a:cubicBezTo>
                  <a:cubicBezTo>
                    <a:pt x="97" y="59"/>
                    <a:pt x="97" y="59"/>
                    <a:pt x="97" y="59"/>
                  </a:cubicBezTo>
                  <a:cubicBezTo>
                    <a:pt x="97" y="39"/>
                    <a:pt x="97" y="26"/>
                    <a:pt x="97" y="21"/>
                  </a:cubicBezTo>
                  <a:close/>
                  <a:moveTo>
                    <a:pt x="145" y="46"/>
                  </a:moveTo>
                  <a:cubicBezTo>
                    <a:pt x="141" y="40"/>
                    <a:pt x="137" y="33"/>
                    <a:pt x="132" y="25"/>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8" y="3"/>
                  </a:moveTo>
                  <a:cubicBezTo>
                    <a:pt x="175" y="3"/>
                    <a:pt x="172" y="3"/>
                    <a:pt x="169" y="3"/>
                  </a:cubicBezTo>
                  <a:cubicBezTo>
                    <a:pt x="169" y="5"/>
                    <a:pt x="170" y="8"/>
                    <a:pt x="170" y="11"/>
                  </a:cubicBezTo>
                  <a:cubicBezTo>
                    <a:pt x="170" y="20"/>
                    <a:pt x="170" y="20"/>
                    <a:pt x="170" y="20"/>
                  </a:cubicBezTo>
                  <a:cubicBezTo>
                    <a:pt x="170" y="22"/>
                    <a:pt x="169" y="25"/>
                    <a:pt x="169" y="27"/>
                  </a:cubicBezTo>
                  <a:cubicBezTo>
                    <a:pt x="172" y="27"/>
                    <a:pt x="175" y="26"/>
                    <a:pt x="178" y="26"/>
                  </a:cubicBezTo>
                  <a:cubicBezTo>
                    <a:pt x="189" y="26"/>
                    <a:pt x="189" y="26"/>
                    <a:pt x="189" y="26"/>
                  </a:cubicBezTo>
                  <a:cubicBezTo>
                    <a:pt x="189" y="35"/>
                    <a:pt x="189" y="35"/>
                    <a:pt x="189" y="35"/>
                  </a:cubicBezTo>
                  <a:cubicBezTo>
                    <a:pt x="173" y="35"/>
                    <a:pt x="173" y="35"/>
                    <a:pt x="173" y="35"/>
                  </a:cubicBezTo>
                  <a:cubicBezTo>
                    <a:pt x="170" y="35"/>
                    <a:pt x="167" y="35"/>
                    <a:pt x="165" y="34"/>
                  </a:cubicBezTo>
                  <a:cubicBezTo>
                    <a:pt x="165" y="37"/>
                    <a:pt x="165" y="39"/>
                    <a:pt x="165" y="42"/>
                  </a:cubicBezTo>
                  <a:cubicBezTo>
                    <a:pt x="165" y="52"/>
                    <a:pt x="165" y="52"/>
                    <a:pt x="165" y="52"/>
                  </a:cubicBezTo>
                  <a:cubicBezTo>
                    <a:pt x="165" y="57"/>
                    <a:pt x="165" y="60"/>
                    <a:pt x="165" y="62"/>
                  </a:cubicBezTo>
                  <a:cubicBezTo>
                    <a:pt x="173" y="62"/>
                    <a:pt x="173" y="62"/>
                    <a:pt x="173" y="62"/>
                  </a:cubicBezTo>
                  <a:cubicBezTo>
                    <a:pt x="172" y="62"/>
                    <a:pt x="172" y="61"/>
                    <a:pt x="172" y="59"/>
                  </a:cubicBezTo>
                  <a:cubicBezTo>
                    <a:pt x="172" y="58"/>
                    <a:pt x="172" y="55"/>
                    <a:pt x="172" y="52"/>
                  </a:cubicBezTo>
                  <a:cubicBezTo>
                    <a:pt x="172" y="41"/>
                    <a:pt x="172" y="41"/>
                    <a:pt x="172" y="41"/>
                  </a:cubicBezTo>
                  <a:cubicBezTo>
                    <a:pt x="189" y="41"/>
                    <a:pt x="189" y="41"/>
                    <a:pt x="189" y="41"/>
                  </a:cubicBezTo>
                  <a:cubicBezTo>
                    <a:pt x="189" y="59"/>
                    <a:pt x="189" y="59"/>
                    <a:pt x="189" y="59"/>
                  </a:cubicBezTo>
                  <a:cubicBezTo>
                    <a:pt x="189" y="63"/>
                    <a:pt x="189" y="67"/>
                    <a:pt x="189" y="69"/>
                  </a:cubicBezTo>
                  <a:cubicBezTo>
                    <a:pt x="196" y="69"/>
                    <a:pt x="196" y="69"/>
                    <a:pt x="196" y="69"/>
                  </a:cubicBezTo>
                  <a:cubicBezTo>
                    <a:pt x="196" y="67"/>
                    <a:pt x="196" y="63"/>
                    <a:pt x="196" y="59"/>
                  </a:cubicBezTo>
                  <a:cubicBezTo>
                    <a:pt x="196" y="41"/>
                    <a:pt x="196" y="41"/>
                    <a:pt x="196" y="41"/>
                  </a:cubicBezTo>
                  <a:cubicBezTo>
                    <a:pt x="214" y="41"/>
                    <a:pt x="214" y="41"/>
                    <a:pt x="214" y="41"/>
                  </a:cubicBezTo>
                  <a:cubicBezTo>
                    <a:pt x="214" y="52"/>
                    <a:pt x="214" y="52"/>
                    <a:pt x="214" y="52"/>
                  </a:cubicBezTo>
                  <a:cubicBezTo>
                    <a:pt x="214" y="54"/>
                    <a:pt x="214" y="56"/>
                    <a:pt x="213" y="57"/>
                  </a:cubicBezTo>
                  <a:cubicBezTo>
                    <a:pt x="212" y="58"/>
                    <a:pt x="209" y="58"/>
                    <a:pt x="204" y="58"/>
                  </a:cubicBezTo>
                  <a:cubicBezTo>
                    <a:pt x="206" y="60"/>
                    <a:pt x="207" y="62"/>
                    <a:pt x="207" y="65"/>
                  </a:cubicBezTo>
                  <a:cubicBezTo>
                    <a:pt x="218" y="64"/>
                    <a:pt x="222" y="61"/>
                    <a:pt x="221" y="57"/>
                  </a:cubicBezTo>
                  <a:cubicBezTo>
                    <a:pt x="221" y="57"/>
                    <a:pt x="221" y="56"/>
                    <a:pt x="221" y="56"/>
                  </a:cubicBezTo>
                  <a:cubicBezTo>
                    <a:pt x="221" y="42"/>
                    <a:pt x="221" y="42"/>
                    <a:pt x="221" y="42"/>
                  </a:cubicBezTo>
                  <a:cubicBezTo>
                    <a:pt x="221" y="38"/>
                    <a:pt x="221" y="35"/>
                    <a:pt x="222" y="34"/>
                  </a:cubicBezTo>
                  <a:cubicBezTo>
                    <a:pt x="219" y="34"/>
                    <a:pt x="216" y="35"/>
                    <a:pt x="213" y="35"/>
                  </a:cubicBezTo>
                  <a:cubicBezTo>
                    <a:pt x="196" y="35"/>
                    <a:pt x="196" y="35"/>
                    <a:pt x="196" y="35"/>
                  </a:cubicBezTo>
                  <a:cubicBezTo>
                    <a:pt x="196" y="26"/>
                    <a:pt x="196" y="26"/>
                    <a:pt x="196" y="26"/>
                  </a:cubicBezTo>
                  <a:cubicBezTo>
                    <a:pt x="209" y="26"/>
                    <a:pt x="209" y="26"/>
                    <a:pt x="209" y="26"/>
                  </a:cubicBezTo>
                  <a:cubicBezTo>
                    <a:pt x="212" y="26"/>
                    <a:pt x="215" y="27"/>
                    <a:pt x="217" y="27"/>
                  </a:cubicBezTo>
                  <a:cubicBezTo>
                    <a:pt x="217" y="25"/>
                    <a:pt x="217" y="22"/>
                    <a:pt x="217" y="19"/>
                  </a:cubicBezTo>
                  <a:cubicBezTo>
                    <a:pt x="217" y="11"/>
                    <a:pt x="217" y="11"/>
                    <a:pt x="217" y="11"/>
                  </a:cubicBezTo>
                  <a:cubicBezTo>
                    <a:pt x="217" y="8"/>
                    <a:pt x="217" y="5"/>
                    <a:pt x="217" y="3"/>
                  </a:cubicBezTo>
                  <a:cubicBezTo>
                    <a:pt x="215" y="3"/>
                    <a:pt x="212" y="3"/>
                    <a:pt x="208" y="3"/>
                  </a:cubicBezTo>
                  <a:cubicBezTo>
                    <a:pt x="178" y="3"/>
                    <a:pt x="178" y="3"/>
                    <a:pt x="178" y="3"/>
                  </a:cubicBezTo>
                  <a:close/>
                  <a:moveTo>
                    <a:pt x="210" y="10"/>
                  </a:moveTo>
                  <a:cubicBezTo>
                    <a:pt x="210" y="20"/>
                    <a:pt x="210" y="20"/>
                    <a:pt x="210" y="20"/>
                  </a:cubicBezTo>
                  <a:cubicBezTo>
                    <a:pt x="176" y="20"/>
                    <a:pt x="176" y="20"/>
                    <a:pt x="176" y="20"/>
                  </a:cubicBezTo>
                  <a:cubicBezTo>
                    <a:pt x="176" y="10"/>
                    <a:pt x="176" y="10"/>
                    <a:pt x="176" y="10"/>
                  </a:cubicBezTo>
                  <a:cubicBezTo>
                    <a:pt x="210" y="10"/>
                    <a:pt x="210" y="10"/>
                    <a:pt x="210" y="10"/>
                  </a:cubicBezTo>
                  <a:close/>
                  <a:moveTo>
                    <a:pt x="260" y="7"/>
                  </a:moveTo>
                  <a:cubicBezTo>
                    <a:pt x="260" y="6"/>
                    <a:pt x="260" y="4"/>
                    <a:pt x="261" y="3"/>
                  </a:cubicBezTo>
                  <a:cubicBezTo>
                    <a:pt x="262" y="3"/>
                    <a:pt x="262" y="2"/>
                    <a:pt x="262" y="2"/>
                  </a:cubicBezTo>
                  <a:cubicBezTo>
                    <a:pt x="261" y="2"/>
                    <a:pt x="259" y="1"/>
                    <a:pt x="254" y="1"/>
                  </a:cubicBezTo>
                  <a:cubicBezTo>
                    <a:pt x="254" y="3"/>
                    <a:pt x="254" y="5"/>
                    <a:pt x="254" y="9"/>
                  </a:cubicBezTo>
                  <a:cubicBezTo>
                    <a:pt x="254" y="19"/>
                    <a:pt x="254" y="19"/>
                    <a:pt x="254" y="19"/>
                  </a:cubicBezTo>
                  <a:cubicBezTo>
                    <a:pt x="249" y="19"/>
                    <a:pt x="249" y="19"/>
                    <a:pt x="249" y="19"/>
                  </a:cubicBezTo>
                  <a:cubicBezTo>
                    <a:pt x="249" y="16"/>
                    <a:pt x="250" y="14"/>
                    <a:pt x="251" y="12"/>
                  </a:cubicBezTo>
                  <a:cubicBezTo>
                    <a:pt x="251" y="12"/>
                    <a:pt x="251" y="12"/>
                    <a:pt x="251" y="12"/>
                  </a:cubicBezTo>
                  <a:cubicBezTo>
                    <a:pt x="251" y="11"/>
                    <a:pt x="248" y="10"/>
                    <a:pt x="243" y="10"/>
                  </a:cubicBezTo>
                  <a:cubicBezTo>
                    <a:pt x="243" y="18"/>
                    <a:pt x="242" y="26"/>
                    <a:pt x="239" y="35"/>
                  </a:cubicBezTo>
                  <a:cubicBezTo>
                    <a:pt x="242" y="34"/>
                    <a:pt x="244" y="35"/>
                    <a:pt x="246" y="35"/>
                  </a:cubicBezTo>
                  <a:cubicBezTo>
                    <a:pt x="246" y="35"/>
                    <a:pt x="246" y="33"/>
                    <a:pt x="247" y="31"/>
                  </a:cubicBezTo>
                  <a:cubicBezTo>
                    <a:pt x="247" y="28"/>
                    <a:pt x="247" y="25"/>
                    <a:pt x="248" y="23"/>
                  </a:cubicBezTo>
                  <a:cubicBezTo>
                    <a:pt x="254" y="23"/>
                    <a:pt x="254" y="23"/>
                    <a:pt x="254" y="23"/>
                  </a:cubicBezTo>
                  <a:cubicBezTo>
                    <a:pt x="254" y="40"/>
                    <a:pt x="254" y="40"/>
                    <a:pt x="254" y="40"/>
                  </a:cubicBezTo>
                  <a:cubicBezTo>
                    <a:pt x="239" y="46"/>
                    <a:pt x="239" y="46"/>
                    <a:pt x="239" y="46"/>
                  </a:cubicBezTo>
                  <a:cubicBezTo>
                    <a:pt x="242" y="52"/>
                    <a:pt x="242" y="52"/>
                    <a:pt x="242" y="52"/>
                  </a:cubicBezTo>
                  <a:cubicBezTo>
                    <a:pt x="254" y="46"/>
                    <a:pt x="254" y="46"/>
                    <a:pt x="254" y="46"/>
                  </a:cubicBezTo>
                  <a:cubicBezTo>
                    <a:pt x="254" y="59"/>
                    <a:pt x="254" y="59"/>
                    <a:pt x="254" y="59"/>
                  </a:cubicBezTo>
                  <a:cubicBezTo>
                    <a:pt x="254" y="62"/>
                    <a:pt x="254" y="65"/>
                    <a:pt x="254" y="68"/>
                  </a:cubicBezTo>
                  <a:cubicBezTo>
                    <a:pt x="254" y="69"/>
                    <a:pt x="254" y="69"/>
                    <a:pt x="254" y="69"/>
                  </a:cubicBezTo>
                  <a:cubicBezTo>
                    <a:pt x="260" y="69"/>
                    <a:pt x="260" y="69"/>
                    <a:pt x="260" y="69"/>
                  </a:cubicBezTo>
                  <a:cubicBezTo>
                    <a:pt x="260" y="69"/>
                    <a:pt x="260" y="69"/>
                    <a:pt x="260" y="68"/>
                  </a:cubicBezTo>
                  <a:cubicBezTo>
                    <a:pt x="260" y="66"/>
                    <a:pt x="260" y="63"/>
                    <a:pt x="260" y="59"/>
                  </a:cubicBezTo>
                  <a:cubicBezTo>
                    <a:pt x="260" y="44"/>
                    <a:pt x="260" y="44"/>
                    <a:pt x="260" y="44"/>
                  </a:cubicBezTo>
                  <a:cubicBezTo>
                    <a:pt x="270" y="39"/>
                    <a:pt x="270" y="39"/>
                    <a:pt x="270" y="39"/>
                  </a:cubicBezTo>
                  <a:cubicBezTo>
                    <a:pt x="268" y="34"/>
                    <a:pt x="268" y="34"/>
                    <a:pt x="268" y="34"/>
                  </a:cubicBezTo>
                  <a:cubicBezTo>
                    <a:pt x="260" y="37"/>
                    <a:pt x="260" y="37"/>
                    <a:pt x="260" y="37"/>
                  </a:cubicBezTo>
                  <a:cubicBezTo>
                    <a:pt x="260" y="23"/>
                    <a:pt x="260" y="23"/>
                    <a:pt x="260" y="23"/>
                  </a:cubicBezTo>
                  <a:cubicBezTo>
                    <a:pt x="262" y="23"/>
                    <a:pt x="264" y="23"/>
                    <a:pt x="265" y="24"/>
                  </a:cubicBezTo>
                  <a:cubicBezTo>
                    <a:pt x="266" y="24"/>
                    <a:pt x="266" y="24"/>
                    <a:pt x="266" y="24"/>
                  </a:cubicBezTo>
                  <a:cubicBezTo>
                    <a:pt x="266" y="18"/>
                    <a:pt x="266" y="18"/>
                    <a:pt x="266" y="18"/>
                  </a:cubicBezTo>
                  <a:cubicBezTo>
                    <a:pt x="266" y="18"/>
                    <a:pt x="265" y="18"/>
                    <a:pt x="265" y="18"/>
                  </a:cubicBezTo>
                  <a:cubicBezTo>
                    <a:pt x="263" y="18"/>
                    <a:pt x="262" y="19"/>
                    <a:pt x="260" y="19"/>
                  </a:cubicBezTo>
                  <a:cubicBezTo>
                    <a:pt x="260" y="7"/>
                    <a:pt x="260" y="7"/>
                    <a:pt x="260" y="7"/>
                  </a:cubicBezTo>
                  <a:close/>
                  <a:moveTo>
                    <a:pt x="278" y="15"/>
                  </a:moveTo>
                  <a:cubicBezTo>
                    <a:pt x="295" y="15"/>
                    <a:pt x="295" y="15"/>
                    <a:pt x="295" y="15"/>
                  </a:cubicBezTo>
                  <a:cubicBezTo>
                    <a:pt x="301" y="15"/>
                    <a:pt x="304" y="15"/>
                    <a:pt x="307" y="14"/>
                  </a:cubicBezTo>
                  <a:cubicBezTo>
                    <a:pt x="305" y="42"/>
                    <a:pt x="303" y="58"/>
                    <a:pt x="300" y="63"/>
                  </a:cubicBezTo>
                  <a:cubicBezTo>
                    <a:pt x="298" y="65"/>
                    <a:pt x="294" y="67"/>
                    <a:pt x="288" y="67"/>
                  </a:cubicBezTo>
                  <a:cubicBezTo>
                    <a:pt x="287" y="64"/>
                    <a:pt x="286" y="62"/>
                    <a:pt x="284" y="59"/>
                  </a:cubicBezTo>
                  <a:cubicBezTo>
                    <a:pt x="290" y="60"/>
                    <a:pt x="293" y="60"/>
                    <a:pt x="294" y="59"/>
                  </a:cubicBezTo>
                  <a:cubicBezTo>
                    <a:pt x="296" y="59"/>
                    <a:pt x="298" y="47"/>
                    <a:pt x="301" y="20"/>
                  </a:cubicBezTo>
                  <a:cubicBezTo>
                    <a:pt x="295" y="20"/>
                    <a:pt x="295" y="20"/>
                    <a:pt x="295" y="20"/>
                  </a:cubicBezTo>
                  <a:cubicBezTo>
                    <a:pt x="293" y="44"/>
                    <a:pt x="285" y="60"/>
                    <a:pt x="272" y="66"/>
                  </a:cubicBezTo>
                  <a:cubicBezTo>
                    <a:pt x="271" y="65"/>
                    <a:pt x="268" y="64"/>
                    <a:pt x="265" y="62"/>
                  </a:cubicBezTo>
                  <a:cubicBezTo>
                    <a:pt x="279" y="58"/>
                    <a:pt x="287" y="44"/>
                    <a:pt x="290" y="20"/>
                  </a:cubicBezTo>
                  <a:cubicBezTo>
                    <a:pt x="285" y="20"/>
                    <a:pt x="285" y="20"/>
                    <a:pt x="285" y="20"/>
                  </a:cubicBezTo>
                  <a:cubicBezTo>
                    <a:pt x="282" y="35"/>
                    <a:pt x="277" y="46"/>
                    <a:pt x="270" y="53"/>
                  </a:cubicBezTo>
                  <a:cubicBezTo>
                    <a:pt x="269" y="52"/>
                    <a:pt x="267" y="51"/>
                    <a:pt x="264" y="50"/>
                  </a:cubicBezTo>
                  <a:cubicBezTo>
                    <a:pt x="271" y="45"/>
                    <a:pt x="277" y="35"/>
                    <a:pt x="279" y="20"/>
                  </a:cubicBezTo>
                  <a:cubicBezTo>
                    <a:pt x="275" y="20"/>
                    <a:pt x="275" y="20"/>
                    <a:pt x="275" y="20"/>
                  </a:cubicBezTo>
                  <a:cubicBezTo>
                    <a:pt x="275" y="20"/>
                    <a:pt x="275" y="21"/>
                    <a:pt x="273" y="23"/>
                  </a:cubicBezTo>
                  <a:cubicBezTo>
                    <a:pt x="271" y="27"/>
                    <a:pt x="270" y="30"/>
                    <a:pt x="269" y="31"/>
                  </a:cubicBezTo>
                  <a:cubicBezTo>
                    <a:pt x="268" y="30"/>
                    <a:pt x="266" y="29"/>
                    <a:pt x="263" y="28"/>
                  </a:cubicBezTo>
                  <a:cubicBezTo>
                    <a:pt x="269" y="21"/>
                    <a:pt x="273" y="12"/>
                    <a:pt x="277" y="1"/>
                  </a:cubicBezTo>
                  <a:cubicBezTo>
                    <a:pt x="281" y="2"/>
                    <a:pt x="284" y="3"/>
                    <a:pt x="285" y="4"/>
                  </a:cubicBezTo>
                  <a:cubicBezTo>
                    <a:pt x="285" y="4"/>
                    <a:pt x="285" y="4"/>
                    <a:pt x="285" y="5"/>
                  </a:cubicBezTo>
                  <a:cubicBezTo>
                    <a:pt x="283" y="7"/>
                    <a:pt x="280" y="10"/>
                    <a:pt x="278"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18"/>
            <p:cNvSpPr>
              <a:spLocks noEditPoints="1"/>
            </p:cNvSpPr>
            <p:nvPr/>
          </p:nvSpPr>
          <p:spPr bwMode="auto">
            <a:xfrm>
              <a:off x="1814" y="629"/>
              <a:ext cx="1282" cy="1142"/>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9"/>
            <p:cNvSpPr>
              <a:spLocks noEditPoints="1"/>
            </p:cNvSpPr>
            <p:nvPr/>
          </p:nvSpPr>
          <p:spPr bwMode="auto">
            <a:xfrm>
              <a:off x="2246" y="967"/>
              <a:ext cx="418" cy="632"/>
            </a:xfrm>
            <a:custGeom>
              <a:avLst/>
              <a:gdLst>
                <a:gd name="T0" fmla="*/ 150 w 418"/>
                <a:gd name="T1" fmla="*/ 632 h 632"/>
                <a:gd name="T2" fmla="*/ 287 w 418"/>
                <a:gd name="T3" fmla="*/ 632 h 632"/>
                <a:gd name="T4" fmla="*/ 343 w 418"/>
                <a:gd name="T5" fmla="*/ 520 h 632"/>
                <a:gd name="T6" fmla="*/ 341 w 418"/>
                <a:gd name="T7" fmla="*/ 512 h 632"/>
                <a:gd name="T8" fmla="*/ 330 w 418"/>
                <a:gd name="T9" fmla="*/ 509 h 632"/>
                <a:gd name="T10" fmla="*/ 99 w 418"/>
                <a:gd name="T11" fmla="*/ 509 h 632"/>
                <a:gd name="T12" fmla="*/ 94 w 418"/>
                <a:gd name="T13" fmla="*/ 509 h 632"/>
                <a:gd name="T14" fmla="*/ 91 w 418"/>
                <a:gd name="T15" fmla="*/ 512 h 632"/>
                <a:gd name="T16" fmla="*/ 88 w 418"/>
                <a:gd name="T17" fmla="*/ 520 h 632"/>
                <a:gd name="T18" fmla="*/ 145 w 418"/>
                <a:gd name="T19" fmla="*/ 632 h 632"/>
                <a:gd name="T20" fmla="*/ 233 w 418"/>
                <a:gd name="T21" fmla="*/ 488 h 632"/>
                <a:gd name="T22" fmla="*/ 249 w 418"/>
                <a:gd name="T23" fmla="*/ 480 h 632"/>
                <a:gd name="T24" fmla="*/ 257 w 418"/>
                <a:gd name="T25" fmla="*/ 466 h 632"/>
                <a:gd name="T26" fmla="*/ 263 w 418"/>
                <a:gd name="T27" fmla="*/ 445 h 632"/>
                <a:gd name="T28" fmla="*/ 257 w 418"/>
                <a:gd name="T29" fmla="*/ 426 h 632"/>
                <a:gd name="T30" fmla="*/ 241 w 418"/>
                <a:gd name="T31" fmla="*/ 407 h 632"/>
                <a:gd name="T32" fmla="*/ 212 w 418"/>
                <a:gd name="T33" fmla="*/ 399 h 632"/>
                <a:gd name="T34" fmla="*/ 190 w 418"/>
                <a:gd name="T35" fmla="*/ 405 h 632"/>
                <a:gd name="T36" fmla="*/ 174 w 418"/>
                <a:gd name="T37" fmla="*/ 421 h 632"/>
                <a:gd name="T38" fmla="*/ 169 w 418"/>
                <a:gd name="T39" fmla="*/ 447 h 632"/>
                <a:gd name="T40" fmla="*/ 174 w 418"/>
                <a:gd name="T41" fmla="*/ 466 h 632"/>
                <a:gd name="T42" fmla="*/ 193 w 418"/>
                <a:gd name="T43" fmla="*/ 482 h 632"/>
                <a:gd name="T44" fmla="*/ 418 w 418"/>
                <a:gd name="T45" fmla="*/ 378 h 632"/>
                <a:gd name="T46" fmla="*/ 249 w 418"/>
                <a:gd name="T47" fmla="*/ 260 h 632"/>
                <a:gd name="T48" fmla="*/ 271 w 418"/>
                <a:gd name="T49" fmla="*/ 249 h 632"/>
                <a:gd name="T50" fmla="*/ 287 w 418"/>
                <a:gd name="T51" fmla="*/ 212 h 632"/>
                <a:gd name="T52" fmla="*/ 282 w 418"/>
                <a:gd name="T53" fmla="*/ 187 h 632"/>
                <a:gd name="T54" fmla="*/ 265 w 418"/>
                <a:gd name="T55" fmla="*/ 166 h 632"/>
                <a:gd name="T56" fmla="*/ 236 w 418"/>
                <a:gd name="T57" fmla="*/ 158 h 632"/>
                <a:gd name="T58" fmla="*/ 233 w 418"/>
                <a:gd name="T59" fmla="*/ 155 h 632"/>
                <a:gd name="T60" fmla="*/ 279 w 418"/>
                <a:gd name="T61" fmla="*/ 43 h 632"/>
                <a:gd name="T62" fmla="*/ 182 w 418"/>
                <a:gd name="T63" fmla="*/ 110 h 632"/>
                <a:gd name="T64" fmla="*/ 209 w 418"/>
                <a:gd name="T65" fmla="*/ 177 h 632"/>
                <a:gd name="T66" fmla="*/ 209 w 418"/>
                <a:gd name="T67" fmla="*/ 177 h 632"/>
                <a:gd name="T68" fmla="*/ 241 w 418"/>
                <a:gd name="T69" fmla="*/ 185 h 632"/>
                <a:gd name="T70" fmla="*/ 255 w 418"/>
                <a:gd name="T71" fmla="*/ 193 h 632"/>
                <a:gd name="T72" fmla="*/ 260 w 418"/>
                <a:gd name="T73" fmla="*/ 203 h 632"/>
                <a:gd name="T74" fmla="*/ 260 w 418"/>
                <a:gd name="T75" fmla="*/ 214 h 632"/>
                <a:gd name="T76" fmla="*/ 252 w 418"/>
                <a:gd name="T77" fmla="*/ 233 h 632"/>
                <a:gd name="T78" fmla="*/ 233 w 418"/>
                <a:gd name="T79" fmla="*/ 246 h 632"/>
                <a:gd name="T80" fmla="*/ 217 w 418"/>
                <a:gd name="T81" fmla="*/ 249 h 632"/>
                <a:gd name="T82" fmla="*/ 206 w 418"/>
                <a:gd name="T83" fmla="*/ 246 h 632"/>
                <a:gd name="T84" fmla="*/ 196 w 418"/>
                <a:gd name="T85" fmla="*/ 238 h 632"/>
                <a:gd name="T86" fmla="*/ 169 w 418"/>
                <a:gd name="T87" fmla="*/ 209 h 632"/>
                <a:gd name="T88" fmla="*/ 158 w 418"/>
                <a:gd name="T89" fmla="*/ 206 h 632"/>
                <a:gd name="T90" fmla="*/ 150 w 418"/>
                <a:gd name="T91" fmla="*/ 209 h 632"/>
                <a:gd name="T92" fmla="*/ 147 w 418"/>
                <a:gd name="T93" fmla="*/ 214 h 632"/>
                <a:gd name="T94" fmla="*/ 142 w 418"/>
                <a:gd name="T95" fmla="*/ 225 h 632"/>
                <a:gd name="T96" fmla="*/ 155 w 418"/>
                <a:gd name="T97" fmla="*/ 228 h 632"/>
                <a:gd name="T98" fmla="*/ 174 w 418"/>
                <a:gd name="T99" fmla="*/ 252 h 632"/>
                <a:gd name="T100" fmla="*/ 185 w 418"/>
                <a:gd name="T101" fmla="*/ 257 h 632"/>
                <a:gd name="T102" fmla="*/ 94 w 418"/>
                <a:gd name="T103" fmla="*/ 319 h 632"/>
                <a:gd name="T104" fmla="*/ 418 w 418"/>
                <a:gd name="T105" fmla="*/ 378 h 632"/>
                <a:gd name="T106" fmla="*/ 206 w 418"/>
                <a:gd name="T107" fmla="*/ 268 h 632"/>
                <a:gd name="T108" fmla="*/ 134 w 418"/>
                <a:gd name="T109" fmla="*/ 3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8" h="632">
                  <a:moveTo>
                    <a:pt x="145" y="632"/>
                  </a:moveTo>
                  <a:lnTo>
                    <a:pt x="145" y="573"/>
                  </a:lnTo>
                  <a:lnTo>
                    <a:pt x="150" y="584"/>
                  </a:lnTo>
                  <a:lnTo>
                    <a:pt x="150" y="632"/>
                  </a:lnTo>
                  <a:lnTo>
                    <a:pt x="284" y="632"/>
                  </a:lnTo>
                  <a:lnTo>
                    <a:pt x="282" y="573"/>
                  </a:lnTo>
                  <a:lnTo>
                    <a:pt x="287" y="571"/>
                  </a:lnTo>
                  <a:lnTo>
                    <a:pt x="287" y="632"/>
                  </a:lnTo>
                  <a:lnTo>
                    <a:pt x="346" y="632"/>
                  </a:lnTo>
                  <a:lnTo>
                    <a:pt x="346" y="536"/>
                  </a:lnTo>
                  <a:lnTo>
                    <a:pt x="346" y="525"/>
                  </a:lnTo>
                  <a:lnTo>
                    <a:pt x="343" y="520"/>
                  </a:lnTo>
                  <a:lnTo>
                    <a:pt x="343" y="517"/>
                  </a:lnTo>
                  <a:lnTo>
                    <a:pt x="343" y="515"/>
                  </a:lnTo>
                  <a:lnTo>
                    <a:pt x="341" y="515"/>
                  </a:lnTo>
                  <a:lnTo>
                    <a:pt x="341" y="512"/>
                  </a:lnTo>
                  <a:lnTo>
                    <a:pt x="338" y="512"/>
                  </a:lnTo>
                  <a:lnTo>
                    <a:pt x="335" y="509"/>
                  </a:lnTo>
                  <a:lnTo>
                    <a:pt x="335" y="509"/>
                  </a:lnTo>
                  <a:lnTo>
                    <a:pt x="330" y="509"/>
                  </a:lnTo>
                  <a:lnTo>
                    <a:pt x="324" y="506"/>
                  </a:lnTo>
                  <a:lnTo>
                    <a:pt x="311" y="506"/>
                  </a:lnTo>
                  <a:lnTo>
                    <a:pt x="113" y="506"/>
                  </a:lnTo>
                  <a:lnTo>
                    <a:pt x="99" y="509"/>
                  </a:lnTo>
                  <a:lnTo>
                    <a:pt x="96" y="509"/>
                  </a:lnTo>
                  <a:lnTo>
                    <a:pt x="96" y="509"/>
                  </a:lnTo>
                  <a:lnTo>
                    <a:pt x="94" y="509"/>
                  </a:lnTo>
                  <a:lnTo>
                    <a:pt x="94" y="509"/>
                  </a:lnTo>
                  <a:lnTo>
                    <a:pt x="94" y="512"/>
                  </a:lnTo>
                  <a:lnTo>
                    <a:pt x="91" y="512"/>
                  </a:lnTo>
                  <a:lnTo>
                    <a:pt x="91" y="512"/>
                  </a:lnTo>
                  <a:lnTo>
                    <a:pt x="91" y="512"/>
                  </a:lnTo>
                  <a:lnTo>
                    <a:pt x="91" y="515"/>
                  </a:lnTo>
                  <a:lnTo>
                    <a:pt x="88" y="515"/>
                  </a:lnTo>
                  <a:lnTo>
                    <a:pt x="88" y="517"/>
                  </a:lnTo>
                  <a:lnTo>
                    <a:pt x="88" y="520"/>
                  </a:lnTo>
                  <a:lnTo>
                    <a:pt x="88" y="632"/>
                  </a:lnTo>
                  <a:lnTo>
                    <a:pt x="145" y="632"/>
                  </a:lnTo>
                  <a:lnTo>
                    <a:pt x="145" y="632"/>
                  </a:lnTo>
                  <a:lnTo>
                    <a:pt x="145" y="632"/>
                  </a:lnTo>
                  <a:close/>
                  <a:moveTo>
                    <a:pt x="209" y="490"/>
                  </a:moveTo>
                  <a:lnTo>
                    <a:pt x="217" y="490"/>
                  </a:lnTo>
                  <a:lnTo>
                    <a:pt x="225" y="488"/>
                  </a:lnTo>
                  <a:lnTo>
                    <a:pt x="233" y="488"/>
                  </a:lnTo>
                  <a:lnTo>
                    <a:pt x="239" y="485"/>
                  </a:lnTo>
                  <a:lnTo>
                    <a:pt x="244" y="482"/>
                  </a:lnTo>
                  <a:lnTo>
                    <a:pt x="247" y="482"/>
                  </a:lnTo>
                  <a:lnTo>
                    <a:pt x="249" y="480"/>
                  </a:lnTo>
                  <a:lnTo>
                    <a:pt x="252" y="477"/>
                  </a:lnTo>
                  <a:lnTo>
                    <a:pt x="255" y="472"/>
                  </a:lnTo>
                  <a:lnTo>
                    <a:pt x="257" y="469"/>
                  </a:lnTo>
                  <a:lnTo>
                    <a:pt x="257" y="466"/>
                  </a:lnTo>
                  <a:lnTo>
                    <a:pt x="260" y="464"/>
                  </a:lnTo>
                  <a:lnTo>
                    <a:pt x="263" y="461"/>
                  </a:lnTo>
                  <a:lnTo>
                    <a:pt x="263" y="453"/>
                  </a:lnTo>
                  <a:lnTo>
                    <a:pt x="263" y="445"/>
                  </a:lnTo>
                  <a:lnTo>
                    <a:pt x="263" y="439"/>
                  </a:lnTo>
                  <a:lnTo>
                    <a:pt x="263" y="437"/>
                  </a:lnTo>
                  <a:lnTo>
                    <a:pt x="260" y="431"/>
                  </a:lnTo>
                  <a:lnTo>
                    <a:pt x="257" y="426"/>
                  </a:lnTo>
                  <a:lnTo>
                    <a:pt x="255" y="421"/>
                  </a:lnTo>
                  <a:lnTo>
                    <a:pt x="249" y="415"/>
                  </a:lnTo>
                  <a:lnTo>
                    <a:pt x="247" y="413"/>
                  </a:lnTo>
                  <a:lnTo>
                    <a:pt x="241" y="407"/>
                  </a:lnTo>
                  <a:lnTo>
                    <a:pt x="233" y="407"/>
                  </a:lnTo>
                  <a:lnTo>
                    <a:pt x="228" y="402"/>
                  </a:lnTo>
                  <a:lnTo>
                    <a:pt x="217" y="402"/>
                  </a:lnTo>
                  <a:lnTo>
                    <a:pt x="212" y="399"/>
                  </a:lnTo>
                  <a:lnTo>
                    <a:pt x="206" y="399"/>
                  </a:lnTo>
                  <a:lnTo>
                    <a:pt x="201" y="402"/>
                  </a:lnTo>
                  <a:lnTo>
                    <a:pt x="196" y="402"/>
                  </a:lnTo>
                  <a:lnTo>
                    <a:pt x="190" y="405"/>
                  </a:lnTo>
                  <a:lnTo>
                    <a:pt x="188" y="407"/>
                  </a:lnTo>
                  <a:lnTo>
                    <a:pt x="182" y="410"/>
                  </a:lnTo>
                  <a:lnTo>
                    <a:pt x="180" y="415"/>
                  </a:lnTo>
                  <a:lnTo>
                    <a:pt x="174" y="421"/>
                  </a:lnTo>
                  <a:lnTo>
                    <a:pt x="172" y="429"/>
                  </a:lnTo>
                  <a:lnTo>
                    <a:pt x="172" y="434"/>
                  </a:lnTo>
                  <a:lnTo>
                    <a:pt x="169" y="442"/>
                  </a:lnTo>
                  <a:lnTo>
                    <a:pt x="169" y="447"/>
                  </a:lnTo>
                  <a:lnTo>
                    <a:pt x="169" y="450"/>
                  </a:lnTo>
                  <a:lnTo>
                    <a:pt x="172" y="456"/>
                  </a:lnTo>
                  <a:lnTo>
                    <a:pt x="172" y="461"/>
                  </a:lnTo>
                  <a:lnTo>
                    <a:pt x="174" y="466"/>
                  </a:lnTo>
                  <a:lnTo>
                    <a:pt x="180" y="472"/>
                  </a:lnTo>
                  <a:lnTo>
                    <a:pt x="182" y="477"/>
                  </a:lnTo>
                  <a:lnTo>
                    <a:pt x="188" y="480"/>
                  </a:lnTo>
                  <a:lnTo>
                    <a:pt x="193" y="482"/>
                  </a:lnTo>
                  <a:lnTo>
                    <a:pt x="201" y="485"/>
                  </a:lnTo>
                  <a:lnTo>
                    <a:pt x="209" y="490"/>
                  </a:lnTo>
                  <a:lnTo>
                    <a:pt x="209" y="490"/>
                  </a:lnTo>
                  <a:close/>
                  <a:moveTo>
                    <a:pt x="418" y="378"/>
                  </a:moveTo>
                  <a:lnTo>
                    <a:pt x="418" y="319"/>
                  </a:lnTo>
                  <a:lnTo>
                    <a:pt x="343" y="319"/>
                  </a:lnTo>
                  <a:lnTo>
                    <a:pt x="332" y="319"/>
                  </a:lnTo>
                  <a:lnTo>
                    <a:pt x="249" y="260"/>
                  </a:lnTo>
                  <a:lnTo>
                    <a:pt x="260" y="254"/>
                  </a:lnTo>
                  <a:lnTo>
                    <a:pt x="263" y="252"/>
                  </a:lnTo>
                  <a:lnTo>
                    <a:pt x="268" y="249"/>
                  </a:lnTo>
                  <a:lnTo>
                    <a:pt x="271" y="249"/>
                  </a:lnTo>
                  <a:lnTo>
                    <a:pt x="276" y="241"/>
                  </a:lnTo>
                  <a:lnTo>
                    <a:pt x="282" y="230"/>
                  </a:lnTo>
                  <a:lnTo>
                    <a:pt x="284" y="222"/>
                  </a:lnTo>
                  <a:lnTo>
                    <a:pt x="287" y="212"/>
                  </a:lnTo>
                  <a:lnTo>
                    <a:pt x="287" y="203"/>
                  </a:lnTo>
                  <a:lnTo>
                    <a:pt x="284" y="198"/>
                  </a:lnTo>
                  <a:lnTo>
                    <a:pt x="284" y="193"/>
                  </a:lnTo>
                  <a:lnTo>
                    <a:pt x="282" y="187"/>
                  </a:lnTo>
                  <a:lnTo>
                    <a:pt x="279" y="179"/>
                  </a:lnTo>
                  <a:lnTo>
                    <a:pt x="273" y="174"/>
                  </a:lnTo>
                  <a:lnTo>
                    <a:pt x="268" y="169"/>
                  </a:lnTo>
                  <a:lnTo>
                    <a:pt x="265" y="166"/>
                  </a:lnTo>
                  <a:lnTo>
                    <a:pt x="260" y="163"/>
                  </a:lnTo>
                  <a:lnTo>
                    <a:pt x="255" y="161"/>
                  </a:lnTo>
                  <a:lnTo>
                    <a:pt x="241" y="158"/>
                  </a:lnTo>
                  <a:lnTo>
                    <a:pt x="236" y="158"/>
                  </a:lnTo>
                  <a:lnTo>
                    <a:pt x="233" y="155"/>
                  </a:lnTo>
                  <a:lnTo>
                    <a:pt x="233" y="155"/>
                  </a:lnTo>
                  <a:lnTo>
                    <a:pt x="233" y="155"/>
                  </a:lnTo>
                  <a:lnTo>
                    <a:pt x="233" y="155"/>
                  </a:lnTo>
                  <a:lnTo>
                    <a:pt x="233" y="155"/>
                  </a:lnTo>
                  <a:lnTo>
                    <a:pt x="233" y="110"/>
                  </a:lnTo>
                  <a:lnTo>
                    <a:pt x="257" y="110"/>
                  </a:lnTo>
                  <a:lnTo>
                    <a:pt x="279" y="43"/>
                  </a:lnTo>
                  <a:lnTo>
                    <a:pt x="247" y="0"/>
                  </a:lnTo>
                  <a:lnTo>
                    <a:pt x="182" y="0"/>
                  </a:lnTo>
                  <a:lnTo>
                    <a:pt x="150" y="43"/>
                  </a:lnTo>
                  <a:lnTo>
                    <a:pt x="182" y="110"/>
                  </a:lnTo>
                  <a:lnTo>
                    <a:pt x="209" y="110"/>
                  </a:lnTo>
                  <a:lnTo>
                    <a:pt x="209" y="174"/>
                  </a:lnTo>
                  <a:lnTo>
                    <a:pt x="209" y="177"/>
                  </a:lnTo>
                  <a:lnTo>
                    <a:pt x="209" y="177"/>
                  </a:lnTo>
                  <a:lnTo>
                    <a:pt x="209" y="177"/>
                  </a:lnTo>
                  <a:lnTo>
                    <a:pt x="209" y="177"/>
                  </a:lnTo>
                  <a:lnTo>
                    <a:pt x="209" y="177"/>
                  </a:lnTo>
                  <a:lnTo>
                    <a:pt x="209" y="177"/>
                  </a:lnTo>
                  <a:lnTo>
                    <a:pt x="212" y="177"/>
                  </a:lnTo>
                  <a:lnTo>
                    <a:pt x="217" y="179"/>
                  </a:lnTo>
                  <a:lnTo>
                    <a:pt x="233" y="182"/>
                  </a:lnTo>
                  <a:lnTo>
                    <a:pt x="241" y="185"/>
                  </a:lnTo>
                  <a:lnTo>
                    <a:pt x="247" y="187"/>
                  </a:lnTo>
                  <a:lnTo>
                    <a:pt x="249" y="190"/>
                  </a:lnTo>
                  <a:lnTo>
                    <a:pt x="255" y="193"/>
                  </a:lnTo>
                  <a:lnTo>
                    <a:pt x="255" y="193"/>
                  </a:lnTo>
                  <a:lnTo>
                    <a:pt x="257" y="195"/>
                  </a:lnTo>
                  <a:lnTo>
                    <a:pt x="260" y="198"/>
                  </a:lnTo>
                  <a:lnTo>
                    <a:pt x="260" y="201"/>
                  </a:lnTo>
                  <a:lnTo>
                    <a:pt x="260" y="203"/>
                  </a:lnTo>
                  <a:lnTo>
                    <a:pt x="263" y="206"/>
                  </a:lnTo>
                  <a:lnTo>
                    <a:pt x="263" y="209"/>
                  </a:lnTo>
                  <a:lnTo>
                    <a:pt x="260" y="212"/>
                  </a:lnTo>
                  <a:lnTo>
                    <a:pt x="260" y="214"/>
                  </a:lnTo>
                  <a:lnTo>
                    <a:pt x="260" y="217"/>
                  </a:lnTo>
                  <a:lnTo>
                    <a:pt x="257" y="222"/>
                  </a:lnTo>
                  <a:lnTo>
                    <a:pt x="255" y="228"/>
                  </a:lnTo>
                  <a:lnTo>
                    <a:pt x="252" y="233"/>
                  </a:lnTo>
                  <a:lnTo>
                    <a:pt x="247" y="236"/>
                  </a:lnTo>
                  <a:lnTo>
                    <a:pt x="244" y="238"/>
                  </a:lnTo>
                  <a:lnTo>
                    <a:pt x="239" y="244"/>
                  </a:lnTo>
                  <a:lnTo>
                    <a:pt x="233" y="246"/>
                  </a:lnTo>
                  <a:lnTo>
                    <a:pt x="228" y="246"/>
                  </a:lnTo>
                  <a:lnTo>
                    <a:pt x="222" y="249"/>
                  </a:lnTo>
                  <a:lnTo>
                    <a:pt x="220" y="249"/>
                  </a:lnTo>
                  <a:lnTo>
                    <a:pt x="217" y="249"/>
                  </a:lnTo>
                  <a:lnTo>
                    <a:pt x="214" y="249"/>
                  </a:lnTo>
                  <a:lnTo>
                    <a:pt x="212" y="249"/>
                  </a:lnTo>
                  <a:lnTo>
                    <a:pt x="209" y="246"/>
                  </a:lnTo>
                  <a:lnTo>
                    <a:pt x="206" y="246"/>
                  </a:lnTo>
                  <a:lnTo>
                    <a:pt x="204" y="246"/>
                  </a:lnTo>
                  <a:lnTo>
                    <a:pt x="201" y="244"/>
                  </a:lnTo>
                  <a:lnTo>
                    <a:pt x="198" y="241"/>
                  </a:lnTo>
                  <a:lnTo>
                    <a:pt x="196" y="238"/>
                  </a:lnTo>
                  <a:lnTo>
                    <a:pt x="182" y="222"/>
                  </a:lnTo>
                  <a:lnTo>
                    <a:pt x="174" y="214"/>
                  </a:lnTo>
                  <a:lnTo>
                    <a:pt x="172" y="212"/>
                  </a:lnTo>
                  <a:lnTo>
                    <a:pt x="169" y="209"/>
                  </a:lnTo>
                  <a:lnTo>
                    <a:pt x="166" y="209"/>
                  </a:lnTo>
                  <a:lnTo>
                    <a:pt x="163" y="206"/>
                  </a:lnTo>
                  <a:lnTo>
                    <a:pt x="161" y="206"/>
                  </a:lnTo>
                  <a:lnTo>
                    <a:pt x="158" y="206"/>
                  </a:lnTo>
                  <a:lnTo>
                    <a:pt x="158" y="206"/>
                  </a:lnTo>
                  <a:lnTo>
                    <a:pt x="155" y="209"/>
                  </a:lnTo>
                  <a:lnTo>
                    <a:pt x="153" y="209"/>
                  </a:lnTo>
                  <a:lnTo>
                    <a:pt x="150" y="209"/>
                  </a:lnTo>
                  <a:lnTo>
                    <a:pt x="150" y="209"/>
                  </a:lnTo>
                  <a:lnTo>
                    <a:pt x="150" y="212"/>
                  </a:lnTo>
                  <a:lnTo>
                    <a:pt x="150" y="212"/>
                  </a:lnTo>
                  <a:lnTo>
                    <a:pt x="147" y="214"/>
                  </a:lnTo>
                  <a:lnTo>
                    <a:pt x="145" y="214"/>
                  </a:lnTo>
                  <a:lnTo>
                    <a:pt x="145" y="217"/>
                  </a:lnTo>
                  <a:lnTo>
                    <a:pt x="145" y="222"/>
                  </a:lnTo>
                  <a:lnTo>
                    <a:pt x="142" y="225"/>
                  </a:lnTo>
                  <a:lnTo>
                    <a:pt x="142" y="228"/>
                  </a:lnTo>
                  <a:lnTo>
                    <a:pt x="153" y="228"/>
                  </a:lnTo>
                  <a:lnTo>
                    <a:pt x="153" y="228"/>
                  </a:lnTo>
                  <a:lnTo>
                    <a:pt x="155" y="228"/>
                  </a:lnTo>
                  <a:lnTo>
                    <a:pt x="158" y="230"/>
                  </a:lnTo>
                  <a:lnTo>
                    <a:pt x="161" y="233"/>
                  </a:lnTo>
                  <a:lnTo>
                    <a:pt x="172" y="249"/>
                  </a:lnTo>
                  <a:lnTo>
                    <a:pt x="174" y="252"/>
                  </a:lnTo>
                  <a:lnTo>
                    <a:pt x="177" y="254"/>
                  </a:lnTo>
                  <a:lnTo>
                    <a:pt x="182" y="257"/>
                  </a:lnTo>
                  <a:lnTo>
                    <a:pt x="182" y="257"/>
                  </a:lnTo>
                  <a:lnTo>
                    <a:pt x="185" y="257"/>
                  </a:lnTo>
                  <a:lnTo>
                    <a:pt x="118" y="303"/>
                  </a:lnTo>
                  <a:lnTo>
                    <a:pt x="96" y="313"/>
                  </a:lnTo>
                  <a:lnTo>
                    <a:pt x="94" y="316"/>
                  </a:lnTo>
                  <a:lnTo>
                    <a:pt x="94" y="319"/>
                  </a:lnTo>
                  <a:lnTo>
                    <a:pt x="80" y="319"/>
                  </a:lnTo>
                  <a:lnTo>
                    <a:pt x="0" y="319"/>
                  </a:lnTo>
                  <a:lnTo>
                    <a:pt x="0" y="378"/>
                  </a:lnTo>
                  <a:lnTo>
                    <a:pt x="418" y="378"/>
                  </a:lnTo>
                  <a:lnTo>
                    <a:pt x="418" y="378"/>
                  </a:lnTo>
                  <a:lnTo>
                    <a:pt x="418" y="378"/>
                  </a:lnTo>
                  <a:close/>
                  <a:moveTo>
                    <a:pt x="134" y="319"/>
                  </a:moveTo>
                  <a:lnTo>
                    <a:pt x="206" y="268"/>
                  </a:lnTo>
                  <a:lnTo>
                    <a:pt x="222" y="271"/>
                  </a:lnTo>
                  <a:lnTo>
                    <a:pt x="236" y="268"/>
                  </a:lnTo>
                  <a:lnTo>
                    <a:pt x="300" y="319"/>
                  </a:lnTo>
                  <a:lnTo>
                    <a:pt x="134" y="31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22"/>
            <p:cNvSpPr>
              <a:spLocks noEditPoints="1"/>
            </p:cNvSpPr>
            <p:nvPr/>
          </p:nvSpPr>
          <p:spPr bwMode="auto">
            <a:xfrm>
              <a:off x="1814" y="629"/>
              <a:ext cx="1282" cy="1142"/>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23"/>
            <p:cNvSpPr>
              <a:spLocks noEditPoints="1"/>
            </p:cNvSpPr>
            <p:nvPr/>
          </p:nvSpPr>
          <p:spPr bwMode="auto">
            <a:xfrm>
              <a:off x="2246" y="967"/>
              <a:ext cx="418" cy="632"/>
            </a:xfrm>
            <a:custGeom>
              <a:avLst/>
              <a:gdLst>
                <a:gd name="T0" fmla="*/ 150 w 418"/>
                <a:gd name="T1" fmla="*/ 632 h 632"/>
                <a:gd name="T2" fmla="*/ 287 w 418"/>
                <a:gd name="T3" fmla="*/ 632 h 632"/>
                <a:gd name="T4" fmla="*/ 343 w 418"/>
                <a:gd name="T5" fmla="*/ 520 h 632"/>
                <a:gd name="T6" fmla="*/ 341 w 418"/>
                <a:gd name="T7" fmla="*/ 512 h 632"/>
                <a:gd name="T8" fmla="*/ 330 w 418"/>
                <a:gd name="T9" fmla="*/ 509 h 632"/>
                <a:gd name="T10" fmla="*/ 99 w 418"/>
                <a:gd name="T11" fmla="*/ 509 h 632"/>
                <a:gd name="T12" fmla="*/ 94 w 418"/>
                <a:gd name="T13" fmla="*/ 509 h 632"/>
                <a:gd name="T14" fmla="*/ 91 w 418"/>
                <a:gd name="T15" fmla="*/ 512 h 632"/>
                <a:gd name="T16" fmla="*/ 88 w 418"/>
                <a:gd name="T17" fmla="*/ 520 h 632"/>
                <a:gd name="T18" fmla="*/ 145 w 418"/>
                <a:gd name="T19" fmla="*/ 632 h 632"/>
                <a:gd name="T20" fmla="*/ 233 w 418"/>
                <a:gd name="T21" fmla="*/ 488 h 632"/>
                <a:gd name="T22" fmla="*/ 249 w 418"/>
                <a:gd name="T23" fmla="*/ 480 h 632"/>
                <a:gd name="T24" fmla="*/ 257 w 418"/>
                <a:gd name="T25" fmla="*/ 466 h 632"/>
                <a:gd name="T26" fmla="*/ 263 w 418"/>
                <a:gd name="T27" fmla="*/ 445 h 632"/>
                <a:gd name="T28" fmla="*/ 257 w 418"/>
                <a:gd name="T29" fmla="*/ 426 h 632"/>
                <a:gd name="T30" fmla="*/ 241 w 418"/>
                <a:gd name="T31" fmla="*/ 407 h 632"/>
                <a:gd name="T32" fmla="*/ 212 w 418"/>
                <a:gd name="T33" fmla="*/ 399 h 632"/>
                <a:gd name="T34" fmla="*/ 190 w 418"/>
                <a:gd name="T35" fmla="*/ 405 h 632"/>
                <a:gd name="T36" fmla="*/ 174 w 418"/>
                <a:gd name="T37" fmla="*/ 421 h 632"/>
                <a:gd name="T38" fmla="*/ 169 w 418"/>
                <a:gd name="T39" fmla="*/ 447 h 632"/>
                <a:gd name="T40" fmla="*/ 174 w 418"/>
                <a:gd name="T41" fmla="*/ 466 h 632"/>
                <a:gd name="T42" fmla="*/ 193 w 418"/>
                <a:gd name="T43" fmla="*/ 482 h 632"/>
                <a:gd name="T44" fmla="*/ 418 w 418"/>
                <a:gd name="T45" fmla="*/ 378 h 632"/>
                <a:gd name="T46" fmla="*/ 249 w 418"/>
                <a:gd name="T47" fmla="*/ 260 h 632"/>
                <a:gd name="T48" fmla="*/ 271 w 418"/>
                <a:gd name="T49" fmla="*/ 249 h 632"/>
                <a:gd name="T50" fmla="*/ 287 w 418"/>
                <a:gd name="T51" fmla="*/ 212 h 632"/>
                <a:gd name="T52" fmla="*/ 282 w 418"/>
                <a:gd name="T53" fmla="*/ 187 h 632"/>
                <a:gd name="T54" fmla="*/ 265 w 418"/>
                <a:gd name="T55" fmla="*/ 166 h 632"/>
                <a:gd name="T56" fmla="*/ 236 w 418"/>
                <a:gd name="T57" fmla="*/ 158 h 632"/>
                <a:gd name="T58" fmla="*/ 233 w 418"/>
                <a:gd name="T59" fmla="*/ 155 h 632"/>
                <a:gd name="T60" fmla="*/ 279 w 418"/>
                <a:gd name="T61" fmla="*/ 43 h 632"/>
                <a:gd name="T62" fmla="*/ 182 w 418"/>
                <a:gd name="T63" fmla="*/ 110 h 632"/>
                <a:gd name="T64" fmla="*/ 209 w 418"/>
                <a:gd name="T65" fmla="*/ 177 h 632"/>
                <a:gd name="T66" fmla="*/ 209 w 418"/>
                <a:gd name="T67" fmla="*/ 177 h 632"/>
                <a:gd name="T68" fmla="*/ 241 w 418"/>
                <a:gd name="T69" fmla="*/ 185 h 632"/>
                <a:gd name="T70" fmla="*/ 255 w 418"/>
                <a:gd name="T71" fmla="*/ 193 h 632"/>
                <a:gd name="T72" fmla="*/ 260 w 418"/>
                <a:gd name="T73" fmla="*/ 203 h 632"/>
                <a:gd name="T74" fmla="*/ 260 w 418"/>
                <a:gd name="T75" fmla="*/ 214 h 632"/>
                <a:gd name="T76" fmla="*/ 252 w 418"/>
                <a:gd name="T77" fmla="*/ 233 h 632"/>
                <a:gd name="T78" fmla="*/ 233 w 418"/>
                <a:gd name="T79" fmla="*/ 246 h 632"/>
                <a:gd name="T80" fmla="*/ 217 w 418"/>
                <a:gd name="T81" fmla="*/ 249 h 632"/>
                <a:gd name="T82" fmla="*/ 206 w 418"/>
                <a:gd name="T83" fmla="*/ 246 h 632"/>
                <a:gd name="T84" fmla="*/ 196 w 418"/>
                <a:gd name="T85" fmla="*/ 238 h 632"/>
                <a:gd name="T86" fmla="*/ 169 w 418"/>
                <a:gd name="T87" fmla="*/ 209 h 632"/>
                <a:gd name="T88" fmla="*/ 158 w 418"/>
                <a:gd name="T89" fmla="*/ 206 h 632"/>
                <a:gd name="T90" fmla="*/ 150 w 418"/>
                <a:gd name="T91" fmla="*/ 209 h 632"/>
                <a:gd name="T92" fmla="*/ 147 w 418"/>
                <a:gd name="T93" fmla="*/ 214 h 632"/>
                <a:gd name="T94" fmla="*/ 142 w 418"/>
                <a:gd name="T95" fmla="*/ 225 h 632"/>
                <a:gd name="T96" fmla="*/ 155 w 418"/>
                <a:gd name="T97" fmla="*/ 228 h 632"/>
                <a:gd name="T98" fmla="*/ 174 w 418"/>
                <a:gd name="T99" fmla="*/ 252 h 632"/>
                <a:gd name="T100" fmla="*/ 185 w 418"/>
                <a:gd name="T101" fmla="*/ 257 h 632"/>
                <a:gd name="T102" fmla="*/ 94 w 418"/>
                <a:gd name="T103" fmla="*/ 319 h 632"/>
                <a:gd name="T104" fmla="*/ 418 w 418"/>
                <a:gd name="T105" fmla="*/ 378 h 632"/>
                <a:gd name="T106" fmla="*/ 206 w 418"/>
                <a:gd name="T107" fmla="*/ 268 h 632"/>
                <a:gd name="T108" fmla="*/ 134 w 418"/>
                <a:gd name="T109" fmla="*/ 3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8" h="632">
                  <a:moveTo>
                    <a:pt x="145" y="632"/>
                  </a:moveTo>
                  <a:lnTo>
                    <a:pt x="145" y="573"/>
                  </a:lnTo>
                  <a:lnTo>
                    <a:pt x="150" y="584"/>
                  </a:lnTo>
                  <a:lnTo>
                    <a:pt x="150" y="632"/>
                  </a:lnTo>
                  <a:lnTo>
                    <a:pt x="284" y="632"/>
                  </a:lnTo>
                  <a:lnTo>
                    <a:pt x="282" y="573"/>
                  </a:lnTo>
                  <a:lnTo>
                    <a:pt x="287" y="571"/>
                  </a:lnTo>
                  <a:lnTo>
                    <a:pt x="287" y="632"/>
                  </a:lnTo>
                  <a:lnTo>
                    <a:pt x="346" y="632"/>
                  </a:lnTo>
                  <a:lnTo>
                    <a:pt x="346" y="536"/>
                  </a:lnTo>
                  <a:lnTo>
                    <a:pt x="346" y="525"/>
                  </a:lnTo>
                  <a:lnTo>
                    <a:pt x="343" y="520"/>
                  </a:lnTo>
                  <a:lnTo>
                    <a:pt x="343" y="517"/>
                  </a:lnTo>
                  <a:lnTo>
                    <a:pt x="343" y="515"/>
                  </a:lnTo>
                  <a:lnTo>
                    <a:pt x="341" y="515"/>
                  </a:lnTo>
                  <a:lnTo>
                    <a:pt x="341" y="512"/>
                  </a:lnTo>
                  <a:lnTo>
                    <a:pt x="338" y="512"/>
                  </a:lnTo>
                  <a:lnTo>
                    <a:pt x="335" y="509"/>
                  </a:lnTo>
                  <a:lnTo>
                    <a:pt x="335" y="509"/>
                  </a:lnTo>
                  <a:lnTo>
                    <a:pt x="330" y="509"/>
                  </a:lnTo>
                  <a:lnTo>
                    <a:pt x="324" y="506"/>
                  </a:lnTo>
                  <a:lnTo>
                    <a:pt x="311" y="506"/>
                  </a:lnTo>
                  <a:lnTo>
                    <a:pt x="113" y="506"/>
                  </a:lnTo>
                  <a:lnTo>
                    <a:pt x="99" y="509"/>
                  </a:lnTo>
                  <a:lnTo>
                    <a:pt x="96" y="509"/>
                  </a:lnTo>
                  <a:lnTo>
                    <a:pt x="96" y="509"/>
                  </a:lnTo>
                  <a:lnTo>
                    <a:pt x="94" y="509"/>
                  </a:lnTo>
                  <a:lnTo>
                    <a:pt x="94" y="509"/>
                  </a:lnTo>
                  <a:lnTo>
                    <a:pt x="94" y="512"/>
                  </a:lnTo>
                  <a:lnTo>
                    <a:pt x="91" y="512"/>
                  </a:lnTo>
                  <a:lnTo>
                    <a:pt x="91" y="512"/>
                  </a:lnTo>
                  <a:lnTo>
                    <a:pt x="91" y="512"/>
                  </a:lnTo>
                  <a:lnTo>
                    <a:pt x="91" y="515"/>
                  </a:lnTo>
                  <a:lnTo>
                    <a:pt x="88" y="515"/>
                  </a:lnTo>
                  <a:lnTo>
                    <a:pt x="88" y="517"/>
                  </a:lnTo>
                  <a:lnTo>
                    <a:pt x="88" y="520"/>
                  </a:lnTo>
                  <a:lnTo>
                    <a:pt x="88" y="632"/>
                  </a:lnTo>
                  <a:lnTo>
                    <a:pt x="145" y="632"/>
                  </a:lnTo>
                  <a:lnTo>
                    <a:pt x="145" y="632"/>
                  </a:lnTo>
                  <a:lnTo>
                    <a:pt x="145" y="632"/>
                  </a:lnTo>
                  <a:close/>
                  <a:moveTo>
                    <a:pt x="209" y="490"/>
                  </a:moveTo>
                  <a:lnTo>
                    <a:pt x="217" y="490"/>
                  </a:lnTo>
                  <a:lnTo>
                    <a:pt x="225" y="488"/>
                  </a:lnTo>
                  <a:lnTo>
                    <a:pt x="233" y="488"/>
                  </a:lnTo>
                  <a:lnTo>
                    <a:pt x="239" y="485"/>
                  </a:lnTo>
                  <a:lnTo>
                    <a:pt x="244" y="482"/>
                  </a:lnTo>
                  <a:lnTo>
                    <a:pt x="247" y="482"/>
                  </a:lnTo>
                  <a:lnTo>
                    <a:pt x="249" y="480"/>
                  </a:lnTo>
                  <a:lnTo>
                    <a:pt x="252" y="477"/>
                  </a:lnTo>
                  <a:lnTo>
                    <a:pt x="255" y="472"/>
                  </a:lnTo>
                  <a:lnTo>
                    <a:pt x="257" y="469"/>
                  </a:lnTo>
                  <a:lnTo>
                    <a:pt x="257" y="466"/>
                  </a:lnTo>
                  <a:lnTo>
                    <a:pt x="260" y="464"/>
                  </a:lnTo>
                  <a:lnTo>
                    <a:pt x="263" y="461"/>
                  </a:lnTo>
                  <a:lnTo>
                    <a:pt x="263" y="453"/>
                  </a:lnTo>
                  <a:lnTo>
                    <a:pt x="263" y="445"/>
                  </a:lnTo>
                  <a:lnTo>
                    <a:pt x="263" y="439"/>
                  </a:lnTo>
                  <a:lnTo>
                    <a:pt x="263" y="437"/>
                  </a:lnTo>
                  <a:lnTo>
                    <a:pt x="260" y="431"/>
                  </a:lnTo>
                  <a:lnTo>
                    <a:pt x="257" y="426"/>
                  </a:lnTo>
                  <a:lnTo>
                    <a:pt x="255" y="421"/>
                  </a:lnTo>
                  <a:lnTo>
                    <a:pt x="249" y="415"/>
                  </a:lnTo>
                  <a:lnTo>
                    <a:pt x="247" y="413"/>
                  </a:lnTo>
                  <a:lnTo>
                    <a:pt x="241" y="407"/>
                  </a:lnTo>
                  <a:lnTo>
                    <a:pt x="233" y="407"/>
                  </a:lnTo>
                  <a:lnTo>
                    <a:pt x="228" y="402"/>
                  </a:lnTo>
                  <a:lnTo>
                    <a:pt x="217" y="402"/>
                  </a:lnTo>
                  <a:lnTo>
                    <a:pt x="212" y="399"/>
                  </a:lnTo>
                  <a:lnTo>
                    <a:pt x="206" y="399"/>
                  </a:lnTo>
                  <a:lnTo>
                    <a:pt x="201" y="402"/>
                  </a:lnTo>
                  <a:lnTo>
                    <a:pt x="196" y="402"/>
                  </a:lnTo>
                  <a:lnTo>
                    <a:pt x="190" y="405"/>
                  </a:lnTo>
                  <a:lnTo>
                    <a:pt x="188" y="407"/>
                  </a:lnTo>
                  <a:lnTo>
                    <a:pt x="182" y="410"/>
                  </a:lnTo>
                  <a:lnTo>
                    <a:pt x="180" y="415"/>
                  </a:lnTo>
                  <a:lnTo>
                    <a:pt x="174" y="421"/>
                  </a:lnTo>
                  <a:lnTo>
                    <a:pt x="172" y="429"/>
                  </a:lnTo>
                  <a:lnTo>
                    <a:pt x="172" y="434"/>
                  </a:lnTo>
                  <a:lnTo>
                    <a:pt x="169" y="442"/>
                  </a:lnTo>
                  <a:lnTo>
                    <a:pt x="169" y="447"/>
                  </a:lnTo>
                  <a:lnTo>
                    <a:pt x="169" y="450"/>
                  </a:lnTo>
                  <a:lnTo>
                    <a:pt x="172" y="456"/>
                  </a:lnTo>
                  <a:lnTo>
                    <a:pt x="172" y="461"/>
                  </a:lnTo>
                  <a:lnTo>
                    <a:pt x="174" y="466"/>
                  </a:lnTo>
                  <a:lnTo>
                    <a:pt x="180" y="472"/>
                  </a:lnTo>
                  <a:lnTo>
                    <a:pt x="182" y="477"/>
                  </a:lnTo>
                  <a:lnTo>
                    <a:pt x="188" y="480"/>
                  </a:lnTo>
                  <a:lnTo>
                    <a:pt x="193" y="482"/>
                  </a:lnTo>
                  <a:lnTo>
                    <a:pt x="201" y="485"/>
                  </a:lnTo>
                  <a:lnTo>
                    <a:pt x="209" y="490"/>
                  </a:lnTo>
                  <a:lnTo>
                    <a:pt x="209" y="490"/>
                  </a:lnTo>
                  <a:close/>
                  <a:moveTo>
                    <a:pt x="418" y="378"/>
                  </a:moveTo>
                  <a:lnTo>
                    <a:pt x="418" y="319"/>
                  </a:lnTo>
                  <a:lnTo>
                    <a:pt x="343" y="319"/>
                  </a:lnTo>
                  <a:lnTo>
                    <a:pt x="332" y="319"/>
                  </a:lnTo>
                  <a:lnTo>
                    <a:pt x="249" y="260"/>
                  </a:lnTo>
                  <a:lnTo>
                    <a:pt x="260" y="254"/>
                  </a:lnTo>
                  <a:lnTo>
                    <a:pt x="263" y="252"/>
                  </a:lnTo>
                  <a:lnTo>
                    <a:pt x="268" y="249"/>
                  </a:lnTo>
                  <a:lnTo>
                    <a:pt x="271" y="249"/>
                  </a:lnTo>
                  <a:lnTo>
                    <a:pt x="276" y="241"/>
                  </a:lnTo>
                  <a:lnTo>
                    <a:pt x="282" y="230"/>
                  </a:lnTo>
                  <a:lnTo>
                    <a:pt x="284" y="222"/>
                  </a:lnTo>
                  <a:lnTo>
                    <a:pt x="287" y="212"/>
                  </a:lnTo>
                  <a:lnTo>
                    <a:pt x="287" y="203"/>
                  </a:lnTo>
                  <a:lnTo>
                    <a:pt x="284" y="198"/>
                  </a:lnTo>
                  <a:lnTo>
                    <a:pt x="284" y="193"/>
                  </a:lnTo>
                  <a:lnTo>
                    <a:pt x="282" y="187"/>
                  </a:lnTo>
                  <a:lnTo>
                    <a:pt x="279" y="179"/>
                  </a:lnTo>
                  <a:lnTo>
                    <a:pt x="273" y="174"/>
                  </a:lnTo>
                  <a:lnTo>
                    <a:pt x="268" y="169"/>
                  </a:lnTo>
                  <a:lnTo>
                    <a:pt x="265" y="166"/>
                  </a:lnTo>
                  <a:lnTo>
                    <a:pt x="260" y="163"/>
                  </a:lnTo>
                  <a:lnTo>
                    <a:pt x="255" y="161"/>
                  </a:lnTo>
                  <a:lnTo>
                    <a:pt x="241" y="158"/>
                  </a:lnTo>
                  <a:lnTo>
                    <a:pt x="236" y="158"/>
                  </a:lnTo>
                  <a:lnTo>
                    <a:pt x="233" y="155"/>
                  </a:lnTo>
                  <a:lnTo>
                    <a:pt x="233" y="155"/>
                  </a:lnTo>
                  <a:lnTo>
                    <a:pt x="233" y="155"/>
                  </a:lnTo>
                  <a:lnTo>
                    <a:pt x="233" y="155"/>
                  </a:lnTo>
                  <a:lnTo>
                    <a:pt x="233" y="155"/>
                  </a:lnTo>
                  <a:lnTo>
                    <a:pt x="233" y="110"/>
                  </a:lnTo>
                  <a:lnTo>
                    <a:pt x="257" y="110"/>
                  </a:lnTo>
                  <a:lnTo>
                    <a:pt x="279" y="43"/>
                  </a:lnTo>
                  <a:lnTo>
                    <a:pt x="247" y="0"/>
                  </a:lnTo>
                  <a:lnTo>
                    <a:pt x="182" y="0"/>
                  </a:lnTo>
                  <a:lnTo>
                    <a:pt x="150" y="43"/>
                  </a:lnTo>
                  <a:lnTo>
                    <a:pt x="182" y="110"/>
                  </a:lnTo>
                  <a:lnTo>
                    <a:pt x="209" y="110"/>
                  </a:lnTo>
                  <a:lnTo>
                    <a:pt x="209" y="174"/>
                  </a:lnTo>
                  <a:lnTo>
                    <a:pt x="209" y="177"/>
                  </a:lnTo>
                  <a:lnTo>
                    <a:pt x="209" y="177"/>
                  </a:lnTo>
                  <a:lnTo>
                    <a:pt x="209" y="177"/>
                  </a:lnTo>
                  <a:lnTo>
                    <a:pt x="209" y="177"/>
                  </a:lnTo>
                  <a:lnTo>
                    <a:pt x="209" y="177"/>
                  </a:lnTo>
                  <a:lnTo>
                    <a:pt x="209" y="177"/>
                  </a:lnTo>
                  <a:lnTo>
                    <a:pt x="212" y="177"/>
                  </a:lnTo>
                  <a:lnTo>
                    <a:pt x="217" y="179"/>
                  </a:lnTo>
                  <a:lnTo>
                    <a:pt x="233" y="182"/>
                  </a:lnTo>
                  <a:lnTo>
                    <a:pt x="241" y="185"/>
                  </a:lnTo>
                  <a:lnTo>
                    <a:pt x="247" y="187"/>
                  </a:lnTo>
                  <a:lnTo>
                    <a:pt x="249" y="190"/>
                  </a:lnTo>
                  <a:lnTo>
                    <a:pt x="255" y="193"/>
                  </a:lnTo>
                  <a:lnTo>
                    <a:pt x="255" y="193"/>
                  </a:lnTo>
                  <a:lnTo>
                    <a:pt x="257" y="195"/>
                  </a:lnTo>
                  <a:lnTo>
                    <a:pt x="260" y="198"/>
                  </a:lnTo>
                  <a:lnTo>
                    <a:pt x="260" y="201"/>
                  </a:lnTo>
                  <a:lnTo>
                    <a:pt x="260" y="203"/>
                  </a:lnTo>
                  <a:lnTo>
                    <a:pt x="263" y="206"/>
                  </a:lnTo>
                  <a:lnTo>
                    <a:pt x="263" y="209"/>
                  </a:lnTo>
                  <a:lnTo>
                    <a:pt x="260" y="212"/>
                  </a:lnTo>
                  <a:lnTo>
                    <a:pt x="260" y="214"/>
                  </a:lnTo>
                  <a:lnTo>
                    <a:pt x="260" y="217"/>
                  </a:lnTo>
                  <a:lnTo>
                    <a:pt x="257" y="222"/>
                  </a:lnTo>
                  <a:lnTo>
                    <a:pt x="255" y="228"/>
                  </a:lnTo>
                  <a:lnTo>
                    <a:pt x="252" y="233"/>
                  </a:lnTo>
                  <a:lnTo>
                    <a:pt x="247" y="236"/>
                  </a:lnTo>
                  <a:lnTo>
                    <a:pt x="244" y="238"/>
                  </a:lnTo>
                  <a:lnTo>
                    <a:pt x="239" y="244"/>
                  </a:lnTo>
                  <a:lnTo>
                    <a:pt x="233" y="246"/>
                  </a:lnTo>
                  <a:lnTo>
                    <a:pt x="228" y="246"/>
                  </a:lnTo>
                  <a:lnTo>
                    <a:pt x="222" y="249"/>
                  </a:lnTo>
                  <a:lnTo>
                    <a:pt x="220" y="249"/>
                  </a:lnTo>
                  <a:lnTo>
                    <a:pt x="217" y="249"/>
                  </a:lnTo>
                  <a:lnTo>
                    <a:pt x="214" y="249"/>
                  </a:lnTo>
                  <a:lnTo>
                    <a:pt x="212" y="249"/>
                  </a:lnTo>
                  <a:lnTo>
                    <a:pt x="209" y="246"/>
                  </a:lnTo>
                  <a:lnTo>
                    <a:pt x="206" y="246"/>
                  </a:lnTo>
                  <a:lnTo>
                    <a:pt x="204" y="246"/>
                  </a:lnTo>
                  <a:lnTo>
                    <a:pt x="201" y="244"/>
                  </a:lnTo>
                  <a:lnTo>
                    <a:pt x="198" y="241"/>
                  </a:lnTo>
                  <a:lnTo>
                    <a:pt x="196" y="238"/>
                  </a:lnTo>
                  <a:lnTo>
                    <a:pt x="182" y="222"/>
                  </a:lnTo>
                  <a:lnTo>
                    <a:pt x="174" y="214"/>
                  </a:lnTo>
                  <a:lnTo>
                    <a:pt x="172" y="212"/>
                  </a:lnTo>
                  <a:lnTo>
                    <a:pt x="169" y="209"/>
                  </a:lnTo>
                  <a:lnTo>
                    <a:pt x="166" y="209"/>
                  </a:lnTo>
                  <a:lnTo>
                    <a:pt x="163" y="206"/>
                  </a:lnTo>
                  <a:lnTo>
                    <a:pt x="161" y="206"/>
                  </a:lnTo>
                  <a:lnTo>
                    <a:pt x="158" y="206"/>
                  </a:lnTo>
                  <a:lnTo>
                    <a:pt x="158" y="206"/>
                  </a:lnTo>
                  <a:lnTo>
                    <a:pt x="155" y="209"/>
                  </a:lnTo>
                  <a:lnTo>
                    <a:pt x="153" y="209"/>
                  </a:lnTo>
                  <a:lnTo>
                    <a:pt x="150" y="209"/>
                  </a:lnTo>
                  <a:lnTo>
                    <a:pt x="150" y="209"/>
                  </a:lnTo>
                  <a:lnTo>
                    <a:pt x="150" y="212"/>
                  </a:lnTo>
                  <a:lnTo>
                    <a:pt x="150" y="212"/>
                  </a:lnTo>
                  <a:lnTo>
                    <a:pt x="147" y="214"/>
                  </a:lnTo>
                  <a:lnTo>
                    <a:pt x="145" y="214"/>
                  </a:lnTo>
                  <a:lnTo>
                    <a:pt x="145" y="217"/>
                  </a:lnTo>
                  <a:lnTo>
                    <a:pt x="145" y="222"/>
                  </a:lnTo>
                  <a:lnTo>
                    <a:pt x="142" y="225"/>
                  </a:lnTo>
                  <a:lnTo>
                    <a:pt x="142" y="228"/>
                  </a:lnTo>
                  <a:lnTo>
                    <a:pt x="153" y="228"/>
                  </a:lnTo>
                  <a:lnTo>
                    <a:pt x="153" y="228"/>
                  </a:lnTo>
                  <a:lnTo>
                    <a:pt x="155" y="228"/>
                  </a:lnTo>
                  <a:lnTo>
                    <a:pt x="158" y="230"/>
                  </a:lnTo>
                  <a:lnTo>
                    <a:pt x="161" y="233"/>
                  </a:lnTo>
                  <a:lnTo>
                    <a:pt x="172" y="249"/>
                  </a:lnTo>
                  <a:lnTo>
                    <a:pt x="174" y="252"/>
                  </a:lnTo>
                  <a:lnTo>
                    <a:pt x="177" y="254"/>
                  </a:lnTo>
                  <a:lnTo>
                    <a:pt x="182" y="257"/>
                  </a:lnTo>
                  <a:lnTo>
                    <a:pt x="182" y="257"/>
                  </a:lnTo>
                  <a:lnTo>
                    <a:pt x="185" y="257"/>
                  </a:lnTo>
                  <a:lnTo>
                    <a:pt x="118" y="303"/>
                  </a:lnTo>
                  <a:lnTo>
                    <a:pt x="96" y="313"/>
                  </a:lnTo>
                  <a:lnTo>
                    <a:pt x="94" y="316"/>
                  </a:lnTo>
                  <a:lnTo>
                    <a:pt x="94" y="319"/>
                  </a:lnTo>
                  <a:lnTo>
                    <a:pt x="80" y="319"/>
                  </a:lnTo>
                  <a:lnTo>
                    <a:pt x="0" y="319"/>
                  </a:lnTo>
                  <a:lnTo>
                    <a:pt x="0" y="378"/>
                  </a:lnTo>
                  <a:lnTo>
                    <a:pt x="418" y="378"/>
                  </a:lnTo>
                  <a:lnTo>
                    <a:pt x="418" y="378"/>
                  </a:lnTo>
                  <a:lnTo>
                    <a:pt x="418" y="378"/>
                  </a:lnTo>
                  <a:close/>
                  <a:moveTo>
                    <a:pt x="134" y="319"/>
                  </a:moveTo>
                  <a:lnTo>
                    <a:pt x="206" y="268"/>
                  </a:lnTo>
                  <a:lnTo>
                    <a:pt x="222" y="271"/>
                  </a:lnTo>
                  <a:lnTo>
                    <a:pt x="236" y="268"/>
                  </a:lnTo>
                  <a:lnTo>
                    <a:pt x="300" y="319"/>
                  </a:lnTo>
                  <a:lnTo>
                    <a:pt x="134" y="31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6" name="组合 65"/>
          <p:cNvGrpSpPr/>
          <p:nvPr/>
        </p:nvGrpSpPr>
        <p:grpSpPr>
          <a:xfrm>
            <a:off x="6199243" y="5703675"/>
            <a:ext cx="486444" cy="688095"/>
            <a:chOff x="5666496" y="6074423"/>
            <a:chExt cx="486444" cy="688095"/>
          </a:xfrm>
        </p:grpSpPr>
        <p:pic>
          <p:nvPicPr>
            <p:cNvPr id="64" name="图片 63"/>
            <p:cNvPicPr>
              <a:picLocks noChangeAspect="1"/>
            </p:cNvPicPr>
            <p:nvPr/>
          </p:nvPicPr>
          <p:blipFill rotWithShape="1">
            <a:blip r:embed="rId2" cstate="print">
              <a:extLst>
                <a:ext uri="{28A0092B-C50C-407E-A947-70E740481C1C}">
                  <a14:useLocalDpi xmlns:a14="http://schemas.microsoft.com/office/drawing/2010/main" val="0"/>
                </a:ext>
              </a:extLst>
            </a:blip>
            <a:srcRect l="12370" t="4611" r="11205" b="7240"/>
            <a:stretch>
              <a:fillRect/>
            </a:stretch>
          </p:blipFill>
          <p:spPr>
            <a:xfrm>
              <a:off x="5669703" y="6094098"/>
              <a:ext cx="483237" cy="666117"/>
            </a:xfrm>
            <a:prstGeom prst="rect">
              <a:avLst/>
            </a:prstGeom>
          </p:spPr>
        </p:pic>
        <p:sp>
          <p:nvSpPr>
            <p:cNvPr id="65" name="Rectangle 74"/>
            <p:cNvSpPr>
              <a:spLocks noChangeArrowheads="1"/>
            </p:cNvSpPr>
            <p:nvPr/>
          </p:nvSpPr>
          <p:spPr bwMode="auto">
            <a:xfrm>
              <a:off x="5666496" y="6074423"/>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72" name="组合 71"/>
          <p:cNvGrpSpPr/>
          <p:nvPr/>
        </p:nvGrpSpPr>
        <p:grpSpPr>
          <a:xfrm>
            <a:off x="5300009" y="5710161"/>
            <a:ext cx="502291" cy="688095"/>
            <a:chOff x="5048562" y="5751300"/>
            <a:chExt cx="502291" cy="688095"/>
          </a:xfrm>
        </p:grpSpPr>
        <p:pic>
          <p:nvPicPr>
            <p:cNvPr id="68" name="图片 67"/>
            <p:cNvPicPr>
              <a:picLocks noChangeAspect="1"/>
            </p:cNvPicPr>
            <p:nvPr/>
          </p:nvPicPr>
          <p:blipFill rotWithShape="1">
            <a:blip r:embed="rId3" cstate="print">
              <a:extLst>
                <a:ext uri="{28A0092B-C50C-407E-A947-70E740481C1C}">
                  <a14:useLocalDpi xmlns:a14="http://schemas.microsoft.com/office/drawing/2010/main" val="0"/>
                </a:ext>
              </a:extLst>
            </a:blip>
            <a:srcRect l="11551" t="10118" r="6896" b="5700"/>
            <a:stretch>
              <a:fillRect/>
            </a:stretch>
          </p:blipFill>
          <p:spPr>
            <a:xfrm>
              <a:off x="5048562" y="5773278"/>
              <a:ext cx="502291" cy="666117"/>
            </a:xfrm>
            <a:prstGeom prst="rect">
              <a:avLst/>
            </a:prstGeom>
          </p:spPr>
        </p:pic>
        <p:sp>
          <p:nvSpPr>
            <p:cNvPr id="71" name="Rectangle 74"/>
            <p:cNvSpPr>
              <a:spLocks noChangeArrowheads="1"/>
            </p:cNvSpPr>
            <p:nvPr/>
          </p:nvSpPr>
          <p:spPr bwMode="auto">
            <a:xfrm>
              <a:off x="5048562"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76" name="组合 75"/>
          <p:cNvGrpSpPr/>
          <p:nvPr/>
        </p:nvGrpSpPr>
        <p:grpSpPr>
          <a:xfrm>
            <a:off x="7082630" y="5703675"/>
            <a:ext cx="486444" cy="692201"/>
            <a:chOff x="6231394" y="5751300"/>
            <a:chExt cx="486444" cy="692201"/>
          </a:xfrm>
        </p:grpSpPr>
        <p:pic>
          <p:nvPicPr>
            <p:cNvPr id="74" name="图片 73"/>
            <p:cNvPicPr>
              <a:picLocks noChangeAspect="1"/>
            </p:cNvPicPr>
            <p:nvPr/>
          </p:nvPicPr>
          <p:blipFill rotWithShape="1">
            <a:blip r:embed="rId4" cstate="print">
              <a:extLst>
                <a:ext uri="{28A0092B-C50C-407E-A947-70E740481C1C}">
                  <a14:useLocalDpi xmlns:a14="http://schemas.microsoft.com/office/drawing/2010/main" val="0"/>
                </a:ext>
              </a:extLst>
            </a:blip>
            <a:srcRect l="5478" t="241" r="2087"/>
            <a:stretch>
              <a:fillRect/>
            </a:stretch>
          </p:blipFill>
          <p:spPr>
            <a:xfrm>
              <a:off x="6241081" y="5777383"/>
              <a:ext cx="476757" cy="666118"/>
            </a:xfrm>
            <a:prstGeom prst="rect">
              <a:avLst/>
            </a:prstGeom>
          </p:spPr>
        </p:pic>
        <p:sp>
          <p:nvSpPr>
            <p:cNvPr id="75" name="Rectangle 74"/>
            <p:cNvSpPr>
              <a:spLocks noChangeArrowheads="1"/>
            </p:cNvSpPr>
            <p:nvPr/>
          </p:nvSpPr>
          <p:spPr bwMode="auto">
            <a:xfrm>
              <a:off x="6231394"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82" name="组合 81"/>
          <p:cNvGrpSpPr/>
          <p:nvPr/>
        </p:nvGrpSpPr>
        <p:grpSpPr>
          <a:xfrm>
            <a:off x="7966017" y="5705980"/>
            <a:ext cx="486444" cy="689896"/>
            <a:chOff x="6832165" y="5753605"/>
            <a:chExt cx="486444" cy="689896"/>
          </a:xfrm>
        </p:grpSpPr>
        <p:pic>
          <p:nvPicPr>
            <p:cNvPr id="78" name="图片 7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9409" y="5782161"/>
              <a:ext cx="479200" cy="661340"/>
            </a:xfrm>
            <a:prstGeom prst="rect">
              <a:avLst/>
            </a:prstGeom>
          </p:spPr>
        </p:pic>
        <p:sp>
          <p:nvSpPr>
            <p:cNvPr id="81" name="Rectangle 74"/>
            <p:cNvSpPr>
              <a:spLocks noChangeArrowheads="1"/>
            </p:cNvSpPr>
            <p:nvPr/>
          </p:nvSpPr>
          <p:spPr bwMode="auto">
            <a:xfrm>
              <a:off x="6832165" y="5753605"/>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86" name="组合 85"/>
          <p:cNvGrpSpPr/>
          <p:nvPr/>
        </p:nvGrpSpPr>
        <p:grpSpPr>
          <a:xfrm>
            <a:off x="8849404" y="5707781"/>
            <a:ext cx="486444" cy="697157"/>
            <a:chOff x="7460120" y="5755406"/>
            <a:chExt cx="486444" cy="697157"/>
          </a:xfrm>
        </p:grpSpPr>
        <p:pic>
          <p:nvPicPr>
            <p:cNvPr id="84" name="图片 8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85"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99" name="组合 98"/>
          <p:cNvGrpSpPr/>
          <p:nvPr/>
        </p:nvGrpSpPr>
        <p:grpSpPr>
          <a:xfrm>
            <a:off x="9732791" y="5704959"/>
            <a:ext cx="486444" cy="688095"/>
            <a:chOff x="8135043" y="5752584"/>
            <a:chExt cx="486444" cy="688095"/>
          </a:xfrm>
        </p:grpSpPr>
        <p:pic>
          <p:nvPicPr>
            <p:cNvPr id="88" name="图片 87"/>
            <p:cNvPicPr>
              <a:picLocks noChangeAspect="1"/>
            </p:cNvPicPr>
            <p:nvPr/>
          </p:nvPicPr>
          <p:blipFill rotWithShape="1">
            <a:blip r:embed="rId7" cstate="print">
              <a:extLst>
                <a:ext uri="{28A0092B-C50C-407E-A947-70E740481C1C}">
                  <a14:useLocalDpi xmlns:a14="http://schemas.microsoft.com/office/drawing/2010/main" val="0"/>
                </a:ext>
              </a:extLst>
            </a:blip>
            <a:srcRect l="5130" r="3140"/>
            <a:stretch>
              <a:fillRect/>
            </a:stretch>
          </p:blipFill>
          <p:spPr>
            <a:xfrm>
              <a:off x="8135043" y="5777621"/>
              <a:ext cx="486443" cy="656352"/>
            </a:xfrm>
            <a:prstGeom prst="rect">
              <a:avLst/>
            </a:prstGeom>
          </p:spPr>
        </p:pic>
        <p:sp>
          <p:nvSpPr>
            <p:cNvPr id="91" name="Rectangle 74"/>
            <p:cNvSpPr>
              <a:spLocks noChangeArrowheads="1"/>
            </p:cNvSpPr>
            <p:nvPr/>
          </p:nvSpPr>
          <p:spPr bwMode="auto">
            <a:xfrm>
              <a:off x="8135043" y="5752584"/>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98" name="组合 97"/>
          <p:cNvGrpSpPr/>
          <p:nvPr/>
        </p:nvGrpSpPr>
        <p:grpSpPr>
          <a:xfrm>
            <a:off x="10616180" y="5710160"/>
            <a:ext cx="486444" cy="688095"/>
            <a:chOff x="8735814" y="5755986"/>
            <a:chExt cx="486444" cy="688095"/>
          </a:xfrm>
        </p:grpSpPr>
        <p:pic>
          <p:nvPicPr>
            <p:cNvPr id="95" name="图片 94"/>
            <p:cNvPicPr>
              <a:picLocks noChangeAspect="1"/>
            </p:cNvPicPr>
            <p:nvPr/>
          </p:nvPicPr>
          <p:blipFill rotWithShape="1">
            <a:blip r:embed="rId8" cstate="print">
              <a:extLst>
                <a:ext uri="{28A0092B-C50C-407E-A947-70E740481C1C}">
                  <a14:useLocalDpi xmlns:a14="http://schemas.microsoft.com/office/drawing/2010/main" val="0"/>
                </a:ext>
              </a:extLst>
            </a:blip>
            <a:srcRect t="73996"/>
            <a:stretch>
              <a:fillRect/>
            </a:stretch>
          </p:blipFill>
          <p:spPr>
            <a:xfrm>
              <a:off x="8769807" y="6298257"/>
              <a:ext cx="418458" cy="135716"/>
            </a:xfrm>
            <a:prstGeom prst="rect">
              <a:avLst/>
            </a:prstGeom>
          </p:spPr>
        </p:pic>
        <p:sp>
          <p:nvSpPr>
            <p:cNvPr id="96" name="Rectangle 74"/>
            <p:cNvSpPr>
              <a:spLocks noChangeArrowheads="1"/>
            </p:cNvSpPr>
            <p:nvPr/>
          </p:nvSpPr>
          <p:spPr bwMode="auto">
            <a:xfrm>
              <a:off x="8735814" y="575598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pic>
          <p:nvPicPr>
            <p:cNvPr id="97" name="图片 96"/>
            <p:cNvPicPr>
              <a:picLocks noChangeAspect="1"/>
            </p:cNvPicPr>
            <p:nvPr/>
          </p:nvPicPr>
          <p:blipFill rotWithShape="1">
            <a:blip r:embed="rId9" cstate="print">
              <a:extLst>
                <a:ext uri="{28A0092B-C50C-407E-A947-70E740481C1C}">
                  <a14:useLocalDpi xmlns:a14="http://schemas.microsoft.com/office/drawing/2010/main" val="0"/>
                </a:ext>
              </a:extLst>
            </a:blip>
            <a:srcRect l="6931" t="1438" r="3863" b="26801"/>
            <a:stretch>
              <a:fillRect/>
            </a:stretch>
          </p:blipFill>
          <p:spPr>
            <a:xfrm>
              <a:off x="8754366" y="5769163"/>
              <a:ext cx="467892" cy="469434"/>
            </a:xfrm>
            <a:prstGeom prst="rect">
              <a:avLst/>
            </a:prstGeom>
          </p:spPr>
        </p:pic>
      </p:grpSp>
      <p:grpSp>
        <p:nvGrpSpPr>
          <p:cNvPr id="100" name="组合 99"/>
          <p:cNvGrpSpPr/>
          <p:nvPr/>
        </p:nvGrpSpPr>
        <p:grpSpPr>
          <a:xfrm>
            <a:off x="3569475" y="3926699"/>
            <a:ext cx="726300" cy="771436"/>
            <a:chOff x="5203311" y="-1527913"/>
            <a:chExt cx="2338263" cy="2483573"/>
          </a:xfrm>
        </p:grpSpPr>
        <p:sp>
          <p:nvSpPr>
            <p:cNvPr id="101" name="文本框 100"/>
            <p:cNvSpPr txBox="1"/>
            <p:nvPr/>
          </p:nvSpPr>
          <p:spPr>
            <a:xfrm>
              <a:off x="5203311" y="311600"/>
              <a:ext cx="2338263" cy="644060"/>
            </a:xfrm>
            <a:prstGeom prst="rect">
              <a:avLst/>
            </a:prstGeom>
            <a:noFill/>
          </p:spPr>
          <p:txBody>
            <a:bodyPr wrap="square" rtlCol="0">
              <a:spAutoFit/>
            </a:bodyPr>
            <a:lstStyle/>
            <a:p>
              <a:pPr algn="ctr"/>
              <a:r>
                <a:rPr lang="zh-CN" altLang="en-US" sz="700" spc="300" dirty="0">
                  <a:latin typeface="黑体" panose="02010609060101010101" pitchFamily="49" charset="-122"/>
                  <a:ea typeface="黑体" panose="02010609060101010101" pitchFamily="49" charset="-122"/>
                </a:rPr>
                <a:t>当心碰头</a:t>
              </a:r>
              <a:endParaRPr lang="zh-CN" altLang="en-US" sz="700" spc="300" dirty="0">
                <a:latin typeface="黑体" panose="02010609060101010101" pitchFamily="49" charset="-122"/>
                <a:ea typeface="黑体" panose="02010609060101010101" pitchFamily="49" charset="-122"/>
              </a:endParaRPr>
            </a:p>
          </p:txBody>
        </p:sp>
        <p:sp>
          <p:nvSpPr>
            <p:cNvPr id="102" name="Freeform 16"/>
            <p:cNvSpPr/>
            <p:nvPr/>
          </p:nvSpPr>
          <p:spPr bwMode="auto">
            <a:xfrm>
              <a:off x="5304454" y="-1527913"/>
              <a:ext cx="2040329" cy="1829519"/>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2 h 1215"/>
                <a:gd name="T14" fmla="*/ 1306 w 1355"/>
                <a:gd name="T15" fmla="*/ 1196 h 1215"/>
                <a:gd name="T16" fmla="*/ 1317 w 1355"/>
                <a:gd name="T17" fmla="*/ 1185 h 1215"/>
                <a:gd name="T18" fmla="*/ 1328 w 1355"/>
                <a:gd name="T19" fmla="*/ 1177 h 1215"/>
                <a:gd name="T20" fmla="*/ 1333 w 1355"/>
                <a:gd name="T21" fmla="*/ 1167 h 1215"/>
                <a:gd name="T22" fmla="*/ 1344 w 1355"/>
                <a:gd name="T23" fmla="*/ 1151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5 h 1215"/>
                <a:gd name="T46" fmla="*/ 743 w 1355"/>
                <a:gd name="T47" fmla="*/ 16 h 1215"/>
                <a:gd name="T48" fmla="*/ 732 w 1355"/>
                <a:gd name="T49" fmla="*/ 11 h 1215"/>
                <a:gd name="T50" fmla="*/ 727 w 1355"/>
                <a:gd name="T51" fmla="*/ 8 h 1215"/>
                <a:gd name="T52" fmla="*/ 716 w 1355"/>
                <a:gd name="T53" fmla="*/ 6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5 h 1215"/>
                <a:gd name="T70" fmla="*/ 620 w 1355"/>
                <a:gd name="T71" fmla="*/ 33 h 1215"/>
                <a:gd name="T72" fmla="*/ 5 w 1355"/>
                <a:gd name="T73" fmla="*/ 1057 h 1215"/>
                <a:gd name="T74" fmla="*/ 0 w 1355"/>
                <a:gd name="T75" fmla="*/ 1097 h 1215"/>
                <a:gd name="T76" fmla="*/ 0 w 1355"/>
                <a:gd name="T77" fmla="*/ 1116 h 1215"/>
                <a:gd name="T78" fmla="*/ 3 w 1355"/>
                <a:gd name="T79" fmla="*/ 1132 h 1215"/>
                <a:gd name="T80" fmla="*/ 8 w 1355"/>
                <a:gd name="T81" fmla="*/ 1143 h 1215"/>
                <a:gd name="T82" fmla="*/ 11 w 1355"/>
                <a:gd name="T83" fmla="*/ 1153 h 1215"/>
                <a:gd name="T84" fmla="*/ 24 w 1355"/>
                <a:gd name="T85" fmla="*/ 1169 h 1215"/>
                <a:gd name="T86" fmla="*/ 35 w 1355"/>
                <a:gd name="T87" fmla="*/ 1183 h 1215"/>
                <a:gd name="T88" fmla="*/ 43 w 1355"/>
                <a:gd name="T89" fmla="*/ 1188 h 1215"/>
                <a:gd name="T90" fmla="*/ 54 w 1355"/>
                <a:gd name="T91" fmla="*/ 1196 h 1215"/>
                <a:gd name="T92" fmla="*/ 67 w 1355"/>
                <a:gd name="T93" fmla="*/ 1202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2"/>
                  </a:lnTo>
                  <a:lnTo>
                    <a:pt x="1306" y="1196"/>
                  </a:lnTo>
                  <a:lnTo>
                    <a:pt x="1317" y="1185"/>
                  </a:lnTo>
                  <a:lnTo>
                    <a:pt x="1328" y="1177"/>
                  </a:lnTo>
                  <a:lnTo>
                    <a:pt x="1333" y="1167"/>
                  </a:lnTo>
                  <a:lnTo>
                    <a:pt x="1344" y="1151"/>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5"/>
                  </a:lnTo>
                  <a:lnTo>
                    <a:pt x="743" y="16"/>
                  </a:lnTo>
                  <a:lnTo>
                    <a:pt x="732" y="11"/>
                  </a:lnTo>
                  <a:lnTo>
                    <a:pt x="727" y="8"/>
                  </a:lnTo>
                  <a:lnTo>
                    <a:pt x="716" y="6"/>
                  </a:lnTo>
                  <a:lnTo>
                    <a:pt x="708" y="3"/>
                  </a:lnTo>
                  <a:lnTo>
                    <a:pt x="698" y="0"/>
                  </a:lnTo>
                  <a:lnTo>
                    <a:pt x="687" y="0"/>
                  </a:lnTo>
                  <a:lnTo>
                    <a:pt x="679" y="0"/>
                  </a:lnTo>
                  <a:lnTo>
                    <a:pt x="665" y="3"/>
                  </a:lnTo>
                  <a:lnTo>
                    <a:pt x="655" y="8"/>
                  </a:lnTo>
                  <a:lnTo>
                    <a:pt x="639" y="16"/>
                  </a:lnTo>
                  <a:lnTo>
                    <a:pt x="630" y="25"/>
                  </a:lnTo>
                  <a:lnTo>
                    <a:pt x="620" y="33"/>
                  </a:lnTo>
                  <a:lnTo>
                    <a:pt x="5" y="1057"/>
                  </a:lnTo>
                  <a:lnTo>
                    <a:pt x="0" y="1097"/>
                  </a:lnTo>
                  <a:lnTo>
                    <a:pt x="0" y="1116"/>
                  </a:lnTo>
                  <a:lnTo>
                    <a:pt x="3" y="1132"/>
                  </a:lnTo>
                  <a:lnTo>
                    <a:pt x="8" y="1143"/>
                  </a:lnTo>
                  <a:lnTo>
                    <a:pt x="11" y="1153"/>
                  </a:lnTo>
                  <a:lnTo>
                    <a:pt x="24" y="1169"/>
                  </a:lnTo>
                  <a:lnTo>
                    <a:pt x="35" y="1183"/>
                  </a:lnTo>
                  <a:lnTo>
                    <a:pt x="43" y="1188"/>
                  </a:lnTo>
                  <a:lnTo>
                    <a:pt x="54" y="1196"/>
                  </a:lnTo>
                  <a:lnTo>
                    <a:pt x="67" y="1202"/>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8"/>
            <p:cNvSpPr>
              <a:spLocks noEditPoints="1"/>
            </p:cNvSpPr>
            <p:nvPr/>
          </p:nvSpPr>
          <p:spPr bwMode="auto">
            <a:xfrm>
              <a:off x="5357156" y="-1470693"/>
              <a:ext cx="1930407" cy="1719598"/>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22"/>
            <p:cNvSpPr>
              <a:spLocks noEditPoints="1"/>
            </p:cNvSpPr>
            <p:nvPr/>
          </p:nvSpPr>
          <p:spPr bwMode="auto">
            <a:xfrm>
              <a:off x="5357156" y="-1470693"/>
              <a:ext cx="1930407" cy="1719598"/>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105" name="图片 104"/>
            <p:cNvPicPr>
              <a:picLocks noChangeAspect="1"/>
            </p:cNvPicPr>
            <p:nvPr/>
          </p:nvPicPr>
          <p:blipFill rotWithShape="1">
            <a:blip r:embed="rId10" cstate="print">
              <a:extLst>
                <a:ext uri="{28A0092B-C50C-407E-A947-70E740481C1C}">
                  <a14:useLocalDpi xmlns:a14="http://schemas.microsoft.com/office/drawing/2010/main" val="0"/>
                </a:ext>
              </a:extLst>
            </a:blip>
            <a:srcRect l="38583" t="33957" r="27050" b="18539"/>
            <a:stretch>
              <a:fillRect/>
            </a:stretch>
          </p:blipFill>
          <p:spPr>
            <a:xfrm>
              <a:off x="6043256" y="-876300"/>
              <a:ext cx="499012" cy="876300"/>
            </a:xfrm>
            <a:prstGeom prst="rect">
              <a:avLst/>
            </a:prstGeom>
          </p:spPr>
        </p:pic>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646331"/>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锅炉区域风险点告知卡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501023"/>
        </p:xfrm>
        <a:graphic>
          <a:graphicData uri="http://schemas.openxmlformats.org/drawingml/2006/table">
            <a:tbl>
              <a:tblPr firstRow="1" bandRow="1">
                <a:tableStyleId>{5C22544A-7EE6-4342-B048-85BDC9FD1C3A}</a:tableStyleId>
              </a:tblPr>
              <a:tblGrid>
                <a:gridCol w="1663998"/>
                <a:gridCol w="1687591"/>
                <a:gridCol w="2018242"/>
                <a:gridCol w="5892802"/>
              </a:tblGrid>
              <a:tr h="431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锅炉安全附件及保护装置</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安全附件及保护装置失效，导致锅炉内超压或缺水而引起爆炸。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37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31140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安全阀、压力测量装置、水位测量与示控装置，以及其他保护装置应符合规范要求；锅炉及附件应定期检测。</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火灾、锅炉爆炸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10892" y="3253901"/>
            <a:ext cx="806016" cy="1065915"/>
          </a:xfrm>
          <a:prstGeom prst="rect">
            <a:avLst/>
          </a:prstGeom>
        </p:spPr>
      </p:pic>
      <p:grpSp>
        <p:nvGrpSpPr>
          <p:cNvPr id="8" name="组合 7"/>
          <p:cNvGrpSpPr/>
          <p:nvPr/>
        </p:nvGrpSpPr>
        <p:grpSpPr>
          <a:xfrm>
            <a:off x="2186449" y="3257478"/>
            <a:ext cx="975851" cy="1062338"/>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2708" y="356632"/>
            <a:ext cx="7186583" cy="646331"/>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化学前处理风险点告知卡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83609"/>
        </p:xfrm>
        <a:graphic>
          <a:graphicData uri="http://schemas.openxmlformats.org/drawingml/2006/table">
            <a:tbl>
              <a:tblPr firstRow="1" bandRow="1">
                <a:tableStyleId>{5C22544A-7EE6-4342-B048-85BDC9FD1C3A}</a:tableStyleId>
              </a:tblPr>
              <a:tblGrid>
                <a:gridCol w="1663998"/>
                <a:gridCol w="1687591"/>
                <a:gridCol w="2018242"/>
                <a:gridCol w="5892802"/>
              </a:tblGrid>
              <a:tr h="627744">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化学前处理</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使用有毒或低闪点物品清除旧漆，遇高温物体或火花导致爆炸和火灾。</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283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9734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5394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涂漆前处理作业中不应使用苯，大面积除油和清除旧漆作业中不应使用甲苯、二甲苯和汽油等有毒和低闪点物质。</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使用有机溶剂除油、除旧漆作业时，作业点周围</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15m</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内不应存放易燃易爆物质。</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932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火灾、其他爆炸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10892" y="3552349"/>
            <a:ext cx="806016" cy="1065915"/>
          </a:xfrm>
          <a:prstGeom prst="rect">
            <a:avLst/>
          </a:prstGeom>
        </p:spPr>
      </p:pic>
      <p:grpSp>
        <p:nvGrpSpPr>
          <p:cNvPr id="8" name="组合 7"/>
          <p:cNvGrpSpPr/>
          <p:nvPr/>
        </p:nvGrpSpPr>
        <p:grpSpPr>
          <a:xfrm>
            <a:off x="2186449" y="3555926"/>
            <a:ext cx="975851" cy="1062338"/>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2708" y="356632"/>
            <a:ext cx="718658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涂装作业区域风险点告知卡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83609"/>
        </p:xfrm>
        <a:graphic>
          <a:graphicData uri="http://schemas.openxmlformats.org/drawingml/2006/table">
            <a:tbl>
              <a:tblPr firstRow="1" bandRow="1">
                <a:tableStyleId>{5C22544A-7EE6-4342-B048-85BDC9FD1C3A}</a:tableStyleId>
              </a:tblPr>
              <a:tblGrid>
                <a:gridCol w="1663998"/>
                <a:gridCol w="1687591"/>
                <a:gridCol w="2018242"/>
                <a:gridCol w="5892802"/>
              </a:tblGrid>
              <a:tr h="627744">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涂装作业</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使用有毒或低闪点物品清除旧漆，遇高温物体或火花导致爆炸和火灾。</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283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9734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5394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涂漆前处理作业中不应使用苯，大面积除油和清除旧漆作业中不应使用甲苯、二甲苯和汽油等有毒和低闪点物质。</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使用有机溶剂除油、除旧漆作业时，作业点周围</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15m</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内不应存放易燃易爆物质。</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932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火灾、其他爆炸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10892" y="3552349"/>
            <a:ext cx="806016" cy="1065915"/>
          </a:xfrm>
          <a:prstGeom prst="rect">
            <a:avLst/>
          </a:prstGeom>
        </p:spPr>
      </p:pic>
      <p:grpSp>
        <p:nvGrpSpPr>
          <p:cNvPr id="8" name="组合 7"/>
          <p:cNvGrpSpPr/>
          <p:nvPr/>
        </p:nvGrpSpPr>
        <p:grpSpPr>
          <a:xfrm>
            <a:off x="2186449" y="3555926"/>
            <a:ext cx="975851" cy="1062338"/>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646331"/>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焊接（切割）区域风险点告知卡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95945"/>
        </p:xfrm>
        <a:graphic>
          <a:graphicData uri="http://schemas.openxmlformats.org/drawingml/2006/table">
            <a:tbl>
              <a:tblPr firstRow="1" bandRow="1">
                <a:tableStyleId>{5C22544A-7EE6-4342-B048-85BDC9FD1C3A}</a:tableStyleId>
              </a:tblPr>
              <a:tblGrid>
                <a:gridCol w="1663998"/>
                <a:gridCol w="1687591"/>
                <a:gridCol w="2018242"/>
                <a:gridCol w="5892802"/>
              </a:tblGrid>
              <a:tr h="627744">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焊接（切割）作业区</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未设置防护屏板，飞溅火花引燃易燃物质发生火灾。</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283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9734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5394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在允许操作的地方和焊接场所，应设置不可燃屏板或屏罩隔开，以形成焊接隔离间。</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及时消除周边作业及下方的易燃易爆物质。</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定期清扫焊接通风管道中的积碳等杂物。</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932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火灾、其他爆炸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7" name="组合 6"/>
          <p:cNvGrpSpPr/>
          <p:nvPr/>
        </p:nvGrpSpPr>
        <p:grpSpPr>
          <a:xfrm>
            <a:off x="702744" y="3535823"/>
            <a:ext cx="748387" cy="1072566"/>
            <a:chOff x="7460120" y="5755406"/>
            <a:chExt cx="486444" cy="697157"/>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9"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6692" y="3528532"/>
            <a:ext cx="806016" cy="1065915"/>
          </a:xfrm>
          <a:prstGeom prst="rect">
            <a:avLst/>
          </a:prstGeom>
        </p:spPr>
      </p:pic>
      <p:grpSp>
        <p:nvGrpSpPr>
          <p:cNvPr id="11" name="Group 90"/>
          <p:cNvGrpSpPr>
            <a:grpSpLocks noChangeAspect="1"/>
          </p:cNvGrpSpPr>
          <p:nvPr/>
        </p:nvGrpSpPr>
        <p:grpSpPr bwMode="auto">
          <a:xfrm>
            <a:off x="2679164" y="3534142"/>
            <a:ext cx="930812" cy="1012680"/>
            <a:chOff x="4883" y="2370"/>
            <a:chExt cx="1353" cy="1472"/>
          </a:xfrm>
        </p:grpSpPr>
        <p:sp>
          <p:nvSpPr>
            <p:cNvPr id="12" name="Freeform 91"/>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92"/>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93"/>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94"/>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96"/>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7" name="Freeform 98"/>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电焊设备操作岗位风险点告知卡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83609"/>
        </p:xfrm>
        <a:graphic>
          <a:graphicData uri="http://schemas.openxmlformats.org/drawingml/2006/table">
            <a:tbl>
              <a:tblPr firstRow="1" bandRow="1">
                <a:tableStyleId>{5C22544A-7EE6-4342-B048-85BDC9FD1C3A}</a:tableStyleId>
              </a:tblPr>
              <a:tblGrid>
                <a:gridCol w="1663998"/>
                <a:gridCol w="1687591"/>
                <a:gridCol w="2018242"/>
                <a:gridCol w="5892802"/>
              </a:tblGrid>
              <a:tr h="627744">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电焊设备</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一次线绝缘破损，二次线接头过多或搭接在可燃气体官道上，导致人员触电和可燃气体爆炸。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283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9734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5394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一次线绝缘无破损，二次回路宜直接与被焊工件直接连接或压接。</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焊机在有接地装置的焊件上进行操作，应避免焊机和工件的双重接地。</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禁止搭接或利用厂房金属结构、管道、轨道、设备可移动部位，以及</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PE</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线作为焊接二次回路。</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932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触电</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、其他爆炸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10892" y="3552349"/>
            <a:ext cx="806016" cy="1065915"/>
          </a:xfrm>
          <a:prstGeom prst="rect">
            <a:avLst/>
          </a:prstGeom>
        </p:spPr>
      </p:pic>
      <p:grpSp>
        <p:nvGrpSpPr>
          <p:cNvPr id="8" name="组合 7"/>
          <p:cNvGrpSpPr/>
          <p:nvPr/>
        </p:nvGrpSpPr>
        <p:grpSpPr>
          <a:xfrm>
            <a:off x="2186449" y="3555926"/>
            <a:ext cx="975851" cy="1062338"/>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切割机风险点告知卡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83609"/>
        </p:xfrm>
        <a:graphic>
          <a:graphicData uri="http://schemas.openxmlformats.org/drawingml/2006/table">
            <a:tbl>
              <a:tblPr firstRow="1" bandRow="1">
                <a:tableStyleId>{5C22544A-7EE6-4342-B048-85BDC9FD1C3A}</a:tableStyleId>
              </a:tblPr>
              <a:tblGrid>
                <a:gridCol w="1663998"/>
                <a:gridCol w="1687591"/>
                <a:gridCol w="2018242"/>
                <a:gridCol w="5892802"/>
              </a:tblGrid>
              <a:tr h="627744">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切割机</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由于人员误操作、设备缺陷、外力因素等导致消防水泵故障，易发生机械伤害等事故。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283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9734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5394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禁止设备之上摆放物品</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				</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按标准佩戴劳保用品；用专用工具及时清理铁屑。</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		</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及时清理地面油污、水渍，保持地面卫生。</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		</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严格按加工工艺参数进行加工。</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			</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禁止非专业资质人员操作设备</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				</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严格按设备操作规程进行作业。</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932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机械伤害等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5" name="Group 90"/>
          <p:cNvGrpSpPr>
            <a:grpSpLocks noChangeAspect="1"/>
          </p:cNvGrpSpPr>
          <p:nvPr/>
        </p:nvGrpSpPr>
        <p:grpSpPr bwMode="auto">
          <a:xfrm>
            <a:off x="1622401" y="3565547"/>
            <a:ext cx="1034901" cy="1125924"/>
            <a:chOff x="4883" y="2370"/>
            <a:chExt cx="1353" cy="1472"/>
          </a:xfrm>
        </p:grpSpPr>
        <p:sp>
          <p:nvSpPr>
            <p:cNvPr id="7" name="Freeform 91"/>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92"/>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93"/>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94"/>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96"/>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2" name="Freeform 98"/>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气瓶风险点告知卡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83609"/>
        </p:xfrm>
        <a:graphic>
          <a:graphicData uri="http://schemas.openxmlformats.org/drawingml/2006/table">
            <a:tbl>
              <a:tblPr firstRow="1" bandRow="1">
                <a:tableStyleId>{5C22544A-7EE6-4342-B048-85BDC9FD1C3A}</a:tableStyleId>
              </a:tblPr>
              <a:tblGrid>
                <a:gridCol w="1663998"/>
                <a:gridCol w="1687591"/>
                <a:gridCol w="2018242"/>
                <a:gridCol w="5892802"/>
              </a:tblGrid>
              <a:tr h="627744">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气瓶</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由于人员误操作、设备缺陷、外力因素等导致液氨泄漏，遇明火或静电火花会发生火灾、爆炸等事故。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283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9734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5394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容器、管道的设计压力应当不小于在操作中可能遇到的最高的压力与温度组合工况的压力。容器、管道不应超压运行；</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应按规定设置安全阀、爆破片、紧急切断装置、压力表、液面计等；</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按操作规程执行。</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932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火灾、爆炸、中毒窒息</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32" name="组合 31"/>
          <p:cNvGrpSpPr/>
          <p:nvPr/>
        </p:nvGrpSpPr>
        <p:grpSpPr>
          <a:xfrm>
            <a:off x="702744" y="3535823"/>
            <a:ext cx="748387" cy="1072566"/>
            <a:chOff x="7460120" y="5755406"/>
            <a:chExt cx="486444" cy="697157"/>
          </a:xfrm>
        </p:grpSpPr>
        <p:pic>
          <p:nvPicPr>
            <p:cNvPr id="33" name="图片 3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34"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pic>
        <p:nvPicPr>
          <p:cNvPr id="35" name="图片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6692" y="3528532"/>
            <a:ext cx="806016" cy="1065915"/>
          </a:xfrm>
          <a:prstGeom prst="rect">
            <a:avLst/>
          </a:prstGeom>
        </p:spPr>
      </p:pic>
      <p:grpSp>
        <p:nvGrpSpPr>
          <p:cNvPr id="43" name="组合 42"/>
          <p:cNvGrpSpPr/>
          <p:nvPr/>
        </p:nvGrpSpPr>
        <p:grpSpPr>
          <a:xfrm>
            <a:off x="2685212" y="3555926"/>
            <a:ext cx="953973" cy="1038521"/>
            <a:chOff x="7545390" y="1668463"/>
            <a:chExt cx="2149476" cy="2339976"/>
          </a:xfrm>
        </p:grpSpPr>
        <p:sp>
          <p:nvSpPr>
            <p:cNvPr id="44"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手持电钻风险点告知</a:t>
            </a:r>
            <a:r>
              <a:rPr lang="zh-CN" altLang="en-US" sz="3600" b="1" spc="600" dirty="0">
                <a:solidFill>
                  <a:srgbClr val="C00000"/>
                </a:solidFill>
                <a:latin typeface="微软雅黑" panose="020B0503020204020204" pitchFamily="34" charset="-122"/>
                <a:ea typeface="微软雅黑" panose="020B0503020204020204" pitchFamily="34" charset="-122"/>
              </a:rPr>
              <a:t>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41369"/>
        </p:xfrm>
        <a:graphic>
          <a:graphicData uri="http://schemas.openxmlformats.org/drawingml/2006/table">
            <a:tbl>
              <a:tblPr firstRow="1" bandRow="1">
                <a:tableStyleId>{5C22544A-7EE6-4342-B048-85BDC9FD1C3A}</a:tableStyleId>
              </a:tblPr>
              <a:tblGrid>
                <a:gridCol w="1663998"/>
                <a:gridCol w="1687591"/>
                <a:gridCol w="2018242"/>
                <a:gridCol w="5892802"/>
              </a:tblGrid>
              <a:tr h="5207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手持电钻</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由于人员误操作、设备缺陷、外力因素等导致设备故障，易发生机械伤害等事故。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37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97934">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94469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做好设备预防性维修；</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设备护罩、护栏可靠齐备；</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完善设备急停开关、连锁装置；</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严格执行维修时的上锁挂牌程序；</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运行时不得检查擦拭设备；</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加强安全教育；</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员工配发相应劳保用品，并经常组织检查员工佩戴情况；</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marR="0" lvl="0" indent="0" algn="l" defTabSz="914400" rtl="0" eaLnBrk="1" fontAlgn="auto" latinLnBrk="0" hangingPunct="1">
                        <a:lnSpc>
                          <a:spcPct val="130000"/>
                        </a:lnSpc>
                        <a:spcBef>
                          <a:spcPts val="0"/>
                        </a:spcBef>
                        <a:spcAft>
                          <a:spcPts val="0"/>
                        </a:spcAft>
                        <a:buClrTx/>
                        <a:buSzTx/>
                        <a:buFont typeface="+mj-lt"/>
                        <a:buAutoNum type="arabicPeriod"/>
                        <a:defRPr/>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危险区张贴警示标志、危害告知牌。</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3766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触电、机械伤害等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99475">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7" name="Group 90"/>
          <p:cNvGrpSpPr>
            <a:grpSpLocks noChangeAspect="1"/>
          </p:cNvGrpSpPr>
          <p:nvPr/>
        </p:nvGrpSpPr>
        <p:grpSpPr bwMode="auto">
          <a:xfrm>
            <a:off x="866079" y="3186856"/>
            <a:ext cx="1034901" cy="1125924"/>
            <a:chOff x="4883" y="2370"/>
            <a:chExt cx="1353" cy="1472"/>
          </a:xfrm>
        </p:grpSpPr>
        <p:sp>
          <p:nvSpPr>
            <p:cNvPr id="8" name="Freeform 91"/>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92"/>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93"/>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94"/>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96"/>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3" name="Freeform 98"/>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4" name="Group 70"/>
          <p:cNvGrpSpPr>
            <a:grpSpLocks noChangeAspect="1"/>
          </p:cNvGrpSpPr>
          <p:nvPr/>
        </p:nvGrpSpPr>
        <p:grpSpPr bwMode="auto">
          <a:xfrm>
            <a:off x="2330467" y="3213627"/>
            <a:ext cx="1011788" cy="1099153"/>
            <a:chOff x="2378" y="2565"/>
            <a:chExt cx="1355" cy="1472"/>
          </a:xfrm>
        </p:grpSpPr>
        <p:sp>
          <p:nvSpPr>
            <p:cNvPr id="15"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6"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冲击钻风险点告知</a:t>
            </a:r>
            <a:r>
              <a:rPr lang="zh-CN" altLang="en-US" sz="3600" b="1" spc="600" dirty="0">
                <a:solidFill>
                  <a:srgbClr val="C00000"/>
                </a:solidFill>
                <a:latin typeface="微软雅黑" panose="020B0503020204020204" pitchFamily="34" charset="-122"/>
                <a:ea typeface="微软雅黑" panose="020B0503020204020204" pitchFamily="34" charset="-122"/>
              </a:rPr>
              <a:t>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39000"/>
        </p:xfrm>
        <a:graphic>
          <a:graphicData uri="http://schemas.openxmlformats.org/drawingml/2006/table">
            <a:tbl>
              <a:tblPr firstRow="1" bandRow="1">
                <a:tableStyleId>{5C22544A-7EE6-4342-B048-85BDC9FD1C3A}</a:tableStyleId>
              </a:tblPr>
              <a:tblGrid>
                <a:gridCol w="1663998"/>
                <a:gridCol w="1687591"/>
                <a:gridCol w="2018242"/>
                <a:gridCol w="5892802"/>
              </a:tblGrid>
              <a:tr h="5334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冲击钻</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由于人员误操作、设备缺陷、外力因素等导致设备故障，易发生机械伤害等事故。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7244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04125">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94469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做好设备预防性维修；</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设备护罩、护栏可靠齐备；</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完善设备急停开关、连锁装置；</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严格执行维修时的上锁挂牌程序；</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运行时不得检查擦拭设备；</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加强安全教育；</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en-US" sz="1400" b="1" kern="1200" dirty="0">
                          <a:solidFill>
                            <a:schemeClr val="tx1"/>
                          </a:solidFill>
                          <a:latin typeface="微软雅黑" panose="020B0503020204020204" pitchFamily="34" charset="-122"/>
                          <a:ea typeface="微软雅黑" panose="020B0503020204020204" pitchFamily="34" charset="-122"/>
                          <a:cs typeface="+mn-cs"/>
                        </a:rPr>
                        <a:t>员工配发相应劳保用品，并经常组织检查员工佩戴情况；</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危险区张贴警示标志、危害告知牌。</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3766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触电、机械伤害等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99475">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7" name="Group 90"/>
          <p:cNvGrpSpPr>
            <a:grpSpLocks noChangeAspect="1"/>
          </p:cNvGrpSpPr>
          <p:nvPr/>
        </p:nvGrpSpPr>
        <p:grpSpPr bwMode="auto">
          <a:xfrm>
            <a:off x="866079" y="3186856"/>
            <a:ext cx="1034901" cy="1125924"/>
            <a:chOff x="4883" y="2370"/>
            <a:chExt cx="1353" cy="1472"/>
          </a:xfrm>
        </p:grpSpPr>
        <p:sp>
          <p:nvSpPr>
            <p:cNvPr id="8" name="Freeform 91"/>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92"/>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93"/>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94"/>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96"/>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3" name="Freeform 98"/>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4" name="Group 70"/>
          <p:cNvGrpSpPr>
            <a:grpSpLocks noChangeAspect="1"/>
          </p:cNvGrpSpPr>
          <p:nvPr/>
        </p:nvGrpSpPr>
        <p:grpSpPr bwMode="auto">
          <a:xfrm>
            <a:off x="2330467" y="3213627"/>
            <a:ext cx="1011788" cy="1099153"/>
            <a:chOff x="2378" y="2565"/>
            <a:chExt cx="1355" cy="1472"/>
          </a:xfrm>
        </p:grpSpPr>
        <p:sp>
          <p:nvSpPr>
            <p:cNvPr id="15"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6"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贮液器风险点告知</a:t>
            </a:r>
            <a:r>
              <a:rPr lang="zh-CN" altLang="en-US" sz="3600" b="1" spc="600" dirty="0">
                <a:solidFill>
                  <a:srgbClr val="C00000"/>
                </a:solidFill>
                <a:latin typeface="微软雅黑" panose="020B0503020204020204" pitchFamily="34" charset="-122"/>
                <a:ea typeface="微软雅黑" panose="020B0503020204020204" pitchFamily="34" charset="-122"/>
              </a:rPr>
              <a:t>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56770"/>
        </p:xfrm>
        <a:graphic>
          <a:graphicData uri="http://schemas.openxmlformats.org/drawingml/2006/table">
            <a:tbl>
              <a:tblPr firstRow="1" bandRow="1">
                <a:tableStyleId>{5C22544A-7EE6-4342-B048-85BDC9FD1C3A}</a:tableStyleId>
              </a:tblPr>
              <a:tblGrid>
                <a:gridCol w="1663998"/>
                <a:gridCol w="1687591"/>
                <a:gridCol w="2018242"/>
                <a:gridCol w="5892802"/>
              </a:tblGrid>
              <a:tr h="561715">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贮液器</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由于人员误操作、设备缺陷、外力因素等导致泄露，遇明火或静电火花会发生火灾、爆炸等事故。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7518">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25577">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04791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定期进行放油操作；</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定期进行放空气操作；</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做好设备运行记录；</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火灾、爆炸、中毒窒息</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10892" y="3349151"/>
            <a:ext cx="806016" cy="1065915"/>
          </a:xfrm>
          <a:prstGeom prst="rect">
            <a:avLst/>
          </a:prstGeom>
        </p:spPr>
      </p:pic>
      <p:grpSp>
        <p:nvGrpSpPr>
          <p:cNvPr id="8" name="组合 7"/>
          <p:cNvGrpSpPr/>
          <p:nvPr/>
        </p:nvGrpSpPr>
        <p:grpSpPr>
          <a:xfrm>
            <a:off x="2186449" y="3352728"/>
            <a:ext cx="975851" cy="1062338"/>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p:cNvGraphicFramePr>
            <a:graphicFrameLocks noGrp="1"/>
          </p:cNvGraphicFramePr>
          <p:nvPr/>
        </p:nvGraphicFramePr>
        <p:xfrm>
          <a:off x="497745" y="1244601"/>
          <a:ext cx="11185524" cy="5281612"/>
        </p:xfrm>
        <a:graphic>
          <a:graphicData uri="http://schemas.openxmlformats.org/drawingml/2006/table">
            <a:tbl>
              <a:tblPr firstRow="1" bandRow="1">
                <a:tableStyleId>{5C22544A-7EE6-4342-B048-85BDC9FD1C3A}</a:tableStyleId>
              </a:tblPr>
              <a:tblGrid>
                <a:gridCol w="1553366"/>
                <a:gridCol w="1093468"/>
                <a:gridCol w="1505125"/>
                <a:gridCol w="7033565"/>
              </a:tblGrid>
              <a:tr h="508000">
                <a:tc rowSpan="2"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847850">
                <a:tc vMerge="1" gridSpan="2">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8800">
                <a:tc rowSpan="2"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rowSpan="2"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r>
              <a:tr h="746125">
                <a:tc vMerge="1" gridSpan="3">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vMerge="1" hMerge="1">
                  <a:tcPr/>
                </a:tc>
                <a:tc row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858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35037">
                <a:tc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文本框 7"/>
          <p:cNvSpPr txBox="1"/>
          <p:nvPr/>
        </p:nvSpPr>
        <p:spPr>
          <a:xfrm>
            <a:off x="3409950" y="356632"/>
            <a:ext cx="5372100" cy="646331"/>
          </a:xfrm>
          <a:prstGeom prst="rect">
            <a:avLst/>
          </a:prstGeom>
          <a:noFill/>
        </p:spPr>
        <p:txBody>
          <a:bodyPr wrap="square" rtlCol="0">
            <a:spAutoFit/>
          </a:bodyPr>
          <a:lstStyle/>
          <a:p>
            <a:pPr algn="ctr"/>
            <a:r>
              <a:rPr lang="zh-CN" altLang="en-US" sz="3600" b="1" spc="600" dirty="0">
                <a:solidFill>
                  <a:srgbClr val="C00000"/>
                </a:solidFill>
                <a:latin typeface="微软雅黑" panose="020B0503020204020204" pitchFamily="34" charset="-122"/>
                <a:ea typeface="微软雅黑" panose="020B0503020204020204" pitchFamily="34" charset="-122"/>
              </a:rPr>
              <a:t>危险源风险告知卡</a:t>
            </a:r>
            <a:endParaRPr lang="zh-CN" altLang="en-US" sz="3600" b="1" spc="600" dirty="0">
              <a:solidFill>
                <a:srgbClr val="C0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685800" y="1358900"/>
            <a:ext cx="1917700"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危险源名称：</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3313114" y="1310278"/>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危险因素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7507287" y="1295400"/>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事故诱因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7507287" y="3690254"/>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防范措施</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510445" y="5005700"/>
            <a:ext cx="1533525" cy="468000"/>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重要提示</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1243782" y="1842532"/>
            <a:ext cx="1371599" cy="369332"/>
          </a:xfrm>
          <a:prstGeom prst="rect">
            <a:avLst/>
          </a:prstGeom>
          <a:noFill/>
        </p:spPr>
        <p:txBody>
          <a:bodyPr wrap="square" rtlCol="0">
            <a:spAutoFit/>
          </a:bodyPr>
          <a:lstStyle/>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喷漆工位一</a:t>
            </a:r>
            <a:endParaRPr lang="zh-CN" altLang="zh-CN"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3313114" y="1804260"/>
            <a:ext cx="1371600" cy="1509324"/>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1、火灾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2、中毒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3、触电</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4、高温</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5、高压气喷</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6、高处坠落</a:t>
            </a:r>
            <a:endParaRPr lang="zh-CN" altLang="zh-CN" sz="1200" b="1" dirty="0">
              <a:latin typeface="微软雅黑" panose="020B0503020204020204" pitchFamily="34" charset="-122"/>
              <a:ea typeface="微软雅黑" panose="020B0503020204020204" pitchFamily="34" charset="-122"/>
            </a:endParaRPr>
          </a:p>
        </p:txBody>
      </p:sp>
      <p:sp>
        <p:nvSpPr>
          <p:cNvPr id="4" name="矩形 3"/>
          <p:cNvSpPr/>
          <p:nvPr/>
        </p:nvSpPr>
        <p:spPr>
          <a:xfrm>
            <a:off x="4684714" y="1804260"/>
            <a:ext cx="6821486" cy="1749390"/>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1、在现场吸烟，携带火种进入喷漆房，电源开关不防爆，易燃垃圾清理不及时均可能引发火灾；</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2、油漆中含有甲苯、二甲苯，稀料中含有丙酮，不按规定穿戴劳动防护用品，不戴防毒面具，引发中毒事故；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3、漆房内电源线路破损；绝缘、接地不良引发事故；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4、通风设备不完好，引发高温。</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5、处理喷枪堵塞时可能引发高压气喷伤害；</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6、登高作业时，可能引发坠落。</a:t>
            </a:r>
            <a:endParaRPr lang="zh-CN" altLang="zh-CN" sz="1200" b="1" dirty="0">
              <a:latin typeface="微软雅黑" panose="020B0503020204020204" pitchFamily="34" charset="-122"/>
              <a:ea typeface="微软雅黑" panose="020B0503020204020204" pitchFamily="34" charset="-122"/>
            </a:endParaRPr>
          </a:p>
        </p:txBody>
      </p:sp>
      <p:sp>
        <p:nvSpPr>
          <p:cNvPr id="6" name="矩形 5"/>
          <p:cNvSpPr/>
          <p:nvPr/>
        </p:nvSpPr>
        <p:spPr>
          <a:xfrm>
            <a:off x="4684714" y="4140384"/>
            <a:ext cx="6096000" cy="1749390"/>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1、喷漆作业人员应接受喷漆作业专业及安全技术培训后方可上岗；</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2、操作人员熟知本岗位安全操作规程，并按规程要求操作；</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3、操作人员必须戴防毒面具，穿喷漆服，戴胶手套；</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4、严禁烟火，现场易燃垃圾要及时清理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5、加强通风，保证喷漆房内的温度不过高，蒸汽浓度不超标。</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6、处理喷枪堵塞时，用钢针通畅后，应对地45°角试喷；</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7、高处作业时，必须系安全带。</a:t>
            </a:r>
            <a:endParaRPr lang="zh-CN" altLang="zh-CN" sz="1200" b="1" dirty="0">
              <a:latin typeface="微软雅黑" panose="020B0503020204020204" pitchFamily="34" charset="-122"/>
              <a:ea typeface="微软雅黑" panose="020B0503020204020204" pitchFamily="34" charset="-122"/>
            </a:endParaRPr>
          </a:p>
        </p:txBody>
      </p:sp>
      <p:sp>
        <p:nvSpPr>
          <p:cNvPr id="28" name="矩形 27"/>
          <p:cNvSpPr/>
          <p:nvPr/>
        </p:nvSpPr>
        <p:spPr>
          <a:xfrm>
            <a:off x="569944"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火灾报警电话：</a:t>
            </a:r>
            <a:r>
              <a:rPr lang="en-US" altLang="zh-CN" sz="1200" b="1" dirty="0">
                <a:solidFill>
                  <a:schemeClr val="bg1"/>
                </a:solidFill>
                <a:latin typeface="微软雅黑" panose="020B0503020204020204" pitchFamily="34" charset="-122"/>
                <a:ea typeface="微软雅黑" panose="020B0503020204020204" pitchFamily="34" charset="-122"/>
              </a:rPr>
              <a:t>119</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29" name="矩形 28"/>
          <p:cNvSpPr/>
          <p:nvPr/>
        </p:nvSpPr>
        <p:spPr>
          <a:xfrm>
            <a:off x="2362036"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急救电话：</a:t>
            </a:r>
            <a:r>
              <a:rPr lang="en-US" altLang="zh-CN" sz="1200" b="1" dirty="0">
                <a:solidFill>
                  <a:schemeClr val="bg1"/>
                </a:solidFill>
                <a:latin typeface="微软雅黑" panose="020B0503020204020204" pitchFamily="34" charset="-122"/>
                <a:ea typeface="微软雅黑" panose="020B0503020204020204" pitchFamily="34" charset="-122"/>
              </a:rPr>
              <a:t>120</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569944" y="5929602"/>
            <a:ext cx="4163186"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公司应急电话：白天：</a:t>
            </a:r>
            <a:r>
              <a:rPr lang="en-US" altLang="zh-CN" sz="1200" b="1" dirty="0">
                <a:solidFill>
                  <a:schemeClr val="bg1"/>
                </a:solidFill>
                <a:latin typeface="微软雅黑" panose="020B0503020204020204" pitchFamily="34" charset="-122"/>
                <a:ea typeface="微软雅黑" panose="020B0503020204020204" pitchFamily="34" charset="-122"/>
              </a:rPr>
              <a:t>888888         </a:t>
            </a:r>
            <a:r>
              <a:rPr lang="zh-CN" altLang="en-US" sz="1200" b="1" dirty="0">
                <a:solidFill>
                  <a:schemeClr val="bg1"/>
                </a:solidFill>
                <a:latin typeface="微软雅黑" panose="020B0503020204020204" pitchFamily="34" charset="-122"/>
                <a:ea typeface="微软雅黑" panose="020B0503020204020204" pitchFamily="34" charset="-122"/>
              </a:rPr>
              <a:t>夜间：</a:t>
            </a:r>
            <a:r>
              <a:rPr lang="en-US" altLang="zh-CN" sz="1200" b="1" dirty="0">
                <a:solidFill>
                  <a:schemeClr val="bg1"/>
                </a:solidFill>
                <a:latin typeface="微软雅黑" panose="020B0503020204020204" pitchFamily="34" charset="-122"/>
                <a:ea typeface="微软雅黑" panose="020B0503020204020204" pitchFamily="34" charset="-122"/>
              </a:rPr>
              <a:t>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569944" y="6204564"/>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市医院电话：</a:t>
            </a:r>
            <a:r>
              <a:rPr lang="en-US" altLang="zh-CN" sz="1200" b="1" dirty="0">
                <a:solidFill>
                  <a:schemeClr val="bg1"/>
                </a:solidFill>
                <a:latin typeface="微软雅黑" panose="020B0503020204020204" pitchFamily="34" charset="-122"/>
                <a:ea typeface="微软雅黑" panose="020B0503020204020204" pitchFamily="34" charset="-122"/>
              </a:rPr>
              <a:t>8888888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2177059" y="4928691"/>
            <a:ext cx="2578955" cy="646331"/>
          </a:xfrm>
          <a:prstGeom prst="rect">
            <a:avLst/>
          </a:prstGeom>
        </p:spPr>
        <p:txBody>
          <a:bodyPr wrap="square">
            <a:spAutoFit/>
          </a:bodyPr>
          <a:lstStyle/>
          <a:p>
            <a:r>
              <a:rPr lang="zh-CN" altLang="zh-CN" b="1" dirty="0"/>
              <a:t>非喷漆人员禁止操作！</a:t>
            </a:r>
            <a:endParaRPr lang="zh-CN" altLang="zh-CN" b="1" dirty="0"/>
          </a:p>
          <a:p>
            <a:r>
              <a:rPr lang="zh-CN" altLang="zh-CN" b="1" dirty="0"/>
              <a:t>必须进行安全点检！</a:t>
            </a:r>
            <a:endParaRPr lang="zh-CN" altLang="zh-CN" b="1" dirty="0"/>
          </a:p>
        </p:txBody>
      </p:sp>
      <p:grpSp>
        <p:nvGrpSpPr>
          <p:cNvPr id="18" name="组合 17"/>
          <p:cNvGrpSpPr/>
          <p:nvPr/>
        </p:nvGrpSpPr>
        <p:grpSpPr>
          <a:xfrm>
            <a:off x="6914153" y="5823217"/>
            <a:ext cx="487557" cy="688095"/>
            <a:chOff x="6760828" y="5703675"/>
            <a:chExt cx="487557" cy="688095"/>
          </a:xfrm>
        </p:grpSpPr>
        <p:pic>
          <p:nvPicPr>
            <p:cNvPr id="15" name="图片 14"/>
            <p:cNvPicPr>
              <a:picLocks noChangeAspect="1"/>
            </p:cNvPicPr>
            <p:nvPr/>
          </p:nvPicPr>
          <p:blipFill rotWithShape="1">
            <a:blip r:embed="rId1" cstate="print">
              <a:extLst>
                <a:ext uri="{28A0092B-C50C-407E-A947-70E740481C1C}">
                  <a14:useLocalDpi xmlns:a14="http://schemas.microsoft.com/office/drawing/2010/main" val="0"/>
                </a:ext>
              </a:extLst>
            </a:blip>
            <a:srcRect l="1190"/>
            <a:stretch>
              <a:fillRect/>
            </a:stretch>
          </p:blipFill>
          <p:spPr>
            <a:xfrm>
              <a:off x="6760828" y="5703675"/>
              <a:ext cx="487557" cy="683872"/>
            </a:xfrm>
            <a:prstGeom prst="rect">
              <a:avLst/>
            </a:prstGeom>
          </p:spPr>
        </p:pic>
        <p:sp>
          <p:nvSpPr>
            <p:cNvPr id="32" name="Rectangle 74"/>
            <p:cNvSpPr>
              <a:spLocks noChangeArrowheads="1"/>
            </p:cNvSpPr>
            <p:nvPr/>
          </p:nvSpPr>
          <p:spPr bwMode="auto">
            <a:xfrm>
              <a:off x="6760829" y="5703675"/>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37" name="组合 36"/>
          <p:cNvGrpSpPr/>
          <p:nvPr/>
        </p:nvGrpSpPr>
        <p:grpSpPr>
          <a:xfrm>
            <a:off x="5876027" y="5814567"/>
            <a:ext cx="502291" cy="688095"/>
            <a:chOff x="5048562" y="5751300"/>
            <a:chExt cx="502291" cy="688095"/>
          </a:xfrm>
        </p:grpSpPr>
        <p:pic>
          <p:nvPicPr>
            <p:cNvPr id="38" name="图片 37"/>
            <p:cNvPicPr>
              <a:picLocks noChangeAspect="1"/>
            </p:cNvPicPr>
            <p:nvPr/>
          </p:nvPicPr>
          <p:blipFill rotWithShape="1">
            <a:blip r:embed="rId2" cstate="print">
              <a:extLst>
                <a:ext uri="{28A0092B-C50C-407E-A947-70E740481C1C}">
                  <a14:useLocalDpi xmlns:a14="http://schemas.microsoft.com/office/drawing/2010/main" val="0"/>
                </a:ext>
              </a:extLst>
            </a:blip>
            <a:srcRect l="11551" t="10118" r="6896" b="5700"/>
            <a:stretch>
              <a:fillRect/>
            </a:stretch>
          </p:blipFill>
          <p:spPr>
            <a:xfrm>
              <a:off x="5048562" y="5773278"/>
              <a:ext cx="502291" cy="666117"/>
            </a:xfrm>
            <a:prstGeom prst="rect">
              <a:avLst/>
            </a:prstGeom>
          </p:spPr>
        </p:pic>
        <p:sp>
          <p:nvSpPr>
            <p:cNvPr id="49" name="Rectangle 74"/>
            <p:cNvSpPr>
              <a:spLocks noChangeArrowheads="1"/>
            </p:cNvSpPr>
            <p:nvPr/>
          </p:nvSpPr>
          <p:spPr bwMode="auto">
            <a:xfrm>
              <a:off x="5048562"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50" name="组合 49"/>
          <p:cNvGrpSpPr/>
          <p:nvPr/>
        </p:nvGrpSpPr>
        <p:grpSpPr>
          <a:xfrm>
            <a:off x="7937545" y="5824378"/>
            <a:ext cx="486444" cy="692201"/>
            <a:chOff x="6231394" y="5751300"/>
            <a:chExt cx="486444" cy="692201"/>
          </a:xfrm>
        </p:grpSpPr>
        <p:pic>
          <p:nvPicPr>
            <p:cNvPr id="51" name="图片 50"/>
            <p:cNvPicPr>
              <a:picLocks noChangeAspect="1"/>
            </p:cNvPicPr>
            <p:nvPr/>
          </p:nvPicPr>
          <p:blipFill rotWithShape="1">
            <a:blip r:embed="rId3" cstate="print">
              <a:extLst>
                <a:ext uri="{28A0092B-C50C-407E-A947-70E740481C1C}">
                  <a14:useLocalDpi xmlns:a14="http://schemas.microsoft.com/office/drawing/2010/main" val="0"/>
                </a:ext>
              </a:extLst>
            </a:blip>
            <a:srcRect l="5478" t="241" r="2087"/>
            <a:stretch>
              <a:fillRect/>
            </a:stretch>
          </p:blipFill>
          <p:spPr>
            <a:xfrm>
              <a:off x="6241081" y="5777383"/>
              <a:ext cx="476757" cy="666118"/>
            </a:xfrm>
            <a:prstGeom prst="rect">
              <a:avLst/>
            </a:prstGeom>
          </p:spPr>
        </p:pic>
        <p:sp>
          <p:nvSpPr>
            <p:cNvPr id="52" name="Rectangle 74"/>
            <p:cNvSpPr>
              <a:spLocks noChangeArrowheads="1"/>
            </p:cNvSpPr>
            <p:nvPr/>
          </p:nvSpPr>
          <p:spPr bwMode="auto">
            <a:xfrm>
              <a:off x="6231394"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53" name="组合 52"/>
          <p:cNvGrpSpPr/>
          <p:nvPr/>
        </p:nvGrpSpPr>
        <p:grpSpPr>
          <a:xfrm>
            <a:off x="9982101" y="5819231"/>
            <a:ext cx="486444" cy="688095"/>
            <a:chOff x="8735814" y="5755986"/>
            <a:chExt cx="486444" cy="688095"/>
          </a:xfrm>
        </p:grpSpPr>
        <p:pic>
          <p:nvPicPr>
            <p:cNvPr id="54" name="图片 53"/>
            <p:cNvPicPr>
              <a:picLocks noChangeAspect="1"/>
            </p:cNvPicPr>
            <p:nvPr/>
          </p:nvPicPr>
          <p:blipFill rotWithShape="1">
            <a:blip r:embed="rId4" cstate="print">
              <a:extLst>
                <a:ext uri="{28A0092B-C50C-407E-A947-70E740481C1C}">
                  <a14:useLocalDpi xmlns:a14="http://schemas.microsoft.com/office/drawing/2010/main" val="0"/>
                </a:ext>
              </a:extLst>
            </a:blip>
            <a:srcRect t="73996"/>
            <a:stretch>
              <a:fillRect/>
            </a:stretch>
          </p:blipFill>
          <p:spPr>
            <a:xfrm>
              <a:off x="8769807" y="6298257"/>
              <a:ext cx="418458" cy="135716"/>
            </a:xfrm>
            <a:prstGeom prst="rect">
              <a:avLst/>
            </a:prstGeom>
          </p:spPr>
        </p:pic>
        <p:sp>
          <p:nvSpPr>
            <p:cNvPr id="55" name="Rectangle 74"/>
            <p:cNvSpPr>
              <a:spLocks noChangeArrowheads="1"/>
            </p:cNvSpPr>
            <p:nvPr/>
          </p:nvSpPr>
          <p:spPr bwMode="auto">
            <a:xfrm>
              <a:off x="8735814" y="575598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pic>
          <p:nvPicPr>
            <p:cNvPr id="56" name="图片 55"/>
            <p:cNvPicPr>
              <a:picLocks noChangeAspect="1"/>
            </p:cNvPicPr>
            <p:nvPr/>
          </p:nvPicPr>
          <p:blipFill rotWithShape="1">
            <a:blip r:embed="rId5" cstate="print">
              <a:extLst>
                <a:ext uri="{28A0092B-C50C-407E-A947-70E740481C1C}">
                  <a14:useLocalDpi xmlns:a14="http://schemas.microsoft.com/office/drawing/2010/main" val="0"/>
                </a:ext>
              </a:extLst>
            </a:blip>
            <a:srcRect l="6931" t="1438" r="3863" b="26801"/>
            <a:stretch>
              <a:fillRect/>
            </a:stretch>
          </p:blipFill>
          <p:spPr>
            <a:xfrm>
              <a:off x="8754366" y="5769163"/>
              <a:ext cx="467892" cy="469434"/>
            </a:xfrm>
            <a:prstGeom prst="rect">
              <a:avLst/>
            </a:prstGeom>
          </p:spPr>
        </p:pic>
      </p:grpSp>
      <p:grpSp>
        <p:nvGrpSpPr>
          <p:cNvPr id="57" name="组合 56"/>
          <p:cNvGrpSpPr/>
          <p:nvPr/>
        </p:nvGrpSpPr>
        <p:grpSpPr>
          <a:xfrm>
            <a:off x="8959824" y="5819487"/>
            <a:ext cx="486444" cy="689896"/>
            <a:chOff x="6832165" y="5753605"/>
            <a:chExt cx="486444" cy="689896"/>
          </a:xfrm>
        </p:grpSpPr>
        <p:pic>
          <p:nvPicPr>
            <p:cNvPr id="58" name="图片 5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9409" y="5782161"/>
              <a:ext cx="479200" cy="661340"/>
            </a:xfrm>
            <a:prstGeom prst="rect">
              <a:avLst/>
            </a:prstGeom>
          </p:spPr>
        </p:pic>
        <p:sp>
          <p:nvSpPr>
            <p:cNvPr id="59" name="Rectangle 74"/>
            <p:cNvSpPr>
              <a:spLocks noChangeArrowheads="1"/>
            </p:cNvSpPr>
            <p:nvPr/>
          </p:nvSpPr>
          <p:spPr bwMode="auto">
            <a:xfrm>
              <a:off x="6832165" y="5753605"/>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pic>
        <p:nvPicPr>
          <p:cNvPr id="22" name="图片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0237" y="3780189"/>
            <a:ext cx="690867" cy="913637"/>
          </a:xfrm>
          <a:prstGeom prst="rect">
            <a:avLst/>
          </a:prstGeom>
        </p:spPr>
      </p:pic>
      <p:grpSp>
        <p:nvGrpSpPr>
          <p:cNvPr id="60" name="组合 59"/>
          <p:cNvGrpSpPr/>
          <p:nvPr/>
        </p:nvGrpSpPr>
        <p:grpSpPr>
          <a:xfrm>
            <a:off x="2933924" y="3871404"/>
            <a:ext cx="709763" cy="772097"/>
            <a:chOff x="5300437" y="861933"/>
            <a:chExt cx="2151063" cy="2339976"/>
          </a:xfrm>
        </p:grpSpPr>
        <p:sp>
          <p:nvSpPr>
            <p:cNvPr id="61" name="Freeform 16"/>
            <p:cNvSpPr/>
            <p:nvPr/>
          </p:nvSpPr>
          <p:spPr bwMode="auto">
            <a:xfrm>
              <a:off x="5300437" y="861933"/>
              <a:ext cx="2151063" cy="1931988"/>
            </a:xfrm>
            <a:custGeom>
              <a:avLst/>
              <a:gdLst>
                <a:gd name="T0" fmla="*/ 113 w 1355"/>
                <a:gd name="T1" fmla="*/ 1217 h 1217"/>
                <a:gd name="T2" fmla="*/ 1237 w 1355"/>
                <a:gd name="T3" fmla="*/ 1217 h 1217"/>
                <a:gd name="T4" fmla="*/ 1247 w 1355"/>
                <a:gd name="T5" fmla="*/ 1217 h 1217"/>
                <a:gd name="T6" fmla="*/ 1261 w 1355"/>
                <a:gd name="T7" fmla="*/ 1214 h 1217"/>
                <a:gd name="T8" fmla="*/ 1272 w 1355"/>
                <a:gd name="T9" fmla="*/ 1212 h 1217"/>
                <a:gd name="T10" fmla="*/ 1282 w 1355"/>
                <a:gd name="T11" fmla="*/ 1209 h 1217"/>
                <a:gd name="T12" fmla="*/ 1296 w 1355"/>
                <a:gd name="T13" fmla="*/ 1201 h 1217"/>
                <a:gd name="T14" fmla="*/ 1306 w 1355"/>
                <a:gd name="T15" fmla="*/ 1196 h 1217"/>
                <a:gd name="T16" fmla="*/ 1317 w 1355"/>
                <a:gd name="T17" fmla="*/ 1188 h 1217"/>
                <a:gd name="T18" fmla="*/ 1328 w 1355"/>
                <a:gd name="T19" fmla="*/ 1177 h 1217"/>
                <a:gd name="T20" fmla="*/ 1333 w 1355"/>
                <a:gd name="T21" fmla="*/ 1169 h 1217"/>
                <a:gd name="T22" fmla="*/ 1344 w 1355"/>
                <a:gd name="T23" fmla="*/ 1150 h 1217"/>
                <a:gd name="T24" fmla="*/ 1347 w 1355"/>
                <a:gd name="T25" fmla="*/ 1139 h 1217"/>
                <a:gd name="T26" fmla="*/ 1352 w 1355"/>
                <a:gd name="T27" fmla="*/ 1126 h 1217"/>
                <a:gd name="T28" fmla="*/ 1355 w 1355"/>
                <a:gd name="T29" fmla="*/ 1112 h 1217"/>
                <a:gd name="T30" fmla="*/ 1355 w 1355"/>
                <a:gd name="T31" fmla="*/ 1088 h 1217"/>
                <a:gd name="T32" fmla="*/ 1352 w 1355"/>
                <a:gd name="T33" fmla="*/ 1072 h 1217"/>
                <a:gd name="T34" fmla="*/ 1347 w 1355"/>
                <a:gd name="T35" fmla="*/ 1062 h 1217"/>
                <a:gd name="T36" fmla="*/ 1336 w 1355"/>
                <a:gd name="T37" fmla="*/ 1037 h 1217"/>
                <a:gd name="T38" fmla="*/ 1315 w 1355"/>
                <a:gd name="T39" fmla="*/ 997 h 1217"/>
                <a:gd name="T40" fmla="*/ 781 w 1355"/>
                <a:gd name="T41" fmla="*/ 56 h 1217"/>
                <a:gd name="T42" fmla="*/ 765 w 1355"/>
                <a:gd name="T43" fmla="*/ 35 h 1217"/>
                <a:gd name="T44" fmla="*/ 754 w 1355"/>
                <a:gd name="T45" fmla="*/ 27 h 1217"/>
                <a:gd name="T46" fmla="*/ 743 w 1355"/>
                <a:gd name="T47" fmla="*/ 19 h 1217"/>
                <a:gd name="T48" fmla="*/ 732 w 1355"/>
                <a:gd name="T49" fmla="*/ 13 h 1217"/>
                <a:gd name="T50" fmla="*/ 727 w 1355"/>
                <a:gd name="T51" fmla="*/ 8 h 1217"/>
                <a:gd name="T52" fmla="*/ 716 w 1355"/>
                <a:gd name="T53" fmla="*/ 5 h 1217"/>
                <a:gd name="T54" fmla="*/ 708 w 1355"/>
                <a:gd name="T55" fmla="*/ 2 h 1217"/>
                <a:gd name="T56" fmla="*/ 698 w 1355"/>
                <a:gd name="T57" fmla="*/ 0 h 1217"/>
                <a:gd name="T58" fmla="*/ 687 w 1355"/>
                <a:gd name="T59" fmla="*/ 0 h 1217"/>
                <a:gd name="T60" fmla="*/ 679 w 1355"/>
                <a:gd name="T61" fmla="*/ 2 h 1217"/>
                <a:gd name="T62" fmla="*/ 665 w 1355"/>
                <a:gd name="T63" fmla="*/ 5 h 1217"/>
                <a:gd name="T64" fmla="*/ 655 w 1355"/>
                <a:gd name="T65" fmla="*/ 11 h 1217"/>
                <a:gd name="T66" fmla="*/ 639 w 1355"/>
                <a:gd name="T67" fmla="*/ 16 h 1217"/>
                <a:gd name="T68" fmla="*/ 630 w 1355"/>
                <a:gd name="T69" fmla="*/ 24 h 1217"/>
                <a:gd name="T70" fmla="*/ 620 w 1355"/>
                <a:gd name="T71" fmla="*/ 35 h 1217"/>
                <a:gd name="T72" fmla="*/ 5 w 1355"/>
                <a:gd name="T73" fmla="*/ 1059 h 1217"/>
                <a:gd name="T74" fmla="*/ 0 w 1355"/>
                <a:gd name="T75" fmla="*/ 1099 h 1217"/>
                <a:gd name="T76" fmla="*/ 0 w 1355"/>
                <a:gd name="T77" fmla="*/ 1118 h 1217"/>
                <a:gd name="T78" fmla="*/ 3 w 1355"/>
                <a:gd name="T79" fmla="*/ 1131 h 1217"/>
                <a:gd name="T80" fmla="*/ 8 w 1355"/>
                <a:gd name="T81" fmla="*/ 1142 h 1217"/>
                <a:gd name="T82" fmla="*/ 11 w 1355"/>
                <a:gd name="T83" fmla="*/ 1153 h 1217"/>
                <a:gd name="T84" fmla="*/ 24 w 1355"/>
                <a:gd name="T85" fmla="*/ 1171 h 1217"/>
                <a:gd name="T86" fmla="*/ 35 w 1355"/>
                <a:gd name="T87" fmla="*/ 1182 h 1217"/>
                <a:gd name="T88" fmla="*/ 43 w 1355"/>
                <a:gd name="T89" fmla="*/ 1190 h 1217"/>
                <a:gd name="T90" fmla="*/ 54 w 1355"/>
                <a:gd name="T91" fmla="*/ 1196 h 1217"/>
                <a:gd name="T92" fmla="*/ 67 w 1355"/>
                <a:gd name="T93" fmla="*/ 1201 h 1217"/>
                <a:gd name="T94" fmla="*/ 81 w 1355"/>
                <a:gd name="T95" fmla="*/ 1209 h 1217"/>
                <a:gd name="T96" fmla="*/ 113 w 1355"/>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7">
                  <a:moveTo>
                    <a:pt x="113" y="1217"/>
                  </a:moveTo>
                  <a:lnTo>
                    <a:pt x="1237" y="1217"/>
                  </a:lnTo>
                  <a:lnTo>
                    <a:pt x="1247" y="1217"/>
                  </a:lnTo>
                  <a:lnTo>
                    <a:pt x="1261" y="1214"/>
                  </a:lnTo>
                  <a:lnTo>
                    <a:pt x="1272" y="1212"/>
                  </a:lnTo>
                  <a:lnTo>
                    <a:pt x="1282" y="1209"/>
                  </a:lnTo>
                  <a:lnTo>
                    <a:pt x="1296" y="1201"/>
                  </a:lnTo>
                  <a:lnTo>
                    <a:pt x="1306" y="1196"/>
                  </a:lnTo>
                  <a:lnTo>
                    <a:pt x="1317" y="1188"/>
                  </a:lnTo>
                  <a:lnTo>
                    <a:pt x="1328" y="1177"/>
                  </a:lnTo>
                  <a:lnTo>
                    <a:pt x="1333" y="1169"/>
                  </a:lnTo>
                  <a:lnTo>
                    <a:pt x="1344" y="1150"/>
                  </a:lnTo>
                  <a:lnTo>
                    <a:pt x="1347" y="1139"/>
                  </a:lnTo>
                  <a:lnTo>
                    <a:pt x="1352" y="1126"/>
                  </a:lnTo>
                  <a:lnTo>
                    <a:pt x="1355" y="1112"/>
                  </a:lnTo>
                  <a:lnTo>
                    <a:pt x="1355" y="1088"/>
                  </a:lnTo>
                  <a:lnTo>
                    <a:pt x="1352" y="1072"/>
                  </a:lnTo>
                  <a:lnTo>
                    <a:pt x="1347" y="1062"/>
                  </a:lnTo>
                  <a:lnTo>
                    <a:pt x="1336" y="1037"/>
                  </a:lnTo>
                  <a:lnTo>
                    <a:pt x="1315" y="997"/>
                  </a:lnTo>
                  <a:lnTo>
                    <a:pt x="781" y="56"/>
                  </a:lnTo>
                  <a:lnTo>
                    <a:pt x="765" y="35"/>
                  </a:lnTo>
                  <a:lnTo>
                    <a:pt x="754" y="27"/>
                  </a:lnTo>
                  <a:lnTo>
                    <a:pt x="743" y="19"/>
                  </a:lnTo>
                  <a:lnTo>
                    <a:pt x="732" y="13"/>
                  </a:lnTo>
                  <a:lnTo>
                    <a:pt x="727" y="8"/>
                  </a:lnTo>
                  <a:lnTo>
                    <a:pt x="716" y="5"/>
                  </a:lnTo>
                  <a:lnTo>
                    <a:pt x="708" y="2"/>
                  </a:lnTo>
                  <a:lnTo>
                    <a:pt x="698" y="0"/>
                  </a:lnTo>
                  <a:lnTo>
                    <a:pt x="687" y="0"/>
                  </a:lnTo>
                  <a:lnTo>
                    <a:pt x="679" y="2"/>
                  </a:lnTo>
                  <a:lnTo>
                    <a:pt x="665" y="5"/>
                  </a:lnTo>
                  <a:lnTo>
                    <a:pt x="655" y="11"/>
                  </a:lnTo>
                  <a:lnTo>
                    <a:pt x="639" y="16"/>
                  </a:lnTo>
                  <a:lnTo>
                    <a:pt x="630" y="24"/>
                  </a:lnTo>
                  <a:lnTo>
                    <a:pt x="620" y="35"/>
                  </a:lnTo>
                  <a:lnTo>
                    <a:pt x="5" y="1059"/>
                  </a:lnTo>
                  <a:lnTo>
                    <a:pt x="0" y="1099"/>
                  </a:lnTo>
                  <a:lnTo>
                    <a:pt x="0" y="1118"/>
                  </a:lnTo>
                  <a:lnTo>
                    <a:pt x="3" y="1131"/>
                  </a:lnTo>
                  <a:lnTo>
                    <a:pt x="8" y="1142"/>
                  </a:lnTo>
                  <a:lnTo>
                    <a:pt x="11" y="1153"/>
                  </a:lnTo>
                  <a:lnTo>
                    <a:pt x="24"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7"/>
            <p:cNvSpPr>
              <a:spLocks noEditPoints="1"/>
            </p:cNvSpPr>
            <p:nvPr/>
          </p:nvSpPr>
          <p:spPr bwMode="auto">
            <a:xfrm>
              <a:off x="5751287" y="2905046"/>
              <a:ext cx="1316038" cy="296863"/>
            </a:xfrm>
            <a:custGeom>
              <a:avLst/>
              <a:gdLst>
                <a:gd name="T0" fmla="*/ 35 w 309"/>
                <a:gd name="T1" fmla="*/ 1 h 70"/>
                <a:gd name="T2" fmla="*/ 26 w 309"/>
                <a:gd name="T3" fmla="*/ 8 h 70"/>
                <a:gd name="T4" fmla="*/ 1 w 309"/>
                <a:gd name="T5" fmla="*/ 27 h 70"/>
                <a:gd name="T6" fmla="*/ 49 w 309"/>
                <a:gd name="T7" fmla="*/ 33 h 70"/>
                <a:gd name="T8" fmla="*/ 2 w 309"/>
                <a:gd name="T9" fmla="*/ 42 h 70"/>
                <a:gd name="T10" fmla="*/ 49 w 309"/>
                <a:gd name="T11" fmla="*/ 49 h 70"/>
                <a:gd name="T12" fmla="*/ 0 w 309"/>
                <a:gd name="T13" fmla="*/ 58 h 70"/>
                <a:gd name="T14" fmla="*/ 49 w 309"/>
                <a:gd name="T15" fmla="*/ 64 h 70"/>
                <a:gd name="T16" fmla="*/ 55 w 309"/>
                <a:gd name="T17" fmla="*/ 62 h 70"/>
                <a:gd name="T18" fmla="*/ 47 w 309"/>
                <a:gd name="T19" fmla="*/ 27 h 70"/>
                <a:gd name="T20" fmla="*/ 51 w 309"/>
                <a:gd name="T21" fmla="*/ 4 h 70"/>
                <a:gd name="T22" fmla="*/ 41 w 309"/>
                <a:gd name="T23" fmla="*/ 20 h 70"/>
                <a:gd name="T24" fmla="*/ 13 w 309"/>
                <a:gd name="T25" fmla="*/ 23 h 70"/>
                <a:gd name="T26" fmla="*/ 19 w 309"/>
                <a:gd name="T27" fmla="*/ 20 h 70"/>
                <a:gd name="T28" fmla="*/ 103 w 309"/>
                <a:gd name="T29" fmla="*/ 6 h 70"/>
                <a:gd name="T30" fmla="*/ 97 w 309"/>
                <a:gd name="T31" fmla="*/ 20 h 70"/>
                <a:gd name="T32" fmla="*/ 104 w 309"/>
                <a:gd name="T33" fmla="*/ 26 h 70"/>
                <a:gd name="T34" fmla="*/ 103 w 309"/>
                <a:gd name="T35" fmla="*/ 56 h 70"/>
                <a:gd name="T36" fmla="*/ 114 w 309"/>
                <a:gd name="T37" fmla="*/ 61 h 70"/>
                <a:gd name="T38" fmla="*/ 129 w 309"/>
                <a:gd name="T39" fmla="*/ 54 h 70"/>
                <a:gd name="T40" fmla="*/ 102 w 309"/>
                <a:gd name="T41" fmla="*/ 66 h 70"/>
                <a:gd name="T42" fmla="*/ 97 w 309"/>
                <a:gd name="T43" fmla="*/ 59 h 70"/>
                <a:gd name="T44" fmla="*/ 132 w 309"/>
                <a:gd name="T45" fmla="*/ 24 h 70"/>
                <a:gd name="T46" fmla="*/ 145 w 309"/>
                <a:gd name="T47" fmla="*/ 46 h 70"/>
                <a:gd name="T48" fmla="*/ 84 w 309"/>
                <a:gd name="T49" fmla="*/ 54 h 70"/>
                <a:gd name="T50" fmla="*/ 195 w 309"/>
                <a:gd name="T51" fmla="*/ 6 h 70"/>
                <a:gd name="T52" fmla="*/ 187 w 309"/>
                <a:gd name="T53" fmla="*/ 0 h 70"/>
                <a:gd name="T54" fmla="*/ 156 w 309"/>
                <a:gd name="T55" fmla="*/ 63 h 70"/>
                <a:gd name="T56" fmla="*/ 193 w 309"/>
                <a:gd name="T57" fmla="*/ 34 h 70"/>
                <a:gd name="T58" fmla="*/ 228 w 309"/>
                <a:gd name="T59" fmla="*/ 61 h 70"/>
                <a:gd name="T60" fmla="*/ 195 w 309"/>
                <a:gd name="T61" fmla="*/ 6 h 70"/>
                <a:gd name="T62" fmla="*/ 220 w 309"/>
                <a:gd name="T63" fmla="*/ 17 h 70"/>
                <a:gd name="T64" fmla="*/ 205 w 309"/>
                <a:gd name="T65" fmla="*/ 36 h 70"/>
                <a:gd name="T66" fmla="*/ 177 w 309"/>
                <a:gd name="T67" fmla="*/ 15 h 70"/>
                <a:gd name="T68" fmla="*/ 171 w 309"/>
                <a:gd name="T69" fmla="*/ 37 h 70"/>
                <a:gd name="T70" fmla="*/ 279 w 309"/>
                <a:gd name="T71" fmla="*/ 8 h 70"/>
                <a:gd name="T72" fmla="*/ 268 w 309"/>
                <a:gd name="T73" fmla="*/ 1 h 70"/>
                <a:gd name="T74" fmla="*/ 270 w 309"/>
                <a:gd name="T75" fmla="*/ 21 h 70"/>
                <a:gd name="T76" fmla="*/ 239 w 309"/>
                <a:gd name="T77" fmla="*/ 62 h 70"/>
                <a:gd name="T78" fmla="*/ 274 w 309"/>
                <a:gd name="T79" fmla="*/ 39 h 70"/>
                <a:gd name="T80" fmla="*/ 278 w 309"/>
                <a:gd name="T81" fmla="*/ 28 h 70"/>
                <a:gd name="T82" fmla="*/ 293 w 309"/>
                <a:gd name="T83" fmla="*/ 29 h 70"/>
                <a:gd name="T84" fmla="*/ 298 w 309"/>
                <a:gd name="T85" fmla="*/ 35 h 70"/>
                <a:gd name="T86" fmla="*/ 293 w 309"/>
                <a:gd name="T87" fmla="*/ 29 h 70"/>
                <a:gd name="T88" fmla="*/ 297 w 309"/>
                <a:gd name="T89" fmla="*/ 17 h 70"/>
                <a:gd name="T90" fmla="*/ 244 w 309"/>
                <a:gd name="T91" fmla="*/ 26 h 70"/>
                <a:gd name="T92" fmla="*/ 251 w 309"/>
                <a:gd name="T93" fmla="*/ 11 h 70"/>
                <a:gd name="T94" fmla="*/ 304 w 309"/>
                <a:gd name="T95" fmla="*/ 12 h 70"/>
                <a:gd name="T96" fmla="*/ 255 w 309"/>
                <a:gd name="T97" fmla="*/ 27 h 70"/>
                <a:gd name="T98" fmla="*/ 260 w 309"/>
                <a:gd name="T99" fmla="*/ 33 h 70"/>
                <a:gd name="T100" fmla="*/ 255 w 309"/>
                <a:gd name="T10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9"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7"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95" y="6"/>
                  </a:moveTo>
                  <a:cubicBezTo>
                    <a:pt x="195" y="4"/>
                    <a:pt x="196" y="3"/>
                    <a:pt x="196" y="2"/>
                  </a:cubicBezTo>
                  <a:cubicBezTo>
                    <a:pt x="197" y="2"/>
                    <a:pt x="197" y="1"/>
                    <a:pt x="197" y="1"/>
                  </a:cubicBezTo>
                  <a:cubicBezTo>
                    <a:pt x="197" y="0"/>
                    <a:pt x="194" y="0"/>
                    <a:pt x="187" y="0"/>
                  </a:cubicBezTo>
                  <a:cubicBezTo>
                    <a:pt x="188" y="3"/>
                    <a:pt x="188" y="7"/>
                    <a:pt x="188" y="11"/>
                  </a:cubicBezTo>
                  <a:cubicBezTo>
                    <a:pt x="188" y="19"/>
                    <a:pt x="188" y="19"/>
                    <a:pt x="188" y="19"/>
                  </a:cubicBezTo>
                  <a:cubicBezTo>
                    <a:pt x="188" y="42"/>
                    <a:pt x="178" y="57"/>
                    <a:pt x="156" y="63"/>
                  </a:cubicBezTo>
                  <a:cubicBezTo>
                    <a:pt x="156" y="63"/>
                    <a:pt x="156" y="64"/>
                    <a:pt x="157" y="64"/>
                  </a:cubicBezTo>
                  <a:cubicBezTo>
                    <a:pt x="159" y="65"/>
                    <a:pt x="161" y="67"/>
                    <a:pt x="164" y="69"/>
                  </a:cubicBezTo>
                  <a:cubicBezTo>
                    <a:pt x="181" y="60"/>
                    <a:pt x="191" y="48"/>
                    <a:pt x="193" y="34"/>
                  </a:cubicBezTo>
                  <a:cubicBezTo>
                    <a:pt x="195" y="49"/>
                    <a:pt x="204" y="61"/>
                    <a:pt x="221" y="68"/>
                  </a:cubicBezTo>
                  <a:cubicBezTo>
                    <a:pt x="223" y="65"/>
                    <a:pt x="226" y="63"/>
                    <a:pt x="227" y="62"/>
                  </a:cubicBezTo>
                  <a:cubicBezTo>
                    <a:pt x="228" y="61"/>
                    <a:pt x="228" y="61"/>
                    <a:pt x="228" y="61"/>
                  </a:cubicBezTo>
                  <a:cubicBezTo>
                    <a:pt x="219" y="59"/>
                    <a:pt x="211" y="55"/>
                    <a:pt x="206" y="49"/>
                  </a:cubicBezTo>
                  <a:cubicBezTo>
                    <a:pt x="199" y="41"/>
                    <a:pt x="195" y="30"/>
                    <a:pt x="195" y="15"/>
                  </a:cubicBezTo>
                  <a:cubicBezTo>
                    <a:pt x="195" y="6"/>
                    <a:pt x="195" y="6"/>
                    <a:pt x="195" y="6"/>
                  </a:cubicBezTo>
                  <a:close/>
                  <a:moveTo>
                    <a:pt x="212" y="13"/>
                  </a:moveTo>
                  <a:cubicBezTo>
                    <a:pt x="217" y="15"/>
                    <a:pt x="220" y="16"/>
                    <a:pt x="220" y="16"/>
                  </a:cubicBezTo>
                  <a:cubicBezTo>
                    <a:pt x="220" y="16"/>
                    <a:pt x="220" y="17"/>
                    <a:pt x="220" y="17"/>
                  </a:cubicBezTo>
                  <a:cubicBezTo>
                    <a:pt x="219" y="18"/>
                    <a:pt x="218" y="20"/>
                    <a:pt x="217" y="21"/>
                  </a:cubicBezTo>
                  <a:cubicBezTo>
                    <a:pt x="216" y="28"/>
                    <a:pt x="214" y="34"/>
                    <a:pt x="212" y="38"/>
                  </a:cubicBezTo>
                  <a:cubicBezTo>
                    <a:pt x="210" y="37"/>
                    <a:pt x="208" y="37"/>
                    <a:pt x="205" y="36"/>
                  </a:cubicBezTo>
                  <a:cubicBezTo>
                    <a:pt x="209" y="30"/>
                    <a:pt x="211" y="22"/>
                    <a:pt x="212" y="13"/>
                  </a:cubicBezTo>
                  <a:close/>
                  <a:moveTo>
                    <a:pt x="169" y="13"/>
                  </a:moveTo>
                  <a:cubicBezTo>
                    <a:pt x="173" y="13"/>
                    <a:pt x="175" y="13"/>
                    <a:pt x="177" y="15"/>
                  </a:cubicBezTo>
                  <a:cubicBezTo>
                    <a:pt x="177" y="15"/>
                    <a:pt x="177" y="16"/>
                    <a:pt x="176" y="16"/>
                  </a:cubicBezTo>
                  <a:cubicBezTo>
                    <a:pt x="176" y="17"/>
                    <a:pt x="176" y="18"/>
                    <a:pt x="176" y="20"/>
                  </a:cubicBezTo>
                  <a:cubicBezTo>
                    <a:pt x="174" y="25"/>
                    <a:pt x="173" y="31"/>
                    <a:pt x="171" y="37"/>
                  </a:cubicBezTo>
                  <a:cubicBezTo>
                    <a:pt x="169" y="37"/>
                    <a:pt x="167" y="36"/>
                    <a:pt x="164" y="36"/>
                  </a:cubicBezTo>
                  <a:cubicBezTo>
                    <a:pt x="167" y="29"/>
                    <a:pt x="169" y="21"/>
                    <a:pt x="169" y="13"/>
                  </a:cubicBezTo>
                  <a:close/>
                  <a:moveTo>
                    <a:pt x="279" y="8"/>
                  </a:moveTo>
                  <a:cubicBezTo>
                    <a:pt x="279" y="8"/>
                    <a:pt x="279" y="8"/>
                    <a:pt x="279" y="7"/>
                  </a:cubicBezTo>
                  <a:cubicBezTo>
                    <a:pt x="277" y="3"/>
                    <a:pt x="276" y="1"/>
                    <a:pt x="275" y="0"/>
                  </a:cubicBezTo>
                  <a:cubicBezTo>
                    <a:pt x="268" y="1"/>
                    <a:pt x="268" y="1"/>
                    <a:pt x="268" y="1"/>
                  </a:cubicBezTo>
                  <a:cubicBezTo>
                    <a:pt x="270" y="4"/>
                    <a:pt x="272" y="7"/>
                    <a:pt x="272" y="10"/>
                  </a:cubicBezTo>
                  <a:cubicBezTo>
                    <a:pt x="279" y="8"/>
                    <a:pt x="279" y="8"/>
                    <a:pt x="279" y="8"/>
                  </a:cubicBezTo>
                  <a:close/>
                  <a:moveTo>
                    <a:pt x="270" y="21"/>
                  </a:moveTo>
                  <a:cubicBezTo>
                    <a:pt x="270" y="26"/>
                    <a:pt x="270" y="31"/>
                    <a:pt x="270" y="36"/>
                  </a:cubicBezTo>
                  <a:cubicBezTo>
                    <a:pt x="269" y="41"/>
                    <a:pt x="267" y="46"/>
                    <a:pt x="264" y="49"/>
                  </a:cubicBezTo>
                  <a:cubicBezTo>
                    <a:pt x="258" y="57"/>
                    <a:pt x="250" y="61"/>
                    <a:pt x="239" y="62"/>
                  </a:cubicBezTo>
                  <a:cubicBezTo>
                    <a:pt x="242" y="65"/>
                    <a:pt x="244" y="67"/>
                    <a:pt x="245" y="70"/>
                  </a:cubicBezTo>
                  <a:cubicBezTo>
                    <a:pt x="254" y="65"/>
                    <a:pt x="262" y="61"/>
                    <a:pt x="267" y="56"/>
                  </a:cubicBezTo>
                  <a:cubicBezTo>
                    <a:pt x="270" y="52"/>
                    <a:pt x="273" y="47"/>
                    <a:pt x="274" y="39"/>
                  </a:cubicBezTo>
                  <a:cubicBezTo>
                    <a:pt x="276" y="52"/>
                    <a:pt x="285" y="62"/>
                    <a:pt x="304" y="68"/>
                  </a:cubicBezTo>
                  <a:cubicBezTo>
                    <a:pt x="305" y="65"/>
                    <a:pt x="307" y="62"/>
                    <a:pt x="309" y="60"/>
                  </a:cubicBezTo>
                  <a:cubicBezTo>
                    <a:pt x="289" y="57"/>
                    <a:pt x="278" y="47"/>
                    <a:pt x="278" y="28"/>
                  </a:cubicBezTo>
                  <a:cubicBezTo>
                    <a:pt x="278" y="25"/>
                    <a:pt x="278" y="23"/>
                    <a:pt x="279" y="21"/>
                  </a:cubicBezTo>
                  <a:cubicBezTo>
                    <a:pt x="276" y="21"/>
                    <a:pt x="273" y="21"/>
                    <a:pt x="270" y="21"/>
                  </a:cubicBezTo>
                  <a:close/>
                  <a:moveTo>
                    <a:pt x="293" y="29"/>
                  </a:moveTo>
                  <a:cubicBezTo>
                    <a:pt x="298" y="31"/>
                    <a:pt x="301" y="32"/>
                    <a:pt x="301" y="33"/>
                  </a:cubicBezTo>
                  <a:cubicBezTo>
                    <a:pt x="301" y="33"/>
                    <a:pt x="301" y="34"/>
                    <a:pt x="300" y="34"/>
                  </a:cubicBezTo>
                  <a:cubicBezTo>
                    <a:pt x="299" y="34"/>
                    <a:pt x="298" y="35"/>
                    <a:pt x="298" y="35"/>
                  </a:cubicBezTo>
                  <a:cubicBezTo>
                    <a:pt x="295" y="40"/>
                    <a:pt x="293" y="44"/>
                    <a:pt x="291" y="47"/>
                  </a:cubicBezTo>
                  <a:cubicBezTo>
                    <a:pt x="290" y="46"/>
                    <a:pt x="288" y="45"/>
                    <a:pt x="285" y="44"/>
                  </a:cubicBezTo>
                  <a:cubicBezTo>
                    <a:pt x="288" y="40"/>
                    <a:pt x="291" y="35"/>
                    <a:pt x="293" y="29"/>
                  </a:cubicBezTo>
                  <a:close/>
                  <a:moveTo>
                    <a:pt x="304" y="26"/>
                  </a:moveTo>
                  <a:cubicBezTo>
                    <a:pt x="296" y="26"/>
                    <a:pt x="296" y="26"/>
                    <a:pt x="296" y="26"/>
                  </a:cubicBezTo>
                  <a:cubicBezTo>
                    <a:pt x="297" y="23"/>
                    <a:pt x="297" y="20"/>
                    <a:pt x="297" y="17"/>
                  </a:cubicBezTo>
                  <a:cubicBezTo>
                    <a:pt x="251" y="17"/>
                    <a:pt x="251" y="17"/>
                    <a:pt x="251" y="17"/>
                  </a:cubicBezTo>
                  <a:cubicBezTo>
                    <a:pt x="251" y="20"/>
                    <a:pt x="251" y="24"/>
                    <a:pt x="251" y="26"/>
                  </a:cubicBezTo>
                  <a:cubicBezTo>
                    <a:pt x="244" y="26"/>
                    <a:pt x="244" y="26"/>
                    <a:pt x="244" y="26"/>
                  </a:cubicBezTo>
                  <a:cubicBezTo>
                    <a:pt x="244" y="24"/>
                    <a:pt x="244" y="21"/>
                    <a:pt x="244" y="18"/>
                  </a:cubicBezTo>
                  <a:cubicBezTo>
                    <a:pt x="244" y="16"/>
                    <a:pt x="244" y="13"/>
                    <a:pt x="244" y="10"/>
                  </a:cubicBezTo>
                  <a:cubicBezTo>
                    <a:pt x="245" y="11"/>
                    <a:pt x="248" y="11"/>
                    <a:pt x="251" y="11"/>
                  </a:cubicBezTo>
                  <a:cubicBezTo>
                    <a:pt x="296" y="11"/>
                    <a:pt x="296" y="11"/>
                    <a:pt x="296" y="11"/>
                  </a:cubicBezTo>
                  <a:cubicBezTo>
                    <a:pt x="297" y="11"/>
                    <a:pt x="300" y="11"/>
                    <a:pt x="304" y="10"/>
                  </a:cubicBezTo>
                  <a:cubicBezTo>
                    <a:pt x="304" y="11"/>
                    <a:pt x="304" y="11"/>
                    <a:pt x="304" y="12"/>
                  </a:cubicBezTo>
                  <a:cubicBezTo>
                    <a:pt x="304" y="14"/>
                    <a:pt x="304" y="16"/>
                    <a:pt x="304" y="18"/>
                  </a:cubicBezTo>
                  <a:cubicBezTo>
                    <a:pt x="304" y="19"/>
                    <a:pt x="304" y="22"/>
                    <a:pt x="304" y="26"/>
                  </a:cubicBezTo>
                  <a:close/>
                  <a:moveTo>
                    <a:pt x="255" y="27"/>
                  </a:moveTo>
                  <a:cubicBezTo>
                    <a:pt x="260" y="28"/>
                    <a:pt x="263" y="29"/>
                    <a:pt x="263" y="30"/>
                  </a:cubicBezTo>
                  <a:cubicBezTo>
                    <a:pt x="263" y="30"/>
                    <a:pt x="263" y="31"/>
                    <a:pt x="262" y="31"/>
                  </a:cubicBezTo>
                  <a:cubicBezTo>
                    <a:pt x="262" y="31"/>
                    <a:pt x="261" y="32"/>
                    <a:pt x="260" y="33"/>
                  </a:cubicBezTo>
                  <a:cubicBezTo>
                    <a:pt x="259" y="37"/>
                    <a:pt x="256" y="42"/>
                    <a:pt x="253" y="46"/>
                  </a:cubicBezTo>
                  <a:cubicBezTo>
                    <a:pt x="252" y="44"/>
                    <a:pt x="250" y="44"/>
                    <a:pt x="247" y="43"/>
                  </a:cubicBezTo>
                  <a:cubicBezTo>
                    <a:pt x="251" y="38"/>
                    <a:pt x="254" y="33"/>
                    <a:pt x="255" y="2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8"/>
            <p:cNvSpPr>
              <a:spLocks noEditPoints="1"/>
            </p:cNvSpPr>
            <p:nvPr/>
          </p:nvSpPr>
          <p:spPr bwMode="auto">
            <a:xfrm>
              <a:off x="5356000" y="920671"/>
              <a:ext cx="2035175" cy="1814513"/>
            </a:xfrm>
            <a:custGeom>
              <a:avLst/>
              <a:gdLst>
                <a:gd name="T0" fmla="*/ 83 w 1282"/>
                <a:gd name="T1" fmla="*/ 1143 h 1143"/>
                <a:gd name="T2" fmla="*/ 1202 w 1282"/>
                <a:gd name="T3" fmla="*/ 1143 h 1143"/>
                <a:gd name="T4" fmla="*/ 1210 w 1282"/>
                <a:gd name="T5" fmla="*/ 1143 h 1143"/>
                <a:gd name="T6" fmla="*/ 1221 w 1282"/>
                <a:gd name="T7" fmla="*/ 1143 h 1143"/>
                <a:gd name="T8" fmla="*/ 1226 w 1282"/>
                <a:gd name="T9" fmla="*/ 1140 h 1143"/>
                <a:gd name="T10" fmla="*/ 1234 w 1282"/>
                <a:gd name="T11" fmla="*/ 1137 h 1143"/>
                <a:gd name="T12" fmla="*/ 1242 w 1282"/>
                <a:gd name="T13" fmla="*/ 1134 h 1143"/>
                <a:gd name="T14" fmla="*/ 1247 w 1282"/>
                <a:gd name="T15" fmla="*/ 1129 h 1143"/>
                <a:gd name="T16" fmla="*/ 1253 w 1282"/>
                <a:gd name="T17" fmla="*/ 1126 h 1143"/>
                <a:gd name="T18" fmla="*/ 1258 w 1282"/>
                <a:gd name="T19" fmla="*/ 1121 h 1143"/>
                <a:gd name="T20" fmla="*/ 1263 w 1282"/>
                <a:gd name="T21" fmla="*/ 1118 h 1143"/>
                <a:gd name="T22" fmla="*/ 1266 w 1282"/>
                <a:gd name="T23" fmla="*/ 1113 h 1143"/>
                <a:gd name="T24" fmla="*/ 1274 w 1282"/>
                <a:gd name="T25" fmla="*/ 1097 h 1143"/>
                <a:gd name="T26" fmla="*/ 1277 w 1282"/>
                <a:gd name="T27" fmla="*/ 1089 h 1143"/>
                <a:gd name="T28" fmla="*/ 1282 w 1282"/>
                <a:gd name="T29" fmla="*/ 1081 h 1143"/>
                <a:gd name="T30" fmla="*/ 1282 w 1282"/>
                <a:gd name="T31" fmla="*/ 1073 h 1143"/>
                <a:gd name="T32" fmla="*/ 1282 w 1282"/>
                <a:gd name="T33" fmla="*/ 1065 h 1143"/>
                <a:gd name="T34" fmla="*/ 1282 w 1282"/>
                <a:gd name="T35" fmla="*/ 1054 h 1143"/>
                <a:gd name="T36" fmla="*/ 1280 w 1282"/>
                <a:gd name="T37" fmla="*/ 1046 h 1143"/>
                <a:gd name="T38" fmla="*/ 1277 w 1282"/>
                <a:gd name="T39" fmla="*/ 1038 h 1143"/>
                <a:gd name="T40" fmla="*/ 1269 w 1282"/>
                <a:gd name="T41" fmla="*/ 1019 h 1143"/>
                <a:gd name="T42" fmla="*/ 1247 w 1282"/>
                <a:gd name="T43" fmla="*/ 979 h 1143"/>
                <a:gd name="T44" fmla="*/ 716 w 1282"/>
                <a:gd name="T45" fmla="*/ 41 h 1143"/>
                <a:gd name="T46" fmla="*/ 703 w 1282"/>
                <a:gd name="T47" fmla="*/ 24 h 1143"/>
                <a:gd name="T48" fmla="*/ 695 w 1282"/>
                <a:gd name="T49" fmla="*/ 16 h 1143"/>
                <a:gd name="T50" fmla="*/ 689 w 1282"/>
                <a:gd name="T51" fmla="*/ 11 h 1143"/>
                <a:gd name="T52" fmla="*/ 681 w 1282"/>
                <a:gd name="T53" fmla="*/ 8 h 1143"/>
                <a:gd name="T54" fmla="*/ 676 w 1282"/>
                <a:gd name="T55" fmla="*/ 6 h 1143"/>
                <a:gd name="T56" fmla="*/ 671 w 1282"/>
                <a:gd name="T57" fmla="*/ 3 h 1143"/>
                <a:gd name="T58" fmla="*/ 665 w 1282"/>
                <a:gd name="T59" fmla="*/ 3 h 1143"/>
                <a:gd name="T60" fmla="*/ 660 w 1282"/>
                <a:gd name="T61" fmla="*/ 0 h 1143"/>
                <a:gd name="T62" fmla="*/ 657 w 1282"/>
                <a:gd name="T63" fmla="*/ 0 h 1143"/>
                <a:gd name="T64" fmla="*/ 654 w 1282"/>
                <a:gd name="T65" fmla="*/ 0 h 1143"/>
                <a:gd name="T66" fmla="*/ 649 w 1282"/>
                <a:gd name="T67" fmla="*/ 0 h 1143"/>
                <a:gd name="T68" fmla="*/ 641 w 1282"/>
                <a:gd name="T69" fmla="*/ 3 h 1143"/>
                <a:gd name="T70" fmla="*/ 633 w 1282"/>
                <a:gd name="T71" fmla="*/ 6 h 1143"/>
                <a:gd name="T72" fmla="*/ 625 w 1282"/>
                <a:gd name="T73" fmla="*/ 11 h 1143"/>
                <a:gd name="T74" fmla="*/ 620 w 1282"/>
                <a:gd name="T75" fmla="*/ 16 h 1143"/>
                <a:gd name="T76" fmla="*/ 612 w 1282"/>
                <a:gd name="T77" fmla="*/ 22 h 1143"/>
                <a:gd name="T78" fmla="*/ 5 w 1282"/>
                <a:gd name="T79" fmla="*/ 1035 h 1143"/>
                <a:gd name="T80" fmla="*/ 0 w 1282"/>
                <a:gd name="T81" fmla="*/ 1062 h 1143"/>
                <a:gd name="T82" fmla="*/ 3 w 1282"/>
                <a:gd name="T83" fmla="*/ 1075 h 1143"/>
                <a:gd name="T84" fmla="*/ 5 w 1282"/>
                <a:gd name="T85" fmla="*/ 1084 h 1143"/>
                <a:gd name="T86" fmla="*/ 8 w 1282"/>
                <a:gd name="T87" fmla="*/ 1092 h 1143"/>
                <a:gd name="T88" fmla="*/ 11 w 1282"/>
                <a:gd name="T89" fmla="*/ 1100 h 1143"/>
                <a:gd name="T90" fmla="*/ 13 w 1282"/>
                <a:gd name="T91" fmla="*/ 1105 h 1143"/>
                <a:gd name="T92" fmla="*/ 16 w 1282"/>
                <a:gd name="T93" fmla="*/ 1110 h 1143"/>
                <a:gd name="T94" fmla="*/ 21 w 1282"/>
                <a:gd name="T95" fmla="*/ 1113 h 1143"/>
                <a:gd name="T96" fmla="*/ 27 w 1282"/>
                <a:gd name="T97" fmla="*/ 1118 h 1143"/>
                <a:gd name="T98" fmla="*/ 32 w 1282"/>
                <a:gd name="T99" fmla="*/ 1124 h 1143"/>
                <a:gd name="T100" fmla="*/ 38 w 1282"/>
                <a:gd name="T101" fmla="*/ 1126 h 1143"/>
                <a:gd name="T102" fmla="*/ 46 w 1282"/>
                <a:gd name="T103" fmla="*/ 1132 h 1143"/>
                <a:gd name="T104" fmla="*/ 59 w 1282"/>
                <a:gd name="T105" fmla="*/ 1137 h 1143"/>
                <a:gd name="T106" fmla="*/ 83 w 1282"/>
                <a:gd name="T107" fmla="*/ 1143 h 1143"/>
                <a:gd name="T108" fmla="*/ 83 w 1282"/>
                <a:gd name="T109" fmla="*/ 1143 h 1143"/>
                <a:gd name="T110" fmla="*/ 182 w 1282"/>
                <a:gd name="T111" fmla="*/ 998 h 1143"/>
                <a:gd name="T112" fmla="*/ 654 w 1282"/>
                <a:gd name="T113" fmla="*/ 193 h 1143"/>
                <a:gd name="T114" fmla="*/ 1119 w 1282"/>
                <a:gd name="T115" fmla="*/ 998 h 1143"/>
                <a:gd name="T116" fmla="*/ 182 w 1282"/>
                <a:gd name="T117" fmla="*/ 998 h 1143"/>
                <a:gd name="T118" fmla="*/ 182 w 1282"/>
                <a:gd name="T119" fmla="*/ 998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83" y="1143"/>
                  </a:moveTo>
                  <a:lnTo>
                    <a:pt x="1202" y="1143"/>
                  </a:lnTo>
                  <a:lnTo>
                    <a:pt x="1210" y="1143"/>
                  </a:lnTo>
                  <a:lnTo>
                    <a:pt x="1221" y="1143"/>
                  </a:lnTo>
                  <a:lnTo>
                    <a:pt x="1226" y="1140"/>
                  </a:lnTo>
                  <a:lnTo>
                    <a:pt x="1234" y="1137"/>
                  </a:lnTo>
                  <a:lnTo>
                    <a:pt x="1242" y="1134"/>
                  </a:lnTo>
                  <a:lnTo>
                    <a:pt x="1247" y="1129"/>
                  </a:lnTo>
                  <a:lnTo>
                    <a:pt x="1253" y="1126"/>
                  </a:lnTo>
                  <a:lnTo>
                    <a:pt x="1258" y="1121"/>
                  </a:lnTo>
                  <a:lnTo>
                    <a:pt x="1263" y="1118"/>
                  </a:lnTo>
                  <a:lnTo>
                    <a:pt x="1266" y="1113"/>
                  </a:lnTo>
                  <a:lnTo>
                    <a:pt x="1274" y="1097"/>
                  </a:lnTo>
                  <a:lnTo>
                    <a:pt x="1277" y="1089"/>
                  </a:lnTo>
                  <a:lnTo>
                    <a:pt x="1282" y="1081"/>
                  </a:lnTo>
                  <a:lnTo>
                    <a:pt x="1282" y="1073"/>
                  </a:lnTo>
                  <a:lnTo>
                    <a:pt x="1282" y="1065"/>
                  </a:lnTo>
                  <a:lnTo>
                    <a:pt x="1282" y="1054"/>
                  </a:lnTo>
                  <a:lnTo>
                    <a:pt x="1280" y="1046"/>
                  </a:lnTo>
                  <a:lnTo>
                    <a:pt x="1277" y="1038"/>
                  </a:lnTo>
                  <a:lnTo>
                    <a:pt x="1269" y="1019"/>
                  </a:lnTo>
                  <a:lnTo>
                    <a:pt x="1247" y="979"/>
                  </a:lnTo>
                  <a:lnTo>
                    <a:pt x="716" y="41"/>
                  </a:lnTo>
                  <a:lnTo>
                    <a:pt x="703" y="24"/>
                  </a:lnTo>
                  <a:lnTo>
                    <a:pt x="695" y="16"/>
                  </a:lnTo>
                  <a:lnTo>
                    <a:pt x="689" y="11"/>
                  </a:lnTo>
                  <a:lnTo>
                    <a:pt x="681" y="8"/>
                  </a:lnTo>
                  <a:lnTo>
                    <a:pt x="676" y="6"/>
                  </a:lnTo>
                  <a:lnTo>
                    <a:pt x="671" y="3"/>
                  </a:lnTo>
                  <a:lnTo>
                    <a:pt x="665" y="3"/>
                  </a:lnTo>
                  <a:lnTo>
                    <a:pt x="660" y="0"/>
                  </a:lnTo>
                  <a:lnTo>
                    <a:pt x="657" y="0"/>
                  </a:lnTo>
                  <a:lnTo>
                    <a:pt x="654" y="0"/>
                  </a:lnTo>
                  <a:lnTo>
                    <a:pt x="649" y="0"/>
                  </a:lnTo>
                  <a:lnTo>
                    <a:pt x="641" y="3"/>
                  </a:lnTo>
                  <a:lnTo>
                    <a:pt x="633" y="6"/>
                  </a:lnTo>
                  <a:lnTo>
                    <a:pt x="625" y="11"/>
                  </a:lnTo>
                  <a:lnTo>
                    <a:pt x="620" y="16"/>
                  </a:lnTo>
                  <a:lnTo>
                    <a:pt x="612" y="22"/>
                  </a:lnTo>
                  <a:lnTo>
                    <a:pt x="5" y="1035"/>
                  </a:lnTo>
                  <a:lnTo>
                    <a:pt x="0" y="1062"/>
                  </a:lnTo>
                  <a:lnTo>
                    <a:pt x="3" y="1075"/>
                  </a:lnTo>
                  <a:lnTo>
                    <a:pt x="5" y="1084"/>
                  </a:lnTo>
                  <a:lnTo>
                    <a:pt x="8" y="1092"/>
                  </a:lnTo>
                  <a:lnTo>
                    <a:pt x="11" y="1100"/>
                  </a:lnTo>
                  <a:lnTo>
                    <a:pt x="13" y="1105"/>
                  </a:lnTo>
                  <a:lnTo>
                    <a:pt x="16" y="1110"/>
                  </a:lnTo>
                  <a:lnTo>
                    <a:pt x="21" y="1113"/>
                  </a:lnTo>
                  <a:lnTo>
                    <a:pt x="27" y="1118"/>
                  </a:lnTo>
                  <a:lnTo>
                    <a:pt x="32" y="1124"/>
                  </a:lnTo>
                  <a:lnTo>
                    <a:pt x="38" y="1126"/>
                  </a:lnTo>
                  <a:lnTo>
                    <a:pt x="46" y="1132"/>
                  </a:lnTo>
                  <a:lnTo>
                    <a:pt x="59" y="1137"/>
                  </a:lnTo>
                  <a:lnTo>
                    <a:pt x="83" y="1143"/>
                  </a:lnTo>
                  <a:lnTo>
                    <a:pt x="83" y="1143"/>
                  </a:lnTo>
                  <a:close/>
                  <a:moveTo>
                    <a:pt x="182" y="998"/>
                  </a:moveTo>
                  <a:lnTo>
                    <a:pt x="654" y="193"/>
                  </a:lnTo>
                  <a:lnTo>
                    <a:pt x="1119" y="998"/>
                  </a:lnTo>
                  <a:lnTo>
                    <a:pt x="182" y="998"/>
                  </a:lnTo>
                  <a:lnTo>
                    <a:pt x="182" y="99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9"/>
            <p:cNvSpPr>
              <a:spLocks noEditPoints="1"/>
            </p:cNvSpPr>
            <p:nvPr/>
          </p:nvSpPr>
          <p:spPr bwMode="auto">
            <a:xfrm>
              <a:off x="6062437" y="1520746"/>
              <a:ext cx="622300" cy="923925"/>
            </a:xfrm>
            <a:custGeom>
              <a:avLst/>
              <a:gdLst>
                <a:gd name="T0" fmla="*/ 51 w 392"/>
                <a:gd name="T1" fmla="*/ 582 h 582"/>
                <a:gd name="T2" fmla="*/ 381 w 392"/>
                <a:gd name="T3" fmla="*/ 373 h 582"/>
                <a:gd name="T4" fmla="*/ 360 w 392"/>
                <a:gd name="T5" fmla="*/ 231 h 582"/>
                <a:gd name="T6" fmla="*/ 341 w 392"/>
                <a:gd name="T7" fmla="*/ 226 h 582"/>
                <a:gd name="T8" fmla="*/ 333 w 392"/>
                <a:gd name="T9" fmla="*/ 244 h 582"/>
                <a:gd name="T10" fmla="*/ 325 w 392"/>
                <a:gd name="T11" fmla="*/ 228 h 582"/>
                <a:gd name="T12" fmla="*/ 314 w 392"/>
                <a:gd name="T13" fmla="*/ 185 h 582"/>
                <a:gd name="T14" fmla="*/ 287 w 392"/>
                <a:gd name="T15" fmla="*/ 137 h 582"/>
                <a:gd name="T16" fmla="*/ 277 w 392"/>
                <a:gd name="T17" fmla="*/ 137 h 582"/>
                <a:gd name="T18" fmla="*/ 263 w 392"/>
                <a:gd name="T19" fmla="*/ 180 h 582"/>
                <a:gd name="T20" fmla="*/ 255 w 392"/>
                <a:gd name="T21" fmla="*/ 121 h 582"/>
                <a:gd name="T22" fmla="*/ 188 w 392"/>
                <a:gd name="T23" fmla="*/ 8 h 582"/>
                <a:gd name="T24" fmla="*/ 183 w 392"/>
                <a:gd name="T25" fmla="*/ 43 h 582"/>
                <a:gd name="T26" fmla="*/ 188 w 392"/>
                <a:gd name="T27" fmla="*/ 129 h 582"/>
                <a:gd name="T28" fmla="*/ 145 w 392"/>
                <a:gd name="T29" fmla="*/ 118 h 582"/>
                <a:gd name="T30" fmla="*/ 121 w 392"/>
                <a:gd name="T31" fmla="*/ 100 h 582"/>
                <a:gd name="T32" fmla="*/ 121 w 392"/>
                <a:gd name="T33" fmla="*/ 172 h 582"/>
                <a:gd name="T34" fmla="*/ 89 w 392"/>
                <a:gd name="T35" fmla="*/ 231 h 582"/>
                <a:gd name="T36" fmla="*/ 54 w 392"/>
                <a:gd name="T37" fmla="*/ 247 h 582"/>
                <a:gd name="T38" fmla="*/ 49 w 392"/>
                <a:gd name="T39" fmla="*/ 327 h 582"/>
                <a:gd name="T40" fmla="*/ 11 w 392"/>
                <a:gd name="T41" fmla="*/ 381 h 582"/>
                <a:gd name="T42" fmla="*/ 32 w 392"/>
                <a:gd name="T43" fmla="*/ 464 h 582"/>
                <a:gd name="T44" fmla="*/ 65 w 392"/>
                <a:gd name="T45" fmla="*/ 502 h 582"/>
                <a:gd name="T46" fmla="*/ 116 w 392"/>
                <a:gd name="T47" fmla="*/ 521 h 582"/>
                <a:gd name="T48" fmla="*/ 145 w 392"/>
                <a:gd name="T49" fmla="*/ 515 h 582"/>
                <a:gd name="T50" fmla="*/ 91 w 392"/>
                <a:gd name="T51" fmla="*/ 437 h 582"/>
                <a:gd name="T52" fmla="*/ 105 w 392"/>
                <a:gd name="T53" fmla="*/ 408 h 582"/>
                <a:gd name="T54" fmla="*/ 105 w 392"/>
                <a:gd name="T55" fmla="*/ 386 h 582"/>
                <a:gd name="T56" fmla="*/ 116 w 392"/>
                <a:gd name="T57" fmla="*/ 386 h 582"/>
                <a:gd name="T58" fmla="*/ 140 w 392"/>
                <a:gd name="T59" fmla="*/ 440 h 582"/>
                <a:gd name="T60" fmla="*/ 153 w 392"/>
                <a:gd name="T61" fmla="*/ 432 h 582"/>
                <a:gd name="T62" fmla="*/ 156 w 392"/>
                <a:gd name="T63" fmla="*/ 384 h 582"/>
                <a:gd name="T64" fmla="*/ 167 w 392"/>
                <a:gd name="T65" fmla="*/ 384 h 582"/>
                <a:gd name="T66" fmla="*/ 177 w 392"/>
                <a:gd name="T67" fmla="*/ 416 h 582"/>
                <a:gd name="T68" fmla="*/ 209 w 392"/>
                <a:gd name="T69" fmla="*/ 357 h 582"/>
                <a:gd name="T70" fmla="*/ 231 w 392"/>
                <a:gd name="T71" fmla="*/ 317 h 582"/>
                <a:gd name="T72" fmla="*/ 244 w 392"/>
                <a:gd name="T73" fmla="*/ 368 h 582"/>
                <a:gd name="T74" fmla="*/ 255 w 392"/>
                <a:gd name="T75" fmla="*/ 384 h 582"/>
                <a:gd name="T76" fmla="*/ 269 w 392"/>
                <a:gd name="T77" fmla="*/ 357 h 582"/>
                <a:gd name="T78" fmla="*/ 277 w 392"/>
                <a:gd name="T79" fmla="*/ 357 h 582"/>
                <a:gd name="T80" fmla="*/ 293 w 392"/>
                <a:gd name="T81" fmla="*/ 416 h 582"/>
                <a:gd name="T82" fmla="*/ 220 w 392"/>
                <a:gd name="T83" fmla="*/ 504 h 582"/>
                <a:gd name="T84" fmla="*/ 191 w 392"/>
                <a:gd name="T85" fmla="*/ 523 h 582"/>
                <a:gd name="T86" fmla="*/ 242 w 392"/>
                <a:gd name="T87" fmla="*/ 531 h 582"/>
                <a:gd name="T88" fmla="*/ 303 w 392"/>
                <a:gd name="T89" fmla="*/ 512 h 582"/>
                <a:gd name="T90" fmla="*/ 357 w 392"/>
                <a:gd name="T91" fmla="*/ 462 h 582"/>
                <a:gd name="T92" fmla="*/ 387 w 392"/>
                <a:gd name="T93" fmla="*/ 395 h 582"/>
                <a:gd name="T94" fmla="*/ 191 w 392"/>
                <a:gd name="T95" fmla="*/ 263 h 582"/>
                <a:gd name="T96" fmla="*/ 191 w 392"/>
                <a:gd name="T97" fmla="*/ 215 h 582"/>
                <a:gd name="T98" fmla="*/ 199 w 392"/>
                <a:gd name="T99" fmla="*/ 199 h 582"/>
                <a:gd name="T100" fmla="*/ 201 w 392"/>
                <a:gd name="T101" fmla="*/ 231 h 582"/>
                <a:gd name="T102" fmla="*/ 196 w 392"/>
                <a:gd name="T103" fmla="*/ 258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2" h="582">
                  <a:moveTo>
                    <a:pt x="333" y="582"/>
                  </a:moveTo>
                  <a:lnTo>
                    <a:pt x="333" y="542"/>
                  </a:lnTo>
                  <a:lnTo>
                    <a:pt x="51" y="542"/>
                  </a:lnTo>
                  <a:lnTo>
                    <a:pt x="51" y="582"/>
                  </a:lnTo>
                  <a:lnTo>
                    <a:pt x="333" y="582"/>
                  </a:lnTo>
                  <a:lnTo>
                    <a:pt x="333" y="582"/>
                  </a:lnTo>
                  <a:close/>
                  <a:moveTo>
                    <a:pt x="392" y="357"/>
                  </a:moveTo>
                  <a:lnTo>
                    <a:pt x="381" y="373"/>
                  </a:lnTo>
                  <a:lnTo>
                    <a:pt x="370" y="381"/>
                  </a:lnTo>
                  <a:lnTo>
                    <a:pt x="370" y="290"/>
                  </a:lnTo>
                  <a:lnTo>
                    <a:pt x="362" y="250"/>
                  </a:lnTo>
                  <a:lnTo>
                    <a:pt x="360" y="231"/>
                  </a:lnTo>
                  <a:lnTo>
                    <a:pt x="352" y="215"/>
                  </a:lnTo>
                  <a:lnTo>
                    <a:pt x="344" y="199"/>
                  </a:lnTo>
                  <a:lnTo>
                    <a:pt x="344" y="212"/>
                  </a:lnTo>
                  <a:lnTo>
                    <a:pt x="341" y="226"/>
                  </a:lnTo>
                  <a:lnTo>
                    <a:pt x="341" y="231"/>
                  </a:lnTo>
                  <a:lnTo>
                    <a:pt x="338" y="236"/>
                  </a:lnTo>
                  <a:lnTo>
                    <a:pt x="336" y="239"/>
                  </a:lnTo>
                  <a:lnTo>
                    <a:pt x="333" y="244"/>
                  </a:lnTo>
                  <a:lnTo>
                    <a:pt x="330" y="247"/>
                  </a:lnTo>
                  <a:lnTo>
                    <a:pt x="328" y="250"/>
                  </a:lnTo>
                  <a:lnTo>
                    <a:pt x="325" y="252"/>
                  </a:lnTo>
                  <a:lnTo>
                    <a:pt x="325" y="228"/>
                  </a:lnTo>
                  <a:lnTo>
                    <a:pt x="325" y="218"/>
                  </a:lnTo>
                  <a:lnTo>
                    <a:pt x="322" y="207"/>
                  </a:lnTo>
                  <a:lnTo>
                    <a:pt x="319" y="199"/>
                  </a:lnTo>
                  <a:lnTo>
                    <a:pt x="314" y="185"/>
                  </a:lnTo>
                  <a:lnTo>
                    <a:pt x="309" y="169"/>
                  </a:lnTo>
                  <a:lnTo>
                    <a:pt x="301" y="159"/>
                  </a:lnTo>
                  <a:lnTo>
                    <a:pt x="293" y="145"/>
                  </a:lnTo>
                  <a:lnTo>
                    <a:pt x="287" y="137"/>
                  </a:lnTo>
                  <a:lnTo>
                    <a:pt x="285" y="132"/>
                  </a:lnTo>
                  <a:lnTo>
                    <a:pt x="279" y="129"/>
                  </a:lnTo>
                  <a:lnTo>
                    <a:pt x="277" y="126"/>
                  </a:lnTo>
                  <a:lnTo>
                    <a:pt x="277" y="137"/>
                  </a:lnTo>
                  <a:lnTo>
                    <a:pt x="277" y="148"/>
                  </a:lnTo>
                  <a:lnTo>
                    <a:pt x="271" y="167"/>
                  </a:lnTo>
                  <a:lnTo>
                    <a:pt x="263" y="185"/>
                  </a:lnTo>
                  <a:lnTo>
                    <a:pt x="263" y="180"/>
                  </a:lnTo>
                  <a:lnTo>
                    <a:pt x="260" y="175"/>
                  </a:lnTo>
                  <a:lnTo>
                    <a:pt x="260" y="167"/>
                  </a:lnTo>
                  <a:lnTo>
                    <a:pt x="258" y="153"/>
                  </a:lnTo>
                  <a:lnTo>
                    <a:pt x="255" y="121"/>
                  </a:lnTo>
                  <a:lnTo>
                    <a:pt x="252" y="116"/>
                  </a:lnTo>
                  <a:lnTo>
                    <a:pt x="244" y="97"/>
                  </a:lnTo>
                  <a:lnTo>
                    <a:pt x="207" y="33"/>
                  </a:lnTo>
                  <a:lnTo>
                    <a:pt x="188" y="8"/>
                  </a:lnTo>
                  <a:lnTo>
                    <a:pt x="183" y="3"/>
                  </a:lnTo>
                  <a:lnTo>
                    <a:pt x="183" y="0"/>
                  </a:lnTo>
                  <a:lnTo>
                    <a:pt x="183" y="25"/>
                  </a:lnTo>
                  <a:lnTo>
                    <a:pt x="183" y="43"/>
                  </a:lnTo>
                  <a:lnTo>
                    <a:pt x="191" y="75"/>
                  </a:lnTo>
                  <a:lnTo>
                    <a:pt x="191" y="92"/>
                  </a:lnTo>
                  <a:lnTo>
                    <a:pt x="191" y="100"/>
                  </a:lnTo>
                  <a:lnTo>
                    <a:pt x="188" y="129"/>
                  </a:lnTo>
                  <a:lnTo>
                    <a:pt x="185" y="142"/>
                  </a:lnTo>
                  <a:lnTo>
                    <a:pt x="175" y="164"/>
                  </a:lnTo>
                  <a:lnTo>
                    <a:pt x="153" y="129"/>
                  </a:lnTo>
                  <a:lnTo>
                    <a:pt x="145" y="118"/>
                  </a:lnTo>
                  <a:lnTo>
                    <a:pt x="140" y="116"/>
                  </a:lnTo>
                  <a:lnTo>
                    <a:pt x="134" y="110"/>
                  </a:lnTo>
                  <a:lnTo>
                    <a:pt x="129" y="105"/>
                  </a:lnTo>
                  <a:lnTo>
                    <a:pt x="121" y="100"/>
                  </a:lnTo>
                  <a:lnTo>
                    <a:pt x="113" y="97"/>
                  </a:lnTo>
                  <a:lnTo>
                    <a:pt x="118" y="121"/>
                  </a:lnTo>
                  <a:lnTo>
                    <a:pt x="121" y="145"/>
                  </a:lnTo>
                  <a:lnTo>
                    <a:pt x="121" y="172"/>
                  </a:lnTo>
                  <a:lnTo>
                    <a:pt x="118" y="199"/>
                  </a:lnTo>
                  <a:lnTo>
                    <a:pt x="110" y="226"/>
                  </a:lnTo>
                  <a:lnTo>
                    <a:pt x="102" y="252"/>
                  </a:lnTo>
                  <a:lnTo>
                    <a:pt x="89" y="231"/>
                  </a:lnTo>
                  <a:lnTo>
                    <a:pt x="81" y="220"/>
                  </a:lnTo>
                  <a:lnTo>
                    <a:pt x="62" y="207"/>
                  </a:lnTo>
                  <a:lnTo>
                    <a:pt x="46" y="196"/>
                  </a:lnTo>
                  <a:lnTo>
                    <a:pt x="54" y="247"/>
                  </a:lnTo>
                  <a:lnTo>
                    <a:pt x="57" y="271"/>
                  </a:lnTo>
                  <a:lnTo>
                    <a:pt x="57" y="295"/>
                  </a:lnTo>
                  <a:lnTo>
                    <a:pt x="54" y="314"/>
                  </a:lnTo>
                  <a:lnTo>
                    <a:pt x="49" y="327"/>
                  </a:lnTo>
                  <a:lnTo>
                    <a:pt x="30" y="317"/>
                  </a:lnTo>
                  <a:lnTo>
                    <a:pt x="0" y="309"/>
                  </a:lnTo>
                  <a:lnTo>
                    <a:pt x="8" y="357"/>
                  </a:lnTo>
                  <a:lnTo>
                    <a:pt x="11" y="381"/>
                  </a:lnTo>
                  <a:lnTo>
                    <a:pt x="14" y="416"/>
                  </a:lnTo>
                  <a:lnTo>
                    <a:pt x="19" y="429"/>
                  </a:lnTo>
                  <a:lnTo>
                    <a:pt x="24" y="451"/>
                  </a:lnTo>
                  <a:lnTo>
                    <a:pt x="32" y="464"/>
                  </a:lnTo>
                  <a:lnTo>
                    <a:pt x="40" y="478"/>
                  </a:lnTo>
                  <a:lnTo>
                    <a:pt x="49" y="486"/>
                  </a:lnTo>
                  <a:lnTo>
                    <a:pt x="57" y="494"/>
                  </a:lnTo>
                  <a:lnTo>
                    <a:pt x="65" y="502"/>
                  </a:lnTo>
                  <a:lnTo>
                    <a:pt x="75" y="507"/>
                  </a:lnTo>
                  <a:lnTo>
                    <a:pt x="86" y="512"/>
                  </a:lnTo>
                  <a:lnTo>
                    <a:pt x="97" y="518"/>
                  </a:lnTo>
                  <a:lnTo>
                    <a:pt x="116" y="521"/>
                  </a:lnTo>
                  <a:lnTo>
                    <a:pt x="132" y="526"/>
                  </a:lnTo>
                  <a:lnTo>
                    <a:pt x="153" y="526"/>
                  </a:lnTo>
                  <a:lnTo>
                    <a:pt x="150" y="523"/>
                  </a:lnTo>
                  <a:lnTo>
                    <a:pt x="145" y="515"/>
                  </a:lnTo>
                  <a:lnTo>
                    <a:pt x="126" y="496"/>
                  </a:lnTo>
                  <a:lnTo>
                    <a:pt x="113" y="478"/>
                  </a:lnTo>
                  <a:lnTo>
                    <a:pt x="102" y="459"/>
                  </a:lnTo>
                  <a:lnTo>
                    <a:pt x="91" y="437"/>
                  </a:lnTo>
                  <a:lnTo>
                    <a:pt x="89" y="421"/>
                  </a:lnTo>
                  <a:lnTo>
                    <a:pt x="86" y="405"/>
                  </a:lnTo>
                  <a:lnTo>
                    <a:pt x="105" y="413"/>
                  </a:lnTo>
                  <a:lnTo>
                    <a:pt x="105" y="408"/>
                  </a:lnTo>
                  <a:lnTo>
                    <a:pt x="102" y="403"/>
                  </a:lnTo>
                  <a:lnTo>
                    <a:pt x="102" y="400"/>
                  </a:lnTo>
                  <a:lnTo>
                    <a:pt x="102" y="395"/>
                  </a:lnTo>
                  <a:lnTo>
                    <a:pt x="105" y="386"/>
                  </a:lnTo>
                  <a:lnTo>
                    <a:pt x="105" y="373"/>
                  </a:lnTo>
                  <a:lnTo>
                    <a:pt x="108" y="368"/>
                  </a:lnTo>
                  <a:lnTo>
                    <a:pt x="105" y="360"/>
                  </a:lnTo>
                  <a:lnTo>
                    <a:pt x="116" y="386"/>
                  </a:lnTo>
                  <a:lnTo>
                    <a:pt x="124" y="411"/>
                  </a:lnTo>
                  <a:lnTo>
                    <a:pt x="129" y="421"/>
                  </a:lnTo>
                  <a:lnTo>
                    <a:pt x="134" y="432"/>
                  </a:lnTo>
                  <a:lnTo>
                    <a:pt x="140" y="440"/>
                  </a:lnTo>
                  <a:lnTo>
                    <a:pt x="145" y="445"/>
                  </a:lnTo>
                  <a:lnTo>
                    <a:pt x="153" y="453"/>
                  </a:lnTo>
                  <a:lnTo>
                    <a:pt x="161" y="459"/>
                  </a:lnTo>
                  <a:lnTo>
                    <a:pt x="153" y="432"/>
                  </a:lnTo>
                  <a:lnTo>
                    <a:pt x="153" y="421"/>
                  </a:lnTo>
                  <a:lnTo>
                    <a:pt x="153" y="408"/>
                  </a:lnTo>
                  <a:lnTo>
                    <a:pt x="153" y="397"/>
                  </a:lnTo>
                  <a:lnTo>
                    <a:pt x="156" y="384"/>
                  </a:lnTo>
                  <a:lnTo>
                    <a:pt x="159" y="373"/>
                  </a:lnTo>
                  <a:lnTo>
                    <a:pt x="164" y="352"/>
                  </a:lnTo>
                  <a:lnTo>
                    <a:pt x="167" y="362"/>
                  </a:lnTo>
                  <a:lnTo>
                    <a:pt x="167" y="384"/>
                  </a:lnTo>
                  <a:lnTo>
                    <a:pt x="167" y="392"/>
                  </a:lnTo>
                  <a:lnTo>
                    <a:pt x="169" y="400"/>
                  </a:lnTo>
                  <a:lnTo>
                    <a:pt x="169" y="405"/>
                  </a:lnTo>
                  <a:lnTo>
                    <a:pt x="177" y="416"/>
                  </a:lnTo>
                  <a:lnTo>
                    <a:pt x="191" y="403"/>
                  </a:lnTo>
                  <a:lnTo>
                    <a:pt x="199" y="386"/>
                  </a:lnTo>
                  <a:lnTo>
                    <a:pt x="207" y="368"/>
                  </a:lnTo>
                  <a:lnTo>
                    <a:pt x="209" y="357"/>
                  </a:lnTo>
                  <a:lnTo>
                    <a:pt x="212" y="346"/>
                  </a:lnTo>
                  <a:lnTo>
                    <a:pt x="212" y="330"/>
                  </a:lnTo>
                  <a:lnTo>
                    <a:pt x="215" y="295"/>
                  </a:lnTo>
                  <a:lnTo>
                    <a:pt x="231" y="317"/>
                  </a:lnTo>
                  <a:lnTo>
                    <a:pt x="234" y="325"/>
                  </a:lnTo>
                  <a:lnTo>
                    <a:pt x="236" y="333"/>
                  </a:lnTo>
                  <a:lnTo>
                    <a:pt x="242" y="344"/>
                  </a:lnTo>
                  <a:lnTo>
                    <a:pt x="244" y="368"/>
                  </a:lnTo>
                  <a:lnTo>
                    <a:pt x="250" y="392"/>
                  </a:lnTo>
                  <a:lnTo>
                    <a:pt x="250" y="389"/>
                  </a:lnTo>
                  <a:lnTo>
                    <a:pt x="252" y="386"/>
                  </a:lnTo>
                  <a:lnTo>
                    <a:pt x="255" y="384"/>
                  </a:lnTo>
                  <a:lnTo>
                    <a:pt x="258" y="381"/>
                  </a:lnTo>
                  <a:lnTo>
                    <a:pt x="260" y="378"/>
                  </a:lnTo>
                  <a:lnTo>
                    <a:pt x="263" y="370"/>
                  </a:lnTo>
                  <a:lnTo>
                    <a:pt x="269" y="357"/>
                  </a:lnTo>
                  <a:lnTo>
                    <a:pt x="271" y="346"/>
                  </a:lnTo>
                  <a:lnTo>
                    <a:pt x="271" y="341"/>
                  </a:lnTo>
                  <a:lnTo>
                    <a:pt x="274" y="349"/>
                  </a:lnTo>
                  <a:lnTo>
                    <a:pt x="277" y="357"/>
                  </a:lnTo>
                  <a:lnTo>
                    <a:pt x="279" y="365"/>
                  </a:lnTo>
                  <a:lnTo>
                    <a:pt x="279" y="384"/>
                  </a:lnTo>
                  <a:lnTo>
                    <a:pt x="277" y="421"/>
                  </a:lnTo>
                  <a:lnTo>
                    <a:pt x="293" y="416"/>
                  </a:lnTo>
                  <a:lnTo>
                    <a:pt x="266" y="462"/>
                  </a:lnTo>
                  <a:lnTo>
                    <a:pt x="255" y="475"/>
                  </a:lnTo>
                  <a:lnTo>
                    <a:pt x="250" y="480"/>
                  </a:lnTo>
                  <a:lnTo>
                    <a:pt x="220" y="504"/>
                  </a:lnTo>
                  <a:lnTo>
                    <a:pt x="212" y="510"/>
                  </a:lnTo>
                  <a:lnTo>
                    <a:pt x="199" y="518"/>
                  </a:lnTo>
                  <a:lnTo>
                    <a:pt x="193" y="521"/>
                  </a:lnTo>
                  <a:lnTo>
                    <a:pt x="191" y="523"/>
                  </a:lnTo>
                  <a:lnTo>
                    <a:pt x="191" y="526"/>
                  </a:lnTo>
                  <a:lnTo>
                    <a:pt x="191" y="526"/>
                  </a:lnTo>
                  <a:lnTo>
                    <a:pt x="226" y="531"/>
                  </a:lnTo>
                  <a:lnTo>
                    <a:pt x="242" y="531"/>
                  </a:lnTo>
                  <a:lnTo>
                    <a:pt x="255" y="531"/>
                  </a:lnTo>
                  <a:lnTo>
                    <a:pt x="269" y="526"/>
                  </a:lnTo>
                  <a:lnTo>
                    <a:pt x="287" y="521"/>
                  </a:lnTo>
                  <a:lnTo>
                    <a:pt x="303" y="512"/>
                  </a:lnTo>
                  <a:lnTo>
                    <a:pt x="319" y="502"/>
                  </a:lnTo>
                  <a:lnTo>
                    <a:pt x="333" y="491"/>
                  </a:lnTo>
                  <a:lnTo>
                    <a:pt x="346" y="478"/>
                  </a:lnTo>
                  <a:lnTo>
                    <a:pt x="357" y="462"/>
                  </a:lnTo>
                  <a:lnTo>
                    <a:pt x="368" y="448"/>
                  </a:lnTo>
                  <a:lnTo>
                    <a:pt x="376" y="432"/>
                  </a:lnTo>
                  <a:lnTo>
                    <a:pt x="381" y="413"/>
                  </a:lnTo>
                  <a:lnTo>
                    <a:pt x="387" y="395"/>
                  </a:lnTo>
                  <a:lnTo>
                    <a:pt x="389" y="378"/>
                  </a:lnTo>
                  <a:lnTo>
                    <a:pt x="392" y="357"/>
                  </a:lnTo>
                  <a:lnTo>
                    <a:pt x="392" y="357"/>
                  </a:lnTo>
                  <a:close/>
                  <a:moveTo>
                    <a:pt x="191" y="263"/>
                  </a:moveTo>
                  <a:lnTo>
                    <a:pt x="188" y="236"/>
                  </a:lnTo>
                  <a:lnTo>
                    <a:pt x="188" y="228"/>
                  </a:lnTo>
                  <a:lnTo>
                    <a:pt x="188" y="220"/>
                  </a:lnTo>
                  <a:lnTo>
                    <a:pt x="191" y="215"/>
                  </a:lnTo>
                  <a:lnTo>
                    <a:pt x="193" y="201"/>
                  </a:lnTo>
                  <a:lnTo>
                    <a:pt x="196" y="196"/>
                  </a:lnTo>
                  <a:lnTo>
                    <a:pt x="196" y="196"/>
                  </a:lnTo>
                  <a:lnTo>
                    <a:pt x="199" y="199"/>
                  </a:lnTo>
                  <a:lnTo>
                    <a:pt x="199" y="199"/>
                  </a:lnTo>
                  <a:lnTo>
                    <a:pt x="201" y="207"/>
                  </a:lnTo>
                  <a:lnTo>
                    <a:pt x="201" y="218"/>
                  </a:lnTo>
                  <a:lnTo>
                    <a:pt x="201" y="231"/>
                  </a:lnTo>
                  <a:lnTo>
                    <a:pt x="201" y="242"/>
                  </a:lnTo>
                  <a:lnTo>
                    <a:pt x="199" y="250"/>
                  </a:lnTo>
                  <a:lnTo>
                    <a:pt x="199" y="252"/>
                  </a:lnTo>
                  <a:lnTo>
                    <a:pt x="196" y="258"/>
                  </a:lnTo>
                  <a:lnTo>
                    <a:pt x="193" y="260"/>
                  </a:lnTo>
                  <a:lnTo>
                    <a:pt x="193" y="260"/>
                  </a:lnTo>
                  <a:lnTo>
                    <a:pt x="191" y="26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5" name="组合 64"/>
          <p:cNvGrpSpPr/>
          <p:nvPr/>
        </p:nvGrpSpPr>
        <p:grpSpPr>
          <a:xfrm>
            <a:off x="3782923" y="3870608"/>
            <a:ext cx="719064" cy="780486"/>
            <a:chOff x="9169401" y="2735263"/>
            <a:chExt cx="2155825" cy="2339975"/>
          </a:xfrm>
        </p:grpSpPr>
        <p:sp>
          <p:nvSpPr>
            <p:cNvPr id="66" name="Freeform 49"/>
            <p:cNvSpPr/>
            <p:nvPr/>
          </p:nvSpPr>
          <p:spPr bwMode="auto">
            <a:xfrm>
              <a:off x="9169401" y="2735263"/>
              <a:ext cx="2155825" cy="1931988"/>
            </a:xfrm>
            <a:custGeom>
              <a:avLst/>
              <a:gdLst>
                <a:gd name="T0" fmla="*/ 116 w 1358"/>
                <a:gd name="T1" fmla="*/ 1217 h 1217"/>
                <a:gd name="T2" fmla="*/ 1240 w 1358"/>
                <a:gd name="T3" fmla="*/ 1217 h 1217"/>
                <a:gd name="T4" fmla="*/ 1250 w 1358"/>
                <a:gd name="T5" fmla="*/ 1217 h 1217"/>
                <a:gd name="T6" fmla="*/ 1264 w 1358"/>
                <a:gd name="T7" fmla="*/ 1214 h 1217"/>
                <a:gd name="T8" fmla="*/ 1274 w 1358"/>
                <a:gd name="T9" fmla="*/ 1212 h 1217"/>
                <a:gd name="T10" fmla="*/ 1285 w 1358"/>
                <a:gd name="T11" fmla="*/ 1209 h 1217"/>
                <a:gd name="T12" fmla="*/ 1299 w 1358"/>
                <a:gd name="T13" fmla="*/ 1201 h 1217"/>
                <a:gd name="T14" fmla="*/ 1307 w 1358"/>
                <a:gd name="T15" fmla="*/ 1196 h 1217"/>
                <a:gd name="T16" fmla="*/ 1320 w 1358"/>
                <a:gd name="T17" fmla="*/ 1188 h 1217"/>
                <a:gd name="T18" fmla="*/ 1328 w 1358"/>
                <a:gd name="T19" fmla="*/ 1177 h 1217"/>
                <a:gd name="T20" fmla="*/ 1336 w 1358"/>
                <a:gd name="T21" fmla="*/ 1169 h 1217"/>
                <a:gd name="T22" fmla="*/ 1344 w 1358"/>
                <a:gd name="T23" fmla="*/ 1150 h 1217"/>
                <a:gd name="T24" fmla="*/ 1350 w 1358"/>
                <a:gd name="T25" fmla="*/ 1139 h 1217"/>
                <a:gd name="T26" fmla="*/ 1355 w 1358"/>
                <a:gd name="T27" fmla="*/ 1126 h 1217"/>
                <a:gd name="T28" fmla="*/ 1358 w 1358"/>
                <a:gd name="T29" fmla="*/ 1112 h 1217"/>
                <a:gd name="T30" fmla="*/ 1358 w 1358"/>
                <a:gd name="T31" fmla="*/ 1088 h 1217"/>
                <a:gd name="T32" fmla="*/ 1352 w 1358"/>
                <a:gd name="T33" fmla="*/ 1072 h 1217"/>
                <a:gd name="T34" fmla="*/ 1350 w 1358"/>
                <a:gd name="T35" fmla="*/ 1062 h 1217"/>
                <a:gd name="T36" fmla="*/ 1339 w 1358"/>
                <a:gd name="T37" fmla="*/ 1037 h 1217"/>
                <a:gd name="T38" fmla="*/ 1315 w 1358"/>
                <a:gd name="T39" fmla="*/ 997 h 1217"/>
                <a:gd name="T40" fmla="*/ 784 w 1358"/>
                <a:gd name="T41" fmla="*/ 56 h 1217"/>
                <a:gd name="T42" fmla="*/ 765 w 1358"/>
                <a:gd name="T43" fmla="*/ 35 h 1217"/>
                <a:gd name="T44" fmla="*/ 757 w 1358"/>
                <a:gd name="T45" fmla="*/ 27 h 1217"/>
                <a:gd name="T46" fmla="*/ 746 w 1358"/>
                <a:gd name="T47" fmla="*/ 19 h 1217"/>
                <a:gd name="T48" fmla="*/ 735 w 1358"/>
                <a:gd name="T49" fmla="*/ 13 h 1217"/>
                <a:gd name="T50" fmla="*/ 727 w 1358"/>
                <a:gd name="T51" fmla="*/ 8 h 1217"/>
                <a:gd name="T52" fmla="*/ 719 w 1358"/>
                <a:gd name="T53" fmla="*/ 5 h 1217"/>
                <a:gd name="T54" fmla="*/ 711 w 1358"/>
                <a:gd name="T55" fmla="*/ 2 h 1217"/>
                <a:gd name="T56" fmla="*/ 700 w 1358"/>
                <a:gd name="T57" fmla="*/ 0 h 1217"/>
                <a:gd name="T58" fmla="*/ 690 w 1358"/>
                <a:gd name="T59" fmla="*/ 0 h 1217"/>
                <a:gd name="T60" fmla="*/ 679 w 1358"/>
                <a:gd name="T61" fmla="*/ 2 h 1217"/>
                <a:gd name="T62" fmla="*/ 668 w 1358"/>
                <a:gd name="T63" fmla="*/ 5 h 1217"/>
                <a:gd name="T64" fmla="*/ 655 w 1358"/>
                <a:gd name="T65" fmla="*/ 11 h 1217"/>
                <a:gd name="T66" fmla="*/ 641 w 1358"/>
                <a:gd name="T67" fmla="*/ 16 h 1217"/>
                <a:gd name="T68" fmla="*/ 633 w 1358"/>
                <a:gd name="T69" fmla="*/ 24 h 1217"/>
                <a:gd name="T70" fmla="*/ 620 w 1358"/>
                <a:gd name="T71" fmla="*/ 35 h 1217"/>
                <a:gd name="T72" fmla="*/ 8 w 1358"/>
                <a:gd name="T73" fmla="*/ 1059 h 1217"/>
                <a:gd name="T74" fmla="*/ 0 w 1358"/>
                <a:gd name="T75" fmla="*/ 1099 h 1217"/>
                <a:gd name="T76" fmla="*/ 3 w 1358"/>
                <a:gd name="T77" fmla="*/ 1118 h 1217"/>
                <a:gd name="T78" fmla="*/ 6 w 1358"/>
                <a:gd name="T79" fmla="*/ 1131 h 1217"/>
                <a:gd name="T80" fmla="*/ 11 w 1358"/>
                <a:gd name="T81" fmla="*/ 1142 h 1217"/>
                <a:gd name="T82" fmla="*/ 14 w 1358"/>
                <a:gd name="T83" fmla="*/ 1153 h 1217"/>
                <a:gd name="T84" fmla="*/ 24 w 1358"/>
                <a:gd name="T85" fmla="*/ 1171 h 1217"/>
                <a:gd name="T86" fmla="*/ 38 w 1358"/>
                <a:gd name="T87" fmla="*/ 1182 h 1217"/>
                <a:gd name="T88" fmla="*/ 46 w 1358"/>
                <a:gd name="T89" fmla="*/ 1190 h 1217"/>
                <a:gd name="T90" fmla="*/ 57 w 1358"/>
                <a:gd name="T91" fmla="*/ 1196 h 1217"/>
                <a:gd name="T92" fmla="*/ 67 w 1358"/>
                <a:gd name="T93" fmla="*/ 1201 h 1217"/>
                <a:gd name="T94" fmla="*/ 83 w 1358"/>
                <a:gd name="T95" fmla="*/ 1209 h 1217"/>
                <a:gd name="T96" fmla="*/ 116 w 1358"/>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8" h="1217">
                  <a:moveTo>
                    <a:pt x="116" y="1217"/>
                  </a:moveTo>
                  <a:lnTo>
                    <a:pt x="1240" y="1217"/>
                  </a:lnTo>
                  <a:lnTo>
                    <a:pt x="1250" y="1217"/>
                  </a:lnTo>
                  <a:lnTo>
                    <a:pt x="1264" y="1214"/>
                  </a:lnTo>
                  <a:lnTo>
                    <a:pt x="1274" y="1212"/>
                  </a:lnTo>
                  <a:lnTo>
                    <a:pt x="1285" y="1209"/>
                  </a:lnTo>
                  <a:lnTo>
                    <a:pt x="1299" y="1201"/>
                  </a:lnTo>
                  <a:lnTo>
                    <a:pt x="1307" y="1196"/>
                  </a:lnTo>
                  <a:lnTo>
                    <a:pt x="1320" y="1188"/>
                  </a:lnTo>
                  <a:lnTo>
                    <a:pt x="1328" y="1177"/>
                  </a:lnTo>
                  <a:lnTo>
                    <a:pt x="1336" y="1169"/>
                  </a:lnTo>
                  <a:lnTo>
                    <a:pt x="1344" y="1150"/>
                  </a:lnTo>
                  <a:lnTo>
                    <a:pt x="1350" y="1139"/>
                  </a:lnTo>
                  <a:lnTo>
                    <a:pt x="1355" y="1126"/>
                  </a:lnTo>
                  <a:lnTo>
                    <a:pt x="1358" y="1112"/>
                  </a:lnTo>
                  <a:lnTo>
                    <a:pt x="1358" y="1088"/>
                  </a:lnTo>
                  <a:lnTo>
                    <a:pt x="1352" y="1072"/>
                  </a:lnTo>
                  <a:lnTo>
                    <a:pt x="1350" y="1062"/>
                  </a:lnTo>
                  <a:lnTo>
                    <a:pt x="1339" y="1037"/>
                  </a:lnTo>
                  <a:lnTo>
                    <a:pt x="1315" y="997"/>
                  </a:lnTo>
                  <a:lnTo>
                    <a:pt x="784" y="56"/>
                  </a:lnTo>
                  <a:lnTo>
                    <a:pt x="765" y="35"/>
                  </a:lnTo>
                  <a:lnTo>
                    <a:pt x="757" y="27"/>
                  </a:lnTo>
                  <a:lnTo>
                    <a:pt x="746" y="19"/>
                  </a:lnTo>
                  <a:lnTo>
                    <a:pt x="735" y="13"/>
                  </a:lnTo>
                  <a:lnTo>
                    <a:pt x="727" y="8"/>
                  </a:lnTo>
                  <a:lnTo>
                    <a:pt x="719" y="5"/>
                  </a:lnTo>
                  <a:lnTo>
                    <a:pt x="711" y="2"/>
                  </a:lnTo>
                  <a:lnTo>
                    <a:pt x="700" y="0"/>
                  </a:lnTo>
                  <a:lnTo>
                    <a:pt x="690" y="0"/>
                  </a:lnTo>
                  <a:lnTo>
                    <a:pt x="679" y="2"/>
                  </a:lnTo>
                  <a:lnTo>
                    <a:pt x="668" y="5"/>
                  </a:lnTo>
                  <a:lnTo>
                    <a:pt x="655" y="11"/>
                  </a:lnTo>
                  <a:lnTo>
                    <a:pt x="641" y="16"/>
                  </a:lnTo>
                  <a:lnTo>
                    <a:pt x="633" y="24"/>
                  </a:lnTo>
                  <a:lnTo>
                    <a:pt x="620" y="35"/>
                  </a:lnTo>
                  <a:lnTo>
                    <a:pt x="8" y="1059"/>
                  </a:lnTo>
                  <a:lnTo>
                    <a:pt x="0" y="1099"/>
                  </a:lnTo>
                  <a:lnTo>
                    <a:pt x="3" y="1118"/>
                  </a:lnTo>
                  <a:lnTo>
                    <a:pt x="6" y="1131"/>
                  </a:lnTo>
                  <a:lnTo>
                    <a:pt x="11" y="1142"/>
                  </a:lnTo>
                  <a:lnTo>
                    <a:pt x="14" y="1153"/>
                  </a:lnTo>
                  <a:lnTo>
                    <a:pt x="24" y="1171"/>
                  </a:lnTo>
                  <a:lnTo>
                    <a:pt x="38" y="1182"/>
                  </a:lnTo>
                  <a:lnTo>
                    <a:pt x="46" y="1190"/>
                  </a:lnTo>
                  <a:lnTo>
                    <a:pt x="57" y="1196"/>
                  </a:lnTo>
                  <a:lnTo>
                    <a:pt x="67" y="1201"/>
                  </a:lnTo>
                  <a:lnTo>
                    <a:pt x="83" y="1209"/>
                  </a:lnTo>
                  <a:lnTo>
                    <a:pt x="116"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50"/>
            <p:cNvSpPr>
              <a:spLocks noEditPoints="1"/>
            </p:cNvSpPr>
            <p:nvPr/>
          </p:nvSpPr>
          <p:spPr bwMode="auto">
            <a:xfrm>
              <a:off x="9229726" y="2794000"/>
              <a:ext cx="2035175" cy="1814513"/>
            </a:xfrm>
            <a:custGeom>
              <a:avLst/>
              <a:gdLst>
                <a:gd name="T0" fmla="*/ 182 w 1282"/>
                <a:gd name="T1" fmla="*/ 998 h 1143"/>
                <a:gd name="T2" fmla="*/ 652 w 1282"/>
                <a:gd name="T3" fmla="*/ 193 h 1143"/>
                <a:gd name="T4" fmla="*/ 1116 w 1282"/>
                <a:gd name="T5" fmla="*/ 998 h 1143"/>
                <a:gd name="T6" fmla="*/ 182 w 1282"/>
                <a:gd name="T7" fmla="*/ 998 h 1143"/>
                <a:gd name="T8" fmla="*/ 182 w 1282"/>
                <a:gd name="T9" fmla="*/ 998 h 1143"/>
                <a:gd name="T10" fmla="*/ 182 w 1282"/>
                <a:gd name="T11" fmla="*/ 998 h 1143"/>
                <a:gd name="T12" fmla="*/ 83 w 1282"/>
                <a:gd name="T13" fmla="*/ 1143 h 1143"/>
                <a:gd name="T14" fmla="*/ 1202 w 1282"/>
                <a:gd name="T15" fmla="*/ 1143 h 1143"/>
                <a:gd name="T16" fmla="*/ 1210 w 1282"/>
                <a:gd name="T17" fmla="*/ 1143 h 1143"/>
                <a:gd name="T18" fmla="*/ 1218 w 1282"/>
                <a:gd name="T19" fmla="*/ 1143 h 1143"/>
                <a:gd name="T20" fmla="*/ 1226 w 1282"/>
                <a:gd name="T21" fmla="*/ 1140 h 1143"/>
                <a:gd name="T22" fmla="*/ 1234 w 1282"/>
                <a:gd name="T23" fmla="*/ 1137 h 1143"/>
                <a:gd name="T24" fmla="*/ 1242 w 1282"/>
                <a:gd name="T25" fmla="*/ 1134 h 1143"/>
                <a:gd name="T26" fmla="*/ 1247 w 1282"/>
                <a:gd name="T27" fmla="*/ 1129 h 1143"/>
                <a:gd name="T28" fmla="*/ 1253 w 1282"/>
                <a:gd name="T29" fmla="*/ 1126 h 1143"/>
                <a:gd name="T30" fmla="*/ 1258 w 1282"/>
                <a:gd name="T31" fmla="*/ 1121 h 1143"/>
                <a:gd name="T32" fmla="*/ 1263 w 1282"/>
                <a:gd name="T33" fmla="*/ 1118 h 1143"/>
                <a:gd name="T34" fmla="*/ 1266 w 1282"/>
                <a:gd name="T35" fmla="*/ 1113 h 1143"/>
                <a:gd name="T36" fmla="*/ 1274 w 1282"/>
                <a:gd name="T37" fmla="*/ 1097 h 1143"/>
                <a:gd name="T38" fmla="*/ 1277 w 1282"/>
                <a:gd name="T39" fmla="*/ 1089 h 1143"/>
                <a:gd name="T40" fmla="*/ 1279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7 w 1282"/>
                <a:gd name="T51" fmla="*/ 1038 h 1143"/>
                <a:gd name="T52" fmla="*/ 1269 w 1282"/>
                <a:gd name="T53" fmla="*/ 1019 h 1143"/>
                <a:gd name="T54" fmla="*/ 1247 w 1282"/>
                <a:gd name="T55" fmla="*/ 979 h 1143"/>
                <a:gd name="T56" fmla="*/ 713 w 1282"/>
                <a:gd name="T57" fmla="*/ 41 h 1143"/>
                <a:gd name="T58" fmla="*/ 700 w 1282"/>
                <a:gd name="T59" fmla="*/ 24 h 1143"/>
                <a:gd name="T60" fmla="*/ 695 w 1282"/>
                <a:gd name="T61" fmla="*/ 16 h 1143"/>
                <a:gd name="T62" fmla="*/ 687 w 1282"/>
                <a:gd name="T63" fmla="*/ 11 h 1143"/>
                <a:gd name="T64" fmla="*/ 681 w 1282"/>
                <a:gd name="T65" fmla="*/ 8 h 1143"/>
                <a:gd name="T66" fmla="*/ 676 w 1282"/>
                <a:gd name="T67" fmla="*/ 6 h 1143"/>
                <a:gd name="T68" fmla="*/ 670 w 1282"/>
                <a:gd name="T69" fmla="*/ 3 h 1143"/>
                <a:gd name="T70" fmla="*/ 665 w 1282"/>
                <a:gd name="T71" fmla="*/ 3 h 1143"/>
                <a:gd name="T72" fmla="*/ 657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7 w 1282"/>
                <a:gd name="T87" fmla="*/ 16 h 1143"/>
                <a:gd name="T88" fmla="*/ 611 w 1282"/>
                <a:gd name="T89" fmla="*/ 22 h 1143"/>
                <a:gd name="T90" fmla="*/ 5 w 1282"/>
                <a:gd name="T91" fmla="*/ 1035 h 1143"/>
                <a:gd name="T92" fmla="*/ 0 w 1282"/>
                <a:gd name="T93" fmla="*/ 1062 h 1143"/>
                <a:gd name="T94" fmla="*/ 0 w 1282"/>
                <a:gd name="T95" fmla="*/ 1075 h 1143"/>
                <a:gd name="T96" fmla="*/ 3 w 1282"/>
                <a:gd name="T97" fmla="*/ 1084 h 1143"/>
                <a:gd name="T98" fmla="*/ 5 w 1282"/>
                <a:gd name="T99" fmla="*/ 1092 h 1143"/>
                <a:gd name="T100" fmla="*/ 8 w 1282"/>
                <a:gd name="T101" fmla="*/ 1100 h 1143"/>
                <a:gd name="T102" fmla="*/ 13 w 1282"/>
                <a:gd name="T103" fmla="*/ 1105 h 1143"/>
                <a:gd name="T104" fmla="*/ 16 w 1282"/>
                <a:gd name="T105" fmla="*/ 1110 h 1143"/>
                <a:gd name="T106" fmla="*/ 21 w 1282"/>
                <a:gd name="T107" fmla="*/ 1113 h 1143"/>
                <a:gd name="T108" fmla="*/ 24 w 1282"/>
                <a:gd name="T109" fmla="*/ 1118 h 1143"/>
                <a:gd name="T110" fmla="*/ 29 w 1282"/>
                <a:gd name="T111" fmla="*/ 1124 h 1143"/>
                <a:gd name="T112" fmla="*/ 37 w 1282"/>
                <a:gd name="T113" fmla="*/ 1126 h 1143"/>
                <a:gd name="T114" fmla="*/ 45 w 1282"/>
                <a:gd name="T115" fmla="*/ 1132 h 1143"/>
                <a:gd name="T116" fmla="*/ 56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2" y="998"/>
                  </a:moveTo>
                  <a:lnTo>
                    <a:pt x="652" y="193"/>
                  </a:lnTo>
                  <a:lnTo>
                    <a:pt x="1116" y="998"/>
                  </a:lnTo>
                  <a:lnTo>
                    <a:pt x="182" y="998"/>
                  </a:lnTo>
                  <a:lnTo>
                    <a:pt x="182" y="998"/>
                  </a:lnTo>
                  <a:lnTo>
                    <a:pt x="182" y="998"/>
                  </a:lnTo>
                  <a:close/>
                  <a:moveTo>
                    <a:pt x="83" y="1143"/>
                  </a:moveTo>
                  <a:lnTo>
                    <a:pt x="1202" y="1143"/>
                  </a:lnTo>
                  <a:lnTo>
                    <a:pt x="1210" y="1143"/>
                  </a:lnTo>
                  <a:lnTo>
                    <a:pt x="1218" y="1143"/>
                  </a:lnTo>
                  <a:lnTo>
                    <a:pt x="1226" y="1140"/>
                  </a:lnTo>
                  <a:lnTo>
                    <a:pt x="1234" y="1137"/>
                  </a:lnTo>
                  <a:lnTo>
                    <a:pt x="1242" y="1134"/>
                  </a:lnTo>
                  <a:lnTo>
                    <a:pt x="1247" y="1129"/>
                  </a:lnTo>
                  <a:lnTo>
                    <a:pt x="1253" y="1126"/>
                  </a:lnTo>
                  <a:lnTo>
                    <a:pt x="1258" y="1121"/>
                  </a:lnTo>
                  <a:lnTo>
                    <a:pt x="1263" y="1118"/>
                  </a:lnTo>
                  <a:lnTo>
                    <a:pt x="1266" y="1113"/>
                  </a:lnTo>
                  <a:lnTo>
                    <a:pt x="1274" y="1097"/>
                  </a:lnTo>
                  <a:lnTo>
                    <a:pt x="1277" y="1089"/>
                  </a:lnTo>
                  <a:lnTo>
                    <a:pt x="1279" y="1081"/>
                  </a:lnTo>
                  <a:lnTo>
                    <a:pt x="1282" y="1073"/>
                  </a:lnTo>
                  <a:lnTo>
                    <a:pt x="1282" y="1065"/>
                  </a:lnTo>
                  <a:lnTo>
                    <a:pt x="1282" y="1054"/>
                  </a:lnTo>
                  <a:lnTo>
                    <a:pt x="1279" y="1046"/>
                  </a:lnTo>
                  <a:lnTo>
                    <a:pt x="1277" y="1038"/>
                  </a:lnTo>
                  <a:lnTo>
                    <a:pt x="1269" y="1019"/>
                  </a:lnTo>
                  <a:lnTo>
                    <a:pt x="1247" y="979"/>
                  </a:lnTo>
                  <a:lnTo>
                    <a:pt x="713" y="41"/>
                  </a:lnTo>
                  <a:lnTo>
                    <a:pt x="700" y="24"/>
                  </a:lnTo>
                  <a:lnTo>
                    <a:pt x="695" y="16"/>
                  </a:lnTo>
                  <a:lnTo>
                    <a:pt x="687" y="11"/>
                  </a:lnTo>
                  <a:lnTo>
                    <a:pt x="681" y="8"/>
                  </a:lnTo>
                  <a:lnTo>
                    <a:pt x="676" y="6"/>
                  </a:lnTo>
                  <a:lnTo>
                    <a:pt x="670" y="3"/>
                  </a:lnTo>
                  <a:lnTo>
                    <a:pt x="665" y="3"/>
                  </a:lnTo>
                  <a:lnTo>
                    <a:pt x="657" y="0"/>
                  </a:lnTo>
                  <a:lnTo>
                    <a:pt x="657" y="0"/>
                  </a:lnTo>
                  <a:lnTo>
                    <a:pt x="654" y="0"/>
                  </a:lnTo>
                  <a:lnTo>
                    <a:pt x="649" y="0"/>
                  </a:lnTo>
                  <a:lnTo>
                    <a:pt x="641" y="3"/>
                  </a:lnTo>
                  <a:lnTo>
                    <a:pt x="633" y="6"/>
                  </a:lnTo>
                  <a:lnTo>
                    <a:pt x="625" y="11"/>
                  </a:lnTo>
                  <a:lnTo>
                    <a:pt x="617" y="16"/>
                  </a:lnTo>
                  <a:lnTo>
                    <a:pt x="611" y="22"/>
                  </a:lnTo>
                  <a:lnTo>
                    <a:pt x="5" y="1035"/>
                  </a:lnTo>
                  <a:lnTo>
                    <a:pt x="0" y="1062"/>
                  </a:lnTo>
                  <a:lnTo>
                    <a:pt x="0" y="1075"/>
                  </a:lnTo>
                  <a:lnTo>
                    <a:pt x="3" y="1084"/>
                  </a:lnTo>
                  <a:lnTo>
                    <a:pt x="5" y="1092"/>
                  </a:lnTo>
                  <a:lnTo>
                    <a:pt x="8" y="1100"/>
                  </a:lnTo>
                  <a:lnTo>
                    <a:pt x="13" y="1105"/>
                  </a:lnTo>
                  <a:lnTo>
                    <a:pt x="16" y="1110"/>
                  </a:lnTo>
                  <a:lnTo>
                    <a:pt x="21" y="1113"/>
                  </a:lnTo>
                  <a:lnTo>
                    <a:pt x="24" y="1118"/>
                  </a:lnTo>
                  <a:lnTo>
                    <a:pt x="29" y="1124"/>
                  </a:lnTo>
                  <a:lnTo>
                    <a:pt x="37" y="1126"/>
                  </a:lnTo>
                  <a:lnTo>
                    <a:pt x="45" y="1132"/>
                  </a:lnTo>
                  <a:lnTo>
                    <a:pt x="56"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51"/>
            <p:cNvSpPr>
              <a:spLocks noEditPoints="1"/>
            </p:cNvSpPr>
            <p:nvPr/>
          </p:nvSpPr>
          <p:spPr bwMode="auto">
            <a:xfrm>
              <a:off x="9621838" y="4773613"/>
              <a:ext cx="1319213" cy="301625"/>
            </a:xfrm>
            <a:custGeom>
              <a:avLst/>
              <a:gdLst>
                <a:gd name="T0" fmla="*/ 29 w 310"/>
                <a:gd name="T1" fmla="*/ 1 h 71"/>
                <a:gd name="T2" fmla="*/ 12 w 310"/>
                <a:gd name="T3" fmla="*/ 28 h 71"/>
                <a:gd name="T4" fmla="*/ 49 w 310"/>
                <a:gd name="T5" fmla="*/ 34 h 71"/>
                <a:gd name="T6" fmla="*/ 3 w 310"/>
                <a:gd name="T7" fmla="*/ 50 h 71"/>
                <a:gd name="T8" fmla="*/ 10 w 310"/>
                <a:gd name="T9" fmla="*/ 60 h 71"/>
                <a:gd name="T10" fmla="*/ 49 w 310"/>
                <a:gd name="T11" fmla="*/ 65 h 71"/>
                <a:gd name="T12" fmla="*/ 56 w 310"/>
                <a:gd name="T13" fmla="*/ 35 h 71"/>
                <a:gd name="T14" fmla="*/ 33 w 310"/>
                <a:gd name="T15" fmla="*/ 9 h 71"/>
                <a:gd name="T16" fmla="*/ 41 w 310"/>
                <a:gd name="T17" fmla="*/ 21 h 71"/>
                <a:gd name="T18" fmla="*/ 1 w 310"/>
                <a:gd name="T19" fmla="*/ 10 h 71"/>
                <a:gd name="T20" fmla="*/ 110 w 310"/>
                <a:gd name="T21" fmla="*/ 3 h 71"/>
                <a:gd name="T22" fmla="*/ 97 w 310"/>
                <a:gd name="T23" fmla="*/ 21 h 71"/>
                <a:gd name="T24" fmla="*/ 104 w 310"/>
                <a:gd name="T25" fmla="*/ 40 h 71"/>
                <a:gd name="T26" fmla="*/ 107 w 310"/>
                <a:gd name="T27" fmla="*/ 62 h 71"/>
                <a:gd name="T28" fmla="*/ 130 w 310"/>
                <a:gd name="T29" fmla="*/ 55 h 71"/>
                <a:gd name="T30" fmla="*/ 98 w 310"/>
                <a:gd name="T31" fmla="*/ 65 h 71"/>
                <a:gd name="T32" fmla="*/ 146 w 310"/>
                <a:gd name="T33" fmla="*/ 47 h 71"/>
                <a:gd name="T34" fmla="*/ 146 w 310"/>
                <a:gd name="T35" fmla="*/ 47 h 71"/>
                <a:gd name="T36" fmla="*/ 92 w 310"/>
                <a:gd name="T37" fmla="*/ 28 h 71"/>
                <a:gd name="T38" fmla="*/ 197 w 310"/>
                <a:gd name="T39" fmla="*/ 6 h 71"/>
                <a:gd name="T40" fmla="*/ 190 w 310"/>
                <a:gd name="T41" fmla="*/ 16 h 71"/>
                <a:gd name="T42" fmla="*/ 164 w 310"/>
                <a:gd name="T43" fmla="*/ 38 h 71"/>
                <a:gd name="T44" fmla="*/ 190 w 310"/>
                <a:gd name="T45" fmla="*/ 45 h 71"/>
                <a:gd name="T46" fmla="*/ 196 w 310"/>
                <a:gd name="T47" fmla="*/ 59 h 71"/>
                <a:gd name="T48" fmla="*/ 222 w 310"/>
                <a:gd name="T49" fmla="*/ 50 h 71"/>
                <a:gd name="T50" fmla="*/ 206 w 310"/>
                <a:gd name="T51" fmla="*/ 16 h 71"/>
                <a:gd name="T52" fmla="*/ 214 w 310"/>
                <a:gd name="T53" fmla="*/ 21 h 71"/>
                <a:gd name="T54" fmla="*/ 190 w 310"/>
                <a:gd name="T55" fmla="*/ 40 h 71"/>
                <a:gd name="T56" fmla="*/ 278 w 310"/>
                <a:gd name="T57" fmla="*/ 6 h 71"/>
                <a:gd name="T58" fmla="*/ 272 w 310"/>
                <a:gd name="T59" fmla="*/ 0 h 71"/>
                <a:gd name="T60" fmla="*/ 246 w 310"/>
                <a:gd name="T61" fmla="*/ 5 h 71"/>
                <a:gd name="T62" fmla="*/ 272 w 310"/>
                <a:gd name="T63" fmla="*/ 15 h 71"/>
                <a:gd name="T64" fmla="*/ 249 w 310"/>
                <a:gd name="T65" fmla="*/ 20 h 71"/>
                <a:gd name="T66" fmla="*/ 258 w 310"/>
                <a:gd name="T67" fmla="*/ 24 h 71"/>
                <a:gd name="T68" fmla="*/ 258 w 310"/>
                <a:gd name="T69" fmla="*/ 28 h 71"/>
                <a:gd name="T70" fmla="*/ 304 w 310"/>
                <a:gd name="T71" fmla="*/ 24 h 71"/>
                <a:gd name="T72" fmla="*/ 289 w 310"/>
                <a:gd name="T73" fmla="*/ 19 h 71"/>
                <a:gd name="T74" fmla="*/ 298 w 310"/>
                <a:gd name="T75" fmla="*/ 15 h 71"/>
                <a:gd name="T76" fmla="*/ 293 w 310"/>
                <a:gd name="T77" fmla="*/ 11 h 71"/>
                <a:gd name="T78" fmla="*/ 293 w 310"/>
                <a:gd name="T79" fmla="*/ 6 h 71"/>
                <a:gd name="T80" fmla="*/ 252 w 310"/>
                <a:gd name="T81" fmla="*/ 31 h 71"/>
                <a:gd name="T82" fmla="*/ 240 w 310"/>
                <a:gd name="T83" fmla="*/ 49 h 71"/>
                <a:gd name="T84" fmla="*/ 255 w 310"/>
                <a:gd name="T85" fmla="*/ 62 h 71"/>
                <a:gd name="T86" fmla="*/ 282 w 310"/>
                <a:gd name="T87" fmla="*/ 64 h 71"/>
                <a:gd name="T88" fmla="*/ 304 w 310"/>
                <a:gd name="T89" fmla="*/ 63 h 71"/>
                <a:gd name="T90" fmla="*/ 298 w 310"/>
                <a:gd name="T91" fmla="*/ 49 h 71"/>
                <a:gd name="T92" fmla="*/ 298 w 310"/>
                <a:gd name="T93" fmla="*/ 41 h 71"/>
                <a:gd name="T94" fmla="*/ 271 w 310"/>
                <a:gd name="T95" fmla="*/ 32 h 71"/>
                <a:gd name="T96" fmla="*/ 273 w 310"/>
                <a:gd name="T97" fmla="*/ 37 h 71"/>
                <a:gd name="T98" fmla="*/ 291 w 310"/>
                <a:gd name="T99" fmla="*/ 58 h 71"/>
                <a:gd name="T100" fmla="*/ 258 w 310"/>
                <a:gd name="T101" fmla="*/ 45 h 71"/>
                <a:gd name="T102" fmla="*/ 268 w 310"/>
                <a:gd name="T103" fmla="*/ 53 h 71"/>
                <a:gd name="T104" fmla="*/ 268 w 310"/>
                <a:gd name="T105" fmla="*/ 5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0" h="71">
                  <a:moveTo>
                    <a:pt x="33" y="9"/>
                  </a:moveTo>
                  <a:cubicBezTo>
                    <a:pt x="33" y="7"/>
                    <a:pt x="34" y="5"/>
                    <a:pt x="35" y="3"/>
                  </a:cubicBezTo>
                  <a:cubicBezTo>
                    <a:pt x="35" y="2"/>
                    <a:pt x="36" y="2"/>
                    <a:pt x="36" y="2"/>
                  </a:cubicBezTo>
                  <a:cubicBezTo>
                    <a:pt x="36" y="1"/>
                    <a:pt x="34" y="1"/>
                    <a:pt x="29" y="1"/>
                  </a:cubicBezTo>
                  <a:cubicBezTo>
                    <a:pt x="28" y="1"/>
                    <a:pt x="27" y="1"/>
                    <a:pt x="26" y="1"/>
                  </a:cubicBezTo>
                  <a:cubicBezTo>
                    <a:pt x="27" y="3"/>
                    <a:pt x="27" y="5"/>
                    <a:pt x="27" y="9"/>
                  </a:cubicBezTo>
                  <a:cubicBezTo>
                    <a:pt x="27" y="28"/>
                    <a:pt x="27" y="28"/>
                    <a:pt x="27" y="28"/>
                  </a:cubicBezTo>
                  <a:cubicBezTo>
                    <a:pt x="12" y="28"/>
                    <a:pt x="12" y="28"/>
                    <a:pt x="12" y="28"/>
                  </a:cubicBezTo>
                  <a:cubicBezTo>
                    <a:pt x="6" y="28"/>
                    <a:pt x="2" y="28"/>
                    <a:pt x="1" y="28"/>
                  </a:cubicBezTo>
                  <a:cubicBezTo>
                    <a:pt x="1" y="35"/>
                    <a:pt x="1" y="35"/>
                    <a:pt x="1" y="35"/>
                  </a:cubicBezTo>
                  <a:cubicBezTo>
                    <a:pt x="3" y="34"/>
                    <a:pt x="6" y="34"/>
                    <a:pt x="12" y="34"/>
                  </a:cubicBezTo>
                  <a:cubicBezTo>
                    <a:pt x="49" y="34"/>
                    <a:pt x="49" y="34"/>
                    <a:pt x="49" y="34"/>
                  </a:cubicBezTo>
                  <a:cubicBezTo>
                    <a:pt x="49" y="44"/>
                    <a:pt x="49" y="44"/>
                    <a:pt x="49" y="44"/>
                  </a:cubicBezTo>
                  <a:cubicBezTo>
                    <a:pt x="13" y="44"/>
                    <a:pt x="13" y="44"/>
                    <a:pt x="13" y="44"/>
                  </a:cubicBezTo>
                  <a:cubicBezTo>
                    <a:pt x="8" y="44"/>
                    <a:pt x="4" y="44"/>
                    <a:pt x="3" y="43"/>
                  </a:cubicBezTo>
                  <a:cubicBezTo>
                    <a:pt x="3" y="50"/>
                    <a:pt x="3" y="50"/>
                    <a:pt x="3" y="50"/>
                  </a:cubicBezTo>
                  <a:cubicBezTo>
                    <a:pt x="5" y="50"/>
                    <a:pt x="8" y="50"/>
                    <a:pt x="14" y="50"/>
                  </a:cubicBezTo>
                  <a:cubicBezTo>
                    <a:pt x="49" y="50"/>
                    <a:pt x="49" y="50"/>
                    <a:pt x="49" y="50"/>
                  </a:cubicBezTo>
                  <a:cubicBezTo>
                    <a:pt x="49" y="60"/>
                    <a:pt x="49" y="60"/>
                    <a:pt x="49" y="60"/>
                  </a:cubicBezTo>
                  <a:cubicBezTo>
                    <a:pt x="10" y="60"/>
                    <a:pt x="10" y="60"/>
                    <a:pt x="10" y="60"/>
                  </a:cubicBezTo>
                  <a:cubicBezTo>
                    <a:pt x="5" y="60"/>
                    <a:pt x="2" y="59"/>
                    <a:pt x="0" y="59"/>
                  </a:cubicBezTo>
                  <a:cubicBezTo>
                    <a:pt x="0" y="65"/>
                    <a:pt x="0" y="65"/>
                    <a:pt x="0" y="65"/>
                  </a:cubicBezTo>
                  <a:cubicBezTo>
                    <a:pt x="2" y="65"/>
                    <a:pt x="5" y="65"/>
                    <a:pt x="11" y="65"/>
                  </a:cubicBezTo>
                  <a:cubicBezTo>
                    <a:pt x="49" y="65"/>
                    <a:pt x="49" y="65"/>
                    <a:pt x="49" y="65"/>
                  </a:cubicBezTo>
                  <a:cubicBezTo>
                    <a:pt x="49" y="70"/>
                    <a:pt x="49" y="70"/>
                    <a:pt x="49" y="70"/>
                  </a:cubicBezTo>
                  <a:cubicBezTo>
                    <a:pt x="56" y="70"/>
                    <a:pt x="56" y="70"/>
                    <a:pt x="56" y="70"/>
                  </a:cubicBezTo>
                  <a:cubicBezTo>
                    <a:pt x="56" y="69"/>
                    <a:pt x="56" y="67"/>
                    <a:pt x="56" y="63"/>
                  </a:cubicBezTo>
                  <a:cubicBezTo>
                    <a:pt x="56" y="35"/>
                    <a:pt x="56" y="35"/>
                    <a:pt x="56" y="35"/>
                  </a:cubicBezTo>
                  <a:cubicBezTo>
                    <a:pt x="56" y="31"/>
                    <a:pt x="56" y="29"/>
                    <a:pt x="56" y="28"/>
                  </a:cubicBezTo>
                  <a:cubicBezTo>
                    <a:pt x="56" y="28"/>
                    <a:pt x="54" y="28"/>
                    <a:pt x="48" y="28"/>
                  </a:cubicBezTo>
                  <a:cubicBezTo>
                    <a:pt x="33" y="28"/>
                    <a:pt x="33" y="28"/>
                    <a:pt x="33" y="28"/>
                  </a:cubicBezTo>
                  <a:cubicBezTo>
                    <a:pt x="33" y="9"/>
                    <a:pt x="33" y="9"/>
                    <a:pt x="33" y="9"/>
                  </a:cubicBezTo>
                  <a:close/>
                  <a:moveTo>
                    <a:pt x="52" y="5"/>
                  </a:moveTo>
                  <a:cubicBezTo>
                    <a:pt x="58" y="9"/>
                    <a:pt x="58" y="9"/>
                    <a:pt x="58" y="9"/>
                  </a:cubicBezTo>
                  <a:cubicBezTo>
                    <a:pt x="55" y="16"/>
                    <a:pt x="51" y="21"/>
                    <a:pt x="47" y="25"/>
                  </a:cubicBezTo>
                  <a:cubicBezTo>
                    <a:pt x="46" y="24"/>
                    <a:pt x="44" y="22"/>
                    <a:pt x="41" y="21"/>
                  </a:cubicBezTo>
                  <a:cubicBezTo>
                    <a:pt x="46" y="17"/>
                    <a:pt x="49" y="12"/>
                    <a:pt x="52" y="5"/>
                  </a:cubicBezTo>
                  <a:close/>
                  <a:moveTo>
                    <a:pt x="19" y="21"/>
                  </a:moveTo>
                  <a:cubicBezTo>
                    <a:pt x="13" y="24"/>
                    <a:pt x="13" y="24"/>
                    <a:pt x="13" y="24"/>
                  </a:cubicBezTo>
                  <a:cubicBezTo>
                    <a:pt x="10" y="19"/>
                    <a:pt x="6" y="14"/>
                    <a:pt x="1" y="10"/>
                  </a:cubicBezTo>
                  <a:cubicBezTo>
                    <a:pt x="7" y="7"/>
                    <a:pt x="7" y="7"/>
                    <a:pt x="7" y="7"/>
                  </a:cubicBezTo>
                  <a:cubicBezTo>
                    <a:pt x="12" y="11"/>
                    <a:pt x="16" y="16"/>
                    <a:pt x="19" y="21"/>
                  </a:cubicBezTo>
                  <a:close/>
                  <a:moveTo>
                    <a:pt x="121" y="18"/>
                  </a:moveTo>
                  <a:cubicBezTo>
                    <a:pt x="117" y="11"/>
                    <a:pt x="113" y="6"/>
                    <a:pt x="110" y="3"/>
                  </a:cubicBezTo>
                  <a:cubicBezTo>
                    <a:pt x="103" y="7"/>
                    <a:pt x="103" y="7"/>
                    <a:pt x="103" y="7"/>
                  </a:cubicBezTo>
                  <a:cubicBezTo>
                    <a:pt x="108" y="12"/>
                    <a:pt x="111" y="17"/>
                    <a:pt x="113" y="22"/>
                  </a:cubicBezTo>
                  <a:cubicBezTo>
                    <a:pt x="121" y="18"/>
                    <a:pt x="121" y="18"/>
                    <a:pt x="121" y="18"/>
                  </a:cubicBezTo>
                  <a:close/>
                  <a:moveTo>
                    <a:pt x="97" y="21"/>
                  </a:moveTo>
                  <a:cubicBezTo>
                    <a:pt x="103" y="22"/>
                    <a:pt x="106" y="22"/>
                    <a:pt x="106" y="23"/>
                  </a:cubicBezTo>
                  <a:cubicBezTo>
                    <a:pt x="106" y="24"/>
                    <a:pt x="106" y="24"/>
                    <a:pt x="105" y="25"/>
                  </a:cubicBezTo>
                  <a:cubicBezTo>
                    <a:pt x="105" y="25"/>
                    <a:pt x="105" y="26"/>
                    <a:pt x="105" y="27"/>
                  </a:cubicBezTo>
                  <a:cubicBezTo>
                    <a:pt x="104" y="31"/>
                    <a:pt x="104" y="35"/>
                    <a:pt x="104" y="40"/>
                  </a:cubicBezTo>
                  <a:cubicBezTo>
                    <a:pt x="104" y="42"/>
                    <a:pt x="104" y="44"/>
                    <a:pt x="104" y="47"/>
                  </a:cubicBezTo>
                  <a:cubicBezTo>
                    <a:pt x="104" y="49"/>
                    <a:pt x="104" y="53"/>
                    <a:pt x="104" y="57"/>
                  </a:cubicBezTo>
                  <a:cubicBezTo>
                    <a:pt x="104" y="59"/>
                    <a:pt x="104" y="60"/>
                    <a:pt x="105" y="61"/>
                  </a:cubicBezTo>
                  <a:cubicBezTo>
                    <a:pt x="105" y="61"/>
                    <a:pt x="106" y="62"/>
                    <a:pt x="107" y="62"/>
                  </a:cubicBezTo>
                  <a:cubicBezTo>
                    <a:pt x="110" y="62"/>
                    <a:pt x="113" y="62"/>
                    <a:pt x="115" y="62"/>
                  </a:cubicBezTo>
                  <a:cubicBezTo>
                    <a:pt x="117" y="62"/>
                    <a:pt x="119" y="62"/>
                    <a:pt x="119" y="61"/>
                  </a:cubicBezTo>
                  <a:cubicBezTo>
                    <a:pt x="121" y="60"/>
                    <a:pt x="123" y="57"/>
                    <a:pt x="123" y="52"/>
                  </a:cubicBezTo>
                  <a:cubicBezTo>
                    <a:pt x="125" y="54"/>
                    <a:pt x="127" y="55"/>
                    <a:pt x="130" y="55"/>
                  </a:cubicBezTo>
                  <a:cubicBezTo>
                    <a:pt x="129" y="61"/>
                    <a:pt x="128" y="64"/>
                    <a:pt x="126" y="66"/>
                  </a:cubicBezTo>
                  <a:cubicBezTo>
                    <a:pt x="124" y="67"/>
                    <a:pt x="121" y="68"/>
                    <a:pt x="117" y="68"/>
                  </a:cubicBezTo>
                  <a:cubicBezTo>
                    <a:pt x="112" y="68"/>
                    <a:pt x="107" y="68"/>
                    <a:pt x="103" y="67"/>
                  </a:cubicBezTo>
                  <a:cubicBezTo>
                    <a:pt x="100" y="67"/>
                    <a:pt x="99" y="66"/>
                    <a:pt x="98" y="65"/>
                  </a:cubicBezTo>
                  <a:cubicBezTo>
                    <a:pt x="98" y="65"/>
                    <a:pt x="97" y="63"/>
                    <a:pt x="97" y="61"/>
                  </a:cubicBezTo>
                  <a:cubicBezTo>
                    <a:pt x="97" y="60"/>
                    <a:pt x="97" y="59"/>
                    <a:pt x="97" y="60"/>
                  </a:cubicBezTo>
                  <a:cubicBezTo>
                    <a:pt x="98" y="39"/>
                    <a:pt x="98" y="27"/>
                    <a:pt x="97" y="21"/>
                  </a:cubicBezTo>
                  <a:close/>
                  <a:moveTo>
                    <a:pt x="146" y="47"/>
                  </a:moveTo>
                  <a:cubicBezTo>
                    <a:pt x="142" y="40"/>
                    <a:pt x="138" y="33"/>
                    <a:pt x="132" y="25"/>
                  </a:cubicBezTo>
                  <a:cubicBezTo>
                    <a:pt x="126" y="28"/>
                    <a:pt x="126" y="28"/>
                    <a:pt x="126" y="28"/>
                  </a:cubicBezTo>
                  <a:cubicBezTo>
                    <a:pt x="132" y="38"/>
                    <a:pt x="136" y="45"/>
                    <a:pt x="137" y="51"/>
                  </a:cubicBezTo>
                  <a:cubicBezTo>
                    <a:pt x="146" y="47"/>
                    <a:pt x="146" y="47"/>
                    <a:pt x="146" y="47"/>
                  </a:cubicBezTo>
                  <a:close/>
                  <a:moveTo>
                    <a:pt x="83" y="26"/>
                  </a:moveTo>
                  <a:cubicBezTo>
                    <a:pt x="82" y="37"/>
                    <a:pt x="80" y="46"/>
                    <a:pt x="76" y="53"/>
                  </a:cubicBezTo>
                  <a:cubicBezTo>
                    <a:pt x="79" y="54"/>
                    <a:pt x="81" y="54"/>
                    <a:pt x="84" y="55"/>
                  </a:cubicBezTo>
                  <a:cubicBezTo>
                    <a:pt x="87" y="47"/>
                    <a:pt x="90" y="37"/>
                    <a:pt x="92" y="28"/>
                  </a:cubicBezTo>
                  <a:cubicBezTo>
                    <a:pt x="83" y="26"/>
                    <a:pt x="83" y="26"/>
                    <a:pt x="83" y="26"/>
                  </a:cubicBezTo>
                  <a:close/>
                  <a:moveTo>
                    <a:pt x="196" y="16"/>
                  </a:moveTo>
                  <a:cubicBezTo>
                    <a:pt x="196" y="14"/>
                    <a:pt x="196" y="12"/>
                    <a:pt x="196" y="11"/>
                  </a:cubicBezTo>
                  <a:cubicBezTo>
                    <a:pt x="196" y="10"/>
                    <a:pt x="196" y="8"/>
                    <a:pt x="197" y="6"/>
                  </a:cubicBezTo>
                  <a:cubicBezTo>
                    <a:pt x="197" y="5"/>
                    <a:pt x="197" y="4"/>
                    <a:pt x="198" y="3"/>
                  </a:cubicBezTo>
                  <a:cubicBezTo>
                    <a:pt x="198" y="3"/>
                    <a:pt x="198" y="2"/>
                    <a:pt x="198" y="2"/>
                  </a:cubicBezTo>
                  <a:cubicBezTo>
                    <a:pt x="198" y="2"/>
                    <a:pt x="195" y="1"/>
                    <a:pt x="189" y="1"/>
                  </a:cubicBezTo>
                  <a:cubicBezTo>
                    <a:pt x="189" y="3"/>
                    <a:pt x="190" y="8"/>
                    <a:pt x="190" y="16"/>
                  </a:cubicBezTo>
                  <a:cubicBezTo>
                    <a:pt x="179" y="16"/>
                    <a:pt x="179" y="16"/>
                    <a:pt x="179" y="16"/>
                  </a:cubicBezTo>
                  <a:cubicBezTo>
                    <a:pt x="171" y="16"/>
                    <a:pt x="166" y="16"/>
                    <a:pt x="164" y="15"/>
                  </a:cubicBezTo>
                  <a:cubicBezTo>
                    <a:pt x="164" y="19"/>
                    <a:pt x="164" y="23"/>
                    <a:pt x="164" y="29"/>
                  </a:cubicBezTo>
                  <a:cubicBezTo>
                    <a:pt x="164" y="38"/>
                    <a:pt x="164" y="38"/>
                    <a:pt x="164" y="38"/>
                  </a:cubicBezTo>
                  <a:cubicBezTo>
                    <a:pt x="164" y="44"/>
                    <a:pt x="164" y="48"/>
                    <a:pt x="164" y="51"/>
                  </a:cubicBezTo>
                  <a:cubicBezTo>
                    <a:pt x="171" y="51"/>
                    <a:pt x="171" y="51"/>
                    <a:pt x="171" y="51"/>
                  </a:cubicBezTo>
                  <a:cubicBezTo>
                    <a:pt x="171" y="49"/>
                    <a:pt x="171" y="47"/>
                    <a:pt x="171" y="45"/>
                  </a:cubicBezTo>
                  <a:cubicBezTo>
                    <a:pt x="190" y="45"/>
                    <a:pt x="190" y="45"/>
                    <a:pt x="190" y="45"/>
                  </a:cubicBezTo>
                  <a:cubicBezTo>
                    <a:pt x="190" y="59"/>
                    <a:pt x="190" y="59"/>
                    <a:pt x="190" y="59"/>
                  </a:cubicBezTo>
                  <a:cubicBezTo>
                    <a:pt x="190" y="65"/>
                    <a:pt x="190" y="69"/>
                    <a:pt x="189" y="71"/>
                  </a:cubicBezTo>
                  <a:cubicBezTo>
                    <a:pt x="197" y="71"/>
                    <a:pt x="197" y="71"/>
                    <a:pt x="197" y="71"/>
                  </a:cubicBezTo>
                  <a:cubicBezTo>
                    <a:pt x="197" y="69"/>
                    <a:pt x="196" y="65"/>
                    <a:pt x="196" y="59"/>
                  </a:cubicBezTo>
                  <a:cubicBezTo>
                    <a:pt x="196" y="45"/>
                    <a:pt x="196" y="45"/>
                    <a:pt x="196" y="45"/>
                  </a:cubicBezTo>
                  <a:cubicBezTo>
                    <a:pt x="214" y="45"/>
                    <a:pt x="214" y="45"/>
                    <a:pt x="214" y="45"/>
                  </a:cubicBezTo>
                  <a:cubicBezTo>
                    <a:pt x="214" y="47"/>
                    <a:pt x="214" y="48"/>
                    <a:pt x="214" y="50"/>
                  </a:cubicBezTo>
                  <a:cubicBezTo>
                    <a:pt x="222" y="50"/>
                    <a:pt x="222" y="50"/>
                    <a:pt x="222" y="50"/>
                  </a:cubicBezTo>
                  <a:cubicBezTo>
                    <a:pt x="222" y="48"/>
                    <a:pt x="222" y="44"/>
                    <a:pt x="221" y="38"/>
                  </a:cubicBezTo>
                  <a:cubicBezTo>
                    <a:pt x="221" y="30"/>
                    <a:pt x="221" y="30"/>
                    <a:pt x="221" y="30"/>
                  </a:cubicBezTo>
                  <a:cubicBezTo>
                    <a:pt x="222" y="25"/>
                    <a:pt x="222" y="20"/>
                    <a:pt x="222" y="15"/>
                  </a:cubicBezTo>
                  <a:cubicBezTo>
                    <a:pt x="218" y="16"/>
                    <a:pt x="212" y="16"/>
                    <a:pt x="206" y="16"/>
                  </a:cubicBezTo>
                  <a:cubicBezTo>
                    <a:pt x="196" y="16"/>
                    <a:pt x="196" y="16"/>
                    <a:pt x="196" y="16"/>
                  </a:cubicBezTo>
                  <a:close/>
                  <a:moveTo>
                    <a:pt x="196" y="40"/>
                  </a:moveTo>
                  <a:cubicBezTo>
                    <a:pt x="196" y="21"/>
                    <a:pt x="196" y="21"/>
                    <a:pt x="196" y="21"/>
                  </a:cubicBezTo>
                  <a:cubicBezTo>
                    <a:pt x="214" y="21"/>
                    <a:pt x="214" y="21"/>
                    <a:pt x="214" y="21"/>
                  </a:cubicBezTo>
                  <a:cubicBezTo>
                    <a:pt x="214" y="40"/>
                    <a:pt x="214" y="40"/>
                    <a:pt x="214" y="40"/>
                  </a:cubicBezTo>
                  <a:cubicBezTo>
                    <a:pt x="196" y="40"/>
                    <a:pt x="196" y="40"/>
                    <a:pt x="196" y="40"/>
                  </a:cubicBezTo>
                  <a:close/>
                  <a:moveTo>
                    <a:pt x="190" y="21"/>
                  </a:moveTo>
                  <a:cubicBezTo>
                    <a:pt x="190" y="40"/>
                    <a:pt x="190" y="40"/>
                    <a:pt x="190" y="40"/>
                  </a:cubicBezTo>
                  <a:cubicBezTo>
                    <a:pt x="171" y="40"/>
                    <a:pt x="171" y="40"/>
                    <a:pt x="171" y="40"/>
                  </a:cubicBezTo>
                  <a:cubicBezTo>
                    <a:pt x="171" y="21"/>
                    <a:pt x="171" y="21"/>
                    <a:pt x="171" y="21"/>
                  </a:cubicBezTo>
                  <a:cubicBezTo>
                    <a:pt x="190" y="21"/>
                    <a:pt x="190" y="21"/>
                    <a:pt x="190" y="21"/>
                  </a:cubicBezTo>
                  <a:close/>
                  <a:moveTo>
                    <a:pt x="278" y="6"/>
                  </a:moveTo>
                  <a:cubicBezTo>
                    <a:pt x="278" y="4"/>
                    <a:pt x="279" y="2"/>
                    <a:pt x="279" y="1"/>
                  </a:cubicBezTo>
                  <a:cubicBezTo>
                    <a:pt x="280" y="1"/>
                    <a:pt x="280" y="0"/>
                    <a:pt x="280" y="0"/>
                  </a:cubicBezTo>
                  <a:cubicBezTo>
                    <a:pt x="279" y="0"/>
                    <a:pt x="277" y="0"/>
                    <a:pt x="272" y="0"/>
                  </a:cubicBezTo>
                  <a:cubicBezTo>
                    <a:pt x="272" y="0"/>
                    <a:pt x="272" y="0"/>
                    <a:pt x="272" y="0"/>
                  </a:cubicBezTo>
                  <a:cubicBezTo>
                    <a:pt x="272" y="2"/>
                    <a:pt x="272" y="3"/>
                    <a:pt x="272" y="6"/>
                  </a:cubicBezTo>
                  <a:cubicBezTo>
                    <a:pt x="260" y="6"/>
                    <a:pt x="260" y="6"/>
                    <a:pt x="260" y="6"/>
                  </a:cubicBezTo>
                  <a:cubicBezTo>
                    <a:pt x="255" y="6"/>
                    <a:pt x="252" y="6"/>
                    <a:pt x="250" y="6"/>
                  </a:cubicBezTo>
                  <a:cubicBezTo>
                    <a:pt x="248" y="6"/>
                    <a:pt x="247" y="5"/>
                    <a:pt x="246" y="5"/>
                  </a:cubicBezTo>
                  <a:cubicBezTo>
                    <a:pt x="246" y="11"/>
                    <a:pt x="246" y="11"/>
                    <a:pt x="246" y="11"/>
                  </a:cubicBezTo>
                  <a:cubicBezTo>
                    <a:pt x="247" y="11"/>
                    <a:pt x="252" y="11"/>
                    <a:pt x="260" y="11"/>
                  </a:cubicBezTo>
                  <a:cubicBezTo>
                    <a:pt x="272" y="11"/>
                    <a:pt x="272" y="11"/>
                    <a:pt x="272" y="11"/>
                  </a:cubicBezTo>
                  <a:cubicBezTo>
                    <a:pt x="272" y="15"/>
                    <a:pt x="272" y="15"/>
                    <a:pt x="272" y="15"/>
                  </a:cubicBezTo>
                  <a:cubicBezTo>
                    <a:pt x="262" y="15"/>
                    <a:pt x="262" y="15"/>
                    <a:pt x="262" y="15"/>
                  </a:cubicBezTo>
                  <a:cubicBezTo>
                    <a:pt x="258" y="15"/>
                    <a:pt x="255" y="15"/>
                    <a:pt x="253" y="15"/>
                  </a:cubicBezTo>
                  <a:cubicBezTo>
                    <a:pt x="251" y="15"/>
                    <a:pt x="250" y="14"/>
                    <a:pt x="249" y="14"/>
                  </a:cubicBezTo>
                  <a:cubicBezTo>
                    <a:pt x="249" y="20"/>
                    <a:pt x="249" y="20"/>
                    <a:pt x="249" y="20"/>
                  </a:cubicBezTo>
                  <a:cubicBezTo>
                    <a:pt x="252" y="20"/>
                    <a:pt x="256" y="19"/>
                    <a:pt x="263" y="19"/>
                  </a:cubicBezTo>
                  <a:cubicBezTo>
                    <a:pt x="272" y="19"/>
                    <a:pt x="272" y="19"/>
                    <a:pt x="272" y="19"/>
                  </a:cubicBezTo>
                  <a:cubicBezTo>
                    <a:pt x="272" y="24"/>
                    <a:pt x="272" y="24"/>
                    <a:pt x="272" y="24"/>
                  </a:cubicBezTo>
                  <a:cubicBezTo>
                    <a:pt x="258" y="24"/>
                    <a:pt x="258" y="24"/>
                    <a:pt x="258" y="24"/>
                  </a:cubicBezTo>
                  <a:cubicBezTo>
                    <a:pt x="253" y="24"/>
                    <a:pt x="249" y="24"/>
                    <a:pt x="247" y="24"/>
                  </a:cubicBezTo>
                  <a:cubicBezTo>
                    <a:pt x="245" y="23"/>
                    <a:pt x="243" y="23"/>
                    <a:pt x="243" y="23"/>
                  </a:cubicBezTo>
                  <a:cubicBezTo>
                    <a:pt x="243" y="29"/>
                    <a:pt x="243" y="29"/>
                    <a:pt x="243" y="29"/>
                  </a:cubicBezTo>
                  <a:cubicBezTo>
                    <a:pt x="245" y="29"/>
                    <a:pt x="250" y="28"/>
                    <a:pt x="258" y="28"/>
                  </a:cubicBezTo>
                  <a:cubicBezTo>
                    <a:pt x="294" y="28"/>
                    <a:pt x="294" y="28"/>
                    <a:pt x="294" y="28"/>
                  </a:cubicBezTo>
                  <a:cubicBezTo>
                    <a:pt x="302" y="28"/>
                    <a:pt x="307" y="29"/>
                    <a:pt x="308" y="29"/>
                  </a:cubicBezTo>
                  <a:cubicBezTo>
                    <a:pt x="308" y="23"/>
                    <a:pt x="308" y="23"/>
                    <a:pt x="308" y="23"/>
                  </a:cubicBezTo>
                  <a:cubicBezTo>
                    <a:pt x="307" y="23"/>
                    <a:pt x="306" y="23"/>
                    <a:pt x="304" y="24"/>
                  </a:cubicBezTo>
                  <a:cubicBezTo>
                    <a:pt x="303" y="24"/>
                    <a:pt x="299" y="24"/>
                    <a:pt x="293" y="24"/>
                  </a:cubicBezTo>
                  <a:cubicBezTo>
                    <a:pt x="278" y="24"/>
                    <a:pt x="278" y="24"/>
                    <a:pt x="278" y="24"/>
                  </a:cubicBezTo>
                  <a:cubicBezTo>
                    <a:pt x="278" y="19"/>
                    <a:pt x="278" y="19"/>
                    <a:pt x="278" y="19"/>
                  </a:cubicBezTo>
                  <a:cubicBezTo>
                    <a:pt x="289" y="19"/>
                    <a:pt x="289" y="19"/>
                    <a:pt x="289" y="19"/>
                  </a:cubicBezTo>
                  <a:cubicBezTo>
                    <a:pt x="294" y="19"/>
                    <a:pt x="297" y="19"/>
                    <a:pt x="298" y="19"/>
                  </a:cubicBezTo>
                  <a:cubicBezTo>
                    <a:pt x="300" y="20"/>
                    <a:pt x="301" y="20"/>
                    <a:pt x="302" y="20"/>
                  </a:cubicBezTo>
                  <a:cubicBezTo>
                    <a:pt x="302" y="14"/>
                    <a:pt x="302" y="14"/>
                    <a:pt x="302" y="14"/>
                  </a:cubicBezTo>
                  <a:cubicBezTo>
                    <a:pt x="301" y="14"/>
                    <a:pt x="300" y="15"/>
                    <a:pt x="298" y="15"/>
                  </a:cubicBezTo>
                  <a:cubicBezTo>
                    <a:pt x="296" y="15"/>
                    <a:pt x="293" y="15"/>
                    <a:pt x="289" y="15"/>
                  </a:cubicBezTo>
                  <a:cubicBezTo>
                    <a:pt x="278" y="15"/>
                    <a:pt x="278" y="15"/>
                    <a:pt x="278" y="15"/>
                  </a:cubicBezTo>
                  <a:cubicBezTo>
                    <a:pt x="278" y="11"/>
                    <a:pt x="278" y="11"/>
                    <a:pt x="278" y="11"/>
                  </a:cubicBezTo>
                  <a:cubicBezTo>
                    <a:pt x="293" y="11"/>
                    <a:pt x="293" y="11"/>
                    <a:pt x="293" y="11"/>
                  </a:cubicBezTo>
                  <a:cubicBezTo>
                    <a:pt x="299" y="11"/>
                    <a:pt x="304" y="11"/>
                    <a:pt x="305" y="11"/>
                  </a:cubicBezTo>
                  <a:cubicBezTo>
                    <a:pt x="305" y="5"/>
                    <a:pt x="305" y="5"/>
                    <a:pt x="305" y="5"/>
                  </a:cubicBezTo>
                  <a:cubicBezTo>
                    <a:pt x="304" y="5"/>
                    <a:pt x="303" y="6"/>
                    <a:pt x="302" y="6"/>
                  </a:cubicBezTo>
                  <a:cubicBezTo>
                    <a:pt x="300" y="6"/>
                    <a:pt x="297" y="6"/>
                    <a:pt x="293" y="6"/>
                  </a:cubicBezTo>
                  <a:cubicBezTo>
                    <a:pt x="278" y="6"/>
                    <a:pt x="278" y="6"/>
                    <a:pt x="278" y="6"/>
                  </a:cubicBezTo>
                  <a:close/>
                  <a:moveTo>
                    <a:pt x="271" y="32"/>
                  </a:moveTo>
                  <a:cubicBezTo>
                    <a:pt x="265" y="32"/>
                    <a:pt x="261" y="32"/>
                    <a:pt x="259" y="32"/>
                  </a:cubicBezTo>
                  <a:cubicBezTo>
                    <a:pt x="256" y="32"/>
                    <a:pt x="254" y="32"/>
                    <a:pt x="252" y="31"/>
                  </a:cubicBezTo>
                  <a:cubicBezTo>
                    <a:pt x="253" y="33"/>
                    <a:pt x="253" y="36"/>
                    <a:pt x="253" y="39"/>
                  </a:cubicBezTo>
                  <a:cubicBezTo>
                    <a:pt x="252" y="45"/>
                    <a:pt x="252" y="45"/>
                    <a:pt x="252" y="45"/>
                  </a:cubicBezTo>
                  <a:cubicBezTo>
                    <a:pt x="246" y="45"/>
                    <a:pt x="241" y="44"/>
                    <a:pt x="240" y="44"/>
                  </a:cubicBezTo>
                  <a:cubicBezTo>
                    <a:pt x="240" y="49"/>
                    <a:pt x="240" y="49"/>
                    <a:pt x="240" y="49"/>
                  </a:cubicBezTo>
                  <a:cubicBezTo>
                    <a:pt x="241" y="49"/>
                    <a:pt x="242" y="49"/>
                    <a:pt x="244" y="49"/>
                  </a:cubicBezTo>
                  <a:cubicBezTo>
                    <a:pt x="245" y="49"/>
                    <a:pt x="248" y="49"/>
                    <a:pt x="252" y="49"/>
                  </a:cubicBezTo>
                  <a:cubicBezTo>
                    <a:pt x="252" y="56"/>
                    <a:pt x="251" y="61"/>
                    <a:pt x="250" y="63"/>
                  </a:cubicBezTo>
                  <a:cubicBezTo>
                    <a:pt x="251" y="63"/>
                    <a:pt x="253" y="63"/>
                    <a:pt x="255" y="62"/>
                  </a:cubicBezTo>
                  <a:cubicBezTo>
                    <a:pt x="257" y="62"/>
                    <a:pt x="261" y="62"/>
                    <a:pt x="265" y="62"/>
                  </a:cubicBezTo>
                  <a:cubicBezTo>
                    <a:pt x="291" y="62"/>
                    <a:pt x="291" y="62"/>
                    <a:pt x="291" y="62"/>
                  </a:cubicBezTo>
                  <a:cubicBezTo>
                    <a:pt x="291" y="63"/>
                    <a:pt x="291" y="64"/>
                    <a:pt x="289" y="65"/>
                  </a:cubicBezTo>
                  <a:cubicBezTo>
                    <a:pt x="288" y="65"/>
                    <a:pt x="286" y="65"/>
                    <a:pt x="282" y="64"/>
                  </a:cubicBezTo>
                  <a:cubicBezTo>
                    <a:pt x="284" y="66"/>
                    <a:pt x="285" y="69"/>
                    <a:pt x="285" y="71"/>
                  </a:cubicBezTo>
                  <a:cubicBezTo>
                    <a:pt x="290" y="71"/>
                    <a:pt x="294" y="70"/>
                    <a:pt x="295" y="68"/>
                  </a:cubicBezTo>
                  <a:cubicBezTo>
                    <a:pt x="296" y="67"/>
                    <a:pt x="297" y="65"/>
                    <a:pt x="297" y="62"/>
                  </a:cubicBezTo>
                  <a:cubicBezTo>
                    <a:pt x="300" y="62"/>
                    <a:pt x="302" y="62"/>
                    <a:pt x="304" y="63"/>
                  </a:cubicBezTo>
                  <a:cubicBezTo>
                    <a:pt x="304" y="57"/>
                    <a:pt x="304" y="57"/>
                    <a:pt x="304" y="57"/>
                  </a:cubicBezTo>
                  <a:cubicBezTo>
                    <a:pt x="304" y="57"/>
                    <a:pt x="303" y="57"/>
                    <a:pt x="302" y="57"/>
                  </a:cubicBezTo>
                  <a:cubicBezTo>
                    <a:pt x="301" y="57"/>
                    <a:pt x="300" y="57"/>
                    <a:pt x="297" y="57"/>
                  </a:cubicBezTo>
                  <a:cubicBezTo>
                    <a:pt x="298" y="49"/>
                    <a:pt x="298" y="49"/>
                    <a:pt x="298" y="49"/>
                  </a:cubicBezTo>
                  <a:cubicBezTo>
                    <a:pt x="305" y="49"/>
                    <a:pt x="309" y="49"/>
                    <a:pt x="310" y="50"/>
                  </a:cubicBezTo>
                  <a:cubicBezTo>
                    <a:pt x="310" y="43"/>
                    <a:pt x="310" y="43"/>
                    <a:pt x="310" y="43"/>
                  </a:cubicBezTo>
                  <a:cubicBezTo>
                    <a:pt x="308" y="44"/>
                    <a:pt x="304" y="44"/>
                    <a:pt x="298" y="44"/>
                  </a:cubicBezTo>
                  <a:cubicBezTo>
                    <a:pt x="298" y="43"/>
                    <a:pt x="298" y="42"/>
                    <a:pt x="298" y="41"/>
                  </a:cubicBezTo>
                  <a:cubicBezTo>
                    <a:pt x="298" y="36"/>
                    <a:pt x="299" y="33"/>
                    <a:pt x="299" y="31"/>
                  </a:cubicBezTo>
                  <a:cubicBezTo>
                    <a:pt x="298" y="32"/>
                    <a:pt x="296" y="32"/>
                    <a:pt x="293" y="32"/>
                  </a:cubicBezTo>
                  <a:cubicBezTo>
                    <a:pt x="290" y="32"/>
                    <a:pt x="286" y="32"/>
                    <a:pt x="280" y="32"/>
                  </a:cubicBezTo>
                  <a:cubicBezTo>
                    <a:pt x="271" y="32"/>
                    <a:pt x="271" y="32"/>
                    <a:pt x="271" y="32"/>
                  </a:cubicBezTo>
                  <a:close/>
                  <a:moveTo>
                    <a:pt x="280" y="41"/>
                  </a:moveTo>
                  <a:cubicBezTo>
                    <a:pt x="277" y="44"/>
                    <a:pt x="277" y="44"/>
                    <a:pt x="277" y="44"/>
                  </a:cubicBezTo>
                  <a:cubicBezTo>
                    <a:pt x="274" y="42"/>
                    <a:pt x="272" y="41"/>
                    <a:pt x="269" y="40"/>
                  </a:cubicBezTo>
                  <a:cubicBezTo>
                    <a:pt x="273" y="37"/>
                    <a:pt x="273" y="37"/>
                    <a:pt x="273" y="37"/>
                  </a:cubicBezTo>
                  <a:cubicBezTo>
                    <a:pt x="276" y="38"/>
                    <a:pt x="279" y="39"/>
                    <a:pt x="280" y="41"/>
                  </a:cubicBezTo>
                  <a:close/>
                  <a:moveTo>
                    <a:pt x="258" y="49"/>
                  </a:moveTo>
                  <a:cubicBezTo>
                    <a:pt x="292" y="49"/>
                    <a:pt x="292" y="49"/>
                    <a:pt x="292" y="49"/>
                  </a:cubicBezTo>
                  <a:cubicBezTo>
                    <a:pt x="291" y="54"/>
                    <a:pt x="291" y="57"/>
                    <a:pt x="291" y="58"/>
                  </a:cubicBezTo>
                  <a:cubicBezTo>
                    <a:pt x="258" y="58"/>
                    <a:pt x="258" y="58"/>
                    <a:pt x="258" y="58"/>
                  </a:cubicBezTo>
                  <a:cubicBezTo>
                    <a:pt x="258" y="49"/>
                    <a:pt x="258" y="49"/>
                    <a:pt x="258" y="49"/>
                  </a:cubicBezTo>
                  <a:close/>
                  <a:moveTo>
                    <a:pt x="292" y="45"/>
                  </a:moveTo>
                  <a:cubicBezTo>
                    <a:pt x="258" y="45"/>
                    <a:pt x="258" y="45"/>
                    <a:pt x="258" y="45"/>
                  </a:cubicBezTo>
                  <a:cubicBezTo>
                    <a:pt x="259" y="37"/>
                    <a:pt x="259" y="37"/>
                    <a:pt x="259" y="37"/>
                  </a:cubicBezTo>
                  <a:cubicBezTo>
                    <a:pt x="292" y="37"/>
                    <a:pt x="292" y="37"/>
                    <a:pt x="292" y="37"/>
                  </a:cubicBezTo>
                  <a:cubicBezTo>
                    <a:pt x="292" y="45"/>
                    <a:pt x="292" y="45"/>
                    <a:pt x="292" y="45"/>
                  </a:cubicBezTo>
                  <a:close/>
                  <a:moveTo>
                    <a:pt x="268" y="53"/>
                  </a:moveTo>
                  <a:cubicBezTo>
                    <a:pt x="271" y="50"/>
                    <a:pt x="271" y="50"/>
                    <a:pt x="271" y="50"/>
                  </a:cubicBezTo>
                  <a:cubicBezTo>
                    <a:pt x="274" y="50"/>
                    <a:pt x="277" y="52"/>
                    <a:pt x="280" y="53"/>
                  </a:cubicBezTo>
                  <a:cubicBezTo>
                    <a:pt x="276" y="57"/>
                    <a:pt x="276" y="57"/>
                    <a:pt x="276" y="57"/>
                  </a:cubicBezTo>
                  <a:cubicBezTo>
                    <a:pt x="275" y="56"/>
                    <a:pt x="272" y="55"/>
                    <a:pt x="268" y="53"/>
                  </a:cubicBezTo>
                  <a:cubicBezTo>
                    <a:pt x="271" y="55"/>
                    <a:pt x="271" y="54"/>
                    <a:pt x="268"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52"/>
            <p:cNvSpPr>
              <a:spLocks noEditPoints="1"/>
            </p:cNvSpPr>
            <p:nvPr/>
          </p:nvSpPr>
          <p:spPr bwMode="auto">
            <a:xfrm>
              <a:off x="9850438" y="3594100"/>
              <a:ext cx="835025" cy="754063"/>
            </a:xfrm>
            <a:custGeom>
              <a:avLst/>
              <a:gdLst>
                <a:gd name="T0" fmla="*/ 521 w 526"/>
                <a:gd name="T1" fmla="*/ 419 h 475"/>
                <a:gd name="T2" fmla="*/ 524 w 526"/>
                <a:gd name="T3" fmla="*/ 395 h 475"/>
                <a:gd name="T4" fmla="*/ 424 w 526"/>
                <a:gd name="T5" fmla="*/ 386 h 475"/>
                <a:gd name="T6" fmla="*/ 448 w 526"/>
                <a:gd name="T7" fmla="*/ 325 h 475"/>
                <a:gd name="T8" fmla="*/ 491 w 526"/>
                <a:gd name="T9" fmla="*/ 327 h 475"/>
                <a:gd name="T10" fmla="*/ 518 w 526"/>
                <a:gd name="T11" fmla="*/ 271 h 475"/>
                <a:gd name="T12" fmla="*/ 507 w 526"/>
                <a:gd name="T13" fmla="*/ 244 h 475"/>
                <a:gd name="T14" fmla="*/ 398 w 526"/>
                <a:gd name="T15" fmla="*/ 242 h 475"/>
                <a:gd name="T16" fmla="*/ 395 w 526"/>
                <a:gd name="T17" fmla="*/ 199 h 475"/>
                <a:gd name="T18" fmla="*/ 419 w 526"/>
                <a:gd name="T19" fmla="*/ 108 h 475"/>
                <a:gd name="T20" fmla="*/ 247 w 526"/>
                <a:gd name="T21" fmla="*/ 0 h 475"/>
                <a:gd name="T22" fmla="*/ 92 w 526"/>
                <a:gd name="T23" fmla="*/ 105 h 475"/>
                <a:gd name="T24" fmla="*/ 108 w 526"/>
                <a:gd name="T25" fmla="*/ 172 h 475"/>
                <a:gd name="T26" fmla="*/ 145 w 526"/>
                <a:gd name="T27" fmla="*/ 73 h 475"/>
                <a:gd name="T28" fmla="*/ 317 w 526"/>
                <a:gd name="T29" fmla="*/ 38 h 475"/>
                <a:gd name="T30" fmla="*/ 392 w 526"/>
                <a:gd name="T31" fmla="*/ 140 h 475"/>
                <a:gd name="T32" fmla="*/ 363 w 526"/>
                <a:gd name="T33" fmla="*/ 113 h 475"/>
                <a:gd name="T34" fmla="*/ 352 w 526"/>
                <a:gd name="T35" fmla="*/ 153 h 475"/>
                <a:gd name="T36" fmla="*/ 373 w 526"/>
                <a:gd name="T37" fmla="*/ 260 h 475"/>
                <a:gd name="T38" fmla="*/ 290 w 526"/>
                <a:gd name="T39" fmla="*/ 309 h 475"/>
                <a:gd name="T40" fmla="*/ 140 w 526"/>
                <a:gd name="T41" fmla="*/ 266 h 475"/>
                <a:gd name="T42" fmla="*/ 137 w 526"/>
                <a:gd name="T43" fmla="*/ 226 h 475"/>
                <a:gd name="T44" fmla="*/ 148 w 526"/>
                <a:gd name="T45" fmla="*/ 116 h 475"/>
                <a:gd name="T46" fmla="*/ 132 w 526"/>
                <a:gd name="T47" fmla="*/ 177 h 475"/>
                <a:gd name="T48" fmla="*/ 97 w 526"/>
                <a:gd name="T49" fmla="*/ 252 h 475"/>
                <a:gd name="T50" fmla="*/ 121 w 526"/>
                <a:gd name="T51" fmla="*/ 285 h 475"/>
                <a:gd name="T52" fmla="*/ 19 w 526"/>
                <a:gd name="T53" fmla="*/ 220 h 475"/>
                <a:gd name="T54" fmla="*/ 11 w 526"/>
                <a:gd name="T55" fmla="*/ 223 h 475"/>
                <a:gd name="T56" fmla="*/ 14 w 526"/>
                <a:gd name="T57" fmla="*/ 260 h 475"/>
                <a:gd name="T58" fmla="*/ 113 w 526"/>
                <a:gd name="T59" fmla="*/ 336 h 475"/>
                <a:gd name="T60" fmla="*/ 124 w 526"/>
                <a:gd name="T61" fmla="*/ 349 h 475"/>
                <a:gd name="T62" fmla="*/ 57 w 526"/>
                <a:gd name="T63" fmla="*/ 386 h 475"/>
                <a:gd name="T64" fmla="*/ 22 w 526"/>
                <a:gd name="T65" fmla="*/ 376 h 475"/>
                <a:gd name="T66" fmla="*/ 3 w 526"/>
                <a:gd name="T67" fmla="*/ 392 h 475"/>
                <a:gd name="T68" fmla="*/ 25 w 526"/>
                <a:gd name="T69" fmla="*/ 451 h 475"/>
                <a:gd name="T70" fmla="*/ 46 w 526"/>
                <a:gd name="T71" fmla="*/ 456 h 475"/>
                <a:gd name="T72" fmla="*/ 116 w 526"/>
                <a:gd name="T73" fmla="*/ 397 h 475"/>
                <a:gd name="T74" fmla="*/ 239 w 526"/>
                <a:gd name="T75" fmla="*/ 435 h 475"/>
                <a:gd name="T76" fmla="*/ 336 w 526"/>
                <a:gd name="T77" fmla="*/ 408 h 475"/>
                <a:gd name="T78" fmla="*/ 443 w 526"/>
                <a:gd name="T79" fmla="*/ 459 h 475"/>
                <a:gd name="T80" fmla="*/ 199 w 526"/>
                <a:gd name="T81" fmla="*/ 376 h 475"/>
                <a:gd name="T82" fmla="*/ 290 w 526"/>
                <a:gd name="T83" fmla="*/ 386 h 475"/>
                <a:gd name="T84" fmla="*/ 341 w 526"/>
                <a:gd name="T85" fmla="*/ 373 h 475"/>
                <a:gd name="T86" fmla="*/ 239 w 526"/>
                <a:gd name="T87" fmla="*/ 421 h 475"/>
                <a:gd name="T88" fmla="*/ 119 w 526"/>
                <a:gd name="T89" fmla="*/ 317 h 475"/>
                <a:gd name="T90" fmla="*/ 301 w 526"/>
                <a:gd name="T91" fmla="*/ 376 h 475"/>
                <a:gd name="T92" fmla="*/ 266 w 526"/>
                <a:gd name="T93" fmla="*/ 336 h 475"/>
                <a:gd name="T94" fmla="*/ 237 w 526"/>
                <a:gd name="T95" fmla="*/ 344 h 475"/>
                <a:gd name="T96" fmla="*/ 204 w 526"/>
                <a:gd name="T97" fmla="*/ 330 h 475"/>
                <a:gd name="T98" fmla="*/ 161 w 526"/>
                <a:gd name="T99" fmla="*/ 303 h 475"/>
                <a:gd name="T100" fmla="*/ 355 w 526"/>
                <a:gd name="T101" fmla="*/ 309 h 475"/>
                <a:gd name="T102" fmla="*/ 258 w 526"/>
                <a:gd name="T103" fmla="*/ 277 h 475"/>
                <a:gd name="T104" fmla="*/ 247 w 526"/>
                <a:gd name="T105" fmla="*/ 282 h 475"/>
                <a:gd name="T106" fmla="*/ 247 w 526"/>
                <a:gd name="T107" fmla="*/ 210 h 475"/>
                <a:gd name="T108" fmla="*/ 231 w 526"/>
                <a:gd name="T109" fmla="*/ 220 h 475"/>
                <a:gd name="T110" fmla="*/ 196 w 526"/>
                <a:gd name="T111" fmla="*/ 234 h 475"/>
                <a:gd name="T112" fmla="*/ 167 w 526"/>
                <a:gd name="T113" fmla="*/ 188 h 475"/>
                <a:gd name="T114" fmla="*/ 239 w 526"/>
                <a:gd name="T115" fmla="*/ 172 h 475"/>
                <a:gd name="T116" fmla="*/ 347 w 526"/>
                <a:gd name="T117" fmla="*/ 183 h 475"/>
                <a:gd name="T118" fmla="*/ 344 w 526"/>
                <a:gd name="T119" fmla="*/ 231 h 475"/>
                <a:gd name="T120" fmla="*/ 290 w 526"/>
                <a:gd name="T121" fmla="*/ 22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6" h="475">
                  <a:moveTo>
                    <a:pt x="470" y="475"/>
                  </a:moveTo>
                  <a:lnTo>
                    <a:pt x="491" y="440"/>
                  </a:lnTo>
                  <a:lnTo>
                    <a:pt x="494" y="437"/>
                  </a:lnTo>
                  <a:lnTo>
                    <a:pt x="494" y="435"/>
                  </a:lnTo>
                  <a:lnTo>
                    <a:pt x="499" y="432"/>
                  </a:lnTo>
                  <a:lnTo>
                    <a:pt x="510" y="427"/>
                  </a:lnTo>
                  <a:lnTo>
                    <a:pt x="513" y="424"/>
                  </a:lnTo>
                  <a:lnTo>
                    <a:pt x="516" y="421"/>
                  </a:lnTo>
                  <a:lnTo>
                    <a:pt x="518" y="421"/>
                  </a:lnTo>
                  <a:lnTo>
                    <a:pt x="521" y="419"/>
                  </a:lnTo>
                  <a:lnTo>
                    <a:pt x="521" y="416"/>
                  </a:lnTo>
                  <a:lnTo>
                    <a:pt x="524" y="411"/>
                  </a:lnTo>
                  <a:lnTo>
                    <a:pt x="526" y="403"/>
                  </a:lnTo>
                  <a:lnTo>
                    <a:pt x="526" y="403"/>
                  </a:lnTo>
                  <a:lnTo>
                    <a:pt x="526" y="400"/>
                  </a:lnTo>
                  <a:lnTo>
                    <a:pt x="526" y="400"/>
                  </a:lnTo>
                  <a:lnTo>
                    <a:pt x="526" y="397"/>
                  </a:lnTo>
                  <a:lnTo>
                    <a:pt x="526" y="397"/>
                  </a:lnTo>
                  <a:lnTo>
                    <a:pt x="526" y="397"/>
                  </a:lnTo>
                  <a:lnTo>
                    <a:pt x="524" y="395"/>
                  </a:lnTo>
                  <a:lnTo>
                    <a:pt x="524" y="395"/>
                  </a:lnTo>
                  <a:lnTo>
                    <a:pt x="521" y="392"/>
                  </a:lnTo>
                  <a:lnTo>
                    <a:pt x="518" y="392"/>
                  </a:lnTo>
                  <a:lnTo>
                    <a:pt x="518" y="389"/>
                  </a:lnTo>
                  <a:lnTo>
                    <a:pt x="513" y="389"/>
                  </a:lnTo>
                  <a:lnTo>
                    <a:pt x="507" y="386"/>
                  </a:lnTo>
                  <a:lnTo>
                    <a:pt x="494" y="384"/>
                  </a:lnTo>
                  <a:lnTo>
                    <a:pt x="448" y="389"/>
                  </a:lnTo>
                  <a:lnTo>
                    <a:pt x="438" y="389"/>
                  </a:lnTo>
                  <a:lnTo>
                    <a:pt x="424" y="386"/>
                  </a:lnTo>
                  <a:lnTo>
                    <a:pt x="416" y="384"/>
                  </a:lnTo>
                  <a:lnTo>
                    <a:pt x="395" y="376"/>
                  </a:lnTo>
                  <a:lnTo>
                    <a:pt x="355" y="357"/>
                  </a:lnTo>
                  <a:lnTo>
                    <a:pt x="389" y="336"/>
                  </a:lnTo>
                  <a:lnTo>
                    <a:pt x="395" y="333"/>
                  </a:lnTo>
                  <a:lnTo>
                    <a:pt x="408" y="330"/>
                  </a:lnTo>
                  <a:lnTo>
                    <a:pt x="419" y="327"/>
                  </a:lnTo>
                  <a:lnTo>
                    <a:pt x="443" y="325"/>
                  </a:lnTo>
                  <a:lnTo>
                    <a:pt x="446" y="325"/>
                  </a:lnTo>
                  <a:lnTo>
                    <a:pt x="448" y="325"/>
                  </a:lnTo>
                  <a:lnTo>
                    <a:pt x="454" y="325"/>
                  </a:lnTo>
                  <a:lnTo>
                    <a:pt x="470" y="330"/>
                  </a:lnTo>
                  <a:lnTo>
                    <a:pt x="475" y="330"/>
                  </a:lnTo>
                  <a:lnTo>
                    <a:pt x="478" y="330"/>
                  </a:lnTo>
                  <a:lnTo>
                    <a:pt x="481" y="330"/>
                  </a:lnTo>
                  <a:lnTo>
                    <a:pt x="483" y="330"/>
                  </a:lnTo>
                  <a:lnTo>
                    <a:pt x="486" y="330"/>
                  </a:lnTo>
                  <a:lnTo>
                    <a:pt x="486" y="330"/>
                  </a:lnTo>
                  <a:lnTo>
                    <a:pt x="489" y="330"/>
                  </a:lnTo>
                  <a:lnTo>
                    <a:pt x="491" y="327"/>
                  </a:lnTo>
                  <a:lnTo>
                    <a:pt x="497" y="322"/>
                  </a:lnTo>
                  <a:lnTo>
                    <a:pt x="502" y="317"/>
                  </a:lnTo>
                  <a:lnTo>
                    <a:pt x="505" y="311"/>
                  </a:lnTo>
                  <a:lnTo>
                    <a:pt x="507" y="306"/>
                  </a:lnTo>
                  <a:lnTo>
                    <a:pt x="507" y="301"/>
                  </a:lnTo>
                  <a:lnTo>
                    <a:pt x="510" y="293"/>
                  </a:lnTo>
                  <a:lnTo>
                    <a:pt x="513" y="282"/>
                  </a:lnTo>
                  <a:lnTo>
                    <a:pt x="516" y="277"/>
                  </a:lnTo>
                  <a:lnTo>
                    <a:pt x="516" y="274"/>
                  </a:lnTo>
                  <a:lnTo>
                    <a:pt x="518" y="271"/>
                  </a:lnTo>
                  <a:lnTo>
                    <a:pt x="521" y="269"/>
                  </a:lnTo>
                  <a:lnTo>
                    <a:pt x="524" y="263"/>
                  </a:lnTo>
                  <a:lnTo>
                    <a:pt x="521" y="260"/>
                  </a:lnTo>
                  <a:lnTo>
                    <a:pt x="518" y="255"/>
                  </a:lnTo>
                  <a:lnTo>
                    <a:pt x="516" y="252"/>
                  </a:lnTo>
                  <a:lnTo>
                    <a:pt x="516" y="250"/>
                  </a:lnTo>
                  <a:lnTo>
                    <a:pt x="513" y="250"/>
                  </a:lnTo>
                  <a:lnTo>
                    <a:pt x="510" y="247"/>
                  </a:lnTo>
                  <a:lnTo>
                    <a:pt x="507" y="247"/>
                  </a:lnTo>
                  <a:lnTo>
                    <a:pt x="507" y="244"/>
                  </a:lnTo>
                  <a:lnTo>
                    <a:pt x="505" y="244"/>
                  </a:lnTo>
                  <a:lnTo>
                    <a:pt x="502" y="244"/>
                  </a:lnTo>
                  <a:lnTo>
                    <a:pt x="427" y="285"/>
                  </a:lnTo>
                  <a:lnTo>
                    <a:pt x="387" y="301"/>
                  </a:lnTo>
                  <a:lnTo>
                    <a:pt x="389" y="298"/>
                  </a:lnTo>
                  <a:lnTo>
                    <a:pt x="392" y="290"/>
                  </a:lnTo>
                  <a:lnTo>
                    <a:pt x="398" y="260"/>
                  </a:lnTo>
                  <a:lnTo>
                    <a:pt x="400" y="244"/>
                  </a:lnTo>
                  <a:lnTo>
                    <a:pt x="400" y="244"/>
                  </a:lnTo>
                  <a:lnTo>
                    <a:pt x="398" y="242"/>
                  </a:lnTo>
                  <a:lnTo>
                    <a:pt x="398" y="234"/>
                  </a:lnTo>
                  <a:lnTo>
                    <a:pt x="392" y="218"/>
                  </a:lnTo>
                  <a:lnTo>
                    <a:pt x="389" y="212"/>
                  </a:lnTo>
                  <a:lnTo>
                    <a:pt x="389" y="210"/>
                  </a:lnTo>
                  <a:lnTo>
                    <a:pt x="389" y="207"/>
                  </a:lnTo>
                  <a:lnTo>
                    <a:pt x="389" y="207"/>
                  </a:lnTo>
                  <a:lnTo>
                    <a:pt x="389" y="204"/>
                  </a:lnTo>
                  <a:lnTo>
                    <a:pt x="392" y="204"/>
                  </a:lnTo>
                  <a:lnTo>
                    <a:pt x="392" y="201"/>
                  </a:lnTo>
                  <a:lnTo>
                    <a:pt x="395" y="199"/>
                  </a:lnTo>
                  <a:lnTo>
                    <a:pt x="403" y="188"/>
                  </a:lnTo>
                  <a:lnTo>
                    <a:pt x="406" y="185"/>
                  </a:lnTo>
                  <a:lnTo>
                    <a:pt x="408" y="185"/>
                  </a:lnTo>
                  <a:lnTo>
                    <a:pt x="408" y="180"/>
                  </a:lnTo>
                  <a:lnTo>
                    <a:pt x="414" y="169"/>
                  </a:lnTo>
                  <a:lnTo>
                    <a:pt x="422" y="140"/>
                  </a:lnTo>
                  <a:lnTo>
                    <a:pt x="424" y="134"/>
                  </a:lnTo>
                  <a:lnTo>
                    <a:pt x="424" y="132"/>
                  </a:lnTo>
                  <a:lnTo>
                    <a:pt x="422" y="118"/>
                  </a:lnTo>
                  <a:lnTo>
                    <a:pt x="419" y="108"/>
                  </a:lnTo>
                  <a:lnTo>
                    <a:pt x="416" y="92"/>
                  </a:lnTo>
                  <a:lnTo>
                    <a:pt x="411" y="81"/>
                  </a:lnTo>
                  <a:lnTo>
                    <a:pt x="398" y="65"/>
                  </a:lnTo>
                  <a:lnTo>
                    <a:pt x="384" y="46"/>
                  </a:lnTo>
                  <a:lnTo>
                    <a:pt x="368" y="33"/>
                  </a:lnTo>
                  <a:lnTo>
                    <a:pt x="349" y="22"/>
                  </a:lnTo>
                  <a:lnTo>
                    <a:pt x="330" y="11"/>
                  </a:lnTo>
                  <a:lnTo>
                    <a:pt x="304" y="3"/>
                  </a:lnTo>
                  <a:lnTo>
                    <a:pt x="274" y="0"/>
                  </a:lnTo>
                  <a:lnTo>
                    <a:pt x="247" y="0"/>
                  </a:lnTo>
                  <a:lnTo>
                    <a:pt x="218" y="6"/>
                  </a:lnTo>
                  <a:lnTo>
                    <a:pt x="191" y="14"/>
                  </a:lnTo>
                  <a:lnTo>
                    <a:pt x="164" y="25"/>
                  </a:lnTo>
                  <a:lnTo>
                    <a:pt x="151" y="33"/>
                  </a:lnTo>
                  <a:lnTo>
                    <a:pt x="135" y="46"/>
                  </a:lnTo>
                  <a:lnTo>
                    <a:pt x="121" y="59"/>
                  </a:lnTo>
                  <a:lnTo>
                    <a:pt x="110" y="73"/>
                  </a:lnTo>
                  <a:lnTo>
                    <a:pt x="102" y="84"/>
                  </a:lnTo>
                  <a:lnTo>
                    <a:pt x="97" y="94"/>
                  </a:lnTo>
                  <a:lnTo>
                    <a:pt x="92" y="105"/>
                  </a:lnTo>
                  <a:lnTo>
                    <a:pt x="89" y="116"/>
                  </a:lnTo>
                  <a:lnTo>
                    <a:pt x="89" y="129"/>
                  </a:lnTo>
                  <a:lnTo>
                    <a:pt x="89" y="134"/>
                  </a:lnTo>
                  <a:lnTo>
                    <a:pt x="89" y="140"/>
                  </a:lnTo>
                  <a:lnTo>
                    <a:pt x="92" y="151"/>
                  </a:lnTo>
                  <a:lnTo>
                    <a:pt x="94" y="156"/>
                  </a:lnTo>
                  <a:lnTo>
                    <a:pt x="100" y="167"/>
                  </a:lnTo>
                  <a:lnTo>
                    <a:pt x="102" y="169"/>
                  </a:lnTo>
                  <a:lnTo>
                    <a:pt x="105" y="172"/>
                  </a:lnTo>
                  <a:lnTo>
                    <a:pt x="108" y="172"/>
                  </a:lnTo>
                  <a:lnTo>
                    <a:pt x="108" y="175"/>
                  </a:lnTo>
                  <a:lnTo>
                    <a:pt x="110" y="175"/>
                  </a:lnTo>
                  <a:lnTo>
                    <a:pt x="116" y="177"/>
                  </a:lnTo>
                  <a:lnTo>
                    <a:pt x="113" y="159"/>
                  </a:lnTo>
                  <a:lnTo>
                    <a:pt x="113" y="137"/>
                  </a:lnTo>
                  <a:lnTo>
                    <a:pt x="119" y="118"/>
                  </a:lnTo>
                  <a:lnTo>
                    <a:pt x="124" y="108"/>
                  </a:lnTo>
                  <a:lnTo>
                    <a:pt x="129" y="94"/>
                  </a:lnTo>
                  <a:lnTo>
                    <a:pt x="137" y="84"/>
                  </a:lnTo>
                  <a:lnTo>
                    <a:pt x="145" y="73"/>
                  </a:lnTo>
                  <a:lnTo>
                    <a:pt x="156" y="65"/>
                  </a:lnTo>
                  <a:lnTo>
                    <a:pt x="164" y="57"/>
                  </a:lnTo>
                  <a:lnTo>
                    <a:pt x="188" y="43"/>
                  </a:lnTo>
                  <a:lnTo>
                    <a:pt x="212" y="33"/>
                  </a:lnTo>
                  <a:lnTo>
                    <a:pt x="239" y="27"/>
                  </a:lnTo>
                  <a:lnTo>
                    <a:pt x="266" y="27"/>
                  </a:lnTo>
                  <a:lnTo>
                    <a:pt x="279" y="27"/>
                  </a:lnTo>
                  <a:lnTo>
                    <a:pt x="293" y="30"/>
                  </a:lnTo>
                  <a:lnTo>
                    <a:pt x="304" y="33"/>
                  </a:lnTo>
                  <a:lnTo>
                    <a:pt x="317" y="38"/>
                  </a:lnTo>
                  <a:lnTo>
                    <a:pt x="336" y="46"/>
                  </a:lnTo>
                  <a:lnTo>
                    <a:pt x="352" y="59"/>
                  </a:lnTo>
                  <a:lnTo>
                    <a:pt x="368" y="73"/>
                  </a:lnTo>
                  <a:lnTo>
                    <a:pt x="379" y="92"/>
                  </a:lnTo>
                  <a:lnTo>
                    <a:pt x="387" y="105"/>
                  </a:lnTo>
                  <a:lnTo>
                    <a:pt x="389" y="113"/>
                  </a:lnTo>
                  <a:lnTo>
                    <a:pt x="392" y="121"/>
                  </a:lnTo>
                  <a:lnTo>
                    <a:pt x="395" y="126"/>
                  </a:lnTo>
                  <a:lnTo>
                    <a:pt x="395" y="134"/>
                  </a:lnTo>
                  <a:lnTo>
                    <a:pt x="392" y="140"/>
                  </a:lnTo>
                  <a:lnTo>
                    <a:pt x="392" y="145"/>
                  </a:lnTo>
                  <a:lnTo>
                    <a:pt x="389" y="153"/>
                  </a:lnTo>
                  <a:lnTo>
                    <a:pt x="376" y="172"/>
                  </a:lnTo>
                  <a:lnTo>
                    <a:pt x="371" y="159"/>
                  </a:lnTo>
                  <a:lnTo>
                    <a:pt x="368" y="140"/>
                  </a:lnTo>
                  <a:lnTo>
                    <a:pt x="368" y="126"/>
                  </a:lnTo>
                  <a:lnTo>
                    <a:pt x="368" y="121"/>
                  </a:lnTo>
                  <a:lnTo>
                    <a:pt x="365" y="118"/>
                  </a:lnTo>
                  <a:lnTo>
                    <a:pt x="365" y="116"/>
                  </a:lnTo>
                  <a:lnTo>
                    <a:pt x="363" y="113"/>
                  </a:lnTo>
                  <a:lnTo>
                    <a:pt x="363" y="113"/>
                  </a:lnTo>
                  <a:lnTo>
                    <a:pt x="363" y="110"/>
                  </a:lnTo>
                  <a:lnTo>
                    <a:pt x="363" y="110"/>
                  </a:lnTo>
                  <a:lnTo>
                    <a:pt x="360" y="110"/>
                  </a:lnTo>
                  <a:lnTo>
                    <a:pt x="360" y="110"/>
                  </a:lnTo>
                  <a:lnTo>
                    <a:pt x="357" y="108"/>
                  </a:lnTo>
                  <a:lnTo>
                    <a:pt x="357" y="108"/>
                  </a:lnTo>
                  <a:lnTo>
                    <a:pt x="352" y="108"/>
                  </a:lnTo>
                  <a:lnTo>
                    <a:pt x="352" y="142"/>
                  </a:lnTo>
                  <a:lnTo>
                    <a:pt x="352" y="153"/>
                  </a:lnTo>
                  <a:lnTo>
                    <a:pt x="355" y="161"/>
                  </a:lnTo>
                  <a:lnTo>
                    <a:pt x="373" y="212"/>
                  </a:lnTo>
                  <a:lnTo>
                    <a:pt x="376" y="220"/>
                  </a:lnTo>
                  <a:lnTo>
                    <a:pt x="376" y="231"/>
                  </a:lnTo>
                  <a:lnTo>
                    <a:pt x="376" y="239"/>
                  </a:lnTo>
                  <a:lnTo>
                    <a:pt x="376" y="250"/>
                  </a:lnTo>
                  <a:lnTo>
                    <a:pt x="376" y="255"/>
                  </a:lnTo>
                  <a:lnTo>
                    <a:pt x="376" y="258"/>
                  </a:lnTo>
                  <a:lnTo>
                    <a:pt x="373" y="260"/>
                  </a:lnTo>
                  <a:lnTo>
                    <a:pt x="373" y="260"/>
                  </a:lnTo>
                  <a:lnTo>
                    <a:pt x="373" y="263"/>
                  </a:lnTo>
                  <a:lnTo>
                    <a:pt x="371" y="266"/>
                  </a:lnTo>
                  <a:lnTo>
                    <a:pt x="371" y="266"/>
                  </a:lnTo>
                  <a:lnTo>
                    <a:pt x="368" y="269"/>
                  </a:lnTo>
                  <a:lnTo>
                    <a:pt x="363" y="271"/>
                  </a:lnTo>
                  <a:lnTo>
                    <a:pt x="344" y="282"/>
                  </a:lnTo>
                  <a:lnTo>
                    <a:pt x="320" y="298"/>
                  </a:lnTo>
                  <a:lnTo>
                    <a:pt x="306" y="306"/>
                  </a:lnTo>
                  <a:lnTo>
                    <a:pt x="296" y="309"/>
                  </a:lnTo>
                  <a:lnTo>
                    <a:pt x="290" y="309"/>
                  </a:lnTo>
                  <a:lnTo>
                    <a:pt x="288" y="309"/>
                  </a:lnTo>
                  <a:lnTo>
                    <a:pt x="285" y="309"/>
                  </a:lnTo>
                  <a:lnTo>
                    <a:pt x="271" y="309"/>
                  </a:lnTo>
                  <a:lnTo>
                    <a:pt x="231" y="303"/>
                  </a:lnTo>
                  <a:lnTo>
                    <a:pt x="186" y="293"/>
                  </a:lnTo>
                  <a:lnTo>
                    <a:pt x="164" y="285"/>
                  </a:lnTo>
                  <a:lnTo>
                    <a:pt x="156" y="279"/>
                  </a:lnTo>
                  <a:lnTo>
                    <a:pt x="151" y="277"/>
                  </a:lnTo>
                  <a:lnTo>
                    <a:pt x="145" y="271"/>
                  </a:lnTo>
                  <a:lnTo>
                    <a:pt x="140" y="266"/>
                  </a:lnTo>
                  <a:lnTo>
                    <a:pt x="137" y="263"/>
                  </a:lnTo>
                  <a:lnTo>
                    <a:pt x="135" y="260"/>
                  </a:lnTo>
                  <a:lnTo>
                    <a:pt x="135" y="258"/>
                  </a:lnTo>
                  <a:lnTo>
                    <a:pt x="135" y="255"/>
                  </a:lnTo>
                  <a:lnTo>
                    <a:pt x="135" y="252"/>
                  </a:lnTo>
                  <a:lnTo>
                    <a:pt x="132" y="250"/>
                  </a:lnTo>
                  <a:lnTo>
                    <a:pt x="132" y="242"/>
                  </a:lnTo>
                  <a:lnTo>
                    <a:pt x="135" y="236"/>
                  </a:lnTo>
                  <a:lnTo>
                    <a:pt x="135" y="234"/>
                  </a:lnTo>
                  <a:lnTo>
                    <a:pt x="137" y="226"/>
                  </a:lnTo>
                  <a:lnTo>
                    <a:pt x="151" y="196"/>
                  </a:lnTo>
                  <a:lnTo>
                    <a:pt x="153" y="188"/>
                  </a:lnTo>
                  <a:lnTo>
                    <a:pt x="156" y="169"/>
                  </a:lnTo>
                  <a:lnTo>
                    <a:pt x="161" y="137"/>
                  </a:lnTo>
                  <a:lnTo>
                    <a:pt x="161" y="108"/>
                  </a:lnTo>
                  <a:lnTo>
                    <a:pt x="151" y="110"/>
                  </a:lnTo>
                  <a:lnTo>
                    <a:pt x="151" y="110"/>
                  </a:lnTo>
                  <a:lnTo>
                    <a:pt x="151" y="113"/>
                  </a:lnTo>
                  <a:lnTo>
                    <a:pt x="148" y="113"/>
                  </a:lnTo>
                  <a:lnTo>
                    <a:pt x="148" y="116"/>
                  </a:lnTo>
                  <a:lnTo>
                    <a:pt x="145" y="118"/>
                  </a:lnTo>
                  <a:lnTo>
                    <a:pt x="145" y="124"/>
                  </a:lnTo>
                  <a:lnTo>
                    <a:pt x="143" y="137"/>
                  </a:lnTo>
                  <a:lnTo>
                    <a:pt x="137" y="161"/>
                  </a:lnTo>
                  <a:lnTo>
                    <a:pt x="135" y="169"/>
                  </a:lnTo>
                  <a:lnTo>
                    <a:pt x="135" y="172"/>
                  </a:lnTo>
                  <a:lnTo>
                    <a:pt x="132" y="175"/>
                  </a:lnTo>
                  <a:lnTo>
                    <a:pt x="132" y="177"/>
                  </a:lnTo>
                  <a:lnTo>
                    <a:pt x="132" y="177"/>
                  </a:lnTo>
                  <a:lnTo>
                    <a:pt x="132" y="177"/>
                  </a:lnTo>
                  <a:lnTo>
                    <a:pt x="129" y="180"/>
                  </a:lnTo>
                  <a:lnTo>
                    <a:pt x="129" y="180"/>
                  </a:lnTo>
                  <a:lnTo>
                    <a:pt x="129" y="180"/>
                  </a:lnTo>
                  <a:lnTo>
                    <a:pt x="116" y="177"/>
                  </a:lnTo>
                  <a:lnTo>
                    <a:pt x="108" y="193"/>
                  </a:lnTo>
                  <a:lnTo>
                    <a:pt x="100" y="212"/>
                  </a:lnTo>
                  <a:lnTo>
                    <a:pt x="97" y="231"/>
                  </a:lnTo>
                  <a:lnTo>
                    <a:pt x="100" y="244"/>
                  </a:lnTo>
                  <a:lnTo>
                    <a:pt x="97" y="250"/>
                  </a:lnTo>
                  <a:lnTo>
                    <a:pt x="97" y="252"/>
                  </a:lnTo>
                  <a:lnTo>
                    <a:pt x="97" y="255"/>
                  </a:lnTo>
                  <a:lnTo>
                    <a:pt x="97" y="255"/>
                  </a:lnTo>
                  <a:lnTo>
                    <a:pt x="97" y="258"/>
                  </a:lnTo>
                  <a:lnTo>
                    <a:pt x="97" y="258"/>
                  </a:lnTo>
                  <a:lnTo>
                    <a:pt x="97" y="258"/>
                  </a:lnTo>
                  <a:lnTo>
                    <a:pt x="97" y="260"/>
                  </a:lnTo>
                  <a:lnTo>
                    <a:pt x="97" y="260"/>
                  </a:lnTo>
                  <a:lnTo>
                    <a:pt x="97" y="263"/>
                  </a:lnTo>
                  <a:lnTo>
                    <a:pt x="127" y="287"/>
                  </a:lnTo>
                  <a:lnTo>
                    <a:pt x="121" y="285"/>
                  </a:lnTo>
                  <a:lnTo>
                    <a:pt x="116" y="285"/>
                  </a:lnTo>
                  <a:lnTo>
                    <a:pt x="110" y="282"/>
                  </a:lnTo>
                  <a:lnTo>
                    <a:pt x="102" y="279"/>
                  </a:lnTo>
                  <a:lnTo>
                    <a:pt x="97" y="277"/>
                  </a:lnTo>
                  <a:lnTo>
                    <a:pt x="76" y="263"/>
                  </a:lnTo>
                  <a:lnTo>
                    <a:pt x="43" y="236"/>
                  </a:lnTo>
                  <a:lnTo>
                    <a:pt x="30" y="226"/>
                  </a:lnTo>
                  <a:lnTo>
                    <a:pt x="25" y="223"/>
                  </a:lnTo>
                  <a:lnTo>
                    <a:pt x="22" y="220"/>
                  </a:lnTo>
                  <a:lnTo>
                    <a:pt x="19" y="220"/>
                  </a:lnTo>
                  <a:lnTo>
                    <a:pt x="17" y="220"/>
                  </a:lnTo>
                  <a:lnTo>
                    <a:pt x="17" y="220"/>
                  </a:lnTo>
                  <a:lnTo>
                    <a:pt x="14" y="220"/>
                  </a:lnTo>
                  <a:lnTo>
                    <a:pt x="14" y="220"/>
                  </a:lnTo>
                  <a:lnTo>
                    <a:pt x="14" y="220"/>
                  </a:lnTo>
                  <a:lnTo>
                    <a:pt x="14" y="220"/>
                  </a:lnTo>
                  <a:lnTo>
                    <a:pt x="11" y="220"/>
                  </a:lnTo>
                  <a:lnTo>
                    <a:pt x="11" y="223"/>
                  </a:lnTo>
                  <a:lnTo>
                    <a:pt x="11" y="223"/>
                  </a:lnTo>
                  <a:lnTo>
                    <a:pt x="11" y="223"/>
                  </a:lnTo>
                  <a:lnTo>
                    <a:pt x="9" y="223"/>
                  </a:lnTo>
                  <a:lnTo>
                    <a:pt x="9" y="226"/>
                  </a:lnTo>
                  <a:lnTo>
                    <a:pt x="9" y="226"/>
                  </a:lnTo>
                  <a:lnTo>
                    <a:pt x="9" y="228"/>
                  </a:lnTo>
                  <a:lnTo>
                    <a:pt x="9" y="228"/>
                  </a:lnTo>
                  <a:lnTo>
                    <a:pt x="9" y="231"/>
                  </a:lnTo>
                  <a:lnTo>
                    <a:pt x="9" y="234"/>
                  </a:lnTo>
                  <a:lnTo>
                    <a:pt x="9" y="242"/>
                  </a:lnTo>
                  <a:lnTo>
                    <a:pt x="14" y="255"/>
                  </a:lnTo>
                  <a:lnTo>
                    <a:pt x="14" y="260"/>
                  </a:lnTo>
                  <a:lnTo>
                    <a:pt x="14" y="263"/>
                  </a:lnTo>
                  <a:lnTo>
                    <a:pt x="14" y="266"/>
                  </a:lnTo>
                  <a:lnTo>
                    <a:pt x="14" y="266"/>
                  </a:lnTo>
                  <a:lnTo>
                    <a:pt x="14" y="269"/>
                  </a:lnTo>
                  <a:lnTo>
                    <a:pt x="11" y="274"/>
                  </a:lnTo>
                  <a:lnTo>
                    <a:pt x="0" y="298"/>
                  </a:lnTo>
                  <a:lnTo>
                    <a:pt x="41" y="306"/>
                  </a:lnTo>
                  <a:lnTo>
                    <a:pt x="89" y="322"/>
                  </a:lnTo>
                  <a:lnTo>
                    <a:pt x="108" y="330"/>
                  </a:lnTo>
                  <a:lnTo>
                    <a:pt x="113" y="336"/>
                  </a:lnTo>
                  <a:lnTo>
                    <a:pt x="116" y="336"/>
                  </a:lnTo>
                  <a:lnTo>
                    <a:pt x="119" y="338"/>
                  </a:lnTo>
                  <a:lnTo>
                    <a:pt x="121" y="341"/>
                  </a:lnTo>
                  <a:lnTo>
                    <a:pt x="121" y="341"/>
                  </a:lnTo>
                  <a:lnTo>
                    <a:pt x="124" y="344"/>
                  </a:lnTo>
                  <a:lnTo>
                    <a:pt x="124" y="344"/>
                  </a:lnTo>
                  <a:lnTo>
                    <a:pt x="124" y="346"/>
                  </a:lnTo>
                  <a:lnTo>
                    <a:pt x="124" y="346"/>
                  </a:lnTo>
                  <a:lnTo>
                    <a:pt x="124" y="346"/>
                  </a:lnTo>
                  <a:lnTo>
                    <a:pt x="124" y="349"/>
                  </a:lnTo>
                  <a:lnTo>
                    <a:pt x="121" y="349"/>
                  </a:lnTo>
                  <a:lnTo>
                    <a:pt x="121" y="352"/>
                  </a:lnTo>
                  <a:lnTo>
                    <a:pt x="119" y="354"/>
                  </a:lnTo>
                  <a:lnTo>
                    <a:pt x="116" y="357"/>
                  </a:lnTo>
                  <a:lnTo>
                    <a:pt x="113" y="360"/>
                  </a:lnTo>
                  <a:lnTo>
                    <a:pt x="100" y="370"/>
                  </a:lnTo>
                  <a:lnTo>
                    <a:pt x="84" y="378"/>
                  </a:lnTo>
                  <a:lnTo>
                    <a:pt x="70" y="384"/>
                  </a:lnTo>
                  <a:lnTo>
                    <a:pt x="62" y="386"/>
                  </a:lnTo>
                  <a:lnTo>
                    <a:pt x="57" y="386"/>
                  </a:lnTo>
                  <a:lnTo>
                    <a:pt x="54" y="386"/>
                  </a:lnTo>
                  <a:lnTo>
                    <a:pt x="54" y="386"/>
                  </a:lnTo>
                  <a:lnTo>
                    <a:pt x="51" y="386"/>
                  </a:lnTo>
                  <a:lnTo>
                    <a:pt x="49" y="386"/>
                  </a:lnTo>
                  <a:lnTo>
                    <a:pt x="46" y="384"/>
                  </a:lnTo>
                  <a:lnTo>
                    <a:pt x="33" y="378"/>
                  </a:lnTo>
                  <a:lnTo>
                    <a:pt x="27" y="376"/>
                  </a:lnTo>
                  <a:lnTo>
                    <a:pt x="25" y="376"/>
                  </a:lnTo>
                  <a:lnTo>
                    <a:pt x="22" y="376"/>
                  </a:lnTo>
                  <a:lnTo>
                    <a:pt x="22" y="376"/>
                  </a:lnTo>
                  <a:lnTo>
                    <a:pt x="19" y="376"/>
                  </a:lnTo>
                  <a:lnTo>
                    <a:pt x="17" y="376"/>
                  </a:lnTo>
                  <a:lnTo>
                    <a:pt x="17" y="376"/>
                  </a:lnTo>
                  <a:lnTo>
                    <a:pt x="14" y="378"/>
                  </a:lnTo>
                  <a:lnTo>
                    <a:pt x="11" y="381"/>
                  </a:lnTo>
                  <a:lnTo>
                    <a:pt x="9" y="381"/>
                  </a:lnTo>
                  <a:lnTo>
                    <a:pt x="9" y="384"/>
                  </a:lnTo>
                  <a:lnTo>
                    <a:pt x="6" y="386"/>
                  </a:lnTo>
                  <a:lnTo>
                    <a:pt x="3" y="389"/>
                  </a:lnTo>
                  <a:lnTo>
                    <a:pt x="3" y="392"/>
                  </a:lnTo>
                  <a:lnTo>
                    <a:pt x="0" y="397"/>
                  </a:lnTo>
                  <a:lnTo>
                    <a:pt x="0" y="403"/>
                  </a:lnTo>
                  <a:lnTo>
                    <a:pt x="0" y="408"/>
                  </a:lnTo>
                  <a:lnTo>
                    <a:pt x="3" y="413"/>
                  </a:lnTo>
                  <a:lnTo>
                    <a:pt x="3" y="416"/>
                  </a:lnTo>
                  <a:lnTo>
                    <a:pt x="6" y="424"/>
                  </a:lnTo>
                  <a:lnTo>
                    <a:pt x="9" y="432"/>
                  </a:lnTo>
                  <a:lnTo>
                    <a:pt x="14" y="437"/>
                  </a:lnTo>
                  <a:lnTo>
                    <a:pt x="17" y="443"/>
                  </a:lnTo>
                  <a:lnTo>
                    <a:pt x="25" y="451"/>
                  </a:lnTo>
                  <a:lnTo>
                    <a:pt x="27" y="454"/>
                  </a:lnTo>
                  <a:lnTo>
                    <a:pt x="30" y="454"/>
                  </a:lnTo>
                  <a:lnTo>
                    <a:pt x="33" y="456"/>
                  </a:lnTo>
                  <a:lnTo>
                    <a:pt x="33" y="456"/>
                  </a:lnTo>
                  <a:lnTo>
                    <a:pt x="35" y="456"/>
                  </a:lnTo>
                  <a:lnTo>
                    <a:pt x="38" y="456"/>
                  </a:lnTo>
                  <a:lnTo>
                    <a:pt x="41" y="456"/>
                  </a:lnTo>
                  <a:lnTo>
                    <a:pt x="41" y="456"/>
                  </a:lnTo>
                  <a:lnTo>
                    <a:pt x="43" y="456"/>
                  </a:lnTo>
                  <a:lnTo>
                    <a:pt x="46" y="456"/>
                  </a:lnTo>
                  <a:lnTo>
                    <a:pt x="49" y="456"/>
                  </a:lnTo>
                  <a:lnTo>
                    <a:pt x="51" y="454"/>
                  </a:lnTo>
                  <a:lnTo>
                    <a:pt x="54" y="451"/>
                  </a:lnTo>
                  <a:lnTo>
                    <a:pt x="60" y="445"/>
                  </a:lnTo>
                  <a:lnTo>
                    <a:pt x="84" y="419"/>
                  </a:lnTo>
                  <a:lnTo>
                    <a:pt x="94" y="411"/>
                  </a:lnTo>
                  <a:lnTo>
                    <a:pt x="100" y="405"/>
                  </a:lnTo>
                  <a:lnTo>
                    <a:pt x="105" y="403"/>
                  </a:lnTo>
                  <a:lnTo>
                    <a:pt x="110" y="400"/>
                  </a:lnTo>
                  <a:lnTo>
                    <a:pt x="116" y="397"/>
                  </a:lnTo>
                  <a:lnTo>
                    <a:pt x="121" y="397"/>
                  </a:lnTo>
                  <a:lnTo>
                    <a:pt x="127" y="397"/>
                  </a:lnTo>
                  <a:lnTo>
                    <a:pt x="140" y="397"/>
                  </a:lnTo>
                  <a:lnTo>
                    <a:pt x="143" y="397"/>
                  </a:lnTo>
                  <a:lnTo>
                    <a:pt x="148" y="397"/>
                  </a:lnTo>
                  <a:lnTo>
                    <a:pt x="156" y="400"/>
                  </a:lnTo>
                  <a:lnTo>
                    <a:pt x="169" y="405"/>
                  </a:lnTo>
                  <a:lnTo>
                    <a:pt x="218" y="429"/>
                  </a:lnTo>
                  <a:lnTo>
                    <a:pt x="231" y="435"/>
                  </a:lnTo>
                  <a:lnTo>
                    <a:pt x="239" y="435"/>
                  </a:lnTo>
                  <a:lnTo>
                    <a:pt x="258" y="437"/>
                  </a:lnTo>
                  <a:lnTo>
                    <a:pt x="266" y="437"/>
                  </a:lnTo>
                  <a:lnTo>
                    <a:pt x="277" y="437"/>
                  </a:lnTo>
                  <a:lnTo>
                    <a:pt x="282" y="435"/>
                  </a:lnTo>
                  <a:lnTo>
                    <a:pt x="290" y="432"/>
                  </a:lnTo>
                  <a:lnTo>
                    <a:pt x="296" y="429"/>
                  </a:lnTo>
                  <a:lnTo>
                    <a:pt x="304" y="427"/>
                  </a:lnTo>
                  <a:lnTo>
                    <a:pt x="328" y="411"/>
                  </a:lnTo>
                  <a:lnTo>
                    <a:pt x="330" y="408"/>
                  </a:lnTo>
                  <a:lnTo>
                    <a:pt x="336" y="408"/>
                  </a:lnTo>
                  <a:lnTo>
                    <a:pt x="338" y="405"/>
                  </a:lnTo>
                  <a:lnTo>
                    <a:pt x="341" y="405"/>
                  </a:lnTo>
                  <a:lnTo>
                    <a:pt x="347" y="405"/>
                  </a:lnTo>
                  <a:lnTo>
                    <a:pt x="355" y="405"/>
                  </a:lnTo>
                  <a:lnTo>
                    <a:pt x="360" y="405"/>
                  </a:lnTo>
                  <a:lnTo>
                    <a:pt x="371" y="408"/>
                  </a:lnTo>
                  <a:lnTo>
                    <a:pt x="376" y="413"/>
                  </a:lnTo>
                  <a:lnTo>
                    <a:pt x="389" y="419"/>
                  </a:lnTo>
                  <a:lnTo>
                    <a:pt x="408" y="432"/>
                  </a:lnTo>
                  <a:lnTo>
                    <a:pt x="443" y="459"/>
                  </a:lnTo>
                  <a:lnTo>
                    <a:pt x="462" y="470"/>
                  </a:lnTo>
                  <a:lnTo>
                    <a:pt x="470" y="475"/>
                  </a:lnTo>
                  <a:lnTo>
                    <a:pt x="470" y="475"/>
                  </a:lnTo>
                  <a:close/>
                  <a:moveTo>
                    <a:pt x="119" y="317"/>
                  </a:moveTo>
                  <a:lnTo>
                    <a:pt x="121" y="317"/>
                  </a:lnTo>
                  <a:lnTo>
                    <a:pt x="124" y="317"/>
                  </a:lnTo>
                  <a:lnTo>
                    <a:pt x="127" y="319"/>
                  </a:lnTo>
                  <a:lnTo>
                    <a:pt x="129" y="322"/>
                  </a:lnTo>
                  <a:lnTo>
                    <a:pt x="148" y="338"/>
                  </a:lnTo>
                  <a:lnTo>
                    <a:pt x="199" y="376"/>
                  </a:lnTo>
                  <a:lnTo>
                    <a:pt x="218" y="389"/>
                  </a:lnTo>
                  <a:lnTo>
                    <a:pt x="226" y="392"/>
                  </a:lnTo>
                  <a:lnTo>
                    <a:pt x="237" y="395"/>
                  </a:lnTo>
                  <a:lnTo>
                    <a:pt x="247" y="397"/>
                  </a:lnTo>
                  <a:lnTo>
                    <a:pt x="258" y="397"/>
                  </a:lnTo>
                  <a:lnTo>
                    <a:pt x="263" y="397"/>
                  </a:lnTo>
                  <a:lnTo>
                    <a:pt x="274" y="397"/>
                  </a:lnTo>
                  <a:lnTo>
                    <a:pt x="274" y="395"/>
                  </a:lnTo>
                  <a:lnTo>
                    <a:pt x="277" y="395"/>
                  </a:lnTo>
                  <a:lnTo>
                    <a:pt x="290" y="386"/>
                  </a:lnTo>
                  <a:lnTo>
                    <a:pt x="314" y="370"/>
                  </a:lnTo>
                  <a:lnTo>
                    <a:pt x="322" y="365"/>
                  </a:lnTo>
                  <a:lnTo>
                    <a:pt x="341" y="346"/>
                  </a:lnTo>
                  <a:lnTo>
                    <a:pt x="349" y="341"/>
                  </a:lnTo>
                  <a:lnTo>
                    <a:pt x="352" y="338"/>
                  </a:lnTo>
                  <a:lnTo>
                    <a:pt x="352" y="352"/>
                  </a:lnTo>
                  <a:lnTo>
                    <a:pt x="349" y="357"/>
                  </a:lnTo>
                  <a:lnTo>
                    <a:pt x="347" y="362"/>
                  </a:lnTo>
                  <a:lnTo>
                    <a:pt x="344" y="368"/>
                  </a:lnTo>
                  <a:lnTo>
                    <a:pt x="341" y="373"/>
                  </a:lnTo>
                  <a:lnTo>
                    <a:pt x="333" y="378"/>
                  </a:lnTo>
                  <a:lnTo>
                    <a:pt x="317" y="392"/>
                  </a:lnTo>
                  <a:lnTo>
                    <a:pt x="304" y="403"/>
                  </a:lnTo>
                  <a:lnTo>
                    <a:pt x="288" y="411"/>
                  </a:lnTo>
                  <a:lnTo>
                    <a:pt x="271" y="419"/>
                  </a:lnTo>
                  <a:lnTo>
                    <a:pt x="258" y="421"/>
                  </a:lnTo>
                  <a:lnTo>
                    <a:pt x="253" y="421"/>
                  </a:lnTo>
                  <a:lnTo>
                    <a:pt x="245" y="421"/>
                  </a:lnTo>
                  <a:lnTo>
                    <a:pt x="245" y="421"/>
                  </a:lnTo>
                  <a:lnTo>
                    <a:pt x="239" y="421"/>
                  </a:lnTo>
                  <a:lnTo>
                    <a:pt x="231" y="419"/>
                  </a:lnTo>
                  <a:lnTo>
                    <a:pt x="218" y="413"/>
                  </a:lnTo>
                  <a:lnTo>
                    <a:pt x="169" y="384"/>
                  </a:lnTo>
                  <a:lnTo>
                    <a:pt x="159" y="376"/>
                  </a:lnTo>
                  <a:lnTo>
                    <a:pt x="156" y="370"/>
                  </a:lnTo>
                  <a:lnTo>
                    <a:pt x="148" y="365"/>
                  </a:lnTo>
                  <a:lnTo>
                    <a:pt x="135" y="346"/>
                  </a:lnTo>
                  <a:lnTo>
                    <a:pt x="124" y="325"/>
                  </a:lnTo>
                  <a:lnTo>
                    <a:pt x="119" y="317"/>
                  </a:lnTo>
                  <a:lnTo>
                    <a:pt x="119" y="317"/>
                  </a:lnTo>
                  <a:close/>
                  <a:moveTo>
                    <a:pt x="255" y="378"/>
                  </a:moveTo>
                  <a:lnTo>
                    <a:pt x="255" y="365"/>
                  </a:lnTo>
                  <a:lnTo>
                    <a:pt x="263" y="365"/>
                  </a:lnTo>
                  <a:lnTo>
                    <a:pt x="263" y="378"/>
                  </a:lnTo>
                  <a:lnTo>
                    <a:pt x="255" y="378"/>
                  </a:lnTo>
                  <a:lnTo>
                    <a:pt x="255" y="378"/>
                  </a:lnTo>
                  <a:close/>
                  <a:moveTo>
                    <a:pt x="290" y="376"/>
                  </a:moveTo>
                  <a:lnTo>
                    <a:pt x="290" y="362"/>
                  </a:lnTo>
                  <a:lnTo>
                    <a:pt x="301" y="362"/>
                  </a:lnTo>
                  <a:lnTo>
                    <a:pt x="301" y="376"/>
                  </a:lnTo>
                  <a:lnTo>
                    <a:pt x="290" y="376"/>
                  </a:lnTo>
                  <a:lnTo>
                    <a:pt x="290" y="376"/>
                  </a:lnTo>
                  <a:close/>
                  <a:moveTo>
                    <a:pt x="215" y="370"/>
                  </a:moveTo>
                  <a:lnTo>
                    <a:pt x="215" y="357"/>
                  </a:lnTo>
                  <a:lnTo>
                    <a:pt x="223" y="357"/>
                  </a:lnTo>
                  <a:lnTo>
                    <a:pt x="223" y="370"/>
                  </a:lnTo>
                  <a:lnTo>
                    <a:pt x="215" y="370"/>
                  </a:lnTo>
                  <a:lnTo>
                    <a:pt x="215" y="370"/>
                  </a:lnTo>
                  <a:close/>
                  <a:moveTo>
                    <a:pt x="266" y="349"/>
                  </a:moveTo>
                  <a:lnTo>
                    <a:pt x="266" y="336"/>
                  </a:lnTo>
                  <a:lnTo>
                    <a:pt x="277" y="336"/>
                  </a:lnTo>
                  <a:lnTo>
                    <a:pt x="277" y="349"/>
                  </a:lnTo>
                  <a:lnTo>
                    <a:pt x="266" y="349"/>
                  </a:lnTo>
                  <a:lnTo>
                    <a:pt x="266" y="349"/>
                  </a:lnTo>
                  <a:close/>
                  <a:moveTo>
                    <a:pt x="237" y="344"/>
                  </a:moveTo>
                  <a:lnTo>
                    <a:pt x="237" y="327"/>
                  </a:lnTo>
                  <a:lnTo>
                    <a:pt x="245" y="327"/>
                  </a:lnTo>
                  <a:lnTo>
                    <a:pt x="245" y="344"/>
                  </a:lnTo>
                  <a:lnTo>
                    <a:pt x="237" y="344"/>
                  </a:lnTo>
                  <a:lnTo>
                    <a:pt x="237" y="344"/>
                  </a:lnTo>
                  <a:close/>
                  <a:moveTo>
                    <a:pt x="298" y="344"/>
                  </a:moveTo>
                  <a:lnTo>
                    <a:pt x="298" y="327"/>
                  </a:lnTo>
                  <a:lnTo>
                    <a:pt x="309" y="327"/>
                  </a:lnTo>
                  <a:lnTo>
                    <a:pt x="309" y="344"/>
                  </a:lnTo>
                  <a:lnTo>
                    <a:pt x="298" y="344"/>
                  </a:lnTo>
                  <a:lnTo>
                    <a:pt x="298" y="344"/>
                  </a:lnTo>
                  <a:close/>
                  <a:moveTo>
                    <a:pt x="196" y="330"/>
                  </a:moveTo>
                  <a:lnTo>
                    <a:pt x="196" y="317"/>
                  </a:lnTo>
                  <a:lnTo>
                    <a:pt x="204" y="317"/>
                  </a:lnTo>
                  <a:lnTo>
                    <a:pt x="204" y="330"/>
                  </a:lnTo>
                  <a:lnTo>
                    <a:pt x="196" y="330"/>
                  </a:lnTo>
                  <a:lnTo>
                    <a:pt x="196" y="330"/>
                  </a:lnTo>
                  <a:close/>
                  <a:moveTo>
                    <a:pt x="325" y="330"/>
                  </a:moveTo>
                  <a:lnTo>
                    <a:pt x="325" y="317"/>
                  </a:lnTo>
                  <a:lnTo>
                    <a:pt x="336" y="317"/>
                  </a:lnTo>
                  <a:lnTo>
                    <a:pt x="336" y="330"/>
                  </a:lnTo>
                  <a:lnTo>
                    <a:pt x="325" y="330"/>
                  </a:lnTo>
                  <a:lnTo>
                    <a:pt x="325" y="330"/>
                  </a:lnTo>
                  <a:close/>
                  <a:moveTo>
                    <a:pt x="161" y="319"/>
                  </a:moveTo>
                  <a:lnTo>
                    <a:pt x="161" y="303"/>
                  </a:lnTo>
                  <a:lnTo>
                    <a:pt x="172" y="303"/>
                  </a:lnTo>
                  <a:lnTo>
                    <a:pt x="172" y="319"/>
                  </a:lnTo>
                  <a:lnTo>
                    <a:pt x="161" y="319"/>
                  </a:lnTo>
                  <a:lnTo>
                    <a:pt x="161" y="319"/>
                  </a:lnTo>
                  <a:close/>
                  <a:moveTo>
                    <a:pt x="355" y="309"/>
                  </a:moveTo>
                  <a:lnTo>
                    <a:pt x="355" y="298"/>
                  </a:lnTo>
                  <a:lnTo>
                    <a:pt x="365" y="298"/>
                  </a:lnTo>
                  <a:lnTo>
                    <a:pt x="365" y="309"/>
                  </a:lnTo>
                  <a:lnTo>
                    <a:pt x="355" y="309"/>
                  </a:lnTo>
                  <a:lnTo>
                    <a:pt x="355" y="309"/>
                  </a:lnTo>
                  <a:close/>
                  <a:moveTo>
                    <a:pt x="263" y="285"/>
                  </a:moveTo>
                  <a:lnTo>
                    <a:pt x="263" y="282"/>
                  </a:lnTo>
                  <a:lnTo>
                    <a:pt x="263" y="279"/>
                  </a:lnTo>
                  <a:lnTo>
                    <a:pt x="261" y="277"/>
                  </a:lnTo>
                  <a:lnTo>
                    <a:pt x="261" y="277"/>
                  </a:lnTo>
                  <a:lnTo>
                    <a:pt x="261" y="277"/>
                  </a:lnTo>
                  <a:lnTo>
                    <a:pt x="261" y="277"/>
                  </a:lnTo>
                  <a:lnTo>
                    <a:pt x="261" y="277"/>
                  </a:lnTo>
                  <a:lnTo>
                    <a:pt x="258" y="277"/>
                  </a:lnTo>
                  <a:lnTo>
                    <a:pt x="258" y="277"/>
                  </a:lnTo>
                  <a:lnTo>
                    <a:pt x="258" y="274"/>
                  </a:lnTo>
                  <a:lnTo>
                    <a:pt x="258" y="274"/>
                  </a:lnTo>
                  <a:lnTo>
                    <a:pt x="258" y="274"/>
                  </a:lnTo>
                  <a:lnTo>
                    <a:pt x="258" y="274"/>
                  </a:lnTo>
                  <a:lnTo>
                    <a:pt x="255" y="274"/>
                  </a:lnTo>
                  <a:lnTo>
                    <a:pt x="255" y="277"/>
                  </a:lnTo>
                  <a:lnTo>
                    <a:pt x="255" y="277"/>
                  </a:lnTo>
                  <a:lnTo>
                    <a:pt x="255" y="277"/>
                  </a:lnTo>
                  <a:lnTo>
                    <a:pt x="253" y="277"/>
                  </a:lnTo>
                  <a:lnTo>
                    <a:pt x="247" y="282"/>
                  </a:lnTo>
                  <a:lnTo>
                    <a:pt x="245" y="282"/>
                  </a:lnTo>
                  <a:lnTo>
                    <a:pt x="245" y="282"/>
                  </a:lnTo>
                  <a:lnTo>
                    <a:pt x="245" y="285"/>
                  </a:lnTo>
                  <a:lnTo>
                    <a:pt x="229" y="282"/>
                  </a:lnTo>
                  <a:lnTo>
                    <a:pt x="229" y="277"/>
                  </a:lnTo>
                  <a:lnTo>
                    <a:pt x="231" y="266"/>
                  </a:lnTo>
                  <a:lnTo>
                    <a:pt x="234" y="244"/>
                  </a:lnTo>
                  <a:lnTo>
                    <a:pt x="242" y="226"/>
                  </a:lnTo>
                  <a:lnTo>
                    <a:pt x="245" y="215"/>
                  </a:lnTo>
                  <a:lnTo>
                    <a:pt x="247" y="210"/>
                  </a:lnTo>
                  <a:lnTo>
                    <a:pt x="253" y="204"/>
                  </a:lnTo>
                  <a:lnTo>
                    <a:pt x="261" y="210"/>
                  </a:lnTo>
                  <a:lnTo>
                    <a:pt x="288" y="282"/>
                  </a:lnTo>
                  <a:lnTo>
                    <a:pt x="263" y="285"/>
                  </a:lnTo>
                  <a:lnTo>
                    <a:pt x="263" y="285"/>
                  </a:lnTo>
                  <a:close/>
                  <a:moveTo>
                    <a:pt x="239" y="172"/>
                  </a:moveTo>
                  <a:lnTo>
                    <a:pt x="239" y="183"/>
                  </a:lnTo>
                  <a:lnTo>
                    <a:pt x="234" y="210"/>
                  </a:lnTo>
                  <a:lnTo>
                    <a:pt x="231" y="218"/>
                  </a:lnTo>
                  <a:lnTo>
                    <a:pt x="231" y="220"/>
                  </a:lnTo>
                  <a:lnTo>
                    <a:pt x="231" y="220"/>
                  </a:lnTo>
                  <a:lnTo>
                    <a:pt x="231" y="223"/>
                  </a:lnTo>
                  <a:lnTo>
                    <a:pt x="229" y="223"/>
                  </a:lnTo>
                  <a:lnTo>
                    <a:pt x="229" y="223"/>
                  </a:lnTo>
                  <a:lnTo>
                    <a:pt x="229" y="223"/>
                  </a:lnTo>
                  <a:lnTo>
                    <a:pt x="226" y="226"/>
                  </a:lnTo>
                  <a:lnTo>
                    <a:pt x="223" y="226"/>
                  </a:lnTo>
                  <a:lnTo>
                    <a:pt x="218" y="228"/>
                  </a:lnTo>
                  <a:lnTo>
                    <a:pt x="207" y="234"/>
                  </a:lnTo>
                  <a:lnTo>
                    <a:pt x="196" y="234"/>
                  </a:lnTo>
                  <a:lnTo>
                    <a:pt x="188" y="236"/>
                  </a:lnTo>
                  <a:lnTo>
                    <a:pt x="188" y="236"/>
                  </a:lnTo>
                  <a:lnTo>
                    <a:pt x="175" y="231"/>
                  </a:lnTo>
                  <a:lnTo>
                    <a:pt x="167" y="212"/>
                  </a:lnTo>
                  <a:lnTo>
                    <a:pt x="167" y="204"/>
                  </a:lnTo>
                  <a:lnTo>
                    <a:pt x="164" y="201"/>
                  </a:lnTo>
                  <a:lnTo>
                    <a:pt x="167" y="196"/>
                  </a:lnTo>
                  <a:lnTo>
                    <a:pt x="167" y="193"/>
                  </a:lnTo>
                  <a:lnTo>
                    <a:pt x="167" y="191"/>
                  </a:lnTo>
                  <a:lnTo>
                    <a:pt x="167" y="188"/>
                  </a:lnTo>
                  <a:lnTo>
                    <a:pt x="169" y="185"/>
                  </a:lnTo>
                  <a:lnTo>
                    <a:pt x="169" y="185"/>
                  </a:lnTo>
                  <a:lnTo>
                    <a:pt x="172" y="183"/>
                  </a:lnTo>
                  <a:lnTo>
                    <a:pt x="175" y="180"/>
                  </a:lnTo>
                  <a:lnTo>
                    <a:pt x="178" y="180"/>
                  </a:lnTo>
                  <a:lnTo>
                    <a:pt x="180" y="177"/>
                  </a:lnTo>
                  <a:lnTo>
                    <a:pt x="183" y="177"/>
                  </a:lnTo>
                  <a:lnTo>
                    <a:pt x="188" y="175"/>
                  </a:lnTo>
                  <a:lnTo>
                    <a:pt x="204" y="175"/>
                  </a:lnTo>
                  <a:lnTo>
                    <a:pt x="239" y="172"/>
                  </a:lnTo>
                  <a:lnTo>
                    <a:pt x="239" y="172"/>
                  </a:lnTo>
                  <a:close/>
                  <a:moveTo>
                    <a:pt x="279" y="172"/>
                  </a:moveTo>
                  <a:lnTo>
                    <a:pt x="279" y="172"/>
                  </a:lnTo>
                  <a:lnTo>
                    <a:pt x="322" y="175"/>
                  </a:lnTo>
                  <a:lnTo>
                    <a:pt x="330" y="175"/>
                  </a:lnTo>
                  <a:lnTo>
                    <a:pt x="333" y="175"/>
                  </a:lnTo>
                  <a:lnTo>
                    <a:pt x="338" y="177"/>
                  </a:lnTo>
                  <a:lnTo>
                    <a:pt x="341" y="177"/>
                  </a:lnTo>
                  <a:lnTo>
                    <a:pt x="344" y="180"/>
                  </a:lnTo>
                  <a:lnTo>
                    <a:pt x="347" y="183"/>
                  </a:lnTo>
                  <a:lnTo>
                    <a:pt x="347" y="183"/>
                  </a:lnTo>
                  <a:lnTo>
                    <a:pt x="349" y="185"/>
                  </a:lnTo>
                  <a:lnTo>
                    <a:pt x="352" y="188"/>
                  </a:lnTo>
                  <a:lnTo>
                    <a:pt x="352" y="191"/>
                  </a:lnTo>
                  <a:lnTo>
                    <a:pt x="352" y="191"/>
                  </a:lnTo>
                  <a:lnTo>
                    <a:pt x="352" y="193"/>
                  </a:lnTo>
                  <a:lnTo>
                    <a:pt x="352" y="201"/>
                  </a:lnTo>
                  <a:lnTo>
                    <a:pt x="352" y="204"/>
                  </a:lnTo>
                  <a:lnTo>
                    <a:pt x="352" y="212"/>
                  </a:lnTo>
                  <a:lnTo>
                    <a:pt x="344" y="231"/>
                  </a:lnTo>
                  <a:lnTo>
                    <a:pt x="333" y="236"/>
                  </a:lnTo>
                  <a:lnTo>
                    <a:pt x="325" y="234"/>
                  </a:lnTo>
                  <a:lnTo>
                    <a:pt x="309" y="231"/>
                  </a:lnTo>
                  <a:lnTo>
                    <a:pt x="301" y="228"/>
                  </a:lnTo>
                  <a:lnTo>
                    <a:pt x="296" y="226"/>
                  </a:lnTo>
                  <a:lnTo>
                    <a:pt x="293" y="226"/>
                  </a:lnTo>
                  <a:lnTo>
                    <a:pt x="290" y="223"/>
                  </a:lnTo>
                  <a:lnTo>
                    <a:pt x="290" y="223"/>
                  </a:lnTo>
                  <a:lnTo>
                    <a:pt x="290" y="223"/>
                  </a:lnTo>
                  <a:lnTo>
                    <a:pt x="290" y="223"/>
                  </a:lnTo>
                  <a:lnTo>
                    <a:pt x="290" y="223"/>
                  </a:lnTo>
                  <a:lnTo>
                    <a:pt x="288" y="220"/>
                  </a:lnTo>
                  <a:lnTo>
                    <a:pt x="288" y="220"/>
                  </a:lnTo>
                  <a:lnTo>
                    <a:pt x="288" y="218"/>
                  </a:lnTo>
                  <a:lnTo>
                    <a:pt x="285" y="210"/>
                  </a:lnTo>
                  <a:lnTo>
                    <a:pt x="279" y="183"/>
                  </a:lnTo>
                  <a:lnTo>
                    <a:pt x="279" y="17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54"/>
            <p:cNvSpPr>
              <a:spLocks noEditPoints="1"/>
            </p:cNvSpPr>
            <p:nvPr/>
          </p:nvSpPr>
          <p:spPr bwMode="auto">
            <a:xfrm>
              <a:off x="9229726" y="2794000"/>
              <a:ext cx="2035175" cy="1814513"/>
            </a:xfrm>
            <a:custGeom>
              <a:avLst/>
              <a:gdLst>
                <a:gd name="T0" fmla="*/ 182 w 1282"/>
                <a:gd name="T1" fmla="*/ 998 h 1143"/>
                <a:gd name="T2" fmla="*/ 652 w 1282"/>
                <a:gd name="T3" fmla="*/ 193 h 1143"/>
                <a:gd name="T4" fmla="*/ 1116 w 1282"/>
                <a:gd name="T5" fmla="*/ 998 h 1143"/>
                <a:gd name="T6" fmla="*/ 182 w 1282"/>
                <a:gd name="T7" fmla="*/ 998 h 1143"/>
                <a:gd name="T8" fmla="*/ 182 w 1282"/>
                <a:gd name="T9" fmla="*/ 998 h 1143"/>
                <a:gd name="T10" fmla="*/ 182 w 1282"/>
                <a:gd name="T11" fmla="*/ 998 h 1143"/>
                <a:gd name="T12" fmla="*/ 83 w 1282"/>
                <a:gd name="T13" fmla="*/ 1143 h 1143"/>
                <a:gd name="T14" fmla="*/ 1202 w 1282"/>
                <a:gd name="T15" fmla="*/ 1143 h 1143"/>
                <a:gd name="T16" fmla="*/ 1210 w 1282"/>
                <a:gd name="T17" fmla="*/ 1143 h 1143"/>
                <a:gd name="T18" fmla="*/ 1218 w 1282"/>
                <a:gd name="T19" fmla="*/ 1143 h 1143"/>
                <a:gd name="T20" fmla="*/ 1226 w 1282"/>
                <a:gd name="T21" fmla="*/ 1140 h 1143"/>
                <a:gd name="T22" fmla="*/ 1234 w 1282"/>
                <a:gd name="T23" fmla="*/ 1137 h 1143"/>
                <a:gd name="T24" fmla="*/ 1242 w 1282"/>
                <a:gd name="T25" fmla="*/ 1134 h 1143"/>
                <a:gd name="T26" fmla="*/ 1247 w 1282"/>
                <a:gd name="T27" fmla="*/ 1129 h 1143"/>
                <a:gd name="T28" fmla="*/ 1253 w 1282"/>
                <a:gd name="T29" fmla="*/ 1126 h 1143"/>
                <a:gd name="T30" fmla="*/ 1258 w 1282"/>
                <a:gd name="T31" fmla="*/ 1121 h 1143"/>
                <a:gd name="T32" fmla="*/ 1263 w 1282"/>
                <a:gd name="T33" fmla="*/ 1118 h 1143"/>
                <a:gd name="T34" fmla="*/ 1266 w 1282"/>
                <a:gd name="T35" fmla="*/ 1113 h 1143"/>
                <a:gd name="T36" fmla="*/ 1274 w 1282"/>
                <a:gd name="T37" fmla="*/ 1097 h 1143"/>
                <a:gd name="T38" fmla="*/ 1277 w 1282"/>
                <a:gd name="T39" fmla="*/ 1089 h 1143"/>
                <a:gd name="T40" fmla="*/ 1279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7 w 1282"/>
                <a:gd name="T51" fmla="*/ 1038 h 1143"/>
                <a:gd name="T52" fmla="*/ 1269 w 1282"/>
                <a:gd name="T53" fmla="*/ 1019 h 1143"/>
                <a:gd name="T54" fmla="*/ 1247 w 1282"/>
                <a:gd name="T55" fmla="*/ 979 h 1143"/>
                <a:gd name="T56" fmla="*/ 713 w 1282"/>
                <a:gd name="T57" fmla="*/ 41 h 1143"/>
                <a:gd name="T58" fmla="*/ 700 w 1282"/>
                <a:gd name="T59" fmla="*/ 24 h 1143"/>
                <a:gd name="T60" fmla="*/ 695 w 1282"/>
                <a:gd name="T61" fmla="*/ 16 h 1143"/>
                <a:gd name="T62" fmla="*/ 687 w 1282"/>
                <a:gd name="T63" fmla="*/ 11 h 1143"/>
                <a:gd name="T64" fmla="*/ 681 w 1282"/>
                <a:gd name="T65" fmla="*/ 8 h 1143"/>
                <a:gd name="T66" fmla="*/ 676 w 1282"/>
                <a:gd name="T67" fmla="*/ 6 h 1143"/>
                <a:gd name="T68" fmla="*/ 670 w 1282"/>
                <a:gd name="T69" fmla="*/ 3 h 1143"/>
                <a:gd name="T70" fmla="*/ 665 w 1282"/>
                <a:gd name="T71" fmla="*/ 3 h 1143"/>
                <a:gd name="T72" fmla="*/ 657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7 w 1282"/>
                <a:gd name="T87" fmla="*/ 16 h 1143"/>
                <a:gd name="T88" fmla="*/ 611 w 1282"/>
                <a:gd name="T89" fmla="*/ 22 h 1143"/>
                <a:gd name="T90" fmla="*/ 5 w 1282"/>
                <a:gd name="T91" fmla="*/ 1035 h 1143"/>
                <a:gd name="T92" fmla="*/ 0 w 1282"/>
                <a:gd name="T93" fmla="*/ 1062 h 1143"/>
                <a:gd name="T94" fmla="*/ 0 w 1282"/>
                <a:gd name="T95" fmla="*/ 1075 h 1143"/>
                <a:gd name="T96" fmla="*/ 3 w 1282"/>
                <a:gd name="T97" fmla="*/ 1084 h 1143"/>
                <a:gd name="T98" fmla="*/ 5 w 1282"/>
                <a:gd name="T99" fmla="*/ 1092 h 1143"/>
                <a:gd name="T100" fmla="*/ 8 w 1282"/>
                <a:gd name="T101" fmla="*/ 1100 h 1143"/>
                <a:gd name="T102" fmla="*/ 13 w 1282"/>
                <a:gd name="T103" fmla="*/ 1105 h 1143"/>
                <a:gd name="T104" fmla="*/ 16 w 1282"/>
                <a:gd name="T105" fmla="*/ 1110 h 1143"/>
                <a:gd name="T106" fmla="*/ 21 w 1282"/>
                <a:gd name="T107" fmla="*/ 1113 h 1143"/>
                <a:gd name="T108" fmla="*/ 24 w 1282"/>
                <a:gd name="T109" fmla="*/ 1118 h 1143"/>
                <a:gd name="T110" fmla="*/ 29 w 1282"/>
                <a:gd name="T111" fmla="*/ 1124 h 1143"/>
                <a:gd name="T112" fmla="*/ 37 w 1282"/>
                <a:gd name="T113" fmla="*/ 1126 h 1143"/>
                <a:gd name="T114" fmla="*/ 45 w 1282"/>
                <a:gd name="T115" fmla="*/ 1132 h 1143"/>
                <a:gd name="T116" fmla="*/ 56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2" y="998"/>
                  </a:moveTo>
                  <a:lnTo>
                    <a:pt x="652" y="193"/>
                  </a:lnTo>
                  <a:lnTo>
                    <a:pt x="1116" y="998"/>
                  </a:lnTo>
                  <a:lnTo>
                    <a:pt x="182" y="998"/>
                  </a:lnTo>
                  <a:lnTo>
                    <a:pt x="182" y="998"/>
                  </a:lnTo>
                  <a:lnTo>
                    <a:pt x="182" y="998"/>
                  </a:lnTo>
                  <a:close/>
                  <a:moveTo>
                    <a:pt x="83" y="1143"/>
                  </a:moveTo>
                  <a:lnTo>
                    <a:pt x="1202" y="1143"/>
                  </a:lnTo>
                  <a:lnTo>
                    <a:pt x="1210" y="1143"/>
                  </a:lnTo>
                  <a:lnTo>
                    <a:pt x="1218" y="1143"/>
                  </a:lnTo>
                  <a:lnTo>
                    <a:pt x="1226" y="1140"/>
                  </a:lnTo>
                  <a:lnTo>
                    <a:pt x="1234" y="1137"/>
                  </a:lnTo>
                  <a:lnTo>
                    <a:pt x="1242" y="1134"/>
                  </a:lnTo>
                  <a:lnTo>
                    <a:pt x="1247" y="1129"/>
                  </a:lnTo>
                  <a:lnTo>
                    <a:pt x="1253" y="1126"/>
                  </a:lnTo>
                  <a:lnTo>
                    <a:pt x="1258" y="1121"/>
                  </a:lnTo>
                  <a:lnTo>
                    <a:pt x="1263" y="1118"/>
                  </a:lnTo>
                  <a:lnTo>
                    <a:pt x="1266" y="1113"/>
                  </a:lnTo>
                  <a:lnTo>
                    <a:pt x="1274" y="1097"/>
                  </a:lnTo>
                  <a:lnTo>
                    <a:pt x="1277" y="1089"/>
                  </a:lnTo>
                  <a:lnTo>
                    <a:pt x="1279" y="1081"/>
                  </a:lnTo>
                  <a:lnTo>
                    <a:pt x="1282" y="1073"/>
                  </a:lnTo>
                  <a:lnTo>
                    <a:pt x="1282" y="1065"/>
                  </a:lnTo>
                  <a:lnTo>
                    <a:pt x="1282" y="1054"/>
                  </a:lnTo>
                  <a:lnTo>
                    <a:pt x="1279" y="1046"/>
                  </a:lnTo>
                  <a:lnTo>
                    <a:pt x="1277" y="1038"/>
                  </a:lnTo>
                  <a:lnTo>
                    <a:pt x="1269" y="1019"/>
                  </a:lnTo>
                  <a:lnTo>
                    <a:pt x="1247" y="979"/>
                  </a:lnTo>
                  <a:lnTo>
                    <a:pt x="713" y="41"/>
                  </a:lnTo>
                  <a:lnTo>
                    <a:pt x="700" y="24"/>
                  </a:lnTo>
                  <a:lnTo>
                    <a:pt x="695" y="16"/>
                  </a:lnTo>
                  <a:lnTo>
                    <a:pt x="687" y="11"/>
                  </a:lnTo>
                  <a:lnTo>
                    <a:pt x="681" y="8"/>
                  </a:lnTo>
                  <a:lnTo>
                    <a:pt x="676" y="6"/>
                  </a:lnTo>
                  <a:lnTo>
                    <a:pt x="670" y="3"/>
                  </a:lnTo>
                  <a:lnTo>
                    <a:pt x="665" y="3"/>
                  </a:lnTo>
                  <a:lnTo>
                    <a:pt x="657" y="0"/>
                  </a:lnTo>
                  <a:lnTo>
                    <a:pt x="657" y="0"/>
                  </a:lnTo>
                  <a:lnTo>
                    <a:pt x="654" y="0"/>
                  </a:lnTo>
                  <a:lnTo>
                    <a:pt x="649" y="0"/>
                  </a:lnTo>
                  <a:lnTo>
                    <a:pt x="641" y="3"/>
                  </a:lnTo>
                  <a:lnTo>
                    <a:pt x="633" y="6"/>
                  </a:lnTo>
                  <a:lnTo>
                    <a:pt x="625" y="11"/>
                  </a:lnTo>
                  <a:lnTo>
                    <a:pt x="617" y="16"/>
                  </a:lnTo>
                  <a:lnTo>
                    <a:pt x="611" y="22"/>
                  </a:lnTo>
                  <a:lnTo>
                    <a:pt x="5" y="1035"/>
                  </a:lnTo>
                  <a:lnTo>
                    <a:pt x="0" y="1062"/>
                  </a:lnTo>
                  <a:lnTo>
                    <a:pt x="0" y="1075"/>
                  </a:lnTo>
                  <a:lnTo>
                    <a:pt x="3" y="1084"/>
                  </a:lnTo>
                  <a:lnTo>
                    <a:pt x="5" y="1092"/>
                  </a:lnTo>
                  <a:lnTo>
                    <a:pt x="8" y="1100"/>
                  </a:lnTo>
                  <a:lnTo>
                    <a:pt x="13" y="1105"/>
                  </a:lnTo>
                  <a:lnTo>
                    <a:pt x="16" y="1110"/>
                  </a:lnTo>
                  <a:lnTo>
                    <a:pt x="21" y="1113"/>
                  </a:lnTo>
                  <a:lnTo>
                    <a:pt x="24" y="1118"/>
                  </a:lnTo>
                  <a:lnTo>
                    <a:pt x="29" y="1124"/>
                  </a:lnTo>
                  <a:lnTo>
                    <a:pt x="37" y="1126"/>
                  </a:lnTo>
                  <a:lnTo>
                    <a:pt x="45" y="1132"/>
                  </a:lnTo>
                  <a:lnTo>
                    <a:pt x="56"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56"/>
            <p:cNvSpPr>
              <a:spLocks noEditPoints="1"/>
            </p:cNvSpPr>
            <p:nvPr/>
          </p:nvSpPr>
          <p:spPr bwMode="auto">
            <a:xfrm>
              <a:off x="9850438" y="3594100"/>
              <a:ext cx="835025" cy="754063"/>
            </a:xfrm>
            <a:custGeom>
              <a:avLst/>
              <a:gdLst>
                <a:gd name="T0" fmla="*/ 521 w 526"/>
                <a:gd name="T1" fmla="*/ 419 h 475"/>
                <a:gd name="T2" fmla="*/ 524 w 526"/>
                <a:gd name="T3" fmla="*/ 395 h 475"/>
                <a:gd name="T4" fmla="*/ 424 w 526"/>
                <a:gd name="T5" fmla="*/ 386 h 475"/>
                <a:gd name="T6" fmla="*/ 448 w 526"/>
                <a:gd name="T7" fmla="*/ 325 h 475"/>
                <a:gd name="T8" fmla="*/ 491 w 526"/>
                <a:gd name="T9" fmla="*/ 327 h 475"/>
                <a:gd name="T10" fmla="*/ 518 w 526"/>
                <a:gd name="T11" fmla="*/ 271 h 475"/>
                <a:gd name="T12" fmla="*/ 507 w 526"/>
                <a:gd name="T13" fmla="*/ 244 h 475"/>
                <a:gd name="T14" fmla="*/ 398 w 526"/>
                <a:gd name="T15" fmla="*/ 242 h 475"/>
                <a:gd name="T16" fmla="*/ 395 w 526"/>
                <a:gd name="T17" fmla="*/ 199 h 475"/>
                <a:gd name="T18" fmla="*/ 419 w 526"/>
                <a:gd name="T19" fmla="*/ 108 h 475"/>
                <a:gd name="T20" fmla="*/ 247 w 526"/>
                <a:gd name="T21" fmla="*/ 0 h 475"/>
                <a:gd name="T22" fmla="*/ 92 w 526"/>
                <a:gd name="T23" fmla="*/ 105 h 475"/>
                <a:gd name="T24" fmla="*/ 108 w 526"/>
                <a:gd name="T25" fmla="*/ 172 h 475"/>
                <a:gd name="T26" fmla="*/ 145 w 526"/>
                <a:gd name="T27" fmla="*/ 73 h 475"/>
                <a:gd name="T28" fmla="*/ 317 w 526"/>
                <a:gd name="T29" fmla="*/ 38 h 475"/>
                <a:gd name="T30" fmla="*/ 392 w 526"/>
                <a:gd name="T31" fmla="*/ 140 h 475"/>
                <a:gd name="T32" fmla="*/ 363 w 526"/>
                <a:gd name="T33" fmla="*/ 113 h 475"/>
                <a:gd name="T34" fmla="*/ 352 w 526"/>
                <a:gd name="T35" fmla="*/ 153 h 475"/>
                <a:gd name="T36" fmla="*/ 373 w 526"/>
                <a:gd name="T37" fmla="*/ 260 h 475"/>
                <a:gd name="T38" fmla="*/ 290 w 526"/>
                <a:gd name="T39" fmla="*/ 309 h 475"/>
                <a:gd name="T40" fmla="*/ 140 w 526"/>
                <a:gd name="T41" fmla="*/ 266 h 475"/>
                <a:gd name="T42" fmla="*/ 137 w 526"/>
                <a:gd name="T43" fmla="*/ 226 h 475"/>
                <a:gd name="T44" fmla="*/ 148 w 526"/>
                <a:gd name="T45" fmla="*/ 116 h 475"/>
                <a:gd name="T46" fmla="*/ 132 w 526"/>
                <a:gd name="T47" fmla="*/ 177 h 475"/>
                <a:gd name="T48" fmla="*/ 97 w 526"/>
                <a:gd name="T49" fmla="*/ 252 h 475"/>
                <a:gd name="T50" fmla="*/ 121 w 526"/>
                <a:gd name="T51" fmla="*/ 285 h 475"/>
                <a:gd name="T52" fmla="*/ 19 w 526"/>
                <a:gd name="T53" fmla="*/ 220 h 475"/>
                <a:gd name="T54" fmla="*/ 11 w 526"/>
                <a:gd name="T55" fmla="*/ 223 h 475"/>
                <a:gd name="T56" fmla="*/ 14 w 526"/>
                <a:gd name="T57" fmla="*/ 260 h 475"/>
                <a:gd name="T58" fmla="*/ 113 w 526"/>
                <a:gd name="T59" fmla="*/ 336 h 475"/>
                <a:gd name="T60" fmla="*/ 124 w 526"/>
                <a:gd name="T61" fmla="*/ 349 h 475"/>
                <a:gd name="T62" fmla="*/ 57 w 526"/>
                <a:gd name="T63" fmla="*/ 386 h 475"/>
                <a:gd name="T64" fmla="*/ 22 w 526"/>
                <a:gd name="T65" fmla="*/ 376 h 475"/>
                <a:gd name="T66" fmla="*/ 3 w 526"/>
                <a:gd name="T67" fmla="*/ 392 h 475"/>
                <a:gd name="T68" fmla="*/ 25 w 526"/>
                <a:gd name="T69" fmla="*/ 451 h 475"/>
                <a:gd name="T70" fmla="*/ 46 w 526"/>
                <a:gd name="T71" fmla="*/ 456 h 475"/>
                <a:gd name="T72" fmla="*/ 116 w 526"/>
                <a:gd name="T73" fmla="*/ 397 h 475"/>
                <a:gd name="T74" fmla="*/ 239 w 526"/>
                <a:gd name="T75" fmla="*/ 435 h 475"/>
                <a:gd name="T76" fmla="*/ 336 w 526"/>
                <a:gd name="T77" fmla="*/ 408 h 475"/>
                <a:gd name="T78" fmla="*/ 443 w 526"/>
                <a:gd name="T79" fmla="*/ 459 h 475"/>
                <a:gd name="T80" fmla="*/ 199 w 526"/>
                <a:gd name="T81" fmla="*/ 376 h 475"/>
                <a:gd name="T82" fmla="*/ 290 w 526"/>
                <a:gd name="T83" fmla="*/ 386 h 475"/>
                <a:gd name="T84" fmla="*/ 341 w 526"/>
                <a:gd name="T85" fmla="*/ 373 h 475"/>
                <a:gd name="T86" fmla="*/ 239 w 526"/>
                <a:gd name="T87" fmla="*/ 421 h 475"/>
                <a:gd name="T88" fmla="*/ 119 w 526"/>
                <a:gd name="T89" fmla="*/ 317 h 475"/>
                <a:gd name="T90" fmla="*/ 301 w 526"/>
                <a:gd name="T91" fmla="*/ 376 h 475"/>
                <a:gd name="T92" fmla="*/ 266 w 526"/>
                <a:gd name="T93" fmla="*/ 336 h 475"/>
                <a:gd name="T94" fmla="*/ 237 w 526"/>
                <a:gd name="T95" fmla="*/ 344 h 475"/>
                <a:gd name="T96" fmla="*/ 204 w 526"/>
                <a:gd name="T97" fmla="*/ 330 h 475"/>
                <a:gd name="T98" fmla="*/ 161 w 526"/>
                <a:gd name="T99" fmla="*/ 303 h 475"/>
                <a:gd name="T100" fmla="*/ 355 w 526"/>
                <a:gd name="T101" fmla="*/ 309 h 475"/>
                <a:gd name="T102" fmla="*/ 258 w 526"/>
                <a:gd name="T103" fmla="*/ 277 h 475"/>
                <a:gd name="T104" fmla="*/ 247 w 526"/>
                <a:gd name="T105" fmla="*/ 282 h 475"/>
                <a:gd name="T106" fmla="*/ 247 w 526"/>
                <a:gd name="T107" fmla="*/ 210 h 475"/>
                <a:gd name="T108" fmla="*/ 231 w 526"/>
                <a:gd name="T109" fmla="*/ 220 h 475"/>
                <a:gd name="T110" fmla="*/ 196 w 526"/>
                <a:gd name="T111" fmla="*/ 234 h 475"/>
                <a:gd name="T112" fmla="*/ 167 w 526"/>
                <a:gd name="T113" fmla="*/ 188 h 475"/>
                <a:gd name="T114" fmla="*/ 239 w 526"/>
                <a:gd name="T115" fmla="*/ 172 h 475"/>
                <a:gd name="T116" fmla="*/ 347 w 526"/>
                <a:gd name="T117" fmla="*/ 183 h 475"/>
                <a:gd name="T118" fmla="*/ 344 w 526"/>
                <a:gd name="T119" fmla="*/ 231 h 475"/>
                <a:gd name="T120" fmla="*/ 290 w 526"/>
                <a:gd name="T121" fmla="*/ 22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6" h="475">
                  <a:moveTo>
                    <a:pt x="470" y="475"/>
                  </a:moveTo>
                  <a:lnTo>
                    <a:pt x="491" y="440"/>
                  </a:lnTo>
                  <a:lnTo>
                    <a:pt x="494" y="437"/>
                  </a:lnTo>
                  <a:lnTo>
                    <a:pt x="494" y="435"/>
                  </a:lnTo>
                  <a:lnTo>
                    <a:pt x="499" y="432"/>
                  </a:lnTo>
                  <a:lnTo>
                    <a:pt x="510" y="427"/>
                  </a:lnTo>
                  <a:lnTo>
                    <a:pt x="513" y="424"/>
                  </a:lnTo>
                  <a:lnTo>
                    <a:pt x="516" y="421"/>
                  </a:lnTo>
                  <a:lnTo>
                    <a:pt x="518" y="421"/>
                  </a:lnTo>
                  <a:lnTo>
                    <a:pt x="521" y="419"/>
                  </a:lnTo>
                  <a:lnTo>
                    <a:pt x="521" y="416"/>
                  </a:lnTo>
                  <a:lnTo>
                    <a:pt x="524" y="411"/>
                  </a:lnTo>
                  <a:lnTo>
                    <a:pt x="526" y="403"/>
                  </a:lnTo>
                  <a:lnTo>
                    <a:pt x="526" y="403"/>
                  </a:lnTo>
                  <a:lnTo>
                    <a:pt x="526" y="400"/>
                  </a:lnTo>
                  <a:lnTo>
                    <a:pt x="526" y="400"/>
                  </a:lnTo>
                  <a:lnTo>
                    <a:pt x="526" y="397"/>
                  </a:lnTo>
                  <a:lnTo>
                    <a:pt x="526" y="397"/>
                  </a:lnTo>
                  <a:lnTo>
                    <a:pt x="526" y="397"/>
                  </a:lnTo>
                  <a:lnTo>
                    <a:pt x="524" y="395"/>
                  </a:lnTo>
                  <a:lnTo>
                    <a:pt x="524" y="395"/>
                  </a:lnTo>
                  <a:lnTo>
                    <a:pt x="521" y="392"/>
                  </a:lnTo>
                  <a:lnTo>
                    <a:pt x="518" y="392"/>
                  </a:lnTo>
                  <a:lnTo>
                    <a:pt x="518" y="389"/>
                  </a:lnTo>
                  <a:lnTo>
                    <a:pt x="513" y="389"/>
                  </a:lnTo>
                  <a:lnTo>
                    <a:pt x="507" y="386"/>
                  </a:lnTo>
                  <a:lnTo>
                    <a:pt x="494" y="384"/>
                  </a:lnTo>
                  <a:lnTo>
                    <a:pt x="448" y="389"/>
                  </a:lnTo>
                  <a:lnTo>
                    <a:pt x="438" y="389"/>
                  </a:lnTo>
                  <a:lnTo>
                    <a:pt x="424" y="386"/>
                  </a:lnTo>
                  <a:lnTo>
                    <a:pt x="416" y="384"/>
                  </a:lnTo>
                  <a:lnTo>
                    <a:pt x="395" y="376"/>
                  </a:lnTo>
                  <a:lnTo>
                    <a:pt x="355" y="357"/>
                  </a:lnTo>
                  <a:lnTo>
                    <a:pt x="389" y="336"/>
                  </a:lnTo>
                  <a:lnTo>
                    <a:pt x="395" y="333"/>
                  </a:lnTo>
                  <a:lnTo>
                    <a:pt x="408" y="330"/>
                  </a:lnTo>
                  <a:lnTo>
                    <a:pt x="419" y="327"/>
                  </a:lnTo>
                  <a:lnTo>
                    <a:pt x="443" y="325"/>
                  </a:lnTo>
                  <a:lnTo>
                    <a:pt x="446" y="325"/>
                  </a:lnTo>
                  <a:lnTo>
                    <a:pt x="448" y="325"/>
                  </a:lnTo>
                  <a:lnTo>
                    <a:pt x="454" y="325"/>
                  </a:lnTo>
                  <a:lnTo>
                    <a:pt x="470" y="330"/>
                  </a:lnTo>
                  <a:lnTo>
                    <a:pt x="475" y="330"/>
                  </a:lnTo>
                  <a:lnTo>
                    <a:pt x="478" y="330"/>
                  </a:lnTo>
                  <a:lnTo>
                    <a:pt x="481" y="330"/>
                  </a:lnTo>
                  <a:lnTo>
                    <a:pt x="483" y="330"/>
                  </a:lnTo>
                  <a:lnTo>
                    <a:pt x="486" y="330"/>
                  </a:lnTo>
                  <a:lnTo>
                    <a:pt x="486" y="330"/>
                  </a:lnTo>
                  <a:lnTo>
                    <a:pt x="489" y="330"/>
                  </a:lnTo>
                  <a:lnTo>
                    <a:pt x="491" y="327"/>
                  </a:lnTo>
                  <a:lnTo>
                    <a:pt x="497" y="322"/>
                  </a:lnTo>
                  <a:lnTo>
                    <a:pt x="502" y="317"/>
                  </a:lnTo>
                  <a:lnTo>
                    <a:pt x="505" y="311"/>
                  </a:lnTo>
                  <a:lnTo>
                    <a:pt x="507" y="306"/>
                  </a:lnTo>
                  <a:lnTo>
                    <a:pt x="507" y="301"/>
                  </a:lnTo>
                  <a:lnTo>
                    <a:pt x="510" y="293"/>
                  </a:lnTo>
                  <a:lnTo>
                    <a:pt x="513" y="282"/>
                  </a:lnTo>
                  <a:lnTo>
                    <a:pt x="516" y="277"/>
                  </a:lnTo>
                  <a:lnTo>
                    <a:pt x="516" y="274"/>
                  </a:lnTo>
                  <a:lnTo>
                    <a:pt x="518" y="271"/>
                  </a:lnTo>
                  <a:lnTo>
                    <a:pt x="521" y="269"/>
                  </a:lnTo>
                  <a:lnTo>
                    <a:pt x="524" y="263"/>
                  </a:lnTo>
                  <a:lnTo>
                    <a:pt x="521" y="260"/>
                  </a:lnTo>
                  <a:lnTo>
                    <a:pt x="518" y="255"/>
                  </a:lnTo>
                  <a:lnTo>
                    <a:pt x="516" y="252"/>
                  </a:lnTo>
                  <a:lnTo>
                    <a:pt x="516" y="250"/>
                  </a:lnTo>
                  <a:lnTo>
                    <a:pt x="513" y="250"/>
                  </a:lnTo>
                  <a:lnTo>
                    <a:pt x="510" y="247"/>
                  </a:lnTo>
                  <a:lnTo>
                    <a:pt x="507" y="247"/>
                  </a:lnTo>
                  <a:lnTo>
                    <a:pt x="507" y="244"/>
                  </a:lnTo>
                  <a:lnTo>
                    <a:pt x="505" y="244"/>
                  </a:lnTo>
                  <a:lnTo>
                    <a:pt x="502" y="244"/>
                  </a:lnTo>
                  <a:lnTo>
                    <a:pt x="427" y="285"/>
                  </a:lnTo>
                  <a:lnTo>
                    <a:pt x="387" y="301"/>
                  </a:lnTo>
                  <a:lnTo>
                    <a:pt x="389" y="298"/>
                  </a:lnTo>
                  <a:lnTo>
                    <a:pt x="392" y="290"/>
                  </a:lnTo>
                  <a:lnTo>
                    <a:pt x="398" y="260"/>
                  </a:lnTo>
                  <a:lnTo>
                    <a:pt x="400" y="244"/>
                  </a:lnTo>
                  <a:lnTo>
                    <a:pt x="400" y="244"/>
                  </a:lnTo>
                  <a:lnTo>
                    <a:pt x="398" y="242"/>
                  </a:lnTo>
                  <a:lnTo>
                    <a:pt x="398" y="234"/>
                  </a:lnTo>
                  <a:lnTo>
                    <a:pt x="392" y="218"/>
                  </a:lnTo>
                  <a:lnTo>
                    <a:pt x="389" y="212"/>
                  </a:lnTo>
                  <a:lnTo>
                    <a:pt x="389" y="210"/>
                  </a:lnTo>
                  <a:lnTo>
                    <a:pt x="389" y="207"/>
                  </a:lnTo>
                  <a:lnTo>
                    <a:pt x="389" y="207"/>
                  </a:lnTo>
                  <a:lnTo>
                    <a:pt x="389" y="204"/>
                  </a:lnTo>
                  <a:lnTo>
                    <a:pt x="392" y="204"/>
                  </a:lnTo>
                  <a:lnTo>
                    <a:pt x="392" y="201"/>
                  </a:lnTo>
                  <a:lnTo>
                    <a:pt x="395" y="199"/>
                  </a:lnTo>
                  <a:lnTo>
                    <a:pt x="403" y="188"/>
                  </a:lnTo>
                  <a:lnTo>
                    <a:pt x="406" y="185"/>
                  </a:lnTo>
                  <a:lnTo>
                    <a:pt x="408" y="185"/>
                  </a:lnTo>
                  <a:lnTo>
                    <a:pt x="408" y="180"/>
                  </a:lnTo>
                  <a:lnTo>
                    <a:pt x="414" y="169"/>
                  </a:lnTo>
                  <a:lnTo>
                    <a:pt x="422" y="140"/>
                  </a:lnTo>
                  <a:lnTo>
                    <a:pt x="424" y="134"/>
                  </a:lnTo>
                  <a:lnTo>
                    <a:pt x="424" y="132"/>
                  </a:lnTo>
                  <a:lnTo>
                    <a:pt x="422" y="118"/>
                  </a:lnTo>
                  <a:lnTo>
                    <a:pt x="419" y="108"/>
                  </a:lnTo>
                  <a:lnTo>
                    <a:pt x="416" y="92"/>
                  </a:lnTo>
                  <a:lnTo>
                    <a:pt x="411" y="81"/>
                  </a:lnTo>
                  <a:lnTo>
                    <a:pt x="398" y="65"/>
                  </a:lnTo>
                  <a:lnTo>
                    <a:pt x="384" y="46"/>
                  </a:lnTo>
                  <a:lnTo>
                    <a:pt x="368" y="33"/>
                  </a:lnTo>
                  <a:lnTo>
                    <a:pt x="349" y="22"/>
                  </a:lnTo>
                  <a:lnTo>
                    <a:pt x="330" y="11"/>
                  </a:lnTo>
                  <a:lnTo>
                    <a:pt x="304" y="3"/>
                  </a:lnTo>
                  <a:lnTo>
                    <a:pt x="274" y="0"/>
                  </a:lnTo>
                  <a:lnTo>
                    <a:pt x="247" y="0"/>
                  </a:lnTo>
                  <a:lnTo>
                    <a:pt x="218" y="6"/>
                  </a:lnTo>
                  <a:lnTo>
                    <a:pt x="191" y="14"/>
                  </a:lnTo>
                  <a:lnTo>
                    <a:pt x="164" y="25"/>
                  </a:lnTo>
                  <a:lnTo>
                    <a:pt x="151" y="33"/>
                  </a:lnTo>
                  <a:lnTo>
                    <a:pt x="135" y="46"/>
                  </a:lnTo>
                  <a:lnTo>
                    <a:pt x="121" y="59"/>
                  </a:lnTo>
                  <a:lnTo>
                    <a:pt x="110" y="73"/>
                  </a:lnTo>
                  <a:lnTo>
                    <a:pt x="102" y="84"/>
                  </a:lnTo>
                  <a:lnTo>
                    <a:pt x="97" y="94"/>
                  </a:lnTo>
                  <a:lnTo>
                    <a:pt x="92" y="105"/>
                  </a:lnTo>
                  <a:lnTo>
                    <a:pt x="89" y="116"/>
                  </a:lnTo>
                  <a:lnTo>
                    <a:pt x="89" y="129"/>
                  </a:lnTo>
                  <a:lnTo>
                    <a:pt x="89" y="134"/>
                  </a:lnTo>
                  <a:lnTo>
                    <a:pt x="89" y="140"/>
                  </a:lnTo>
                  <a:lnTo>
                    <a:pt x="92" y="151"/>
                  </a:lnTo>
                  <a:lnTo>
                    <a:pt x="94" y="156"/>
                  </a:lnTo>
                  <a:lnTo>
                    <a:pt x="100" y="167"/>
                  </a:lnTo>
                  <a:lnTo>
                    <a:pt x="102" y="169"/>
                  </a:lnTo>
                  <a:lnTo>
                    <a:pt x="105" y="172"/>
                  </a:lnTo>
                  <a:lnTo>
                    <a:pt x="108" y="172"/>
                  </a:lnTo>
                  <a:lnTo>
                    <a:pt x="108" y="175"/>
                  </a:lnTo>
                  <a:lnTo>
                    <a:pt x="110" y="175"/>
                  </a:lnTo>
                  <a:lnTo>
                    <a:pt x="116" y="177"/>
                  </a:lnTo>
                  <a:lnTo>
                    <a:pt x="113" y="159"/>
                  </a:lnTo>
                  <a:lnTo>
                    <a:pt x="113" y="137"/>
                  </a:lnTo>
                  <a:lnTo>
                    <a:pt x="119" y="118"/>
                  </a:lnTo>
                  <a:lnTo>
                    <a:pt x="124" y="108"/>
                  </a:lnTo>
                  <a:lnTo>
                    <a:pt x="129" y="94"/>
                  </a:lnTo>
                  <a:lnTo>
                    <a:pt x="137" y="84"/>
                  </a:lnTo>
                  <a:lnTo>
                    <a:pt x="145" y="73"/>
                  </a:lnTo>
                  <a:lnTo>
                    <a:pt x="156" y="65"/>
                  </a:lnTo>
                  <a:lnTo>
                    <a:pt x="164" y="57"/>
                  </a:lnTo>
                  <a:lnTo>
                    <a:pt x="188" y="43"/>
                  </a:lnTo>
                  <a:lnTo>
                    <a:pt x="212" y="33"/>
                  </a:lnTo>
                  <a:lnTo>
                    <a:pt x="239" y="27"/>
                  </a:lnTo>
                  <a:lnTo>
                    <a:pt x="266" y="27"/>
                  </a:lnTo>
                  <a:lnTo>
                    <a:pt x="279" y="27"/>
                  </a:lnTo>
                  <a:lnTo>
                    <a:pt x="293" y="30"/>
                  </a:lnTo>
                  <a:lnTo>
                    <a:pt x="304" y="33"/>
                  </a:lnTo>
                  <a:lnTo>
                    <a:pt x="317" y="38"/>
                  </a:lnTo>
                  <a:lnTo>
                    <a:pt x="336" y="46"/>
                  </a:lnTo>
                  <a:lnTo>
                    <a:pt x="352" y="59"/>
                  </a:lnTo>
                  <a:lnTo>
                    <a:pt x="368" y="73"/>
                  </a:lnTo>
                  <a:lnTo>
                    <a:pt x="379" y="92"/>
                  </a:lnTo>
                  <a:lnTo>
                    <a:pt x="387" y="105"/>
                  </a:lnTo>
                  <a:lnTo>
                    <a:pt x="389" y="113"/>
                  </a:lnTo>
                  <a:lnTo>
                    <a:pt x="392" y="121"/>
                  </a:lnTo>
                  <a:lnTo>
                    <a:pt x="395" y="126"/>
                  </a:lnTo>
                  <a:lnTo>
                    <a:pt x="395" y="134"/>
                  </a:lnTo>
                  <a:lnTo>
                    <a:pt x="392" y="140"/>
                  </a:lnTo>
                  <a:lnTo>
                    <a:pt x="392" y="145"/>
                  </a:lnTo>
                  <a:lnTo>
                    <a:pt x="389" y="153"/>
                  </a:lnTo>
                  <a:lnTo>
                    <a:pt x="376" y="172"/>
                  </a:lnTo>
                  <a:lnTo>
                    <a:pt x="371" y="159"/>
                  </a:lnTo>
                  <a:lnTo>
                    <a:pt x="368" y="140"/>
                  </a:lnTo>
                  <a:lnTo>
                    <a:pt x="368" y="126"/>
                  </a:lnTo>
                  <a:lnTo>
                    <a:pt x="368" y="121"/>
                  </a:lnTo>
                  <a:lnTo>
                    <a:pt x="365" y="118"/>
                  </a:lnTo>
                  <a:lnTo>
                    <a:pt x="365" y="116"/>
                  </a:lnTo>
                  <a:lnTo>
                    <a:pt x="363" y="113"/>
                  </a:lnTo>
                  <a:lnTo>
                    <a:pt x="363" y="113"/>
                  </a:lnTo>
                  <a:lnTo>
                    <a:pt x="363" y="110"/>
                  </a:lnTo>
                  <a:lnTo>
                    <a:pt x="363" y="110"/>
                  </a:lnTo>
                  <a:lnTo>
                    <a:pt x="360" y="110"/>
                  </a:lnTo>
                  <a:lnTo>
                    <a:pt x="360" y="110"/>
                  </a:lnTo>
                  <a:lnTo>
                    <a:pt x="357" y="108"/>
                  </a:lnTo>
                  <a:lnTo>
                    <a:pt x="357" y="108"/>
                  </a:lnTo>
                  <a:lnTo>
                    <a:pt x="352" y="108"/>
                  </a:lnTo>
                  <a:lnTo>
                    <a:pt x="352" y="142"/>
                  </a:lnTo>
                  <a:lnTo>
                    <a:pt x="352" y="153"/>
                  </a:lnTo>
                  <a:lnTo>
                    <a:pt x="355" y="161"/>
                  </a:lnTo>
                  <a:lnTo>
                    <a:pt x="373" y="212"/>
                  </a:lnTo>
                  <a:lnTo>
                    <a:pt x="376" y="220"/>
                  </a:lnTo>
                  <a:lnTo>
                    <a:pt x="376" y="231"/>
                  </a:lnTo>
                  <a:lnTo>
                    <a:pt x="376" y="239"/>
                  </a:lnTo>
                  <a:lnTo>
                    <a:pt x="376" y="250"/>
                  </a:lnTo>
                  <a:lnTo>
                    <a:pt x="376" y="255"/>
                  </a:lnTo>
                  <a:lnTo>
                    <a:pt x="376" y="258"/>
                  </a:lnTo>
                  <a:lnTo>
                    <a:pt x="373" y="260"/>
                  </a:lnTo>
                  <a:lnTo>
                    <a:pt x="373" y="260"/>
                  </a:lnTo>
                  <a:lnTo>
                    <a:pt x="373" y="263"/>
                  </a:lnTo>
                  <a:lnTo>
                    <a:pt x="371" y="266"/>
                  </a:lnTo>
                  <a:lnTo>
                    <a:pt x="371" y="266"/>
                  </a:lnTo>
                  <a:lnTo>
                    <a:pt x="368" y="269"/>
                  </a:lnTo>
                  <a:lnTo>
                    <a:pt x="363" y="271"/>
                  </a:lnTo>
                  <a:lnTo>
                    <a:pt x="344" y="282"/>
                  </a:lnTo>
                  <a:lnTo>
                    <a:pt x="320" y="298"/>
                  </a:lnTo>
                  <a:lnTo>
                    <a:pt x="306" y="306"/>
                  </a:lnTo>
                  <a:lnTo>
                    <a:pt x="296" y="309"/>
                  </a:lnTo>
                  <a:lnTo>
                    <a:pt x="290" y="309"/>
                  </a:lnTo>
                  <a:lnTo>
                    <a:pt x="288" y="309"/>
                  </a:lnTo>
                  <a:lnTo>
                    <a:pt x="285" y="309"/>
                  </a:lnTo>
                  <a:lnTo>
                    <a:pt x="271" y="309"/>
                  </a:lnTo>
                  <a:lnTo>
                    <a:pt x="231" y="303"/>
                  </a:lnTo>
                  <a:lnTo>
                    <a:pt x="186" y="293"/>
                  </a:lnTo>
                  <a:lnTo>
                    <a:pt x="164" y="285"/>
                  </a:lnTo>
                  <a:lnTo>
                    <a:pt x="156" y="279"/>
                  </a:lnTo>
                  <a:lnTo>
                    <a:pt x="151" y="277"/>
                  </a:lnTo>
                  <a:lnTo>
                    <a:pt x="145" y="271"/>
                  </a:lnTo>
                  <a:lnTo>
                    <a:pt x="140" y="266"/>
                  </a:lnTo>
                  <a:lnTo>
                    <a:pt x="137" y="263"/>
                  </a:lnTo>
                  <a:lnTo>
                    <a:pt x="135" y="260"/>
                  </a:lnTo>
                  <a:lnTo>
                    <a:pt x="135" y="258"/>
                  </a:lnTo>
                  <a:lnTo>
                    <a:pt x="135" y="255"/>
                  </a:lnTo>
                  <a:lnTo>
                    <a:pt x="135" y="252"/>
                  </a:lnTo>
                  <a:lnTo>
                    <a:pt x="132" y="250"/>
                  </a:lnTo>
                  <a:lnTo>
                    <a:pt x="132" y="242"/>
                  </a:lnTo>
                  <a:lnTo>
                    <a:pt x="135" y="236"/>
                  </a:lnTo>
                  <a:lnTo>
                    <a:pt x="135" y="234"/>
                  </a:lnTo>
                  <a:lnTo>
                    <a:pt x="137" y="226"/>
                  </a:lnTo>
                  <a:lnTo>
                    <a:pt x="151" y="196"/>
                  </a:lnTo>
                  <a:lnTo>
                    <a:pt x="153" y="188"/>
                  </a:lnTo>
                  <a:lnTo>
                    <a:pt x="156" y="169"/>
                  </a:lnTo>
                  <a:lnTo>
                    <a:pt x="161" y="137"/>
                  </a:lnTo>
                  <a:lnTo>
                    <a:pt x="161" y="108"/>
                  </a:lnTo>
                  <a:lnTo>
                    <a:pt x="151" y="110"/>
                  </a:lnTo>
                  <a:lnTo>
                    <a:pt x="151" y="110"/>
                  </a:lnTo>
                  <a:lnTo>
                    <a:pt x="151" y="113"/>
                  </a:lnTo>
                  <a:lnTo>
                    <a:pt x="148" y="113"/>
                  </a:lnTo>
                  <a:lnTo>
                    <a:pt x="148" y="116"/>
                  </a:lnTo>
                  <a:lnTo>
                    <a:pt x="145" y="118"/>
                  </a:lnTo>
                  <a:lnTo>
                    <a:pt x="145" y="124"/>
                  </a:lnTo>
                  <a:lnTo>
                    <a:pt x="143" y="137"/>
                  </a:lnTo>
                  <a:lnTo>
                    <a:pt x="137" y="161"/>
                  </a:lnTo>
                  <a:lnTo>
                    <a:pt x="135" y="169"/>
                  </a:lnTo>
                  <a:lnTo>
                    <a:pt x="135" y="172"/>
                  </a:lnTo>
                  <a:lnTo>
                    <a:pt x="132" y="175"/>
                  </a:lnTo>
                  <a:lnTo>
                    <a:pt x="132" y="177"/>
                  </a:lnTo>
                  <a:lnTo>
                    <a:pt x="132" y="177"/>
                  </a:lnTo>
                  <a:lnTo>
                    <a:pt x="132" y="177"/>
                  </a:lnTo>
                  <a:lnTo>
                    <a:pt x="129" y="180"/>
                  </a:lnTo>
                  <a:lnTo>
                    <a:pt x="129" y="180"/>
                  </a:lnTo>
                  <a:lnTo>
                    <a:pt x="129" y="180"/>
                  </a:lnTo>
                  <a:lnTo>
                    <a:pt x="116" y="177"/>
                  </a:lnTo>
                  <a:lnTo>
                    <a:pt x="108" y="193"/>
                  </a:lnTo>
                  <a:lnTo>
                    <a:pt x="100" y="212"/>
                  </a:lnTo>
                  <a:lnTo>
                    <a:pt x="97" y="231"/>
                  </a:lnTo>
                  <a:lnTo>
                    <a:pt x="100" y="244"/>
                  </a:lnTo>
                  <a:lnTo>
                    <a:pt x="97" y="250"/>
                  </a:lnTo>
                  <a:lnTo>
                    <a:pt x="97" y="252"/>
                  </a:lnTo>
                  <a:lnTo>
                    <a:pt x="97" y="255"/>
                  </a:lnTo>
                  <a:lnTo>
                    <a:pt x="97" y="255"/>
                  </a:lnTo>
                  <a:lnTo>
                    <a:pt x="97" y="258"/>
                  </a:lnTo>
                  <a:lnTo>
                    <a:pt x="97" y="258"/>
                  </a:lnTo>
                  <a:lnTo>
                    <a:pt x="97" y="258"/>
                  </a:lnTo>
                  <a:lnTo>
                    <a:pt x="97" y="260"/>
                  </a:lnTo>
                  <a:lnTo>
                    <a:pt x="97" y="260"/>
                  </a:lnTo>
                  <a:lnTo>
                    <a:pt x="97" y="263"/>
                  </a:lnTo>
                  <a:lnTo>
                    <a:pt x="127" y="287"/>
                  </a:lnTo>
                  <a:lnTo>
                    <a:pt x="121" y="285"/>
                  </a:lnTo>
                  <a:lnTo>
                    <a:pt x="116" y="285"/>
                  </a:lnTo>
                  <a:lnTo>
                    <a:pt x="110" y="282"/>
                  </a:lnTo>
                  <a:lnTo>
                    <a:pt x="102" y="279"/>
                  </a:lnTo>
                  <a:lnTo>
                    <a:pt x="97" y="277"/>
                  </a:lnTo>
                  <a:lnTo>
                    <a:pt x="76" y="263"/>
                  </a:lnTo>
                  <a:lnTo>
                    <a:pt x="43" y="236"/>
                  </a:lnTo>
                  <a:lnTo>
                    <a:pt x="30" y="226"/>
                  </a:lnTo>
                  <a:lnTo>
                    <a:pt x="25" y="223"/>
                  </a:lnTo>
                  <a:lnTo>
                    <a:pt x="22" y="220"/>
                  </a:lnTo>
                  <a:lnTo>
                    <a:pt x="19" y="220"/>
                  </a:lnTo>
                  <a:lnTo>
                    <a:pt x="17" y="220"/>
                  </a:lnTo>
                  <a:lnTo>
                    <a:pt x="17" y="220"/>
                  </a:lnTo>
                  <a:lnTo>
                    <a:pt x="14" y="220"/>
                  </a:lnTo>
                  <a:lnTo>
                    <a:pt x="14" y="220"/>
                  </a:lnTo>
                  <a:lnTo>
                    <a:pt x="14" y="220"/>
                  </a:lnTo>
                  <a:lnTo>
                    <a:pt x="14" y="220"/>
                  </a:lnTo>
                  <a:lnTo>
                    <a:pt x="11" y="220"/>
                  </a:lnTo>
                  <a:lnTo>
                    <a:pt x="11" y="223"/>
                  </a:lnTo>
                  <a:lnTo>
                    <a:pt x="11" y="223"/>
                  </a:lnTo>
                  <a:lnTo>
                    <a:pt x="11" y="223"/>
                  </a:lnTo>
                  <a:lnTo>
                    <a:pt x="9" y="223"/>
                  </a:lnTo>
                  <a:lnTo>
                    <a:pt x="9" y="226"/>
                  </a:lnTo>
                  <a:lnTo>
                    <a:pt x="9" y="226"/>
                  </a:lnTo>
                  <a:lnTo>
                    <a:pt x="9" y="228"/>
                  </a:lnTo>
                  <a:lnTo>
                    <a:pt x="9" y="228"/>
                  </a:lnTo>
                  <a:lnTo>
                    <a:pt x="9" y="231"/>
                  </a:lnTo>
                  <a:lnTo>
                    <a:pt x="9" y="234"/>
                  </a:lnTo>
                  <a:lnTo>
                    <a:pt x="9" y="242"/>
                  </a:lnTo>
                  <a:lnTo>
                    <a:pt x="14" y="255"/>
                  </a:lnTo>
                  <a:lnTo>
                    <a:pt x="14" y="260"/>
                  </a:lnTo>
                  <a:lnTo>
                    <a:pt x="14" y="263"/>
                  </a:lnTo>
                  <a:lnTo>
                    <a:pt x="14" y="266"/>
                  </a:lnTo>
                  <a:lnTo>
                    <a:pt x="14" y="266"/>
                  </a:lnTo>
                  <a:lnTo>
                    <a:pt x="14" y="269"/>
                  </a:lnTo>
                  <a:lnTo>
                    <a:pt x="11" y="274"/>
                  </a:lnTo>
                  <a:lnTo>
                    <a:pt x="0" y="298"/>
                  </a:lnTo>
                  <a:lnTo>
                    <a:pt x="41" y="306"/>
                  </a:lnTo>
                  <a:lnTo>
                    <a:pt x="89" y="322"/>
                  </a:lnTo>
                  <a:lnTo>
                    <a:pt x="108" y="330"/>
                  </a:lnTo>
                  <a:lnTo>
                    <a:pt x="113" y="336"/>
                  </a:lnTo>
                  <a:lnTo>
                    <a:pt x="116" y="336"/>
                  </a:lnTo>
                  <a:lnTo>
                    <a:pt x="119" y="338"/>
                  </a:lnTo>
                  <a:lnTo>
                    <a:pt x="121" y="341"/>
                  </a:lnTo>
                  <a:lnTo>
                    <a:pt x="121" y="341"/>
                  </a:lnTo>
                  <a:lnTo>
                    <a:pt x="124" y="344"/>
                  </a:lnTo>
                  <a:lnTo>
                    <a:pt x="124" y="344"/>
                  </a:lnTo>
                  <a:lnTo>
                    <a:pt x="124" y="346"/>
                  </a:lnTo>
                  <a:lnTo>
                    <a:pt x="124" y="346"/>
                  </a:lnTo>
                  <a:lnTo>
                    <a:pt x="124" y="346"/>
                  </a:lnTo>
                  <a:lnTo>
                    <a:pt x="124" y="349"/>
                  </a:lnTo>
                  <a:lnTo>
                    <a:pt x="121" y="349"/>
                  </a:lnTo>
                  <a:lnTo>
                    <a:pt x="121" y="352"/>
                  </a:lnTo>
                  <a:lnTo>
                    <a:pt x="119" y="354"/>
                  </a:lnTo>
                  <a:lnTo>
                    <a:pt x="116" y="357"/>
                  </a:lnTo>
                  <a:lnTo>
                    <a:pt x="113" y="360"/>
                  </a:lnTo>
                  <a:lnTo>
                    <a:pt x="100" y="370"/>
                  </a:lnTo>
                  <a:lnTo>
                    <a:pt x="84" y="378"/>
                  </a:lnTo>
                  <a:lnTo>
                    <a:pt x="70" y="384"/>
                  </a:lnTo>
                  <a:lnTo>
                    <a:pt x="62" y="386"/>
                  </a:lnTo>
                  <a:lnTo>
                    <a:pt x="57" y="386"/>
                  </a:lnTo>
                  <a:lnTo>
                    <a:pt x="54" y="386"/>
                  </a:lnTo>
                  <a:lnTo>
                    <a:pt x="54" y="386"/>
                  </a:lnTo>
                  <a:lnTo>
                    <a:pt x="51" y="386"/>
                  </a:lnTo>
                  <a:lnTo>
                    <a:pt x="49" y="386"/>
                  </a:lnTo>
                  <a:lnTo>
                    <a:pt x="46" y="384"/>
                  </a:lnTo>
                  <a:lnTo>
                    <a:pt x="33" y="378"/>
                  </a:lnTo>
                  <a:lnTo>
                    <a:pt x="27" y="376"/>
                  </a:lnTo>
                  <a:lnTo>
                    <a:pt x="25" y="376"/>
                  </a:lnTo>
                  <a:lnTo>
                    <a:pt x="22" y="376"/>
                  </a:lnTo>
                  <a:lnTo>
                    <a:pt x="22" y="376"/>
                  </a:lnTo>
                  <a:lnTo>
                    <a:pt x="19" y="376"/>
                  </a:lnTo>
                  <a:lnTo>
                    <a:pt x="17" y="376"/>
                  </a:lnTo>
                  <a:lnTo>
                    <a:pt x="17" y="376"/>
                  </a:lnTo>
                  <a:lnTo>
                    <a:pt x="14" y="378"/>
                  </a:lnTo>
                  <a:lnTo>
                    <a:pt x="11" y="381"/>
                  </a:lnTo>
                  <a:lnTo>
                    <a:pt x="9" y="381"/>
                  </a:lnTo>
                  <a:lnTo>
                    <a:pt x="9" y="384"/>
                  </a:lnTo>
                  <a:lnTo>
                    <a:pt x="6" y="386"/>
                  </a:lnTo>
                  <a:lnTo>
                    <a:pt x="3" y="389"/>
                  </a:lnTo>
                  <a:lnTo>
                    <a:pt x="3" y="392"/>
                  </a:lnTo>
                  <a:lnTo>
                    <a:pt x="0" y="397"/>
                  </a:lnTo>
                  <a:lnTo>
                    <a:pt x="0" y="403"/>
                  </a:lnTo>
                  <a:lnTo>
                    <a:pt x="0" y="408"/>
                  </a:lnTo>
                  <a:lnTo>
                    <a:pt x="3" y="413"/>
                  </a:lnTo>
                  <a:lnTo>
                    <a:pt x="3" y="416"/>
                  </a:lnTo>
                  <a:lnTo>
                    <a:pt x="6" y="424"/>
                  </a:lnTo>
                  <a:lnTo>
                    <a:pt x="9" y="432"/>
                  </a:lnTo>
                  <a:lnTo>
                    <a:pt x="14" y="437"/>
                  </a:lnTo>
                  <a:lnTo>
                    <a:pt x="17" y="443"/>
                  </a:lnTo>
                  <a:lnTo>
                    <a:pt x="25" y="451"/>
                  </a:lnTo>
                  <a:lnTo>
                    <a:pt x="27" y="454"/>
                  </a:lnTo>
                  <a:lnTo>
                    <a:pt x="30" y="454"/>
                  </a:lnTo>
                  <a:lnTo>
                    <a:pt x="33" y="456"/>
                  </a:lnTo>
                  <a:lnTo>
                    <a:pt x="33" y="456"/>
                  </a:lnTo>
                  <a:lnTo>
                    <a:pt x="35" y="456"/>
                  </a:lnTo>
                  <a:lnTo>
                    <a:pt x="38" y="456"/>
                  </a:lnTo>
                  <a:lnTo>
                    <a:pt x="41" y="456"/>
                  </a:lnTo>
                  <a:lnTo>
                    <a:pt x="41" y="456"/>
                  </a:lnTo>
                  <a:lnTo>
                    <a:pt x="43" y="456"/>
                  </a:lnTo>
                  <a:lnTo>
                    <a:pt x="46" y="456"/>
                  </a:lnTo>
                  <a:lnTo>
                    <a:pt x="49" y="456"/>
                  </a:lnTo>
                  <a:lnTo>
                    <a:pt x="51" y="454"/>
                  </a:lnTo>
                  <a:lnTo>
                    <a:pt x="54" y="451"/>
                  </a:lnTo>
                  <a:lnTo>
                    <a:pt x="60" y="445"/>
                  </a:lnTo>
                  <a:lnTo>
                    <a:pt x="84" y="419"/>
                  </a:lnTo>
                  <a:lnTo>
                    <a:pt x="94" y="411"/>
                  </a:lnTo>
                  <a:lnTo>
                    <a:pt x="100" y="405"/>
                  </a:lnTo>
                  <a:lnTo>
                    <a:pt x="105" y="403"/>
                  </a:lnTo>
                  <a:lnTo>
                    <a:pt x="110" y="400"/>
                  </a:lnTo>
                  <a:lnTo>
                    <a:pt x="116" y="397"/>
                  </a:lnTo>
                  <a:lnTo>
                    <a:pt x="121" y="397"/>
                  </a:lnTo>
                  <a:lnTo>
                    <a:pt x="127" y="397"/>
                  </a:lnTo>
                  <a:lnTo>
                    <a:pt x="140" y="397"/>
                  </a:lnTo>
                  <a:lnTo>
                    <a:pt x="143" y="397"/>
                  </a:lnTo>
                  <a:lnTo>
                    <a:pt x="148" y="397"/>
                  </a:lnTo>
                  <a:lnTo>
                    <a:pt x="156" y="400"/>
                  </a:lnTo>
                  <a:lnTo>
                    <a:pt x="169" y="405"/>
                  </a:lnTo>
                  <a:lnTo>
                    <a:pt x="218" y="429"/>
                  </a:lnTo>
                  <a:lnTo>
                    <a:pt x="231" y="435"/>
                  </a:lnTo>
                  <a:lnTo>
                    <a:pt x="239" y="435"/>
                  </a:lnTo>
                  <a:lnTo>
                    <a:pt x="258" y="437"/>
                  </a:lnTo>
                  <a:lnTo>
                    <a:pt x="266" y="437"/>
                  </a:lnTo>
                  <a:lnTo>
                    <a:pt x="277" y="437"/>
                  </a:lnTo>
                  <a:lnTo>
                    <a:pt x="282" y="435"/>
                  </a:lnTo>
                  <a:lnTo>
                    <a:pt x="290" y="432"/>
                  </a:lnTo>
                  <a:lnTo>
                    <a:pt x="296" y="429"/>
                  </a:lnTo>
                  <a:lnTo>
                    <a:pt x="304" y="427"/>
                  </a:lnTo>
                  <a:lnTo>
                    <a:pt x="328" y="411"/>
                  </a:lnTo>
                  <a:lnTo>
                    <a:pt x="330" y="408"/>
                  </a:lnTo>
                  <a:lnTo>
                    <a:pt x="336" y="408"/>
                  </a:lnTo>
                  <a:lnTo>
                    <a:pt x="338" y="405"/>
                  </a:lnTo>
                  <a:lnTo>
                    <a:pt x="341" y="405"/>
                  </a:lnTo>
                  <a:lnTo>
                    <a:pt x="347" y="405"/>
                  </a:lnTo>
                  <a:lnTo>
                    <a:pt x="355" y="405"/>
                  </a:lnTo>
                  <a:lnTo>
                    <a:pt x="360" y="405"/>
                  </a:lnTo>
                  <a:lnTo>
                    <a:pt x="371" y="408"/>
                  </a:lnTo>
                  <a:lnTo>
                    <a:pt x="376" y="413"/>
                  </a:lnTo>
                  <a:lnTo>
                    <a:pt x="389" y="419"/>
                  </a:lnTo>
                  <a:lnTo>
                    <a:pt x="408" y="432"/>
                  </a:lnTo>
                  <a:lnTo>
                    <a:pt x="443" y="459"/>
                  </a:lnTo>
                  <a:lnTo>
                    <a:pt x="462" y="470"/>
                  </a:lnTo>
                  <a:lnTo>
                    <a:pt x="470" y="475"/>
                  </a:lnTo>
                  <a:lnTo>
                    <a:pt x="470" y="475"/>
                  </a:lnTo>
                  <a:close/>
                  <a:moveTo>
                    <a:pt x="119" y="317"/>
                  </a:moveTo>
                  <a:lnTo>
                    <a:pt x="121" y="317"/>
                  </a:lnTo>
                  <a:lnTo>
                    <a:pt x="124" y="317"/>
                  </a:lnTo>
                  <a:lnTo>
                    <a:pt x="127" y="319"/>
                  </a:lnTo>
                  <a:lnTo>
                    <a:pt x="129" y="322"/>
                  </a:lnTo>
                  <a:lnTo>
                    <a:pt x="148" y="338"/>
                  </a:lnTo>
                  <a:lnTo>
                    <a:pt x="199" y="376"/>
                  </a:lnTo>
                  <a:lnTo>
                    <a:pt x="218" y="389"/>
                  </a:lnTo>
                  <a:lnTo>
                    <a:pt x="226" y="392"/>
                  </a:lnTo>
                  <a:lnTo>
                    <a:pt x="237" y="395"/>
                  </a:lnTo>
                  <a:lnTo>
                    <a:pt x="247" y="397"/>
                  </a:lnTo>
                  <a:lnTo>
                    <a:pt x="258" y="397"/>
                  </a:lnTo>
                  <a:lnTo>
                    <a:pt x="263" y="397"/>
                  </a:lnTo>
                  <a:lnTo>
                    <a:pt x="274" y="397"/>
                  </a:lnTo>
                  <a:lnTo>
                    <a:pt x="274" y="395"/>
                  </a:lnTo>
                  <a:lnTo>
                    <a:pt x="277" y="395"/>
                  </a:lnTo>
                  <a:lnTo>
                    <a:pt x="290" y="386"/>
                  </a:lnTo>
                  <a:lnTo>
                    <a:pt x="314" y="370"/>
                  </a:lnTo>
                  <a:lnTo>
                    <a:pt x="322" y="365"/>
                  </a:lnTo>
                  <a:lnTo>
                    <a:pt x="341" y="346"/>
                  </a:lnTo>
                  <a:lnTo>
                    <a:pt x="349" y="341"/>
                  </a:lnTo>
                  <a:lnTo>
                    <a:pt x="352" y="338"/>
                  </a:lnTo>
                  <a:lnTo>
                    <a:pt x="352" y="352"/>
                  </a:lnTo>
                  <a:lnTo>
                    <a:pt x="349" y="357"/>
                  </a:lnTo>
                  <a:lnTo>
                    <a:pt x="347" y="362"/>
                  </a:lnTo>
                  <a:lnTo>
                    <a:pt x="344" y="368"/>
                  </a:lnTo>
                  <a:lnTo>
                    <a:pt x="341" y="373"/>
                  </a:lnTo>
                  <a:lnTo>
                    <a:pt x="333" y="378"/>
                  </a:lnTo>
                  <a:lnTo>
                    <a:pt x="317" y="392"/>
                  </a:lnTo>
                  <a:lnTo>
                    <a:pt x="304" y="403"/>
                  </a:lnTo>
                  <a:lnTo>
                    <a:pt x="288" y="411"/>
                  </a:lnTo>
                  <a:lnTo>
                    <a:pt x="271" y="419"/>
                  </a:lnTo>
                  <a:lnTo>
                    <a:pt x="258" y="421"/>
                  </a:lnTo>
                  <a:lnTo>
                    <a:pt x="253" y="421"/>
                  </a:lnTo>
                  <a:lnTo>
                    <a:pt x="245" y="421"/>
                  </a:lnTo>
                  <a:lnTo>
                    <a:pt x="245" y="421"/>
                  </a:lnTo>
                  <a:lnTo>
                    <a:pt x="239" y="421"/>
                  </a:lnTo>
                  <a:lnTo>
                    <a:pt x="231" y="419"/>
                  </a:lnTo>
                  <a:lnTo>
                    <a:pt x="218" y="413"/>
                  </a:lnTo>
                  <a:lnTo>
                    <a:pt x="169" y="384"/>
                  </a:lnTo>
                  <a:lnTo>
                    <a:pt x="159" y="376"/>
                  </a:lnTo>
                  <a:lnTo>
                    <a:pt x="156" y="370"/>
                  </a:lnTo>
                  <a:lnTo>
                    <a:pt x="148" y="365"/>
                  </a:lnTo>
                  <a:lnTo>
                    <a:pt x="135" y="346"/>
                  </a:lnTo>
                  <a:lnTo>
                    <a:pt x="124" y="325"/>
                  </a:lnTo>
                  <a:lnTo>
                    <a:pt x="119" y="317"/>
                  </a:lnTo>
                  <a:lnTo>
                    <a:pt x="119" y="317"/>
                  </a:lnTo>
                  <a:close/>
                  <a:moveTo>
                    <a:pt x="255" y="378"/>
                  </a:moveTo>
                  <a:lnTo>
                    <a:pt x="255" y="365"/>
                  </a:lnTo>
                  <a:lnTo>
                    <a:pt x="263" y="365"/>
                  </a:lnTo>
                  <a:lnTo>
                    <a:pt x="263" y="378"/>
                  </a:lnTo>
                  <a:lnTo>
                    <a:pt x="255" y="378"/>
                  </a:lnTo>
                  <a:lnTo>
                    <a:pt x="255" y="378"/>
                  </a:lnTo>
                  <a:close/>
                  <a:moveTo>
                    <a:pt x="290" y="376"/>
                  </a:moveTo>
                  <a:lnTo>
                    <a:pt x="290" y="362"/>
                  </a:lnTo>
                  <a:lnTo>
                    <a:pt x="301" y="362"/>
                  </a:lnTo>
                  <a:lnTo>
                    <a:pt x="301" y="376"/>
                  </a:lnTo>
                  <a:lnTo>
                    <a:pt x="290" y="376"/>
                  </a:lnTo>
                  <a:lnTo>
                    <a:pt x="290" y="376"/>
                  </a:lnTo>
                  <a:close/>
                  <a:moveTo>
                    <a:pt x="215" y="370"/>
                  </a:moveTo>
                  <a:lnTo>
                    <a:pt x="215" y="357"/>
                  </a:lnTo>
                  <a:lnTo>
                    <a:pt x="223" y="357"/>
                  </a:lnTo>
                  <a:lnTo>
                    <a:pt x="223" y="370"/>
                  </a:lnTo>
                  <a:lnTo>
                    <a:pt x="215" y="370"/>
                  </a:lnTo>
                  <a:lnTo>
                    <a:pt x="215" y="370"/>
                  </a:lnTo>
                  <a:close/>
                  <a:moveTo>
                    <a:pt x="266" y="349"/>
                  </a:moveTo>
                  <a:lnTo>
                    <a:pt x="266" y="336"/>
                  </a:lnTo>
                  <a:lnTo>
                    <a:pt x="277" y="336"/>
                  </a:lnTo>
                  <a:lnTo>
                    <a:pt x="277" y="349"/>
                  </a:lnTo>
                  <a:lnTo>
                    <a:pt x="266" y="349"/>
                  </a:lnTo>
                  <a:lnTo>
                    <a:pt x="266" y="349"/>
                  </a:lnTo>
                  <a:close/>
                  <a:moveTo>
                    <a:pt x="237" y="344"/>
                  </a:moveTo>
                  <a:lnTo>
                    <a:pt x="237" y="327"/>
                  </a:lnTo>
                  <a:lnTo>
                    <a:pt x="245" y="327"/>
                  </a:lnTo>
                  <a:lnTo>
                    <a:pt x="245" y="344"/>
                  </a:lnTo>
                  <a:lnTo>
                    <a:pt x="237" y="344"/>
                  </a:lnTo>
                  <a:lnTo>
                    <a:pt x="237" y="344"/>
                  </a:lnTo>
                  <a:close/>
                  <a:moveTo>
                    <a:pt x="298" y="344"/>
                  </a:moveTo>
                  <a:lnTo>
                    <a:pt x="298" y="327"/>
                  </a:lnTo>
                  <a:lnTo>
                    <a:pt x="309" y="327"/>
                  </a:lnTo>
                  <a:lnTo>
                    <a:pt x="309" y="344"/>
                  </a:lnTo>
                  <a:lnTo>
                    <a:pt x="298" y="344"/>
                  </a:lnTo>
                  <a:lnTo>
                    <a:pt x="298" y="344"/>
                  </a:lnTo>
                  <a:close/>
                  <a:moveTo>
                    <a:pt x="196" y="330"/>
                  </a:moveTo>
                  <a:lnTo>
                    <a:pt x="196" y="317"/>
                  </a:lnTo>
                  <a:lnTo>
                    <a:pt x="204" y="317"/>
                  </a:lnTo>
                  <a:lnTo>
                    <a:pt x="204" y="330"/>
                  </a:lnTo>
                  <a:lnTo>
                    <a:pt x="196" y="330"/>
                  </a:lnTo>
                  <a:lnTo>
                    <a:pt x="196" y="330"/>
                  </a:lnTo>
                  <a:close/>
                  <a:moveTo>
                    <a:pt x="325" y="330"/>
                  </a:moveTo>
                  <a:lnTo>
                    <a:pt x="325" y="317"/>
                  </a:lnTo>
                  <a:lnTo>
                    <a:pt x="336" y="317"/>
                  </a:lnTo>
                  <a:lnTo>
                    <a:pt x="336" y="330"/>
                  </a:lnTo>
                  <a:lnTo>
                    <a:pt x="325" y="330"/>
                  </a:lnTo>
                  <a:lnTo>
                    <a:pt x="325" y="330"/>
                  </a:lnTo>
                  <a:close/>
                  <a:moveTo>
                    <a:pt x="161" y="319"/>
                  </a:moveTo>
                  <a:lnTo>
                    <a:pt x="161" y="303"/>
                  </a:lnTo>
                  <a:lnTo>
                    <a:pt x="172" y="303"/>
                  </a:lnTo>
                  <a:lnTo>
                    <a:pt x="172" y="319"/>
                  </a:lnTo>
                  <a:lnTo>
                    <a:pt x="161" y="319"/>
                  </a:lnTo>
                  <a:lnTo>
                    <a:pt x="161" y="319"/>
                  </a:lnTo>
                  <a:close/>
                  <a:moveTo>
                    <a:pt x="355" y="309"/>
                  </a:moveTo>
                  <a:lnTo>
                    <a:pt x="355" y="298"/>
                  </a:lnTo>
                  <a:lnTo>
                    <a:pt x="365" y="298"/>
                  </a:lnTo>
                  <a:lnTo>
                    <a:pt x="365" y="309"/>
                  </a:lnTo>
                  <a:lnTo>
                    <a:pt x="355" y="309"/>
                  </a:lnTo>
                  <a:lnTo>
                    <a:pt x="355" y="309"/>
                  </a:lnTo>
                  <a:close/>
                  <a:moveTo>
                    <a:pt x="263" y="285"/>
                  </a:moveTo>
                  <a:lnTo>
                    <a:pt x="263" y="282"/>
                  </a:lnTo>
                  <a:lnTo>
                    <a:pt x="263" y="279"/>
                  </a:lnTo>
                  <a:lnTo>
                    <a:pt x="261" y="277"/>
                  </a:lnTo>
                  <a:lnTo>
                    <a:pt x="261" y="277"/>
                  </a:lnTo>
                  <a:lnTo>
                    <a:pt x="261" y="277"/>
                  </a:lnTo>
                  <a:lnTo>
                    <a:pt x="261" y="277"/>
                  </a:lnTo>
                  <a:lnTo>
                    <a:pt x="261" y="277"/>
                  </a:lnTo>
                  <a:lnTo>
                    <a:pt x="258" y="277"/>
                  </a:lnTo>
                  <a:lnTo>
                    <a:pt x="258" y="277"/>
                  </a:lnTo>
                  <a:lnTo>
                    <a:pt x="258" y="274"/>
                  </a:lnTo>
                  <a:lnTo>
                    <a:pt x="258" y="274"/>
                  </a:lnTo>
                  <a:lnTo>
                    <a:pt x="258" y="274"/>
                  </a:lnTo>
                  <a:lnTo>
                    <a:pt x="258" y="274"/>
                  </a:lnTo>
                  <a:lnTo>
                    <a:pt x="255" y="274"/>
                  </a:lnTo>
                  <a:lnTo>
                    <a:pt x="255" y="277"/>
                  </a:lnTo>
                  <a:lnTo>
                    <a:pt x="255" y="277"/>
                  </a:lnTo>
                  <a:lnTo>
                    <a:pt x="255" y="277"/>
                  </a:lnTo>
                  <a:lnTo>
                    <a:pt x="253" y="277"/>
                  </a:lnTo>
                  <a:lnTo>
                    <a:pt x="247" y="282"/>
                  </a:lnTo>
                  <a:lnTo>
                    <a:pt x="245" y="282"/>
                  </a:lnTo>
                  <a:lnTo>
                    <a:pt x="245" y="282"/>
                  </a:lnTo>
                  <a:lnTo>
                    <a:pt x="245" y="285"/>
                  </a:lnTo>
                  <a:lnTo>
                    <a:pt x="229" y="282"/>
                  </a:lnTo>
                  <a:lnTo>
                    <a:pt x="229" y="277"/>
                  </a:lnTo>
                  <a:lnTo>
                    <a:pt x="231" y="266"/>
                  </a:lnTo>
                  <a:lnTo>
                    <a:pt x="234" y="244"/>
                  </a:lnTo>
                  <a:lnTo>
                    <a:pt x="242" y="226"/>
                  </a:lnTo>
                  <a:lnTo>
                    <a:pt x="245" y="215"/>
                  </a:lnTo>
                  <a:lnTo>
                    <a:pt x="247" y="210"/>
                  </a:lnTo>
                  <a:lnTo>
                    <a:pt x="253" y="204"/>
                  </a:lnTo>
                  <a:lnTo>
                    <a:pt x="261" y="210"/>
                  </a:lnTo>
                  <a:lnTo>
                    <a:pt x="288" y="282"/>
                  </a:lnTo>
                  <a:lnTo>
                    <a:pt x="263" y="285"/>
                  </a:lnTo>
                  <a:lnTo>
                    <a:pt x="263" y="285"/>
                  </a:lnTo>
                  <a:close/>
                  <a:moveTo>
                    <a:pt x="239" y="172"/>
                  </a:moveTo>
                  <a:lnTo>
                    <a:pt x="239" y="183"/>
                  </a:lnTo>
                  <a:lnTo>
                    <a:pt x="234" y="210"/>
                  </a:lnTo>
                  <a:lnTo>
                    <a:pt x="231" y="218"/>
                  </a:lnTo>
                  <a:lnTo>
                    <a:pt x="231" y="220"/>
                  </a:lnTo>
                  <a:lnTo>
                    <a:pt x="231" y="220"/>
                  </a:lnTo>
                  <a:lnTo>
                    <a:pt x="231" y="223"/>
                  </a:lnTo>
                  <a:lnTo>
                    <a:pt x="229" y="223"/>
                  </a:lnTo>
                  <a:lnTo>
                    <a:pt x="229" y="223"/>
                  </a:lnTo>
                  <a:lnTo>
                    <a:pt x="229" y="223"/>
                  </a:lnTo>
                  <a:lnTo>
                    <a:pt x="226" y="226"/>
                  </a:lnTo>
                  <a:lnTo>
                    <a:pt x="223" y="226"/>
                  </a:lnTo>
                  <a:lnTo>
                    <a:pt x="218" y="228"/>
                  </a:lnTo>
                  <a:lnTo>
                    <a:pt x="207" y="234"/>
                  </a:lnTo>
                  <a:lnTo>
                    <a:pt x="196" y="234"/>
                  </a:lnTo>
                  <a:lnTo>
                    <a:pt x="188" y="236"/>
                  </a:lnTo>
                  <a:lnTo>
                    <a:pt x="188" y="236"/>
                  </a:lnTo>
                  <a:lnTo>
                    <a:pt x="175" y="231"/>
                  </a:lnTo>
                  <a:lnTo>
                    <a:pt x="167" y="212"/>
                  </a:lnTo>
                  <a:lnTo>
                    <a:pt x="167" y="204"/>
                  </a:lnTo>
                  <a:lnTo>
                    <a:pt x="164" y="201"/>
                  </a:lnTo>
                  <a:lnTo>
                    <a:pt x="167" y="196"/>
                  </a:lnTo>
                  <a:lnTo>
                    <a:pt x="167" y="193"/>
                  </a:lnTo>
                  <a:lnTo>
                    <a:pt x="167" y="191"/>
                  </a:lnTo>
                  <a:lnTo>
                    <a:pt x="167" y="188"/>
                  </a:lnTo>
                  <a:lnTo>
                    <a:pt x="169" y="185"/>
                  </a:lnTo>
                  <a:lnTo>
                    <a:pt x="169" y="185"/>
                  </a:lnTo>
                  <a:lnTo>
                    <a:pt x="172" y="183"/>
                  </a:lnTo>
                  <a:lnTo>
                    <a:pt x="175" y="180"/>
                  </a:lnTo>
                  <a:lnTo>
                    <a:pt x="178" y="180"/>
                  </a:lnTo>
                  <a:lnTo>
                    <a:pt x="180" y="177"/>
                  </a:lnTo>
                  <a:lnTo>
                    <a:pt x="183" y="177"/>
                  </a:lnTo>
                  <a:lnTo>
                    <a:pt x="188" y="175"/>
                  </a:lnTo>
                  <a:lnTo>
                    <a:pt x="204" y="175"/>
                  </a:lnTo>
                  <a:lnTo>
                    <a:pt x="239" y="172"/>
                  </a:lnTo>
                  <a:lnTo>
                    <a:pt x="239" y="172"/>
                  </a:lnTo>
                  <a:close/>
                  <a:moveTo>
                    <a:pt x="279" y="172"/>
                  </a:moveTo>
                  <a:lnTo>
                    <a:pt x="279" y="172"/>
                  </a:lnTo>
                  <a:lnTo>
                    <a:pt x="322" y="175"/>
                  </a:lnTo>
                  <a:lnTo>
                    <a:pt x="330" y="175"/>
                  </a:lnTo>
                  <a:lnTo>
                    <a:pt x="333" y="175"/>
                  </a:lnTo>
                  <a:lnTo>
                    <a:pt x="338" y="177"/>
                  </a:lnTo>
                  <a:lnTo>
                    <a:pt x="341" y="177"/>
                  </a:lnTo>
                  <a:lnTo>
                    <a:pt x="344" y="180"/>
                  </a:lnTo>
                  <a:lnTo>
                    <a:pt x="347" y="183"/>
                  </a:lnTo>
                  <a:lnTo>
                    <a:pt x="347" y="183"/>
                  </a:lnTo>
                  <a:lnTo>
                    <a:pt x="349" y="185"/>
                  </a:lnTo>
                  <a:lnTo>
                    <a:pt x="352" y="188"/>
                  </a:lnTo>
                  <a:lnTo>
                    <a:pt x="352" y="191"/>
                  </a:lnTo>
                  <a:lnTo>
                    <a:pt x="352" y="191"/>
                  </a:lnTo>
                  <a:lnTo>
                    <a:pt x="352" y="193"/>
                  </a:lnTo>
                  <a:lnTo>
                    <a:pt x="352" y="201"/>
                  </a:lnTo>
                  <a:lnTo>
                    <a:pt x="352" y="204"/>
                  </a:lnTo>
                  <a:lnTo>
                    <a:pt x="352" y="212"/>
                  </a:lnTo>
                  <a:lnTo>
                    <a:pt x="344" y="231"/>
                  </a:lnTo>
                  <a:lnTo>
                    <a:pt x="333" y="236"/>
                  </a:lnTo>
                  <a:lnTo>
                    <a:pt x="325" y="234"/>
                  </a:lnTo>
                  <a:lnTo>
                    <a:pt x="309" y="231"/>
                  </a:lnTo>
                  <a:lnTo>
                    <a:pt x="301" y="228"/>
                  </a:lnTo>
                  <a:lnTo>
                    <a:pt x="296" y="226"/>
                  </a:lnTo>
                  <a:lnTo>
                    <a:pt x="293" y="226"/>
                  </a:lnTo>
                  <a:lnTo>
                    <a:pt x="290" y="223"/>
                  </a:lnTo>
                  <a:lnTo>
                    <a:pt x="290" y="223"/>
                  </a:lnTo>
                  <a:lnTo>
                    <a:pt x="290" y="223"/>
                  </a:lnTo>
                  <a:lnTo>
                    <a:pt x="290" y="223"/>
                  </a:lnTo>
                  <a:lnTo>
                    <a:pt x="290" y="223"/>
                  </a:lnTo>
                  <a:lnTo>
                    <a:pt x="288" y="220"/>
                  </a:lnTo>
                  <a:lnTo>
                    <a:pt x="288" y="220"/>
                  </a:lnTo>
                  <a:lnTo>
                    <a:pt x="288" y="218"/>
                  </a:lnTo>
                  <a:lnTo>
                    <a:pt x="285" y="210"/>
                  </a:lnTo>
                  <a:lnTo>
                    <a:pt x="279" y="183"/>
                  </a:lnTo>
                  <a:lnTo>
                    <a:pt x="279" y="17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24" name="图片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10341" y="3812036"/>
            <a:ext cx="627481" cy="881790"/>
          </a:xfrm>
          <a:prstGeom prst="rect">
            <a:avLst/>
          </a:prstGeom>
        </p:spPr>
      </p:pic>
      <p:pic>
        <p:nvPicPr>
          <p:cNvPr id="26" name="图片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77059" y="3786460"/>
            <a:ext cx="617628" cy="900593"/>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压力容器、压力管道风险点告知</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8"/>
          <a:ext cx="11262633" cy="5256769"/>
        </p:xfrm>
        <a:graphic>
          <a:graphicData uri="http://schemas.openxmlformats.org/drawingml/2006/table">
            <a:tbl>
              <a:tblPr firstRow="1" bandRow="1">
                <a:tableStyleId>{5C22544A-7EE6-4342-B048-85BDC9FD1C3A}</a:tableStyleId>
              </a:tblPr>
              <a:tblGrid>
                <a:gridCol w="1663998"/>
                <a:gridCol w="1687591"/>
                <a:gridCol w="2018242"/>
                <a:gridCol w="5892802"/>
              </a:tblGrid>
              <a:tr h="604326">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6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压力容器、压力管道风险点告知</a:t>
                      </a:r>
                      <a:endParaRPr lang="zh-CN" altLang="en-US" sz="16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由于人员误操作、设备缺陷、外力因素等导致泄漏，遇明火或静电火花会发生火灾、爆炸等事故。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3002">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21714">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029331">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容器、管道的设计压力应当不小于在操作中可能遇到的最高的压力与温度组合工况的压力。容器、管道不应超压运行；</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应按规定设置安全阀、爆破片、紧急切断装置、压力表、液面计等；</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按操作规程执行。</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106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火灾、爆炸、中毒窒息</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47329">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10" name="组合 9"/>
          <p:cNvGrpSpPr/>
          <p:nvPr/>
        </p:nvGrpSpPr>
        <p:grpSpPr>
          <a:xfrm>
            <a:off x="702744" y="3397279"/>
            <a:ext cx="748387" cy="1072566"/>
            <a:chOff x="7460120" y="5755406"/>
            <a:chExt cx="486444" cy="697157"/>
          </a:xfrm>
        </p:grpSpPr>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12"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pic>
        <p:nvPicPr>
          <p:cNvPr id="13" name="图片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6692" y="3389988"/>
            <a:ext cx="806016" cy="1065915"/>
          </a:xfrm>
          <a:prstGeom prst="rect">
            <a:avLst/>
          </a:prstGeom>
        </p:spPr>
      </p:pic>
      <p:grpSp>
        <p:nvGrpSpPr>
          <p:cNvPr id="14" name="组合 13"/>
          <p:cNvGrpSpPr/>
          <p:nvPr/>
        </p:nvGrpSpPr>
        <p:grpSpPr>
          <a:xfrm>
            <a:off x="2685212" y="3417382"/>
            <a:ext cx="953973" cy="1038521"/>
            <a:chOff x="7545390" y="1668463"/>
            <a:chExt cx="2149476" cy="2339976"/>
          </a:xfrm>
        </p:grpSpPr>
        <p:sp>
          <p:nvSpPr>
            <p:cNvPr id="15"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叉车风险点告知</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94014"/>
        </p:xfrm>
        <a:graphic>
          <a:graphicData uri="http://schemas.openxmlformats.org/drawingml/2006/table">
            <a:tbl>
              <a:tblPr firstRow="1" bandRow="1">
                <a:tableStyleId>{5C22544A-7EE6-4342-B048-85BDC9FD1C3A}</a:tableStyleId>
              </a:tblPr>
              <a:tblGrid>
                <a:gridCol w="1663998"/>
                <a:gridCol w="1687591"/>
                <a:gridCol w="2018242"/>
                <a:gridCol w="5892802"/>
              </a:tblGrid>
              <a:tr h="4572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叉车</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由于人员误操作、设备缺陷、外力因素等导致叉车故障，易发生火灾、触电、车辆伤害等事故。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53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25577">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04791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叉车充电区域保证通风；</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发生触电，区域急救人员先断电，呼吸、心跳停止进行心肺复苏；</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每月对于叉车进行点检，发现异常及时进行维修；</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对于叉车进行限速行驶的速度为</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7</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公里以下，货物超出本身视线，要进行倒车行驶。</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叉车速度限速</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5</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公里；</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张贴警示标示及操作规程；</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严格按照操作规程操作。</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火灾、触电、车辆伤害、物体打击等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10" name="组合 9"/>
          <p:cNvGrpSpPr/>
          <p:nvPr/>
        </p:nvGrpSpPr>
        <p:grpSpPr>
          <a:xfrm>
            <a:off x="702744" y="3323388"/>
            <a:ext cx="748387" cy="1072566"/>
            <a:chOff x="7460120" y="5755406"/>
            <a:chExt cx="486444" cy="697157"/>
          </a:xfrm>
        </p:grpSpPr>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12"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pic>
        <p:nvPicPr>
          <p:cNvPr id="13" name="图片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6692" y="3316097"/>
            <a:ext cx="806016" cy="1065915"/>
          </a:xfrm>
          <a:prstGeom prst="rect">
            <a:avLst/>
          </a:prstGeom>
        </p:spPr>
      </p:pic>
      <p:grpSp>
        <p:nvGrpSpPr>
          <p:cNvPr id="14" name="组合 13"/>
          <p:cNvGrpSpPr/>
          <p:nvPr/>
        </p:nvGrpSpPr>
        <p:grpSpPr>
          <a:xfrm>
            <a:off x="2685212" y="3343491"/>
            <a:ext cx="953973" cy="1038521"/>
            <a:chOff x="7545390" y="1668463"/>
            <a:chExt cx="2149476" cy="2339976"/>
          </a:xfrm>
        </p:grpSpPr>
        <p:sp>
          <p:nvSpPr>
            <p:cNvPr id="15"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皮带运输机岗位风险点告知卡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92744"/>
        </p:xfrm>
        <a:graphic>
          <a:graphicData uri="http://schemas.openxmlformats.org/drawingml/2006/table">
            <a:tbl>
              <a:tblPr firstRow="1" bandRow="1">
                <a:tableStyleId>{5C22544A-7EE6-4342-B048-85BDC9FD1C3A}</a:tableStyleId>
              </a:tblPr>
              <a:tblGrid>
                <a:gridCol w="1663998"/>
                <a:gridCol w="1687591"/>
                <a:gridCol w="2018242"/>
                <a:gridCol w="5892802"/>
              </a:tblGrid>
              <a:tr h="431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皮带运输机</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皮带运输机事故开关、紧急拉绳等安全装置缺失、损失或失效。</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37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31140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带式输送机应有防打滑、防跑偏和防纵向撕裂的措施以及能随时停机的事故开关盒事故警铃。</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带式运输机运转期间，不进行清扫和维修作业。</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火灾、其他爆炸、中毒和窒息</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7" name="图片 1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696692" y="3180438"/>
            <a:ext cx="806016" cy="1065915"/>
          </a:xfrm>
          <a:prstGeom prst="rect">
            <a:avLst/>
          </a:prstGeom>
        </p:spPr>
      </p:pic>
      <p:grpSp>
        <p:nvGrpSpPr>
          <p:cNvPr id="24" name="Group 90"/>
          <p:cNvGrpSpPr>
            <a:grpSpLocks noChangeAspect="1"/>
          </p:cNvGrpSpPr>
          <p:nvPr/>
        </p:nvGrpSpPr>
        <p:grpSpPr bwMode="auto">
          <a:xfrm>
            <a:off x="635724" y="3232266"/>
            <a:ext cx="889056" cy="967251"/>
            <a:chOff x="4883" y="2370"/>
            <a:chExt cx="1353" cy="1472"/>
          </a:xfrm>
        </p:grpSpPr>
        <p:sp>
          <p:nvSpPr>
            <p:cNvPr id="25" name="Freeform 91"/>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92"/>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93"/>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94"/>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96"/>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30" name="Freeform 98"/>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1" name="Group 48"/>
          <p:cNvGrpSpPr>
            <a:grpSpLocks noChangeAspect="1"/>
          </p:cNvGrpSpPr>
          <p:nvPr/>
        </p:nvGrpSpPr>
        <p:grpSpPr bwMode="auto">
          <a:xfrm>
            <a:off x="2724813" y="3255264"/>
            <a:ext cx="869353" cy="944253"/>
            <a:chOff x="5940" y="596"/>
            <a:chExt cx="1358" cy="1475"/>
          </a:xfrm>
        </p:grpSpPr>
        <p:sp>
          <p:nvSpPr>
            <p:cNvPr id="32" name="Freeform 49"/>
            <p:cNvSpPr/>
            <p:nvPr/>
          </p:nvSpPr>
          <p:spPr bwMode="auto">
            <a:xfrm>
              <a:off x="5940" y="596"/>
              <a:ext cx="1358" cy="1217"/>
            </a:xfrm>
            <a:custGeom>
              <a:avLst/>
              <a:gdLst>
                <a:gd name="T0" fmla="*/ 116 w 1358"/>
                <a:gd name="T1" fmla="*/ 1215 h 1217"/>
                <a:gd name="T2" fmla="*/ 1240 w 1358"/>
                <a:gd name="T3" fmla="*/ 1217 h 1217"/>
                <a:gd name="T4" fmla="*/ 1250 w 1358"/>
                <a:gd name="T5" fmla="*/ 1217 h 1217"/>
                <a:gd name="T6" fmla="*/ 1264 w 1358"/>
                <a:gd name="T7" fmla="*/ 1215 h 1217"/>
                <a:gd name="T8" fmla="*/ 1274 w 1358"/>
                <a:gd name="T9" fmla="*/ 1212 h 1217"/>
                <a:gd name="T10" fmla="*/ 1285 w 1358"/>
                <a:gd name="T11" fmla="*/ 1209 h 1217"/>
                <a:gd name="T12" fmla="*/ 1299 w 1358"/>
                <a:gd name="T13" fmla="*/ 1201 h 1217"/>
                <a:gd name="T14" fmla="*/ 1307 w 1358"/>
                <a:gd name="T15" fmla="*/ 1196 h 1217"/>
                <a:gd name="T16" fmla="*/ 1320 w 1358"/>
                <a:gd name="T17" fmla="*/ 1185 h 1217"/>
                <a:gd name="T18" fmla="*/ 1328 w 1358"/>
                <a:gd name="T19" fmla="*/ 1177 h 1217"/>
                <a:gd name="T20" fmla="*/ 1336 w 1358"/>
                <a:gd name="T21" fmla="*/ 1166 h 1217"/>
                <a:gd name="T22" fmla="*/ 1344 w 1358"/>
                <a:gd name="T23" fmla="*/ 1150 h 1217"/>
                <a:gd name="T24" fmla="*/ 1350 w 1358"/>
                <a:gd name="T25" fmla="*/ 1140 h 1217"/>
                <a:gd name="T26" fmla="*/ 1355 w 1358"/>
                <a:gd name="T27" fmla="*/ 1126 h 1217"/>
                <a:gd name="T28" fmla="*/ 1358 w 1358"/>
                <a:gd name="T29" fmla="*/ 1113 h 1217"/>
                <a:gd name="T30" fmla="*/ 1358 w 1358"/>
                <a:gd name="T31" fmla="*/ 1089 h 1217"/>
                <a:gd name="T32" fmla="*/ 1352 w 1358"/>
                <a:gd name="T33" fmla="*/ 1073 h 1217"/>
                <a:gd name="T34" fmla="*/ 1350 w 1358"/>
                <a:gd name="T35" fmla="*/ 1059 h 1217"/>
                <a:gd name="T36" fmla="*/ 1339 w 1358"/>
                <a:gd name="T37" fmla="*/ 1038 h 1217"/>
                <a:gd name="T38" fmla="*/ 1315 w 1358"/>
                <a:gd name="T39" fmla="*/ 997 h 1217"/>
                <a:gd name="T40" fmla="*/ 784 w 1358"/>
                <a:gd name="T41" fmla="*/ 54 h 1217"/>
                <a:gd name="T42" fmla="*/ 765 w 1358"/>
                <a:gd name="T43" fmla="*/ 35 h 1217"/>
                <a:gd name="T44" fmla="*/ 757 w 1358"/>
                <a:gd name="T45" fmla="*/ 27 h 1217"/>
                <a:gd name="T46" fmla="*/ 746 w 1358"/>
                <a:gd name="T47" fmla="*/ 19 h 1217"/>
                <a:gd name="T48" fmla="*/ 735 w 1358"/>
                <a:gd name="T49" fmla="*/ 14 h 1217"/>
                <a:gd name="T50" fmla="*/ 727 w 1358"/>
                <a:gd name="T51" fmla="*/ 8 h 1217"/>
                <a:gd name="T52" fmla="*/ 719 w 1358"/>
                <a:gd name="T53" fmla="*/ 5 h 1217"/>
                <a:gd name="T54" fmla="*/ 711 w 1358"/>
                <a:gd name="T55" fmla="*/ 3 h 1217"/>
                <a:gd name="T56" fmla="*/ 700 w 1358"/>
                <a:gd name="T57" fmla="*/ 0 h 1217"/>
                <a:gd name="T58" fmla="*/ 690 w 1358"/>
                <a:gd name="T59" fmla="*/ 0 h 1217"/>
                <a:gd name="T60" fmla="*/ 679 w 1358"/>
                <a:gd name="T61" fmla="*/ 3 h 1217"/>
                <a:gd name="T62" fmla="*/ 668 w 1358"/>
                <a:gd name="T63" fmla="*/ 5 h 1217"/>
                <a:gd name="T64" fmla="*/ 655 w 1358"/>
                <a:gd name="T65" fmla="*/ 8 h 1217"/>
                <a:gd name="T66" fmla="*/ 641 w 1358"/>
                <a:gd name="T67" fmla="*/ 16 h 1217"/>
                <a:gd name="T68" fmla="*/ 633 w 1358"/>
                <a:gd name="T69" fmla="*/ 24 h 1217"/>
                <a:gd name="T70" fmla="*/ 620 w 1358"/>
                <a:gd name="T71" fmla="*/ 32 h 1217"/>
                <a:gd name="T72" fmla="*/ 8 w 1358"/>
                <a:gd name="T73" fmla="*/ 1059 h 1217"/>
                <a:gd name="T74" fmla="*/ 0 w 1358"/>
                <a:gd name="T75" fmla="*/ 1097 h 1217"/>
                <a:gd name="T76" fmla="*/ 3 w 1358"/>
                <a:gd name="T77" fmla="*/ 1115 h 1217"/>
                <a:gd name="T78" fmla="*/ 6 w 1358"/>
                <a:gd name="T79" fmla="*/ 1132 h 1217"/>
                <a:gd name="T80" fmla="*/ 11 w 1358"/>
                <a:gd name="T81" fmla="*/ 1142 h 1217"/>
                <a:gd name="T82" fmla="*/ 14 w 1358"/>
                <a:gd name="T83" fmla="*/ 1153 h 1217"/>
                <a:gd name="T84" fmla="*/ 24 w 1358"/>
                <a:gd name="T85" fmla="*/ 1169 h 1217"/>
                <a:gd name="T86" fmla="*/ 38 w 1358"/>
                <a:gd name="T87" fmla="*/ 1182 h 1217"/>
                <a:gd name="T88" fmla="*/ 46 w 1358"/>
                <a:gd name="T89" fmla="*/ 1191 h 1217"/>
                <a:gd name="T90" fmla="*/ 57 w 1358"/>
                <a:gd name="T91" fmla="*/ 1196 h 1217"/>
                <a:gd name="T92" fmla="*/ 67 w 1358"/>
                <a:gd name="T93" fmla="*/ 1201 h 1217"/>
                <a:gd name="T94" fmla="*/ 83 w 1358"/>
                <a:gd name="T95" fmla="*/ 1207 h 1217"/>
                <a:gd name="T96" fmla="*/ 116 w 1358"/>
                <a:gd name="T97" fmla="*/ 1215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8" h="1217">
                  <a:moveTo>
                    <a:pt x="116" y="1215"/>
                  </a:moveTo>
                  <a:lnTo>
                    <a:pt x="1240" y="1217"/>
                  </a:lnTo>
                  <a:lnTo>
                    <a:pt x="1250" y="1217"/>
                  </a:lnTo>
                  <a:lnTo>
                    <a:pt x="1264" y="1215"/>
                  </a:lnTo>
                  <a:lnTo>
                    <a:pt x="1274" y="1212"/>
                  </a:lnTo>
                  <a:lnTo>
                    <a:pt x="1285" y="1209"/>
                  </a:lnTo>
                  <a:lnTo>
                    <a:pt x="1299" y="1201"/>
                  </a:lnTo>
                  <a:lnTo>
                    <a:pt x="1307" y="1196"/>
                  </a:lnTo>
                  <a:lnTo>
                    <a:pt x="1320" y="1185"/>
                  </a:lnTo>
                  <a:lnTo>
                    <a:pt x="1328" y="1177"/>
                  </a:lnTo>
                  <a:lnTo>
                    <a:pt x="1336" y="1166"/>
                  </a:lnTo>
                  <a:lnTo>
                    <a:pt x="1344" y="1150"/>
                  </a:lnTo>
                  <a:lnTo>
                    <a:pt x="1350" y="1140"/>
                  </a:lnTo>
                  <a:lnTo>
                    <a:pt x="1355" y="1126"/>
                  </a:lnTo>
                  <a:lnTo>
                    <a:pt x="1358" y="1113"/>
                  </a:lnTo>
                  <a:lnTo>
                    <a:pt x="1358" y="1089"/>
                  </a:lnTo>
                  <a:lnTo>
                    <a:pt x="1352" y="1073"/>
                  </a:lnTo>
                  <a:lnTo>
                    <a:pt x="1350" y="1059"/>
                  </a:lnTo>
                  <a:lnTo>
                    <a:pt x="1339" y="1038"/>
                  </a:lnTo>
                  <a:lnTo>
                    <a:pt x="1315" y="997"/>
                  </a:lnTo>
                  <a:lnTo>
                    <a:pt x="784" y="54"/>
                  </a:lnTo>
                  <a:lnTo>
                    <a:pt x="765" y="35"/>
                  </a:lnTo>
                  <a:lnTo>
                    <a:pt x="757" y="27"/>
                  </a:lnTo>
                  <a:lnTo>
                    <a:pt x="746" y="19"/>
                  </a:lnTo>
                  <a:lnTo>
                    <a:pt x="735" y="14"/>
                  </a:lnTo>
                  <a:lnTo>
                    <a:pt x="727" y="8"/>
                  </a:lnTo>
                  <a:lnTo>
                    <a:pt x="719" y="5"/>
                  </a:lnTo>
                  <a:lnTo>
                    <a:pt x="711" y="3"/>
                  </a:lnTo>
                  <a:lnTo>
                    <a:pt x="700" y="0"/>
                  </a:lnTo>
                  <a:lnTo>
                    <a:pt x="690" y="0"/>
                  </a:lnTo>
                  <a:lnTo>
                    <a:pt x="679" y="3"/>
                  </a:lnTo>
                  <a:lnTo>
                    <a:pt x="668" y="5"/>
                  </a:lnTo>
                  <a:lnTo>
                    <a:pt x="655" y="8"/>
                  </a:lnTo>
                  <a:lnTo>
                    <a:pt x="641" y="16"/>
                  </a:lnTo>
                  <a:lnTo>
                    <a:pt x="633" y="24"/>
                  </a:lnTo>
                  <a:lnTo>
                    <a:pt x="620" y="32"/>
                  </a:lnTo>
                  <a:lnTo>
                    <a:pt x="8" y="1059"/>
                  </a:lnTo>
                  <a:lnTo>
                    <a:pt x="0" y="1097"/>
                  </a:lnTo>
                  <a:lnTo>
                    <a:pt x="3" y="1115"/>
                  </a:lnTo>
                  <a:lnTo>
                    <a:pt x="6" y="1132"/>
                  </a:lnTo>
                  <a:lnTo>
                    <a:pt x="11" y="1142"/>
                  </a:lnTo>
                  <a:lnTo>
                    <a:pt x="14" y="1153"/>
                  </a:lnTo>
                  <a:lnTo>
                    <a:pt x="24" y="1169"/>
                  </a:lnTo>
                  <a:lnTo>
                    <a:pt x="38" y="1182"/>
                  </a:lnTo>
                  <a:lnTo>
                    <a:pt x="46" y="1191"/>
                  </a:lnTo>
                  <a:lnTo>
                    <a:pt x="57" y="1196"/>
                  </a:lnTo>
                  <a:lnTo>
                    <a:pt x="67" y="1201"/>
                  </a:lnTo>
                  <a:lnTo>
                    <a:pt x="83" y="1207"/>
                  </a:lnTo>
                  <a:lnTo>
                    <a:pt x="116"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50"/>
            <p:cNvSpPr>
              <a:spLocks noEditPoints="1"/>
            </p:cNvSpPr>
            <p:nvPr/>
          </p:nvSpPr>
          <p:spPr bwMode="auto">
            <a:xfrm>
              <a:off x="5978" y="634"/>
              <a:ext cx="1282" cy="1142"/>
            </a:xfrm>
            <a:custGeom>
              <a:avLst/>
              <a:gdLst>
                <a:gd name="T0" fmla="*/ 182 w 1282"/>
                <a:gd name="T1" fmla="*/ 997 h 1142"/>
                <a:gd name="T2" fmla="*/ 652 w 1282"/>
                <a:gd name="T3" fmla="*/ 193 h 1142"/>
                <a:gd name="T4" fmla="*/ 1116 w 1282"/>
                <a:gd name="T5" fmla="*/ 997 h 1142"/>
                <a:gd name="T6" fmla="*/ 182 w 1282"/>
                <a:gd name="T7" fmla="*/ 997 h 1142"/>
                <a:gd name="T8" fmla="*/ 182 w 1282"/>
                <a:gd name="T9" fmla="*/ 997 h 1142"/>
                <a:gd name="T10" fmla="*/ 182 w 1282"/>
                <a:gd name="T11" fmla="*/ 997 h 1142"/>
                <a:gd name="T12" fmla="*/ 83 w 1282"/>
                <a:gd name="T13" fmla="*/ 1142 h 1142"/>
                <a:gd name="T14" fmla="*/ 1202 w 1282"/>
                <a:gd name="T15" fmla="*/ 1142 h 1142"/>
                <a:gd name="T16" fmla="*/ 1210 w 1282"/>
                <a:gd name="T17" fmla="*/ 1142 h 1142"/>
                <a:gd name="T18" fmla="*/ 1218 w 1282"/>
                <a:gd name="T19" fmla="*/ 1139 h 1142"/>
                <a:gd name="T20" fmla="*/ 1226 w 1282"/>
                <a:gd name="T21" fmla="*/ 1139 h 1142"/>
                <a:gd name="T22" fmla="*/ 1234 w 1282"/>
                <a:gd name="T23" fmla="*/ 1136 h 1142"/>
                <a:gd name="T24" fmla="*/ 1242 w 1282"/>
                <a:gd name="T25" fmla="*/ 1131 h 1142"/>
                <a:gd name="T26" fmla="*/ 1247 w 1282"/>
                <a:gd name="T27" fmla="*/ 1128 h 1142"/>
                <a:gd name="T28" fmla="*/ 1253 w 1282"/>
                <a:gd name="T29" fmla="*/ 1123 h 1142"/>
                <a:gd name="T30" fmla="*/ 1258 w 1282"/>
                <a:gd name="T31" fmla="*/ 1120 h 1142"/>
                <a:gd name="T32" fmla="*/ 1263 w 1282"/>
                <a:gd name="T33" fmla="*/ 1115 h 1142"/>
                <a:gd name="T34" fmla="*/ 1266 w 1282"/>
                <a:gd name="T35" fmla="*/ 1110 h 1142"/>
                <a:gd name="T36" fmla="*/ 1274 w 1282"/>
                <a:gd name="T37" fmla="*/ 1096 h 1142"/>
                <a:gd name="T38" fmla="*/ 1277 w 1282"/>
                <a:gd name="T39" fmla="*/ 1088 h 1142"/>
                <a:gd name="T40" fmla="*/ 1279 w 1282"/>
                <a:gd name="T41" fmla="*/ 1077 h 1142"/>
                <a:gd name="T42" fmla="*/ 1282 w 1282"/>
                <a:gd name="T43" fmla="*/ 1072 h 1142"/>
                <a:gd name="T44" fmla="*/ 1282 w 1282"/>
                <a:gd name="T45" fmla="*/ 1064 h 1142"/>
                <a:gd name="T46" fmla="*/ 1282 w 1282"/>
                <a:gd name="T47" fmla="*/ 1053 h 1142"/>
                <a:gd name="T48" fmla="*/ 1279 w 1282"/>
                <a:gd name="T49" fmla="*/ 1045 h 1142"/>
                <a:gd name="T50" fmla="*/ 1277 w 1282"/>
                <a:gd name="T51" fmla="*/ 1035 h 1142"/>
                <a:gd name="T52" fmla="*/ 1269 w 1282"/>
                <a:gd name="T53" fmla="*/ 1016 h 1142"/>
                <a:gd name="T54" fmla="*/ 1247 w 1282"/>
                <a:gd name="T55" fmla="*/ 978 h 1142"/>
                <a:gd name="T56" fmla="*/ 713 w 1282"/>
                <a:gd name="T57" fmla="*/ 37 h 1142"/>
                <a:gd name="T58" fmla="*/ 700 w 1282"/>
                <a:gd name="T59" fmla="*/ 24 h 1142"/>
                <a:gd name="T60" fmla="*/ 695 w 1282"/>
                <a:gd name="T61" fmla="*/ 16 h 1142"/>
                <a:gd name="T62" fmla="*/ 687 w 1282"/>
                <a:gd name="T63" fmla="*/ 10 h 1142"/>
                <a:gd name="T64" fmla="*/ 681 w 1282"/>
                <a:gd name="T65" fmla="*/ 8 h 1142"/>
                <a:gd name="T66" fmla="*/ 676 w 1282"/>
                <a:gd name="T67" fmla="*/ 5 h 1142"/>
                <a:gd name="T68" fmla="*/ 670 w 1282"/>
                <a:gd name="T69" fmla="*/ 2 h 1142"/>
                <a:gd name="T70" fmla="*/ 665 w 1282"/>
                <a:gd name="T71" fmla="*/ 0 h 1142"/>
                <a:gd name="T72" fmla="*/ 657 w 1282"/>
                <a:gd name="T73" fmla="*/ 0 h 1142"/>
                <a:gd name="T74" fmla="*/ 657 w 1282"/>
                <a:gd name="T75" fmla="*/ 0 h 1142"/>
                <a:gd name="T76" fmla="*/ 654 w 1282"/>
                <a:gd name="T77" fmla="*/ 0 h 1142"/>
                <a:gd name="T78" fmla="*/ 649 w 1282"/>
                <a:gd name="T79" fmla="*/ 0 h 1142"/>
                <a:gd name="T80" fmla="*/ 641 w 1282"/>
                <a:gd name="T81" fmla="*/ 2 h 1142"/>
                <a:gd name="T82" fmla="*/ 633 w 1282"/>
                <a:gd name="T83" fmla="*/ 5 h 1142"/>
                <a:gd name="T84" fmla="*/ 625 w 1282"/>
                <a:gd name="T85" fmla="*/ 10 h 1142"/>
                <a:gd name="T86" fmla="*/ 617 w 1282"/>
                <a:gd name="T87" fmla="*/ 16 h 1142"/>
                <a:gd name="T88" fmla="*/ 611 w 1282"/>
                <a:gd name="T89" fmla="*/ 21 h 1142"/>
                <a:gd name="T90" fmla="*/ 5 w 1282"/>
                <a:gd name="T91" fmla="*/ 1035 h 1142"/>
                <a:gd name="T92" fmla="*/ 0 w 1282"/>
                <a:gd name="T93" fmla="*/ 1061 h 1142"/>
                <a:gd name="T94" fmla="*/ 0 w 1282"/>
                <a:gd name="T95" fmla="*/ 1072 h 1142"/>
                <a:gd name="T96" fmla="*/ 3 w 1282"/>
                <a:gd name="T97" fmla="*/ 1083 h 1142"/>
                <a:gd name="T98" fmla="*/ 5 w 1282"/>
                <a:gd name="T99" fmla="*/ 1091 h 1142"/>
                <a:gd name="T100" fmla="*/ 8 w 1282"/>
                <a:gd name="T101" fmla="*/ 1096 h 1142"/>
                <a:gd name="T102" fmla="*/ 13 w 1282"/>
                <a:gd name="T103" fmla="*/ 1102 h 1142"/>
                <a:gd name="T104" fmla="*/ 16 w 1282"/>
                <a:gd name="T105" fmla="*/ 1110 h 1142"/>
                <a:gd name="T106" fmla="*/ 21 w 1282"/>
                <a:gd name="T107" fmla="*/ 1112 h 1142"/>
                <a:gd name="T108" fmla="*/ 24 w 1282"/>
                <a:gd name="T109" fmla="*/ 1118 h 1142"/>
                <a:gd name="T110" fmla="*/ 29 w 1282"/>
                <a:gd name="T111" fmla="*/ 1120 h 1142"/>
                <a:gd name="T112" fmla="*/ 37 w 1282"/>
                <a:gd name="T113" fmla="*/ 1126 h 1142"/>
                <a:gd name="T114" fmla="*/ 45 w 1282"/>
                <a:gd name="T115" fmla="*/ 1131 h 1142"/>
                <a:gd name="T116" fmla="*/ 56 w 1282"/>
                <a:gd name="T117" fmla="*/ 1134 h 1142"/>
                <a:gd name="T118" fmla="*/ 83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3"/>
                  </a:lnTo>
                  <a:lnTo>
                    <a:pt x="1116" y="997"/>
                  </a:lnTo>
                  <a:lnTo>
                    <a:pt x="182" y="997"/>
                  </a:lnTo>
                  <a:lnTo>
                    <a:pt x="182" y="997"/>
                  </a:lnTo>
                  <a:lnTo>
                    <a:pt x="182" y="997"/>
                  </a:lnTo>
                  <a:close/>
                  <a:moveTo>
                    <a:pt x="83" y="1142"/>
                  </a:moveTo>
                  <a:lnTo>
                    <a:pt x="1202" y="1142"/>
                  </a:lnTo>
                  <a:lnTo>
                    <a:pt x="1210" y="1142"/>
                  </a:lnTo>
                  <a:lnTo>
                    <a:pt x="1218" y="1139"/>
                  </a:lnTo>
                  <a:lnTo>
                    <a:pt x="1226" y="1139"/>
                  </a:lnTo>
                  <a:lnTo>
                    <a:pt x="1234" y="1136"/>
                  </a:lnTo>
                  <a:lnTo>
                    <a:pt x="1242" y="1131"/>
                  </a:lnTo>
                  <a:lnTo>
                    <a:pt x="1247" y="1128"/>
                  </a:lnTo>
                  <a:lnTo>
                    <a:pt x="1253" y="1123"/>
                  </a:lnTo>
                  <a:lnTo>
                    <a:pt x="1258" y="1120"/>
                  </a:lnTo>
                  <a:lnTo>
                    <a:pt x="1263" y="1115"/>
                  </a:lnTo>
                  <a:lnTo>
                    <a:pt x="1266" y="1110"/>
                  </a:lnTo>
                  <a:lnTo>
                    <a:pt x="1274" y="1096"/>
                  </a:lnTo>
                  <a:lnTo>
                    <a:pt x="1277" y="1088"/>
                  </a:lnTo>
                  <a:lnTo>
                    <a:pt x="1279" y="1077"/>
                  </a:lnTo>
                  <a:lnTo>
                    <a:pt x="1282" y="1072"/>
                  </a:lnTo>
                  <a:lnTo>
                    <a:pt x="1282" y="1064"/>
                  </a:lnTo>
                  <a:lnTo>
                    <a:pt x="1282" y="1053"/>
                  </a:lnTo>
                  <a:lnTo>
                    <a:pt x="1279" y="1045"/>
                  </a:lnTo>
                  <a:lnTo>
                    <a:pt x="1277" y="1035"/>
                  </a:lnTo>
                  <a:lnTo>
                    <a:pt x="1269" y="1016"/>
                  </a:lnTo>
                  <a:lnTo>
                    <a:pt x="1247" y="978"/>
                  </a:lnTo>
                  <a:lnTo>
                    <a:pt x="713" y="37"/>
                  </a:lnTo>
                  <a:lnTo>
                    <a:pt x="700" y="24"/>
                  </a:lnTo>
                  <a:lnTo>
                    <a:pt x="695" y="16"/>
                  </a:lnTo>
                  <a:lnTo>
                    <a:pt x="687" y="10"/>
                  </a:lnTo>
                  <a:lnTo>
                    <a:pt x="681" y="8"/>
                  </a:lnTo>
                  <a:lnTo>
                    <a:pt x="676" y="5"/>
                  </a:lnTo>
                  <a:lnTo>
                    <a:pt x="670" y="2"/>
                  </a:lnTo>
                  <a:lnTo>
                    <a:pt x="665" y="0"/>
                  </a:lnTo>
                  <a:lnTo>
                    <a:pt x="657" y="0"/>
                  </a:lnTo>
                  <a:lnTo>
                    <a:pt x="657" y="0"/>
                  </a:lnTo>
                  <a:lnTo>
                    <a:pt x="654" y="0"/>
                  </a:lnTo>
                  <a:lnTo>
                    <a:pt x="649" y="0"/>
                  </a:lnTo>
                  <a:lnTo>
                    <a:pt x="641" y="2"/>
                  </a:lnTo>
                  <a:lnTo>
                    <a:pt x="633" y="5"/>
                  </a:lnTo>
                  <a:lnTo>
                    <a:pt x="625" y="10"/>
                  </a:lnTo>
                  <a:lnTo>
                    <a:pt x="617" y="16"/>
                  </a:lnTo>
                  <a:lnTo>
                    <a:pt x="611" y="21"/>
                  </a:lnTo>
                  <a:lnTo>
                    <a:pt x="5" y="1035"/>
                  </a:lnTo>
                  <a:lnTo>
                    <a:pt x="0" y="1061"/>
                  </a:lnTo>
                  <a:lnTo>
                    <a:pt x="0" y="1072"/>
                  </a:lnTo>
                  <a:lnTo>
                    <a:pt x="3" y="1083"/>
                  </a:lnTo>
                  <a:lnTo>
                    <a:pt x="5" y="1091"/>
                  </a:lnTo>
                  <a:lnTo>
                    <a:pt x="8" y="1096"/>
                  </a:lnTo>
                  <a:lnTo>
                    <a:pt x="13" y="1102"/>
                  </a:lnTo>
                  <a:lnTo>
                    <a:pt x="16" y="1110"/>
                  </a:lnTo>
                  <a:lnTo>
                    <a:pt x="21" y="1112"/>
                  </a:lnTo>
                  <a:lnTo>
                    <a:pt x="24" y="1118"/>
                  </a:lnTo>
                  <a:lnTo>
                    <a:pt x="29" y="1120"/>
                  </a:lnTo>
                  <a:lnTo>
                    <a:pt x="37" y="1126"/>
                  </a:lnTo>
                  <a:lnTo>
                    <a:pt x="45" y="1131"/>
                  </a:lnTo>
                  <a:lnTo>
                    <a:pt x="56" y="1134"/>
                  </a:lnTo>
                  <a:lnTo>
                    <a:pt x="83"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51"/>
            <p:cNvSpPr>
              <a:spLocks noEditPoints="1"/>
            </p:cNvSpPr>
            <p:nvPr/>
          </p:nvSpPr>
          <p:spPr bwMode="auto">
            <a:xfrm>
              <a:off x="6225" y="1878"/>
              <a:ext cx="834" cy="193"/>
            </a:xfrm>
            <a:custGeom>
              <a:avLst/>
              <a:gdLst>
                <a:gd name="T0" fmla="*/ 29 w 311"/>
                <a:gd name="T1" fmla="*/ 2 h 72"/>
                <a:gd name="T2" fmla="*/ 12 w 311"/>
                <a:gd name="T3" fmla="*/ 29 h 72"/>
                <a:gd name="T4" fmla="*/ 49 w 311"/>
                <a:gd name="T5" fmla="*/ 35 h 72"/>
                <a:gd name="T6" fmla="*/ 3 w 311"/>
                <a:gd name="T7" fmla="*/ 51 h 72"/>
                <a:gd name="T8" fmla="*/ 10 w 311"/>
                <a:gd name="T9" fmla="*/ 60 h 72"/>
                <a:gd name="T10" fmla="*/ 49 w 311"/>
                <a:gd name="T11" fmla="*/ 66 h 72"/>
                <a:gd name="T12" fmla="*/ 56 w 311"/>
                <a:gd name="T13" fmla="*/ 36 h 72"/>
                <a:gd name="T14" fmla="*/ 33 w 311"/>
                <a:gd name="T15" fmla="*/ 10 h 72"/>
                <a:gd name="T16" fmla="*/ 41 w 311"/>
                <a:gd name="T17" fmla="*/ 22 h 72"/>
                <a:gd name="T18" fmla="*/ 1 w 311"/>
                <a:gd name="T19" fmla="*/ 11 h 72"/>
                <a:gd name="T20" fmla="*/ 110 w 311"/>
                <a:gd name="T21" fmla="*/ 4 h 72"/>
                <a:gd name="T22" fmla="*/ 97 w 311"/>
                <a:gd name="T23" fmla="*/ 22 h 72"/>
                <a:gd name="T24" fmla="*/ 104 w 311"/>
                <a:gd name="T25" fmla="*/ 40 h 72"/>
                <a:gd name="T26" fmla="*/ 107 w 311"/>
                <a:gd name="T27" fmla="*/ 63 h 72"/>
                <a:gd name="T28" fmla="*/ 130 w 311"/>
                <a:gd name="T29" fmla="*/ 56 h 72"/>
                <a:gd name="T30" fmla="*/ 98 w 311"/>
                <a:gd name="T31" fmla="*/ 66 h 72"/>
                <a:gd name="T32" fmla="*/ 146 w 311"/>
                <a:gd name="T33" fmla="*/ 48 h 72"/>
                <a:gd name="T34" fmla="*/ 146 w 311"/>
                <a:gd name="T35" fmla="*/ 48 h 72"/>
                <a:gd name="T36" fmla="*/ 92 w 311"/>
                <a:gd name="T37" fmla="*/ 28 h 72"/>
                <a:gd name="T38" fmla="*/ 192 w 311"/>
                <a:gd name="T39" fmla="*/ 6 h 72"/>
                <a:gd name="T40" fmla="*/ 187 w 311"/>
                <a:gd name="T41" fmla="*/ 0 h 72"/>
                <a:gd name="T42" fmla="*/ 161 w 311"/>
                <a:gd name="T43" fmla="*/ 19 h 72"/>
                <a:gd name="T44" fmla="*/ 165 w 311"/>
                <a:gd name="T45" fmla="*/ 33 h 72"/>
                <a:gd name="T46" fmla="*/ 192 w 311"/>
                <a:gd name="T47" fmla="*/ 40 h 72"/>
                <a:gd name="T48" fmla="*/ 159 w 311"/>
                <a:gd name="T49" fmla="*/ 57 h 72"/>
                <a:gd name="T50" fmla="*/ 191 w 311"/>
                <a:gd name="T51" fmla="*/ 72 h 72"/>
                <a:gd name="T52" fmla="*/ 216 w 311"/>
                <a:gd name="T53" fmla="*/ 56 h 72"/>
                <a:gd name="T54" fmla="*/ 198 w 311"/>
                <a:gd name="T55" fmla="*/ 50 h 72"/>
                <a:gd name="T56" fmla="*/ 220 w 311"/>
                <a:gd name="T57" fmla="*/ 33 h 72"/>
                <a:gd name="T58" fmla="*/ 200 w 311"/>
                <a:gd name="T59" fmla="*/ 25 h 72"/>
                <a:gd name="T60" fmla="*/ 192 w 311"/>
                <a:gd name="T61" fmla="*/ 34 h 72"/>
                <a:gd name="T62" fmla="*/ 224 w 311"/>
                <a:gd name="T63" fmla="*/ 19 h 72"/>
                <a:gd name="T64" fmla="*/ 254 w 311"/>
                <a:gd name="T65" fmla="*/ 13 h 72"/>
                <a:gd name="T66" fmla="*/ 250 w 311"/>
                <a:gd name="T67" fmla="*/ 6 h 72"/>
                <a:gd name="T68" fmla="*/ 240 w 311"/>
                <a:gd name="T69" fmla="*/ 19 h 72"/>
                <a:gd name="T70" fmla="*/ 248 w 311"/>
                <a:gd name="T71" fmla="*/ 40 h 72"/>
                <a:gd name="T72" fmla="*/ 240 w 311"/>
                <a:gd name="T73" fmla="*/ 50 h 72"/>
                <a:gd name="T74" fmla="*/ 253 w 311"/>
                <a:gd name="T75" fmla="*/ 61 h 72"/>
                <a:gd name="T76" fmla="*/ 258 w 311"/>
                <a:gd name="T77" fmla="*/ 61 h 72"/>
                <a:gd name="T78" fmla="*/ 258 w 311"/>
                <a:gd name="T79" fmla="*/ 47 h 72"/>
                <a:gd name="T80" fmla="*/ 265 w 311"/>
                <a:gd name="T81" fmla="*/ 33 h 72"/>
                <a:gd name="T82" fmla="*/ 260 w 311"/>
                <a:gd name="T83" fmla="*/ 23 h 72"/>
                <a:gd name="T84" fmla="*/ 247 w 311"/>
                <a:gd name="T85" fmla="*/ 34 h 72"/>
                <a:gd name="T86" fmla="*/ 265 w 311"/>
                <a:gd name="T87" fmla="*/ 19 h 72"/>
                <a:gd name="T88" fmla="*/ 311 w 311"/>
                <a:gd name="T89" fmla="*/ 7 h 72"/>
                <a:gd name="T90" fmla="*/ 265 w 311"/>
                <a:gd name="T91" fmla="*/ 14 h 72"/>
                <a:gd name="T92" fmla="*/ 274 w 311"/>
                <a:gd name="T93" fmla="*/ 23 h 72"/>
                <a:gd name="T94" fmla="*/ 267 w 311"/>
                <a:gd name="T95" fmla="*/ 70 h 72"/>
                <a:gd name="T96" fmla="*/ 277 w 311"/>
                <a:gd name="T97" fmla="*/ 56 h 72"/>
                <a:gd name="T98" fmla="*/ 282 w 311"/>
                <a:gd name="T99" fmla="*/ 56 h 72"/>
                <a:gd name="T100" fmla="*/ 302 w 311"/>
                <a:gd name="T101" fmla="*/ 50 h 72"/>
                <a:gd name="T102" fmla="*/ 296 w 311"/>
                <a:gd name="T103" fmla="*/ 70 h 72"/>
                <a:gd name="T104" fmla="*/ 308 w 311"/>
                <a:gd name="T105" fmla="*/ 22 h 72"/>
                <a:gd name="T106" fmla="*/ 299 w 311"/>
                <a:gd name="T107" fmla="*/ 13 h 72"/>
                <a:gd name="T108" fmla="*/ 290 w 311"/>
                <a:gd name="T109" fmla="*/ 13 h 72"/>
                <a:gd name="T110" fmla="*/ 290 w 311"/>
                <a:gd name="T111" fmla="*/ 13 h 72"/>
                <a:gd name="T112" fmla="*/ 272 w 311"/>
                <a:gd name="T113" fmla="*/ 27 h 72"/>
                <a:gd name="T114" fmla="*/ 283 w 311"/>
                <a:gd name="T115" fmla="*/ 34 h 72"/>
                <a:gd name="T116" fmla="*/ 302 w 311"/>
                <a:gd name="T117" fmla="*/ 27 h 72"/>
                <a:gd name="T118" fmla="*/ 295 w 311"/>
                <a:gd name="T119" fmla="*/ 2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1" h="72">
                  <a:moveTo>
                    <a:pt x="33" y="10"/>
                  </a:moveTo>
                  <a:cubicBezTo>
                    <a:pt x="33" y="7"/>
                    <a:pt x="34" y="5"/>
                    <a:pt x="35" y="4"/>
                  </a:cubicBezTo>
                  <a:cubicBezTo>
                    <a:pt x="35" y="3"/>
                    <a:pt x="36" y="3"/>
                    <a:pt x="36" y="3"/>
                  </a:cubicBezTo>
                  <a:cubicBezTo>
                    <a:pt x="36" y="2"/>
                    <a:pt x="34" y="2"/>
                    <a:pt x="29" y="2"/>
                  </a:cubicBezTo>
                  <a:cubicBezTo>
                    <a:pt x="28" y="2"/>
                    <a:pt x="27" y="2"/>
                    <a:pt x="26" y="2"/>
                  </a:cubicBezTo>
                  <a:cubicBezTo>
                    <a:pt x="27" y="3"/>
                    <a:pt x="27" y="6"/>
                    <a:pt x="27" y="10"/>
                  </a:cubicBezTo>
                  <a:cubicBezTo>
                    <a:pt x="27" y="29"/>
                    <a:pt x="27" y="29"/>
                    <a:pt x="27" y="29"/>
                  </a:cubicBezTo>
                  <a:cubicBezTo>
                    <a:pt x="12" y="29"/>
                    <a:pt x="12" y="29"/>
                    <a:pt x="12" y="29"/>
                  </a:cubicBezTo>
                  <a:cubicBezTo>
                    <a:pt x="6" y="29"/>
                    <a:pt x="2" y="29"/>
                    <a:pt x="1" y="29"/>
                  </a:cubicBezTo>
                  <a:cubicBezTo>
                    <a:pt x="1" y="35"/>
                    <a:pt x="1" y="35"/>
                    <a:pt x="1" y="35"/>
                  </a:cubicBezTo>
                  <a:cubicBezTo>
                    <a:pt x="3" y="35"/>
                    <a:pt x="6" y="35"/>
                    <a:pt x="12" y="35"/>
                  </a:cubicBezTo>
                  <a:cubicBezTo>
                    <a:pt x="49" y="35"/>
                    <a:pt x="49" y="35"/>
                    <a:pt x="49" y="35"/>
                  </a:cubicBezTo>
                  <a:cubicBezTo>
                    <a:pt x="49" y="45"/>
                    <a:pt x="49" y="45"/>
                    <a:pt x="49" y="45"/>
                  </a:cubicBezTo>
                  <a:cubicBezTo>
                    <a:pt x="13" y="45"/>
                    <a:pt x="13" y="45"/>
                    <a:pt x="13" y="45"/>
                  </a:cubicBezTo>
                  <a:cubicBezTo>
                    <a:pt x="8" y="45"/>
                    <a:pt x="4" y="44"/>
                    <a:pt x="3" y="44"/>
                  </a:cubicBezTo>
                  <a:cubicBezTo>
                    <a:pt x="3" y="51"/>
                    <a:pt x="3" y="51"/>
                    <a:pt x="3" y="51"/>
                  </a:cubicBezTo>
                  <a:cubicBezTo>
                    <a:pt x="5" y="51"/>
                    <a:pt x="8" y="50"/>
                    <a:pt x="14" y="50"/>
                  </a:cubicBezTo>
                  <a:cubicBezTo>
                    <a:pt x="49" y="50"/>
                    <a:pt x="49" y="50"/>
                    <a:pt x="49" y="50"/>
                  </a:cubicBezTo>
                  <a:cubicBezTo>
                    <a:pt x="49" y="60"/>
                    <a:pt x="49" y="60"/>
                    <a:pt x="49" y="60"/>
                  </a:cubicBezTo>
                  <a:cubicBezTo>
                    <a:pt x="10" y="60"/>
                    <a:pt x="10" y="60"/>
                    <a:pt x="10" y="60"/>
                  </a:cubicBezTo>
                  <a:cubicBezTo>
                    <a:pt x="5" y="60"/>
                    <a:pt x="2" y="60"/>
                    <a:pt x="0" y="60"/>
                  </a:cubicBezTo>
                  <a:cubicBezTo>
                    <a:pt x="0" y="66"/>
                    <a:pt x="0" y="66"/>
                    <a:pt x="0" y="66"/>
                  </a:cubicBezTo>
                  <a:cubicBezTo>
                    <a:pt x="2" y="66"/>
                    <a:pt x="5" y="66"/>
                    <a:pt x="11" y="66"/>
                  </a:cubicBezTo>
                  <a:cubicBezTo>
                    <a:pt x="49" y="66"/>
                    <a:pt x="49" y="66"/>
                    <a:pt x="49" y="66"/>
                  </a:cubicBezTo>
                  <a:cubicBezTo>
                    <a:pt x="49" y="71"/>
                    <a:pt x="49" y="71"/>
                    <a:pt x="49" y="71"/>
                  </a:cubicBezTo>
                  <a:cubicBezTo>
                    <a:pt x="56" y="71"/>
                    <a:pt x="56" y="71"/>
                    <a:pt x="56" y="71"/>
                  </a:cubicBezTo>
                  <a:cubicBezTo>
                    <a:pt x="56" y="70"/>
                    <a:pt x="56" y="68"/>
                    <a:pt x="56" y="63"/>
                  </a:cubicBezTo>
                  <a:cubicBezTo>
                    <a:pt x="56" y="36"/>
                    <a:pt x="56" y="36"/>
                    <a:pt x="56" y="36"/>
                  </a:cubicBezTo>
                  <a:cubicBezTo>
                    <a:pt x="56" y="32"/>
                    <a:pt x="56" y="29"/>
                    <a:pt x="56" y="29"/>
                  </a:cubicBezTo>
                  <a:cubicBezTo>
                    <a:pt x="56" y="29"/>
                    <a:pt x="54" y="29"/>
                    <a:pt x="48" y="29"/>
                  </a:cubicBezTo>
                  <a:cubicBezTo>
                    <a:pt x="33" y="29"/>
                    <a:pt x="33" y="29"/>
                    <a:pt x="33" y="29"/>
                  </a:cubicBezTo>
                  <a:cubicBezTo>
                    <a:pt x="33" y="10"/>
                    <a:pt x="33" y="10"/>
                    <a:pt x="33" y="10"/>
                  </a:cubicBezTo>
                  <a:close/>
                  <a:moveTo>
                    <a:pt x="52" y="6"/>
                  </a:moveTo>
                  <a:cubicBezTo>
                    <a:pt x="58" y="10"/>
                    <a:pt x="58" y="10"/>
                    <a:pt x="58" y="10"/>
                  </a:cubicBezTo>
                  <a:cubicBezTo>
                    <a:pt x="55" y="17"/>
                    <a:pt x="51" y="22"/>
                    <a:pt x="47" y="26"/>
                  </a:cubicBezTo>
                  <a:cubicBezTo>
                    <a:pt x="46" y="24"/>
                    <a:pt x="44" y="23"/>
                    <a:pt x="41" y="22"/>
                  </a:cubicBezTo>
                  <a:cubicBezTo>
                    <a:pt x="46" y="18"/>
                    <a:pt x="49" y="13"/>
                    <a:pt x="52" y="6"/>
                  </a:cubicBezTo>
                  <a:close/>
                  <a:moveTo>
                    <a:pt x="19" y="22"/>
                  </a:moveTo>
                  <a:cubicBezTo>
                    <a:pt x="13" y="25"/>
                    <a:pt x="13" y="25"/>
                    <a:pt x="13" y="25"/>
                  </a:cubicBezTo>
                  <a:cubicBezTo>
                    <a:pt x="10" y="19"/>
                    <a:pt x="6" y="15"/>
                    <a:pt x="1" y="11"/>
                  </a:cubicBezTo>
                  <a:cubicBezTo>
                    <a:pt x="7" y="7"/>
                    <a:pt x="7" y="7"/>
                    <a:pt x="7" y="7"/>
                  </a:cubicBezTo>
                  <a:cubicBezTo>
                    <a:pt x="12" y="12"/>
                    <a:pt x="16" y="17"/>
                    <a:pt x="19" y="22"/>
                  </a:cubicBezTo>
                  <a:close/>
                  <a:moveTo>
                    <a:pt x="121" y="19"/>
                  </a:moveTo>
                  <a:cubicBezTo>
                    <a:pt x="117" y="12"/>
                    <a:pt x="113" y="7"/>
                    <a:pt x="110" y="4"/>
                  </a:cubicBezTo>
                  <a:cubicBezTo>
                    <a:pt x="103" y="8"/>
                    <a:pt x="103" y="8"/>
                    <a:pt x="103" y="8"/>
                  </a:cubicBezTo>
                  <a:cubicBezTo>
                    <a:pt x="108" y="13"/>
                    <a:pt x="111" y="18"/>
                    <a:pt x="113" y="23"/>
                  </a:cubicBezTo>
                  <a:cubicBezTo>
                    <a:pt x="121" y="19"/>
                    <a:pt x="121" y="19"/>
                    <a:pt x="121" y="19"/>
                  </a:cubicBezTo>
                  <a:close/>
                  <a:moveTo>
                    <a:pt x="97" y="22"/>
                  </a:moveTo>
                  <a:cubicBezTo>
                    <a:pt x="103" y="23"/>
                    <a:pt x="106" y="23"/>
                    <a:pt x="106" y="24"/>
                  </a:cubicBezTo>
                  <a:cubicBezTo>
                    <a:pt x="106" y="24"/>
                    <a:pt x="106" y="25"/>
                    <a:pt x="105" y="26"/>
                  </a:cubicBezTo>
                  <a:cubicBezTo>
                    <a:pt x="105" y="26"/>
                    <a:pt x="105" y="27"/>
                    <a:pt x="105" y="28"/>
                  </a:cubicBezTo>
                  <a:cubicBezTo>
                    <a:pt x="104" y="32"/>
                    <a:pt x="104" y="36"/>
                    <a:pt x="104" y="40"/>
                  </a:cubicBezTo>
                  <a:cubicBezTo>
                    <a:pt x="104" y="43"/>
                    <a:pt x="104" y="45"/>
                    <a:pt x="104" y="48"/>
                  </a:cubicBezTo>
                  <a:cubicBezTo>
                    <a:pt x="104" y="50"/>
                    <a:pt x="104" y="53"/>
                    <a:pt x="104" y="57"/>
                  </a:cubicBezTo>
                  <a:cubicBezTo>
                    <a:pt x="104" y="60"/>
                    <a:pt x="104" y="61"/>
                    <a:pt x="105" y="61"/>
                  </a:cubicBezTo>
                  <a:cubicBezTo>
                    <a:pt x="105" y="62"/>
                    <a:pt x="106" y="62"/>
                    <a:pt x="107" y="63"/>
                  </a:cubicBezTo>
                  <a:cubicBezTo>
                    <a:pt x="110" y="63"/>
                    <a:pt x="113" y="63"/>
                    <a:pt x="115" y="63"/>
                  </a:cubicBezTo>
                  <a:cubicBezTo>
                    <a:pt x="117" y="63"/>
                    <a:pt x="119" y="62"/>
                    <a:pt x="119" y="62"/>
                  </a:cubicBezTo>
                  <a:cubicBezTo>
                    <a:pt x="121" y="61"/>
                    <a:pt x="123" y="58"/>
                    <a:pt x="123" y="53"/>
                  </a:cubicBezTo>
                  <a:cubicBezTo>
                    <a:pt x="125" y="55"/>
                    <a:pt x="127" y="56"/>
                    <a:pt x="130" y="56"/>
                  </a:cubicBezTo>
                  <a:cubicBezTo>
                    <a:pt x="129" y="61"/>
                    <a:pt x="128" y="65"/>
                    <a:pt x="126" y="67"/>
                  </a:cubicBezTo>
                  <a:cubicBezTo>
                    <a:pt x="124" y="68"/>
                    <a:pt x="121" y="68"/>
                    <a:pt x="117" y="69"/>
                  </a:cubicBezTo>
                  <a:cubicBezTo>
                    <a:pt x="112" y="69"/>
                    <a:pt x="107" y="69"/>
                    <a:pt x="103" y="68"/>
                  </a:cubicBezTo>
                  <a:cubicBezTo>
                    <a:pt x="100" y="67"/>
                    <a:pt x="99" y="67"/>
                    <a:pt x="98" y="66"/>
                  </a:cubicBezTo>
                  <a:cubicBezTo>
                    <a:pt x="98" y="65"/>
                    <a:pt x="97" y="64"/>
                    <a:pt x="97" y="61"/>
                  </a:cubicBezTo>
                  <a:cubicBezTo>
                    <a:pt x="97" y="60"/>
                    <a:pt x="97" y="60"/>
                    <a:pt x="97" y="61"/>
                  </a:cubicBezTo>
                  <a:cubicBezTo>
                    <a:pt x="98" y="40"/>
                    <a:pt x="98" y="27"/>
                    <a:pt x="97" y="22"/>
                  </a:cubicBezTo>
                  <a:close/>
                  <a:moveTo>
                    <a:pt x="146" y="48"/>
                  </a:moveTo>
                  <a:cubicBezTo>
                    <a:pt x="142" y="41"/>
                    <a:pt x="138" y="34"/>
                    <a:pt x="132" y="26"/>
                  </a:cubicBezTo>
                  <a:cubicBezTo>
                    <a:pt x="126" y="29"/>
                    <a:pt x="126" y="29"/>
                    <a:pt x="126" y="29"/>
                  </a:cubicBezTo>
                  <a:cubicBezTo>
                    <a:pt x="132" y="39"/>
                    <a:pt x="136" y="46"/>
                    <a:pt x="137" y="52"/>
                  </a:cubicBezTo>
                  <a:cubicBezTo>
                    <a:pt x="146" y="48"/>
                    <a:pt x="146" y="48"/>
                    <a:pt x="146" y="48"/>
                  </a:cubicBezTo>
                  <a:close/>
                  <a:moveTo>
                    <a:pt x="83" y="27"/>
                  </a:moveTo>
                  <a:cubicBezTo>
                    <a:pt x="82" y="38"/>
                    <a:pt x="80" y="47"/>
                    <a:pt x="76" y="54"/>
                  </a:cubicBezTo>
                  <a:cubicBezTo>
                    <a:pt x="79" y="54"/>
                    <a:pt x="81" y="55"/>
                    <a:pt x="84" y="56"/>
                  </a:cubicBezTo>
                  <a:cubicBezTo>
                    <a:pt x="87" y="47"/>
                    <a:pt x="90" y="38"/>
                    <a:pt x="92" y="28"/>
                  </a:cubicBezTo>
                  <a:cubicBezTo>
                    <a:pt x="83" y="27"/>
                    <a:pt x="83" y="27"/>
                    <a:pt x="83" y="27"/>
                  </a:cubicBezTo>
                  <a:close/>
                  <a:moveTo>
                    <a:pt x="188" y="12"/>
                  </a:moveTo>
                  <a:cubicBezTo>
                    <a:pt x="189" y="11"/>
                    <a:pt x="190" y="10"/>
                    <a:pt x="191" y="9"/>
                  </a:cubicBezTo>
                  <a:cubicBezTo>
                    <a:pt x="191" y="8"/>
                    <a:pt x="192" y="7"/>
                    <a:pt x="192" y="6"/>
                  </a:cubicBezTo>
                  <a:cubicBezTo>
                    <a:pt x="193" y="6"/>
                    <a:pt x="194" y="5"/>
                    <a:pt x="195" y="4"/>
                  </a:cubicBezTo>
                  <a:cubicBezTo>
                    <a:pt x="195" y="4"/>
                    <a:pt x="196" y="3"/>
                    <a:pt x="196" y="3"/>
                  </a:cubicBezTo>
                  <a:cubicBezTo>
                    <a:pt x="196" y="3"/>
                    <a:pt x="193" y="2"/>
                    <a:pt x="188" y="1"/>
                  </a:cubicBezTo>
                  <a:cubicBezTo>
                    <a:pt x="188" y="1"/>
                    <a:pt x="187" y="0"/>
                    <a:pt x="187" y="0"/>
                  </a:cubicBezTo>
                  <a:cubicBezTo>
                    <a:pt x="186" y="4"/>
                    <a:pt x="184" y="8"/>
                    <a:pt x="182" y="12"/>
                  </a:cubicBezTo>
                  <a:cubicBezTo>
                    <a:pt x="171" y="12"/>
                    <a:pt x="171" y="12"/>
                    <a:pt x="171" y="12"/>
                  </a:cubicBezTo>
                  <a:cubicBezTo>
                    <a:pt x="166" y="12"/>
                    <a:pt x="163" y="12"/>
                    <a:pt x="161" y="12"/>
                  </a:cubicBezTo>
                  <a:cubicBezTo>
                    <a:pt x="161" y="19"/>
                    <a:pt x="161" y="19"/>
                    <a:pt x="161" y="19"/>
                  </a:cubicBezTo>
                  <a:cubicBezTo>
                    <a:pt x="163" y="18"/>
                    <a:pt x="166" y="18"/>
                    <a:pt x="171" y="18"/>
                  </a:cubicBezTo>
                  <a:cubicBezTo>
                    <a:pt x="179" y="18"/>
                    <a:pt x="179" y="18"/>
                    <a:pt x="179" y="18"/>
                  </a:cubicBezTo>
                  <a:cubicBezTo>
                    <a:pt x="179" y="18"/>
                    <a:pt x="178" y="19"/>
                    <a:pt x="178" y="20"/>
                  </a:cubicBezTo>
                  <a:cubicBezTo>
                    <a:pt x="172" y="29"/>
                    <a:pt x="168" y="33"/>
                    <a:pt x="165" y="33"/>
                  </a:cubicBezTo>
                  <a:cubicBezTo>
                    <a:pt x="168" y="41"/>
                    <a:pt x="168" y="41"/>
                    <a:pt x="168" y="41"/>
                  </a:cubicBezTo>
                  <a:cubicBezTo>
                    <a:pt x="168" y="41"/>
                    <a:pt x="169" y="41"/>
                    <a:pt x="170" y="40"/>
                  </a:cubicBezTo>
                  <a:cubicBezTo>
                    <a:pt x="172" y="40"/>
                    <a:pt x="175" y="40"/>
                    <a:pt x="177" y="40"/>
                  </a:cubicBezTo>
                  <a:cubicBezTo>
                    <a:pt x="192" y="40"/>
                    <a:pt x="192" y="40"/>
                    <a:pt x="192" y="40"/>
                  </a:cubicBezTo>
                  <a:cubicBezTo>
                    <a:pt x="192" y="50"/>
                    <a:pt x="192" y="50"/>
                    <a:pt x="192" y="50"/>
                  </a:cubicBezTo>
                  <a:cubicBezTo>
                    <a:pt x="170" y="50"/>
                    <a:pt x="170" y="50"/>
                    <a:pt x="170" y="50"/>
                  </a:cubicBezTo>
                  <a:cubicBezTo>
                    <a:pt x="165" y="50"/>
                    <a:pt x="162" y="50"/>
                    <a:pt x="159" y="50"/>
                  </a:cubicBezTo>
                  <a:cubicBezTo>
                    <a:pt x="159" y="57"/>
                    <a:pt x="159" y="57"/>
                    <a:pt x="159" y="57"/>
                  </a:cubicBezTo>
                  <a:cubicBezTo>
                    <a:pt x="162" y="57"/>
                    <a:pt x="166" y="56"/>
                    <a:pt x="170" y="56"/>
                  </a:cubicBezTo>
                  <a:cubicBezTo>
                    <a:pt x="192" y="56"/>
                    <a:pt x="192" y="56"/>
                    <a:pt x="192" y="56"/>
                  </a:cubicBezTo>
                  <a:cubicBezTo>
                    <a:pt x="192" y="64"/>
                    <a:pt x="192" y="64"/>
                    <a:pt x="192" y="64"/>
                  </a:cubicBezTo>
                  <a:cubicBezTo>
                    <a:pt x="192" y="67"/>
                    <a:pt x="192" y="70"/>
                    <a:pt x="191" y="72"/>
                  </a:cubicBezTo>
                  <a:cubicBezTo>
                    <a:pt x="199" y="72"/>
                    <a:pt x="199" y="72"/>
                    <a:pt x="199" y="72"/>
                  </a:cubicBezTo>
                  <a:cubicBezTo>
                    <a:pt x="199" y="69"/>
                    <a:pt x="198" y="67"/>
                    <a:pt x="198" y="64"/>
                  </a:cubicBezTo>
                  <a:cubicBezTo>
                    <a:pt x="198" y="56"/>
                    <a:pt x="198" y="56"/>
                    <a:pt x="198" y="56"/>
                  </a:cubicBezTo>
                  <a:cubicBezTo>
                    <a:pt x="216" y="56"/>
                    <a:pt x="216" y="56"/>
                    <a:pt x="216" y="56"/>
                  </a:cubicBezTo>
                  <a:cubicBezTo>
                    <a:pt x="221" y="56"/>
                    <a:pt x="225" y="57"/>
                    <a:pt x="227" y="57"/>
                  </a:cubicBezTo>
                  <a:cubicBezTo>
                    <a:pt x="227" y="50"/>
                    <a:pt x="227" y="50"/>
                    <a:pt x="227" y="50"/>
                  </a:cubicBezTo>
                  <a:cubicBezTo>
                    <a:pt x="225" y="50"/>
                    <a:pt x="221" y="50"/>
                    <a:pt x="216" y="50"/>
                  </a:cubicBezTo>
                  <a:cubicBezTo>
                    <a:pt x="198" y="50"/>
                    <a:pt x="198" y="50"/>
                    <a:pt x="198" y="50"/>
                  </a:cubicBezTo>
                  <a:cubicBezTo>
                    <a:pt x="198" y="40"/>
                    <a:pt x="198" y="40"/>
                    <a:pt x="198" y="40"/>
                  </a:cubicBezTo>
                  <a:cubicBezTo>
                    <a:pt x="209" y="40"/>
                    <a:pt x="209" y="40"/>
                    <a:pt x="209" y="40"/>
                  </a:cubicBezTo>
                  <a:cubicBezTo>
                    <a:pt x="214" y="40"/>
                    <a:pt x="218" y="40"/>
                    <a:pt x="220" y="40"/>
                  </a:cubicBezTo>
                  <a:cubicBezTo>
                    <a:pt x="220" y="33"/>
                    <a:pt x="220" y="33"/>
                    <a:pt x="220" y="33"/>
                  </a:cubicBezTo>
                  <a:cubicBezTo>
                    <a:pt x="218" y="34"/>
                    <a:pt x="214" y="34"/>
                    <a:pt x="209" y="34"/>
                  </a:cubicBezTo>
                  <a:cubicBezTo>
                    <a:pt x="198" y="34"/>
                    <a:pt x="198" y="34"/>
                    <a:pt x="198" y="34"/>
                  </a:cubicBezTo>
                  <a:cubicBezTo>
                    <a:pt x="198" y="28"/>
                    <a:pt x="198" y="28"/>
                    <a:pt x="198" y="28"/>
                  </a:cubicBezTo>
                  <a:cubicBezTo>
                    <a:pt x="198" y="27"/>
                    <a:pt x="199" y="26"/>
                    <a:pt x="200" y="25"/>
                  </a:cubicBezTo>
                  <a:cubicBezTo>
                    <a:pt x="200" y="24"/>
                    <a:pt x="200" y="23"/>
                    <a:pt x="200" y="23"/>
                  </a:cubicBezTo>
                  <a:cubicBezTo>
                    <a:pt x="200" y="22"/>
                    <a:pt x="197" y="22"/>
                    <a:pt x="191" y="22"/>
                  </a:cubicBezTo>
                  <a:cubicBezTo>
                    <a:pt x="192" y="25"/>
                    <a:pt x="192" y="26"/>
                    <a:pt x="192" y="28"/>
                  </a:cubicBezTo>
                  <a:cubicBezTo>
                    <a:pt x="192" y="34"/>
                    <a:pt x="192" y="34"/>
                    <a:pt x="192" y="34"/>
                  </a:cubicBezTo>
                  <a:cubicBezTo>
                    <a:pt x="175" y="34"/>
                    <a:pt x="175" y="34"/>
                    <a:pt x="175" y="34"/>
                  </a:cubicBezTo>
                  <a:cubicBezTo>
                    <a:pt x="178" y="30"/>
                    <a:pt x="182" y="25"/>
                    <a:pt x="186" y="18"/>
                  </a:cubicBezTo>
                  <a:cubicBezTo>
                    <a:pt x="213" y="18"/>
                    <a:pt x="213" y="18"/>
                    <a:pt x="213" y="18"/>
                  </a:cubicBezTo>
                  <a:cubicBezTo>
                    <a:pt x="217" y="18"/>
                    <a:pt x="221" y="18"/>
                    <a:pt x="224" y="19"/>
                  </a:cubicBezTo>
                  <a:cubicBezTo>
                    <a:pt x="224" y="12"/>
                    <a:pt x="224" y="12"/>
                    <a:pt x="224" y="12"/>
                  </a:cubicBezTo>
                  <a:cubicBezTo>
                    <a:pt x="224" y="12"/>
                    <a:pt x="221" y="12"/>
                    <a:pt x="213" y="12"/>
                  </a:cubicBezTo>
                  <a:cubicBezTo>
                    <a:pt x="188" y="12"/>
                    <a:pt x="188" y="12"/>
                    <a:pt x="188" y="12"/>
                  </a:cubicBezTo>
                  <a:close/>
                  <a:moveTo>
                    <a:pt x="254" y="13"/>
                  </a:moveTo>
                  <a:cubicBezTo>
                    <a:pt x="255" y="10"/>
                    <a:pt x="257" y="7"/>
                    <a:pt x="258" y="4"/>
                  </a:cubicBezTo>
                  <a:cubicBezTo>
                    <a:pt x="259" y="3"/>
                    <a:pt x="259" y="3"/>
                    <a:pt x="259" y="3"/>
                  </a:cubicBezTo>
                  <a:cubicBezTo>
                    <a:pt x="258" y="3"/>
                    <a:pt x="255" y="2"/>
                    <a:pt x="251" y="2"/>
                  </a:cubicBezTo>
                  <a:cubicBezTo>
                    <a:pt x="251" y="3"/>
                    <a:pt x="251" y="4"/>
                    <a:pt x="250" y="6"/>
                  </a:cubicBezTo>
                  <a:cubicBezTo>
                    <a:pt x="250" y="9"/>
                    <a:pt x="249" y="11"/>
                    <a:pt x="248" y="13"/>
                  </a:cubicBezTo>
                  <a:cubicBezTo>
                    <a:pt x="248" y="13"/>
                    <a:pt x="248" y="13"/>
                    <a:pt x="246" y="13"/>
                  </a:cubicBezTo>
                  <a:cubicBezTo>
                    <a:pt x="242" y="13"/>
                    <a:pt x="240" y="13"/>
                    <a:pt x="240" y="13"/>
                  </a:cubicBezTo>
                  <a:cubicBezTo>
                    <a:pt x="240" y="19"/>
                    <a:pt x="240" y="19"/>
                    <a:pt x="240" y="19"/>
                  </a:cubicBezTo>
                  <a:cubicBezTo>
                    <a:pt x="241" y="19"/>
                    <a:pt x="243" y="19"/>
                    <a:pt x="247" y="18"/>
                  </a:cubicBezTo>
                  <a:cubicBezTo>
                    <a:pt x="244" y="29"/>
                    <a:pt x="242" y="34"/>
                    <a:pt x="239" y="35"/>
                  </a:cubicBezTo>
                  <a:cubicBezTo>
                    <a:pt x="242" y="40"/>
                    <a:pt x="242" y="40"/>
                    <a:pt x="242" y="40"/>
                  </a:cubicBezTo>
                  <a:cubicBezTo>
                    <a:pt x="244" y="40"/>
                    <a:pt x="246" y="40"/>
                    <a:pt x="248" y="40"/>
                  </a:cubicBezTo>
                  <a:cubicBezTo>
                    <a:pt x="253" y="40"/>
                    <a:pt x="253" y="40"/>
                    <a:pt x="253" y="40"/>
                  </a:cubicBezTo>
                  <a:cubicBezTo>
                    <a:pt x="253" y="48"/>
                    <a:pt x="253" y="48"/>
                    <a:pt x="253" y="48"/>
                  </a:cubicBezTo>
                  <a:cubicBezTo>
                    <a:pt x="252" y="49"/>
                    <a:pt x="251" y="49"/>
                    <a:pt x="252" y="49"/>
                  </a:cubicBezTo>
                  <a:cubicBezTo>
                    <a:pt x="248" y="49"/>
                    <a:pt x="244" y="50"/>
                    <a:pt x="240" y="50"/>
                  </a:cubicBezTo>
                  <a:cubicBezTo>
                    <a:pt x="241" y="58"/>
                    <a:pt x="241" y="58"/>
                    <a:pt x="241" y="58"/>
                  </a:cubicBezTo>
                  <a:cubicBezTo>
                    <a:pt x="242" y="57"/>
                    <a:pt x="245" y="56"/>
                    <a:pt x="249" y="55"/>
                  </a:cubicBezTo>
                  <a:cubicBezTo>
                    <a:pt x="251" y="55"/>
                    <a:pt x="252" y="54"/>
                    <a:pt x="253" y="54"/>
                  </a:cubicBezTo>
                  <a:cubicBezTo>
                    <a:pt x="253" y="61"/>
                    <a:pt x="253" y="61"/>
                    <a:pt x="253" y="61"/>
                  </a:cubicBezTo>
                  <a:cubicBezTo>
                    <a:pt x="253" y="64"/>
                    <a:pt x="253" y="67"/>
                    <a:pt x="252" y="70"/>
                  </a:cubicBezTo>
                  <a:cubicBezTo>
                    <a:pt x="252" y="70"/>
                    <a:pt x="252" y="71"/>
                    <a:pt x="252" y="71"/>
                  </a:cubicBezTo>
                  <a:cubicBezTo>
                    <a:pt x="259" y="71"/>
                    <a:pt x="259" y="71"/>
                    <a:pt x="259" y="71"/>
                  </a:cubicBezTo>
                  <a:cubicBezTo>
                    <a:pt x="259" y="70"/>
                    <a:pt x="258" y="67"/>
                    <a:pt x="258" y="61"/>
                  </a:cubicBezTo>
                  <a:cubicBezTo>
                    <a:pt x="258" y="53"/>
                    <a:pt x="258" y="53"/>
                    <a:pt x="258" y="53"/>
                  </a:cubicBezTo>
                  <a:cubicBezTo>
                    <a:pt x="258" y="53"/>
                    <a:pt x="261" y="52"/>
                    <a:pt x="265" y="52"/>
                  </a:cubicBezTo>
                  <a:cubicBezTo>
                    <a:pt x="265" y="46"/>
                    <a:pt x="265" y="46"/>
                    <a:pt x="265" y="46"/>
                  </a:cubicBezTo>
                  <a:cubicBezTo>
                    <a:pt x="258" y="47"/>
                    <a:pt x="258" y="47"/>
                    <a:pt x="258" y="47"/>
                  </a:cubicBezTo>
                  <a:cubicBezTo>
                    <a:pt x="258" y="40"/>
                    <a:pt x="258" y="40"/>
                    <a:pt x="258" y="40"/>
                  </a:cubicBezTo>
                  <a:cubicBezTo>
                    <a:pt x="259" y="40"/>
                    <a:pt x="260" y="40"/>
                    <a:pt x="261" y="40"/>
                  </a:cubicBezTo>
                  <a:cubicBezTo>
                    <a:pt x="263" y="40"/>
                    <a:pt x="264" y="40"/>
                    <a:pt x="265" y="40"/>
                  </a:cubicBezTo>
                  <a:cubicBezTo>
                    <a:pt x="265" y="33"/>
                    <a:pt x="265" y="33"/>
                    <a:pt x="265" y="33"/>
                  </a:cubicBezTo>
                  <a:cubicBezTo>
                    <a:pt x="262" y="34"/>
                    <a:pt x="260" y="34"/>
                    <a:pt x="258" y="34"/>
                  </a:cubicBezTo>
                  <a:cubicBezTo>
                    <a:pt x="258" y="29"/>
                    <a:pt x="258" y="29"/>
                    <a:pt x="258" y="29"/>
                  </a:cubicBezTo>
                  <a:cubicBezTo>
                    <a:pt x="258" y="28"/>
                    <a:pt x="259" y="26"/>
                    <a:pt x="260" y="24"/>
                  </a:cubicBezTo>
                  <a:cubicBezTo>
                    <a:pt x="260" y="24"/>
                    <a:pt x="260" y="24"/>
                    <a:pt x="260" y="23"/>
                  </a:cubicBezTo>
                  <a:cubicBezTo>
                    <a:pt x="258" y="23"/>
                    <a:pt x="256" y="22"/>
                    <a:pt x="252" y="22"/>
                  </a:cubicBezTo>
                  <a:cubicBezTo>
                    <a:pt x="253" y="23"/>
                    <a:pt x="253" y="25"/>
                    <a:pt x="253" y="29"/>
                  </a:cubicBezTo>
                  <a:cubicBezTo>
                    <a:pt x="253" y="34"/>
                    <a:pt x="253" y="34"/>
                    <a:pt x="253" y="34"/>
                  </a:cubicBezTo>
                  <a:cubicBezTo>
                    <a:pt x="247" y="34"/>
                    <a:pt x="247" y="34"/>
                    <a:pt x="247" y="34"/>
                  </a:cubicBezTo>
                  <a:cubicBezTo>
                    <a:pt x="248" y="32"/>
                    <a:pt x="248" y="30"/>
                    <a:pt x="250" y="26"/>
                  </a:cubicBezTo>
                  <a:cubicBezTo>
                    <a:pt x="251" y="23"/>
                    <a:pt x="252" y="20"/>
                    <a:pt x="252" y="18"/>
                  </a:cubicBezTo>
                  <a:cubicBezTo>
                    <a:pt x="256" y="18"/>
                    <a:pt x="256" y="18"/>
                    <a:pt x="256" y="18"/>
                  </a:cubicBezTo>
                  <a:cubicBezTo>
                    <a:pt x="261" y="19"/>
                    <a:pt x="264" y="19"/>
                    <a:pt x="265" y="19"/>
                  </a:cubicBezTo>
                  <a:cubicBezTo>
                    <a:pt x="265" y="13"/>
                    <a:pt x="265" y="13"/>
                    <a:pt x="265" y="13"/>
                  </a:cubicBezTo>
                  <a:cubicBezTo>
                    <a:pt x="262" y="13"/>
                    <a:pt x="259" y="13"/>
                    <a:pt x="255" y="13"/>
                  </a:cubicBezTo>
                  <a:cubicBezTo>
                    <a:pt x="254" y="13"/>
                    <a:pt x="254" y="13"/>
                    <a:pt x="254" y="13"/>
                  </a:cubicBezTo>
                  <a:close/>
                  <a:moveTo>
                    <a:pt x="311" y="7"/>
                  </a:moveTo>
                  <a:cubicBezTo>
                    <a:pt x="308" y="7"/>
                    <a:pt x="304" y="8"/>
                    <a:pt x="299" y="8"/>
                  </a:cubicBezTo>
                  <a:cubicBezTo>
                    <a:pt x="276" y="8"/>
                    <a:pt x="276" y="8"/>
                    <a:pt x="276" y="8"/>
                  </a:cubicBezTo>
                  <a:cubicBezTo>
                    <a:pt x="271" y="8"/>
                    <a:pt x="267" y="7"/>
                    <a:pt x="265" y="7"/>
                  </a:cubicBezTo>
                  <a:cubicBezTo>
                    <a:pt x="265" y="14"/>
                    <a:pt x="265" y="14"/>
                    <a:pt x="265" y="14"/>
                  </a:cubicBezTo>
                  <a:cubicBezTo>
                    <a:pt x="269" y="13"/>
                    <a:pt x="273" y="13"/>
                    <a:pt x="276" y="13"/>
                  </a:cubicBezTo>
                  <a:cubicBezTo>
                    <a:pt x="279" y="13"/>
                    <a:pt x="279" y="13"/>
                    <a:pt x="279" y="13"/>
                  </a:cubicBezTo>
                  <a:cubicBezTo>
                    <a:pt x="279" y="23"/>
                    <a:pt x="279" y="23"/>
                    <a:pt x="279" y="23"/>
                  </a:cubicBezTo>
                  <a:cubicBezTo>
                    <a:pt x="274" y="23"/>
                    <a:pt x="274" y="23"/>
                    <a:pt x="274" y="23"/>
                  </a:cubicBezTo>
                  <a:cubicBezTo>
                    <a:pt x="270" y="22"/>
                    <a:pt x="268" y="22"/>
                    <a:pt x="267" y="22"/>
                  </a:cubicBezTo>
                  <a:cubicBezTo>
                    <a:pt x="267" y="23"/>
                    <a:pt x="267" y="25"/>
                    <a:pt x="267" y="30"/>
                  </a:cubicBezTo>
                  <a:cubicBezTo>
                    <a:pt x="267" y="60"/>
                    <a:pt x="267" y="60"/>
                    <a:pt x="267" y="60"/>
                  </a:cubicBezTo>
                  <a:cubicBezTo>
                    <a:pt x="267" y="65"/>
                    <a:pt x="267" y="69"/>
                    <a:pt x="267" y="70"/>
                  </a:cubicBezTo>
                  <a:cubicBezTo>
                    <a:pt x="273" y="70"/>
                    <a:pt x="273" y="70"/>
                    <a:pt x="273" y="70"/>
                  </a:cubicBezTo>
                  <a:cubicBezTo>
                    <a:pt x="272" y="66"/>
                    <a:pt x="272" y="63"/>
                    <a:pt x="272" y="60"/>
                  </a:cubicBezTo>
                  <a:cubicBezTo>
                    <a:pt x="272" y="54"/>
                    <a:pt x="272" y="54"/>
                    <a:pt x="272" y="54"/>
                  </a:cubicBezTo>
                  <a:cubicBezTo>
                    <a:pt x="273" y="54"/>
                    <a:pt x="275" y="55"/>
                    <a:pt x="277" y="56"/>
                  </a:cubicBezTo>
                  <a:cubicBezTo>
                    <a:pt x="280" y="51"/>
                    <a:pt x="281" y="46"/>
                    <a:pt x="282" y="41"/>
                  </a:cubicBezTo>
                  <a:cubicBezTo>
                    <a:pt x="283" y="42"/>
                    <a:pt x="284" y="44"/>
                    <a:pt x="285" y="46"/>
                  </a:cubicBezTo>
                  <a:cubicBezTo>
                    <a:pt x="288" y="44"/>
                    <a:pt x="288" y="44"/>
                    <a:pt x="288" y="44"/>
                  </a:cubicBezTo>
                  <a:cubicBezTo>
                    <a:pt x="287" y="48"/>
                    <a:pt x="285" y="52"/>
                    <a:pt x="282" y="56"/>
                  </a:cubicBezTo>
                  <a:cubicBezTo>
                    <a:pt x="284" y="56"/>
                    <a:pt x="286" y="57"/>
                    <a:pt x="288" y="58"/>
                  </a:cubicBezTo>
                  <a:cubicBezTo>
                    <a:pt x="290" y="53"/>
                    <a:pt x="292" y="48"/>
                    <a:pt x="293" y="42"/>
                  </a:cubicBezTo>
                  <a:cubicBezTo>
                    <a:pt x="295" y="45"/>
                    <a:pt x="296" y="48"/>
                    <a:pt x="297" y="52"/>
                  </a:cubicBezTo>
                  <a:cubicBezTo>
                    <a:pt x="302" y="50"/>
                    <a:pt x="302" y="50"/>
                    <a:pt x="302" y="50"/>
                  </a:cubicBezTo>
                  <a:cubicBezTo>
                    <a:pt x="302" y="60"/>
                    <a:pt x="302" y="60"/>
                    <a:pt x="302" y="60"/>
                  </a:cubicBezTo>
                  <a:cubicBezTo>
                    <a:pt x="302" y="63"/>
                    <a:pt x="300" y="64"/>
                    <a:pt x="295" y="64"/>
                  </a:cubicBezTo>
                  <a:cubicBezTo>
                    <a:pt x="294" y="64"/>
                    <a:pt x="293" y="63"/>
                    <a:pt x="293" y="63"/>
                  </a:cubicBezTo>
                  <a:cubicBezTo>
                    <a:pt x="295" y="65"/>
                    <a:pt x="296" y="68"/>
                    <a:pt x="296" y="70"/>
                  </a:cubicBezTo>
                  <a:cubicBezTo>
                    <a:pt x="301" y="70"/>
                    <a:pt x="304" y="69"/>
                    <a:pt x="305" y="68"/>
                  </a:cubicBezTo>
                  <a:cubicBezTo>
                    <a:pt x="306" y="67"/>
                    <a:pt x="307" y="65"/>
                    <a:pt x="307" y="61"/>
                  </a:cubicBezTo>
                  <a:cubicBezTo>
                    <a:pt x="307" y="29"/>
                    <a:pt x="307" y="29"/>
                    <a:pt x="307" y="29"/>
                  </a:cubicBezTo>
                  <a:cubicBezTo>
                    <a:pt x="307" y="26"/>
                    <a:pt x="307" y="23"/>
                    <a:pt x="308" y="22"/>
                  </a:cubicBezTo>
                  <a:cubicBezTo>
                    <a:pt x="307" y="22"/>
                    <a:pt x="304" y="22"/>
                    <a:pt x="300" y="23"/>
                  </a:cubicBezTo>
                  <a:cubicBezTo>
                    <a:pt x="295" y="23"/>
                    <a:pt x="295" y="23"/>
                    <a:pt x="295" y="23"/>
                  </a:cubicBezTo>
                  <a:cubicBezTo>
                    <a:pt x="295" y="13"/>
                    <a:pt x="295" y="13"/>
                    <a:pt x="295" y="13"/>
                  </a:cubicBezTo>
                  <a:cubicBezTo>
                    <a:pt x="299" y="13"/>
                    <a:pt x="299" y="13"/>
                    <a:pt x="299" y="13"/>
                  </a:cubicBezTo>
                  <a:cubicBezTo>
                    <a:pt x="300" y="13"/>
                    <a:pt x="302" y="13"/>
                    <a:pt x="305" y="13"/>
                  </a:cubicBezTo>
                  <a:cubicBezTo>
                    <a:pt x="308" y="13"/>
                    <a:pt x="310" y="14"/>
                    <a:pt x="311" y="14"/>
                  </a:cubicBezTo>
                  <a:cubicBezTo>
                    <a:pt x="311" y="7"/>
                    <a:pt x="311" y="7"/>
                    <a:pt x="311" y="7"/>
                  </a:cubicBezTo>
                  <a:close/>
                  <a:moveTo>
                    <a:pt x="290" y="13"/>
                  </a:moveTo>
                  <a:cubicBezTo>
                    <a:pt x="290" y="23"/>
                    <a:pt x="290" y="23"/>
                    <a:pt x="290" y="23"/>
                  </a:cubicBezTo>
                  <a:cubicBezTo>
                    <a:pt x="284" y="23"/>
                    <a:pt x="284" y="23"/>
                    <a:pt x="284" y="23"/>
                  </a:cubicBezTo>
                  <a:cubicBezTo>
                    <a:pt x="284" y="13"/>
                    <a:pt x="284" y="13"/>
                    <a:pt x="284" y="13"/>
                  </a:cubicBezTo>
                  <a:cubicBezTo>
                    <a:pt x="290" y="13"/>
                    <a:pt x="290" y="13"/>
                    <a:pt x="290" y="13"/>
                  </a:cubicBezTo>
                  <a:close/>
                  <a:moveTo>
                    <a:pt x="272" y="27"/>
                  </a:moveTo>
                  <a:cubicBezTo>
                    <a:pt x="279" y="27"/>
                    <a:pt x="279" y="27"/>
                    <a:pt x="279" y="27"/>
                  </a:cubicBezTo>
                  <a:cubicBezTo>
                    <a:pt x="278" y="40"/>
                    <a:pt x="276" y="48"/>
                    <a:pt x="272" y="53"/>
                  </a:cubicBezTo>
                  <a:cubicBezTo>
                    <a:pt x="272" y="27"/>
                    <a:pt x="272" y="27"/>
                    <a:pt x="272" y="27"/>
                  </a:cubicBezTo>
                  <a:close/>
                  <a:moveTo>
                    <a:pt x="290" y="27"/>
                  </a:moveTo>
                  <a:cubicBezTo>
                    <a:pt x="290" y="33"/>
                    <a:pt x="290" y="37"/>
                    <a:pt x="289" y="39"/>
                  </a:cubicBezTo>
                  <a:cubicBezTo>
                    <a:pt x="289" y="40"/>
                    <a:pt x="289" y="41"/>
                    <a:pt x="289" y="43"/>
                  </a:cubicBezTo>
                  <a:cubicBezTo>
                    <a:pt x="286" y="39"/>
                    <a:pt x="284" y="36"/>
                    <a:pt x="283" y="34"/>
                  </a:cubicBezTo>
                  <a:cubicBezTo>
                    <a:pt x="284" y="30"/>
                    <a:pt x="284" y="27"/>
                    <a:pt x="284" y="27"/>
                  </a:cubicBezTo>
                  <a:cubicBezTo>
                    <a:pt x="290" y="27"/>
                    <a:pt x="290" y="27"/>
                    <a:pt x="290" y="27"/>
                  </a:cubicBezTo>
                  <a:close/>
                  <a:moveTo>
                    <a:pt x="295" y="27"/>
                  </a:moveTo>
                  <a:cubicBezTo>
                    <a:pt x="302" y="27"/>
                    <a:pt x="302" y="27"/>
                    <a:pt x="302" y="27"/>
                  </a:cubicBezTo>
                  <a:cubicBezTo>
                    <a:pt x="302" y="46"/>
                    <a:pt x="302" y="46"/>
                    <a:pt x="302" y="46"/>
                  </a:cubicBezTo>
                  <a:cubicBezTo>
                    <a:pt x="301" y="45"/>
                    <a:pt x="299" y="42"/>
                    <a:pt x="296" y="37"/>
                  </a:cubicBezTo>
                  <a:cubicBezTo>
                    <a:pt x="295" y="36"/>
                    <a:pt x="295" y="36"/>
                    <a:pt x="295" y="35"/>
                  </a:cubicBezTo>
                  <a:lnTo>
                    <a:pt x="295" y="2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52"/>
            <p:cNvSpPr>
              <a:spLocks noEditPoints="1"/>
            </p:cNvSpPr>
            <p:nvPr/>
          </p:nvSpPr>
          <p:spPr bwMode="auto">
            <a:xfrm>
              <a:off x="6302" y="1229"/>
              <a:ext cx="684" cy="343"/>
            </a:xfrm>
            <a:custGeom>
              <a:avLst/>
              <a:gdLst>
                <a:gd name="T0" fmla="*/ 405 w 684"/>
                <a:gd name="T1" fmla="*/ 332 h 343"/>
                <a:gd name="T2" fmla="*/ 430 w 684"/>
                <a:gd name="T3" fmla="*/ 281 h 343"/>
                <a:gd name="T4" fmla="*/ 405 w 684"/>
                <a:gd name="T5" fmla="*/ 249 h 343"/>
                <a:gd name="T6" fmla="*/ 344 w 684"/>
                <a:gd name="T7" fmla="*/ 249 h 343"/>
                <a:gd name="T8" fmla="*/ 325 w 684"/>
                <a:gd name="T9" fmla="*/ 297 h 343"/>
                <a:gd name="T10" fmla="*/ 355 w 684"/>
                <a:gd name="T11" fmla="*/ 338 h 343"/>
                <a:gd name="T12" fmla="*/ 234 w 684"/>
                <a:gd name="T13" fmla="*/ 147 h 343"/>
                <a:gd name="T14" fmla="*/ 180 w 684"/>
                <a:gd name="T15" fmla="*/ 83 h 343"/>
                <a:gd name="T16" fmla="*/ 145 w 684"/>
                <a:gd name="T17" fmla="*/ 29 h 343"/>
                <a:gd name="T18" fmla="*/ 127 w 684"/>
                <a:gd name="T19" fmla="*/ 19 h 343"/>
                <a:gd name="T20" fmla="*/ 113 w 684"/>
                <a:gd name="T21" fmla="*/ 21 h 343"/>
                <a:gd name="T22" fmla="*/ 108 w 684"/>
                <a:gd name="T23" fmla="*/ 45 h 343"/>
                <a:gd name="T24" fmla="*/ 159 w 684"/>
                <a:gd name="T25" fmla="*/ 123 h 343"/>
                <a:gd name="T26" fmla="*/ 129 w 684"/>
                <a:gd name="T27" fmla="*/ 150 h 343"/>
                <a:gd name="T28" fmla="*/ 67 w 684"/>
                <a:gd name="T29" fmla="*/ 139 h 343"/>
                <a:gd name="T30" fmla="*/ 0 w 684"/>
                <a:gd name="T31" fmla="*/ 230 h 343"/>
                <a:gd name="T32" fmla="*/ 3 w 684"/>
                <a:gd name="T33" fmla="*/ 249 h 343"/>
                <a:gd name="T34" fmla="*/ 19 w 684"/>
                <a:gd name="T35" fmla="*/ 257 h 343"/>
                <a:gd name="T36" fmla="*/ 43 w 684"/>
                <a:gd name="T37" fmla="*/ 241 h 343"/>
                <a:gd name="T38" fmla="*/ 151 w 684"/>
                <a:gd name="T39" fmla="*/ 335 h 343"/>
                <a:gd name="T40" fmla="*/ 172 w 684"/>
                <a:gd name="T41" fmla="*/ 335 h 343"/>
                <a:gd name="T42" fmla="*/ 183 w 684"/>
                <a:gd name="T43" fmla="*/ 322 h 343"/>
                <a:gd name="T44" fmla="*/ 180 w 684"/>
                <a:gd name="T45" fmla="*/ 303 h 343"/>
                <a:gd name="T46" fmla="*/ 204 w 684"/>
                <a:gd name="T47" fmla="*/ 338 h 343"/>
                <a:gd name="T48" fmla="*/ 218 w 684"/>
                <a:gd name="T49" fmla="*/ 287 h 343"/>
                <a:gd name="T50" fmla="*/ 357 w 684"/>
                <a:gd name="T51" fmla="*/ 308 h 343"/>
                <a:gd name="T52" fmla="*/ 355 w 684"/>
                <a:gd name="T53" fmla="*/ 281 h 343"/>
                <a:gd name="T54" fmla="*/ 373 w 684"/>
                <a:gd name="T55" fmla="*/ 265 h 343"/>
                <a:gd name="T56" fmla="*/ 400 w 684"/>
                <a:gd name="T57" fmla="*/ 273 h 343"/>
                <a:gd name="T58" fmla="*/ 405 w 684"/>
                <a:gd name="T59" fmla="*/ 292 h 343"/>
                <a:gd name="T60" fmla="*/ 395 w 684"/>
                <a:gd name="T61" fmla="*/ 314 h 343"/>
                <a:gd name="T62" fmla="*/ 236 w 684"/>
                <a:gd name="T63" fmla="*/ 263 h 343"/>
                <a:gd name="T64" fmla="*/ 236 w 684"/>
                <a:gd name="T65" fmla="*/ 263 h 343"/>
                <a:gd name="T66" fmla="*/ 435 w 684"/>
                <a:gd name="T67" fmla="*/ 257 h 343"/>
                <a:gd name="T68" fmla="*/ 381 w 684"/>
                <a:gd name="T69" fmla="*/ 222 h 343"/>
                <a:gd name="T70" fmla="*/ 322 w 684"/>
                <a:gd name="T71" fmla="*/ 244 h 343"/>
                <a:gd name="T72" fmla="*/ 277 w 684"/>
                <a:gd name="T73" fmla="*/ 249 h 343"/>
                <a:gd name="T74" fmla="*/ 355 w 684"/>
                <a:gd name="T75" fmla="*/ 126 h 343"/>
                <a:gd name="T76" fmla="*/ 411 w 684"/>
                <a:gd name="T77" fmla="*/ 5 h 343"/>
                <a:gd name="T78" fmla="*/ 540 w 684"/>
                <a:gd name="T79" fmla="*/ 8 h 343"/>
                <a:gd name="T80" fmla="*/ 550 w 684"/>
                <a:gd name="T81" fmla="*/ 129 h 343"/>
                <a:gd name="T82" fmla="*/ 612 w 684"/>
                <a:gd name="T83" fmla="*/ 131 h 343"/>
                <a:gd name="T84" fmla="*/ 215 w 684"/>
                <a:gd name="T85" fmla="*/ 198 h 343"/>
                <a:gd name="T86" fmla="*/ 231 w 684"/>
                <a:gd name="T87" fmla="*/ 107 h 343"/>
                <a:gd name="T88" fmla="*/ 212 w 684"/>
                <a:gd name="T89" fmla="*/ 83 h 343"/>
                <a:gd name="T90" fmla="*/ 228 w 684"/>
                <a:gd name="T91" fmla="*/ 51 h 343"/>
                <a:gd name="T92" fmla="*/ 253 w 684"/>
                <a:gd name="T93" fmla="*/ 48 h 343"/>
                <a:gd name="T94" fmla="*/ 271 w 684"/>
                <a:gd name="T95" fmla="*/ 67 h 343"/>
                <a:gd name="T96" fmla="*/ 263 w 684"/>
                <a:gd name="T97" fmla="*/ 104 h 343"/>
                <a:gd name="T98" fmla="*/ 392 w 684"/>
                <a:gd name="T99" fmla="*/ 102 h 343"/>
                <a:gd name="T100" fmla="*/ 443 w 684"/>
                <a:gd name="T101" fmla="*/ 99 h 343"/>
                <a:gd name="T102" fmla="*/ 467 w 684"/>
                <a:gd name="T103" fmla="*/ 72 h 343"/>
                <a:gd name="T104" fmla="*/ 430 w 684"/>
                <a:gd name="T105" fmla="*/ 29 h 343"/>
                <a:gd name="T106" fmla="*/ 489 w 684"/>
                <a:gd name="T107" fmla="*/ 59 h 343"/>
                <a:gd name="T108" fmla="*/ 497 w 684"/>
                <a:gd name="T109" fmla="*/ 53 h 343"/>
                <a:gd name="T110" fmla="*/ 497 w 684"/>
                <a:gd name="T111" fmla="*/ 45 h 343"/>
                <a:gd name="T112" fmla="*/ 489 w 684"/>
                <a:gd name="T113" fmla="*/ 35 h 343"/>
                <a:gd name="T114" fmla="*/ 478 w 684"/>
                <a:gd name="T115" fmla="*/ 35 h 343"/>
                <a:gd name="T116" fmla="*/ 473 w 684"/>
                <a:gd name="T117" fmla="*/ 45 h 343"/>
                <a:gd name="T118" fmla="*/ 475 w 684"/>
                <a:gd name="T119" fmla="*/ 56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84" h="343">
                  <a:moveTo>
                    <a:pt x="373" y="343"/>
                  </a:moveTo>
                  <a:lnTo>
                    <a:pt x="379" y="343"/>
                  </a:lnTo>
                  <a:lnTo>
                    <a:pt x="384" y="343"/>
                  </a:lnTo>
                  <a:lnTo>
                    <a:pt x="389" y="340"/>
                  </a:lnTo>
                  <a:lnTo>
                    <a:pt x="392" y="340"/>
                  </a:lnTo>
                  <a:lnTo>
                    <a:pt x="397" y="340"/>
                  </a:lnTo>
                  <a:lnTo>
                    <a:pt x="400" y="338"/>
                  </a:lnTo>
                  <a:lnTo>
                    <a:pt x="405" y="332"/>
                  </a:lnTo>
                  <a:lnTo>
                    <a:pt x="411" y="330"/>
                  </a:lnTo>
                  <a:lnTo>
                    <a:pt x="416" y="324"/>
                  </a:lnTo>
                  <a:lnTo>
                    <a:pt x="419" y="319"/>
                  </a:lnTo>
                  <a:lnTo>
                    <a:pt x="424" y="314"/>
                  </a:lnTo>
                  <a:lnTo>
                    <a:pt x="427" y="305"/>
                  </a:lnTo>
                  <a:lnTo>
                    <a:pt x="430" y="295"/>
                  </a:lnTo>
                  <a:lnTo>
                    <a:pt x="430" y="287"/>
                  </a:lnTo>
                  <a:lnTo>
                    <a:pt x="430" y="281"/>
                  </a:lnTo>
                  <a:lnTo>
                    <a:pt x="427" y="276"/>
                  </a:lnTo>
                  <a:lnTo>
                    <a:pt x="427" y="271"/>
                  </a:lnTo>
                  <a:lnTo>
                    <a:pt x="424" y="265"/>
                  </a:lnTo>
                  <a:lnTo>
                    <a:pt x="419" y="260"/>
                  </a:lnTo>
                  <a:lnTo>
                    <a:pt x="416" y="257"/>
                  </a:lnTo>
                  <a:lnTo>
                    <a:pt x="414" y="255"/>
                  </a:lnTo>
                  <a:lnTo>
                    <a:pt x="411" y="252"/>
                  </a:lnTo>
                  <a:lnTo>
                    <a:pt x="405" y="249"/>
                  </a:lnTo>
                  <a:lnTo>
                    <a:pt x="397" y="244"/>
                  </a:lnTo>
                  <a:lnTo>
                    <a:pt x="389" y="241"/>
                  </a:lnTo>
                  <a:lnTo>
                    <a:pt x="381" y="241"/>
                  </a:lnTo>
                  <a:lnTo>
                    <a:pt x="371" y="241"/>
                  </a:lnTo>
                  <a:lnTo>
                    <a:pt x="363" y="241"/>
                  </a:lnTo>
                  <a:lnTo>
                    <a:pt x="355" y="244"/>
                  </a:lnTo>
                  <a:lnTo>
                    <a:pt x="349" y="247"/>
                  </a:lnTo>
                  <a:lnTo>
                    <a:pt x="344" y="249"/>
                  </a:lnTo>
                  <a:lnTo>
                    <a:pt x="341" y="252"/>
                  </a:lnTo>
                  <a:lnTo>
                    <a:pt x="338" y="255"/>
                  </a:lnTo>
                  <a:lnTo>
                    <a:pt x="333" y="260"/>
                  </a:lnTo>
                  <a:lnTo>
                    <a:pt x="330" y="268"/>
                  </a:lnTo>
                  <a:lnTo>
                    <a:pt x="328" y="276"/>
                  </a:lnTo>
                  <a:lnTo>
                    <a:pt x="325" y="284"/>
                  </a:lnTo>
                  <a:lnTo>
                    <a:pt x="325" y="292"/>
                  </a:lnTo>
                  <a:lnTo>
                    <a:pt x="325" y="297"/>
                  </a:lnTo>
                  <a:lnTo>
                    <a:pt x="328" y="303"/>
                  </a:lnTo>
                  <a:lnTo>
                    <a:pt x="328" y="308"/>
                  </a:lnTo>
                  <a:lnTo>
                    <a:pt x="330" y="314"/>
                  </a:lnTo>
                  <a:lnTo>
                    <a:pt x="336" y="322"/>
                  </a:lnTo>
                  <a:lnTo>
                    <a:pt x="341" y="327"/>
                  </a:lnTo>
                  <a:lnTo>
                    <a:pt x="344" y="330"/>
                  </a:lnTo>
                  <a:lnTo>
                    <a:pt x="349" y="332"/>
                  </a:lnTo>
                  <a:lnTo>
                    <a:pt x="355" y="338"/>
                  </a:lnTo>
                  <a:lnTo>
                    <a:pt x="365" y="340"/>
                  </a:lnTo>
                  <a:lnTo>
                    <a:pt x="373" y="343"/>
                  </a:lnTo>
                  <a:lnTo>
                    <a:pt x="373" y="343"/>
                  </a:lnTo>
                  <a:close/>
                  <a:moveTo>
                    <a:pt x="145" y="263"/>
                  </a:moveTo>
                  <a:lnTo>
                    <a:pt x="234" y="150"/>
                  </a:lnTo>
                  <a:lnTo>
                    <a:pt x="234" y="147"/>
                  </a:lnTo>
                  <a:lnTo>
                    <a:pt x="234" y="147"/>
                  </a:lnTo>
                  <a:lnTo>
                    <a:pt x="234" y="147"/>
                  </a:lnTo>
                  <a:lnTo>
                    <a:pt x="234" y="145"/>
                  </a:lnTo>
                  <a:lnTo>
                    <a:pt x="234" y="142"/>
                  </a:lnTo>
                  <a:lnTo>
                    <a:pt x="234" y="142"/>
                  </a:lnTo>
                  <a:lnTo>
                    <a:pt x="231" y="139"/>
                  </a:lnTo>
                  <a:lnTo>
                    <a:pt x="231" y="137"/>
                  </a:lnTo>
                  <a:lnTo>
                    <a:pt x="226" y="129"/>
                  </a:lnTo>
                  <a:lnTo>
                    <a:pt x="210" y="110"/>
                  </a:lnTo>
                  <a:lnTo>
                    <a:pt x="180" y="83"/>
                  </a:lnTo>
                  <a:lnTo>
                    <a:pt x="156" y="51"/>
                  </a:lnTo>
                  <a:lnTo>
                    <a:pt x="153" y="48"/>
                  </a:lnTo>
                  <a:lnTo>
                    <a:pt x="151" y="45"/>
                  </a:lnTo>
                  <a:lnTo>
                    <a:pt x="148" y="35"/>
                  </a:lnTo>
                  <a:lnTo>
                    <a:pt x="148" y="35"/>
                  </a:lnTo>
                  <a:lnTo>
                    <a:pt x="148" y="32"/>
                  </a:lnTo>
                  <a:lnTo>
                    <a:pt x="145" y="29"/>
                  </a:lnTo>
                  <a:lnTo>
                    <a:pt x="145" y="29"/>
                  </a:lnTo>
                  <a:lnTo>
                    <a:pt x="143" y="27"/>
                  </a:lnTo>
                  <a:lnTo>
                    <a:pt x="143" y="24"/>
                  </a:lnTo>
                  <a:lnTo>
                    <a:pt x="137" y="21"/>
                  </a:lnTo>
                  <a:lnTo>
                    <a:pt x="135" y="21"/>
                  </a:lnTo>
                  <a:lnTo>
                    <a:pt x="132" y="19"/>
                  </a:lnTo>
                  <a:lnTo>
                    <a:pt x="129" y="19"/>
                  </a:lnTo>
                  <a:lnTo>
                    <a:pt x="127" y="19"/>
                  </a:lnTo>
                  <a:lnTo>
                    <a:pt x="127" y="19"/>
                  </a:lnTo>
                  <a:lnTo>
                    <a:pt x="124" y="19"/>
                  </a:lnTo>
                  <a:lnTo>
                    <a:pt x="121" y="19"/>
                  </a:lnTo>
                  <a:lnTo>
                    <a:pt x="121" y="19"/>
                  </a:lnTo>
                  <a:lnTo>
                    <a:pt x="121" y="19"/>
                  </a:lnTo>
                  <a:lnTo>
                    <a:pt x="118" y="19"/>
                  </a:lnTo>
                  <a:lnTo>
                    <a:pt x="118" y="19"/>
                  </a:lnTo>
                  <a:lnTo>
                    <a:pt x="116" y="21"/>
                  </a:lnTo>
                  <a:lnTo>
                    <a:pt x="113" y="21"/>
                  </a:lnTo>
                  <a:lnTo>
                    <a:pt x="113" y="24"/>
                  </a:lnTo>
                  <a:lnTo>
                    <a:pt x="113" y="27"/>
                  </a:lnTo>
                  <a:lnTo>
                    <a:pt x="110" y="29"/>
                  </a:lnTo>
                  <a:lnTo>
                    <a:pt x="110" y="32"/>
                  </a:lnTo>
                  <a:lnTo>
                    <a:pt x="108" y="35"/>
                  </a:lnTo>
                  <a:lnTo>
                    <a:pt x="108" y="37"/>
                  </a:lnTo>
                  <a:lnTo>
                    <a:pt x="108" y="43"/>
                  </a:lnTo>
                  <a:lnTo>
                    <a:pt x="108" y="45"/>
                  </a:lnTo>
                  <a:lnTo>
                    <a:pt x="108" y="48"/>
                  </a:lnTo>
                  <a:lnTo>
                    <a:pt x="108" y="53"/>
                  </a:lnTo>
                  <a:lnTo>
                    <a:pt x="110" y="62"/>
                  </a:lnTo>
                  <a:lnTo>
                    <a:pt x="118" y="75"/>
                  </a:lnTo>
                  <a:lnTo>
                    <a:pt x="129" y="94"/>
                  </a:lnTo>
                  <a:lnTo>
                    <a:pt x="145" y="112"/>
                  </a:lnTo>
                  <a:lnTo>
                    <a:pt x="156" y="120"/>
                  </a:lnTo>
                  <a:lnTo>
                    <a:pt x="159" y="123"/>
                  </a:lnTo>
                  <a:lnTo>
                    <a:pt x="137" y="147"/>
                  </a:lnTo>
                  <a:lnTo>
                    <a:pt x="137" y="150"/>
                  </a:lnTo>
                  <a:lnTo>
                    <a:pt x="137" y="150"/>
                  </a:lnTo>
                  <a:lnTo>
                    <a:pt x="135" y="150"/>
                  </a:lnTo>
                  <a:lnTo>
                    <a:pt x="135" y="150"/>
                  </a:lnTo>
                  <a:lnTo>
                    <a:pt x="135" y="150"/>
                  </a:lnTo>
                  <a:lnTo>
                    <a:pt x="132" y="150"/>
                  </a:lnTo>
                  <a:lnTo>
                    <a:pt x="129" y="150"/>
                  </a:lnTo>
                  <a:lnTo>
                    <a:pt x="129" y="150"/>
                  </a:lnTo>
                  <a:lnTo>
                    <a:pt x="124" y="150"/>
                  </a:lnTo>
                  <a:lnTo>
                    <a:pt x="97" y="139"/>
                  </a:lnTo>
                  <a:lnTo>
                    <a:pt x="89" y="139"/>
                  </a:lnTo>
                  <a:lnTo>
                    <a:pt x="86" y="139"/>
                  </a:lnTo>
                  <a:lnTo>
                    <a:pt x="73" y="139"/>
                  </a:lnTo>
                  <a:lnTo>
                    <a:pt x="70" y="139"/>
                  </a:lnTo>
                  <a:lnTo>
                    <a:pt x="67" y="139"/>
                  </a:lnTo>
                  <a:lnTo>
                    <a:pt x="65" y="139"/>
                  </a:lnTo>
                  <a:lnTo>
                    <a:pt x="62" y="142"/>
                  </a:lnTo>
                  <a:lnTo>
                    <a:pt x="57" y="142"/>
                  </a:lnTo>
                  <a:lnTo>
                    <a:pt x="57" y="142"/>
                  </a:lnTo>
                  <a:lnTo>
                    <a:pt x="57" y="145"/>
                  </a:lnTo>
                  <a:lnTo>
                    <a:pt x="46" y="155"/>
                  </a:lnTo>
                  <a:lnTo>
                    <a:pt x="14" y="209"/>
                  </a:lnTo>
                  <a:lnTo>
                    <a:pt x="0" y="230"/>
                  </a:lnTo>
                  <a:lnTo>
                    <a:pt x="0" y="233"/>
                  </a:lnTo>
                  <a:lnTo>
                    <a:pt x="0" y="236"/>
                  </a:lnTo>
                  <a:lnTo>
                    <a:pt x="0" y="236"/>
                  </a:lnTo>
                  <a:lnTo>
                    <a:pt x="0" y="236"/>
                  </a:lnTo>
                  <a:lnTo>
                    <a:pt x="0" y="241"/>
                  </a:lnTo>
                  <a:lnTo>
                    <a:pt x="0" y="244"/>
                  </a:lnTo>
                  <a:lnTo>
                    <a:pt x="3" y="247"/>
                  </a:lnTo>
                  <a:lnTo>
                    <a:pt x="3" y="249"/>
                  </a:lnTo>
                  <a:lnTo>
                    <a:pt x="6" y="249"/>
                  </a:lnTo>
                  <a:lnTo>
                    <a:pt x="6" y="252"/>
                  </a:lnTo>
                  <a:lnTo>
                    <a:pt x="8" y="252"/>
                  </a:lnTo>
                  <a:lnTo>
                    <a:pt x="11" y="252"/>
                  </a:lnTo>
                  <a:lnTo>
                    <a:pt x="11" y="255"/>
                  </a:lnTo>
                  <a:lnTo>
                    <a:pt x="14" y="255"/>
                  </a:lnTo>
                  <a:lnTo>
                    <a:pt x="17" y="255"/>
                  </a:lnTo>
                  <a:lnTo>
                    <a:pt x="19" y="257"/>
                  </a:lnTo>
                  <a:lnTo>
                    <a:pt x="22" y="257"/>
                  </a:lnTo>
                  <a:lnTo>
                    <a:pt x="25" y="255"/>
                  </a:lnTo>
                  <a:lnTo>
                    <a:pt x="27" y="255"/>
                  </a:lnTo>
                  <a:lnTo>
                    <a:pt x="27" y="255"/>
                  </a:lnTo>
                  <a:lnTo>
                    <a:pt x="33" y="252"/>
                  </a:lnTo>
                  <a:lnTo>
                    <a:pt x="35" y="249"/>
                  </a:lnTo>
                  <a:lnTo>
                    <a:pt x="38" y="247"/>
                  </a:lnTo>
                  <a:lnTo>
                    <a:pt x="43" y="241"/>
                  </a:lnTo>
                  <a:lnTo>
                    <a:pt x="59" y="212"/>
                  </a:lnTo>
                  <a:lnTo>
                    <a:pt x="76" y="190"/>
                  </a:lnTo>
                  <a:lnTo>
                    <a:pt x="81" y="182"/>
                  </a:lnTo>
                  <a:lnTo>
                    <a:pt x="81" y="177"/>
                  </a:lnTo>
                  <a:lnTo>
                    <a:pt x="135" y="201"/>
                  </a:lnTo>
                  <a:lnTo>
                    <a:pt x="86" y="263"/>
                  </a:lnTo>
                  <a:lnTo>
                    <a:pt x="148" y="335"/>
                  </a:lnTo>
                  <a:lnTo>
                    <a:pt x="151" y="335"/>
                  </a:lnTo>
                  <a:lnTo>
                    <a:pt x="153" y="338"/>
                  </a:lnTo>
                  <a:lnTo>
                    <a:pt x="153" y="338"/>
                  </a:lnTo>
                  <a:lnTo>
                    <a:pt x="156" y="338"/>
                  </a:lnTo>
                  <a:lnTo>
                    <a:pt x="156" y="338"/>
                  </a:lnTo>
                  <a:lnTo>
                    <a:pt x="159" y="338"/>
                  </a:lnTo>
                  <a:lnTo>
                    <a:pt x="161" y="338"/>
                  </a:lnTo>
                  <a:lnTo>
                    <a:pt x="167" y="338"/>
                  </a:lnTo>
                  <a:lnTo>
                    <a:pt x="172" y="335"/>
                  </a:lnTo>
                  <a:lnTo>
                    <a:pt x="172" y="335"/>
                  </a:lnTo>
                  <a:lnTo>
                    <a:pt x="175" y="332"/>
                  </a:lnTo>
                  <a:lnTo>
                    <a:pt x="177" y="332"/>
                  </a:lnTo>
                  <a:lnTo>
                    <a:pt x="177" y="330"/>
                  </a:lnTo>
                  <a:lnTo>
                    <a:pt x="180" y="330"/>
                  </a:lnTo>
                  <a:lnTo>
                    <a:pt x="180" y="327"/>
                  </a:lnTo>
                  <a:lnTo>
                    <a:pt x="183" y="324"/>
                  </a:lnTo>
                  <a:lnTo>
                    <a:pt x="183" y="322"/>
                  </a:lnTo>
                  <a:lnTo>
                    <a:pt x="183" y="322"/>
                  </a:lnTo>
                  <a:lnTo>
                    <a:pt x="186" y="319"/>
                  </a:lnTo>
                  <a:lnTo>
                    <a:pt x="186" y="316"/>
                  </a:lnTo>
                  <a:lnTo>
                    <a:pt x="186" y="314"/>
                  </a:lnTo>
                  <a:lnTo>
                    <a:pt x="183" y="311"/>
                  </a:lnTo>
                  <a:lnTo>
                    <a:pt x="183" y="308"/>
                  </a:lnTo>
                  <a:lnTo>
                    <a:pt x="183" y="305"/>
                  </a:lnTo>
                  <a:lnTo>
                    <a:pt x="180" y="303"/>
                  </a:lnTo>
                  <a:lnTo>
                    <a:pt x="145" y="263"/>
                  </a:lnTo>
                  <a:lnTo>
                    <a:pt x="145" y="263"/>
                  </a:lnTo>
                  <a:lnTo>
                    <a:pt x="145" y="263"/>
                  </a:lnTo>
                  <a:close/>
                  <a:moveTo>
                    <a:pt x="231" y="292"/>
                  </a:moveTo>
                  <a:lnTo>
                    <a:pt x="231" y="292"/>
                  </a:lnTo>
                  <a:lnTo>
                    <a:pt x="204" y="338"/>
                  </a:lnTo>
                  <a:lnTo>
                    <a:pt x="204" y="338"/>
                  </a:lnTo>
                  <a:lnTo>
                    <a:pt x="204" y="338"/>
                  </a:lnTo>
                  <a:lnTo>
                    <a:pt x="204" y="338"/>
                  </a:lnTo>
                  <a:lnTo>
                    <a:pt x="202" y="338"/>
                  </a:lnTo>
                  <a:lnTo>
                    <a:pt x="202" y="338"/>
                  </a:lnTo>
                  <a:lnTo>
                    <a:pt x="202" y="338"/>
                  </a:lnTo>
                  <a:lnTo>
                    <a:pt x="202" y="338"/>
                  </a:lnTo>
                  <a:lnTo>
                    <a:pt x="199" y="338"/>
                  </a:lnTo>
                  <a:lnTo>
                    <a:pt x="194" y="335"/>
                  </a:lnTo>
                  <a:lnTo>
                    <a:pt x="218" y="287"/>
                  </a:lnTo>
                  <a:lnTo>
                    <a:pt x="231" y="292"/>
                  </a:lnTo>
                  <a:lnTo>
                    <a:pt x="231" y="292"/>
                  </a:lnTo>
                  <a:close/>
                  <a:moveTo>
                    <a:pt x="373" y="316"/>
                  </a:moveTo>
                  <a:lnTo>
                    <a:pt x="368" y="316"/>
                  </a:lnTo>
                  <a:lnTo>
                    <a:pt x="365" y="314"/>
                  </a:lnTo>
                  <a:lnTo>
                    <a:pt x="363" y="311"/>
                  </a:lnTo>
                  <a:lnTo>
                    <a:pt x="360" y="308"/>
                  </a:lnTo>
                  <a:lnTo>
                    <a:pt x="357" y="308"/>
                  </a:lnTo>
                  <a:lnTo>
                    <a:pt x="355" y="303"/>
                  </a:lnTo>
                  <a:lnTo>
                    <a:pt x="355" y="300"/>
                  </a:lnTo>
                  <a:lnTo>
                    <a:pt x="352" y="297"/>
                  </a:lnTo>
                  <a:lnTo>
                    <a:pt x="352" y="295"/>
                  </a:lnTo>
                  <a:lnTo>
                    <a:pt x="352" y="292"/>
                  </a:lnTo>
                  <a:lnTo>
                    <a:pt x="352" y="289"/>
                  </a:lnTo>
                  <a:lnTo>
                    <a:pt x="352" y="284"/>
                  </a:lnTo>
                  <a:lnTo>
                    <a:pt x="355" y="281"/>
                  </a:lnTo>
                  <a:lnTo>
                    <a:pt x="357" y="276"/>
                  </a:lnTo>
                  <a:lnTo>
                    <a:pt x="360" y="273"/>
                  </a:lnTo>
                  <a:lnTo>
                    <a:pt x="363" y="271"/>
                  </a:lnTo>
                  <a:lnTo>
                    <a:pt x="363" y="271"/>
                  </a:lnTo>
                  <a:lnTo>
                    <a:pt x="365" y="268"/>
                  </a:lnTo>
                  <a:lnTo>
                    <a:pt x="371" y="265"/>
                  </a:lnTo>
                  <a:lnTo>
                    <a:pt x="371" y="265"/>
                  </a:lnTo>
                  <a:lnTo>
                    <a:pt x="373" y="265"/>
                  </a:lnTo>
                  <a:lnTo>
                    <a:pt x="376" y="265"/>
                  </a:lnTo>
                  <a:lnTo>
                    <a:pt x="379" y="265"/>
                  </a:lnTo>
                  <a:lnTo>
                    <a:pt x="381" y="265"/>
                  </a:lnTo>
                  <a:lnTo>
                    <a:pt x="381" y="265"/>
                  </a:lnTo>
                  <a:lnTo>
                    <a:pt x="389" y="265"/>
                  </a:lnTo>
                  <a:lnTo>
                    <a:pt x="392" y="268"/>
                  </a:lnTo>
                  <a:lnTo>
                    <a:pt x="395" y="271"/>
                  </a:lnTo>
                  <a:lnTo>
                    <a:pt x="400" y="273"/>
                  </a:lnTo>
                  <a:lnTo>
                    <a:pt x="400" y="276"/>
                  </a:lnTo>
                  <a:lnTo>
                    <a:pt x="403" y="276"/>
                  </a:lnTo>
                  <a:lnTo>
                    <a:pt x="403" y="279"/>
                  </a:lnTo>
                  <a:lnTo>
                    <a:pt x="403" y="281"/>
                  </a:lnTo>
                  <a:lnTo>
                    <a:pt x="405" y="284"/>
                  </a:lnTo>
                  <a:lnTo>
                    <a:pt x="405" y="287"/>
                  </a:lnTo>
                  <a:lnTo>
                    <a:pt x="405" y="289"/>
                  </a:lnTo>
                  <a:lnTo>
                    <a:pt x="405" y="292"/>
                  </a:lnTo>
                  <a:lnTo>
                    <a:pt x="405" y="295"/>
                  </a:lnTo>
                  <a:lnTo>
                    <a:pt x="405" y="300"/>
                  </a:lnTo>
                  <a:lnTo>
                    <a:pt x="403" y="303"/>
                  </a:lnTo>
                  <a:lnTo>
                    <a:pt x="403" y="305"/>
                  </a:lnTo>
                  <a:lnTo>
                    <a:pt x="400" y="308"/>
                  </a:lnTo>
                  <a:lnTo>
                    <a:pt x="397" y="311"/>
                  </a:lnTo>
                  <a:lnTo>
                    <a:pt x="395" y="311"/>
                  </a:lnTo>
                  <a:lnTo>
                    <a:pt x="395" y="314"/>
                  </a:lnTo>
                  <a:lnTo>
                    <a:pt x="392" y="316"/>
                  </a:lnTo>
                  <a:lnTo>
                    <a:pt x="387" y="316"/>
                  </a:lnTo>
                  <a:lnTo>
                    <a:pt x="384" y="316"/>
                  </a:lnTo>
                  <a:lnTo>
                    <a:pt x="379" y="316"/>
                  </a:lnTo>
                  <a:lnTo>
                    <a:pt x="373" y="316"/>
                  </a:lnTo>
                  <a:lnTo>
                    <a:pt x="373" y="316"/>
                  </a:lnTo>
                  <a:close/>
                  <a:moveTo>
                    <a:pt x="236" y="263"/>
                  </a:moveTo>
                  <a:lnTo>
                    <a:pt x="236" y="263"/>
                  </a:lnTo>
                  <a:lnTo>
                    <a:pt x="210" y="271"/>
                  </a:lnTo>
                  <a:lnTo>
                    <a:pt x="180" y="289"/>
                  </a:lnTo>
                  <a:lnTo>
                    <a:pt x="177" y="281"/>
                  </a:lnTo>
                  <a:lnTo>
                    <a:pt x="212" y="255"/>
                  </a:lnTo>
                  <a:lnTo>
                    <a:pt x="226" y="249"/>
                  </a:lnTo>
                  <a:lnTo>
                    <a:pt x="231" y="247"/>
                  </a:lnTo>
                  <a:lnTo>
                    <a:pt x="236" y="263"/>
                  </a:lnTo>
                  <a:lnTo>
                    <a:pt x="236" y="263"/>
                  </a:lnTo>
                  <a:close/>
                  <a:moveTo>
                    <a:pt x="569" y="279"/>
                  </a:moveTo>
                  <a:lnTo>
                    <a:pt x="569" y="279"/>
                  </a:lnTo>
                  <a:lnTo>
                    <a:pt x="443" y="279"/>
                  </a:lnTo>
                  <a:lnTo>
                    <a:pt x="443" y="276"/>
                  </a:lnTo>
                  <a:lnTo>
                    <a:pt x="443" y="273"/>
                  </a:lnTo>
                  <a:lnTo>
                    <a:pt x="440" y="268"/>
                  </a:lnTo>
                  <a:lnTo>
                    <a:pt x="438" y="263"/>
                  </a:lnTo>
                  <a:lnTo>
                    <a:pt x="435" y="257"/>
                  </a:lnTo>
                  <a:lnTo>
                    <a:pt x="430" y="249"/>
                  </a:lnTo>
                  <a:lnTo>
                    <a:pt x="424" y="241"/>
                  </a:lnTo>
                  <a:lnTo>
                    <a:pt x="416" y="236"/>
                  </a:lnTo>
                  <a:lnTo>
                    <a:pt x="411" y="230"/>
                  </a:lnTo>
                  <a:lnTo>
                    <a:pt x="405" y="228"/>
                  </a:lnTo>
                  <a:lnTo>
                    <a:pt x="400" y="225"/>
                  </a:lnTo>
                  <a:lnTo>
                    <a:pt x="392" y="222"/>
                  </a:lnTo>
                  <a:lnTo>
                    <a:pt x="381" y="222"/>
                  </a:lnTo>
                  <a:lnTo>
                    <a:pt x="371" y="220"/>
                  </a:lnTo>
                  <a:lnTo>
                    <a:pt x="360" y="222"/>
                  </a:lnTo>
                  <a:lnTo>
                    <a:pt x="349" y="225"/>
                  </a:lnTo>
                  <a:lnTo>
                    <a:pt x="344" y="228"/>
                  </a:lnTo>
                  <a:lnTo>
                    <a:pt x="341" y="230"/>
                  </a:lnTo>
                  <a:lnTo>
                    <a:pt x="336" y="233"/>
                  </a:lnTo>
                  <a:lnTo>
                    <a:pt x="330" y="236"/>
                  </a:lnTo>
                  <a:lnTo>
                    <a:pt x="322" y="244"/>
                  </a:lnTo>
                  <a:lnTo>
                    <a:pt x="317" y="252"/>
                  </a:lnTo>
                  <a:lnTo>
                    <a:pt x="314" y="257"/>
                  </a:lnTo>
                  <a:lnTo>
                    <a:pt x="309" y="271"/>
                  </a:lnTo>
                  <a:lnTo>
                    <a:pt x="306" y="276"/>
                  </a:lnTo>
                  <a:lnTo>
                    <a:pt x="306" y="279"/>
                  </a:lnTo>
                  <a:lnTo>
                    <a:pt x="258" y="279"/>
                  </a:lnTo>
                  <a:lnTo>
                    <a:pt x="258" y="249"/>
                  </a:lnTo>
                  <a:lnTo>
                    <a:pt x="277" y="249"/>
                  </a:lnTo>
                  <a:lnTo>
                    <a:pt x="277" y="142"/>
                  </a:lnTo>
                  <a:lnTo>
                    <a:pt x="333" y="134"/>
                  </a:lnTo>
                  <a:lnTo>
                    <a:pt x="349" y="129"/>
                  </a:lnTo>
                  <a:lnTo>
                    <a:pt x="352" y="129"/>
                  </a:lnTo>
                  <a:lnTo>
                    <a:pt x="352" y="129"/>
                  </a:lnTo>
                  <a:lnTo>
                    <a:pt x="352" y="129"/>
                  </a:lnTo>
                  <a:lnTo>
                    <a:pt x="352" y="126"/>
                  </a:lnTo>
                  <a:lnTo>
                    <a:pt x="355" y="126"/>
                  </a:lnTo>
                  <a:lnTo>
                    <a:pt x="355" y="126"/>
                  </a:lnTo>
                  <a:lnTo>
                    <a:pt x="357" y="120"/>
                  </a:lnTo>
                  <a:lnTo>
                    <a:pt x="371" y="94"/>
                  </a:lnTo>
                  <a:lnTo>
                    <a:pt x="403" y="21"/>
                  </a:lnTo>
                  <a:lnTo>
                    <a:pt x="408" y="8"/>
                  </a:lnTo>
                  <a:lnTo>
                    <a:pt x="411" y="5"/>
                  </a:lnTo>
                  <a:lnTo>
                    <a:pt x="411" y="5"/>
                  </a:lnTo>
                  <a:lnTo>
                    <a:pt x="411" y="5"/>
                  </a:lnTo>
                  <a:lnTo>
                    <a:pt x="411" y="5"/>
                  </a:lnTo>
                  <a:lnTo>
                    <a:pt x="424" y="3"/>
                  </a:lnTo>
                  <a:lnTo>
                    <a:pt x="499" y="0"/>
                  </a:lnTo>
                  <a:lnTo>
                    <a:pt x="524" y="3"/>
                  </a:lnTo>
                  <a:lnTo>
                    <a:pt x="532" y="5"/>
                  </a:lnTo>
                  <a:lnTo>
                    <a:pt x="534" y="5"/>
                  </a:lnTo>
                  <a:lnTo>
                    <a:pt x="537" y="8"/>
                  </a:lnTo>
                  <a:lnTo>
                    <a:pt x="540" y="8"/>
                  </a:lnTo>
                  <a:lnTo>
                    <a:pt x="542" y="11"/>
                  </a:lnTo>
                  <a:lnTo>
                    <a:pt x="545" y="13"/>
                  </a:lnTo>
                  <a:lnTo>
                    <a:pt x="548" y="16"/>
                  </a:lnTo>
                  <a:lnTo>
                    <a:pt x="548" y="21"/>
                  </a:lnTo>
                  <a:lnTo>
                    <a:pt x="550" y="24"/>
                  </a:lnTo>
                  <a:lnTo>
                    <a:pt x="550" y="32"/>
                  </a:lnTo>
                  <a:lnTo>
                    <a:pt x="553" y="53"/>
                  </a:lnTo>
                  <a:lnTo>
                    <a:pt x="550" y="129"/>
                  </a:lnTo>
                  <a:lnTo>
                    <a:pt x="599" y="129"/>
                  </a:lnTo>
                  <a:lnTo>
                    <a:pt x="607" y="129"/>
                  </a:lnTo>
                  <a:lnTo>
                    <a:pt x="607" y="129"/>
                  </a:lnTo>
                  <a:lnTo>
                    <a:pt x="609" y="131"/>
                  </a:lnTo>
                  <a:lnTo>
                    <a:pt x="609" y="131"/>
                  </a:lnTo>
                  <a:lnTo>
                    <a:pt x="609" y="131"/>
                  </a:lnTo>
                  <a:lnTo>
                    <a:pt x="612" y="131"/>
                  </a:lnTo>
                  <a:lnTo>
                    <a:pt x="612" y="131"/>
                  </a:lnTo>
                  <a:lnTo>
                    <a:pt x="612" y="131"/>
                  </a:lnTo>
                  <a:lnTo>
                    <a:pt x="684" y="263"/>
                  </a:lnTo>
                  <a:lnTo>
                    <a:pt x="569" y="263"/>
                  </a:lnTo>
                  <a:lnTo>
                    <a:pt x="569" y="279"/>
                  </a:lnTo>
                  <a:lnTo>
                    <a:pt x="569" y="279"/>
                  </a:lnTo>
                  <a:close/>
                  <a:moveTo>
                    <a:pt x="247" y="212"/>
                  </a:moveTo>
                  <a:lnTo>
                    <a:pt x="207" y="212"/>
                  </a:lnTo>
                  <a:lnTo>
                    <a:pt x="215" y="198"/>
                  </a:lnTo>
                  <a:lnTo>
                    <a:pt x="228" y="198"/>
                  </a:lnTo>
                  <a:lnTo>
                    <a:pt x="228" y="185"/>
                  </a:lnTo>
                  <a:lnTo>
                    <a:pt x="247" y="185"/>
                  </a:lnTo>
                  <a:lnTo>
                    <a:pt x="247" y="212"/>
                  </a:lnTo>
                  <a:lnTo>
                    <a:pt x="247" y="212"/>
                  </a:lnTo>
                  <a:close/>
                  <a:moveTo>
                    <a:pt x="239" y="112"/>
                  </a:moveTo>
                  <a:lnTo>
                    <a:pt x="234" y="110"/>
                  </a:lnTo>
                  <a:lnTo>
                    <a:pt x="231" y="107"/>
                  </a:lnTo>
                  <a:lnTo>
                    <a:pt x="226" y="104"/>
                  </a:lnTo>
                  <a:lnTo>
                    <a:pt x="223" y="104"/>
                  </a:lnTo>
                  <a:lnTo>
                    <a:pt x="220" y="102"/>
                  </a:lnTo>
                  <a:lnTo>
                    <a:pt x="218" y="96"/>
                  </a:lnTo>
                  <a:lnTo>
                    <a:pt x="215" y="94"/>
                  </a:lnTo>
                  <a:lnTo>
                    <a:pt x="215" y="88"/>
                  </a:lnTo>
                  <a:lnTo>
                    <a:pt x="212" y="86"/>
                  </a:lnTo>
                  <a:lnTo>
                    <a:pt x="212" y="83"/>
                  </a:lnTo>
                  <a:lnTo>
                    <a:pt x="212" y="80"/>
                  </a:lnTo>
                  <a:lnTo>
                    <a:pt x="212" y="75"/>
                  </a:lnTo>
                  <a:lnTo>
                    <a:pt x="215" y="70"/>
                  </a:lnTo>
                  <a:lnTo>
                    <a:pt x="215" y="64"/>
                  </a:lnTo>
                  <a:lnTo>
                    <a:pt x="218" y="59"/>
                  </a:lnTo>
                  <a:lnTo>
                    <a:pt x="220" y="56"/>
                  </a:lnTo>
                  <a:lnTo>
                    <a:pt x="226" y="53"/>
                  </a:lnTo>
                  <a:lnTo>
                    <a:pt x="228" y="51"/>
                  </a:lnTo>
                  <a:lnTo>
                    <a:pt x="231" y="48"/>
                  </a:lnTo>
                  <a:lnTo>
                    <a:pt x="234" y="48"/>
                  </a:lnTo>
                  <a:lnTo>
                    <a:pt x="236" y="48"/>
                  </a:lnTo>
                  <a:lnTo>
                    <a:pt x="239" y="45"/>
                  </a:lnTo>
                  <a:lnTo>
                    <a:pt x="242" y="45"/>
                  </a:lnTo>
                  <a:lnTo>
                    <a:pt x="245" y="48"/>
                  </a:lnTo>
                  <a:lnTo>
                    <a:pt x="250" y="48"/>
                  </a:lnTo>
                  <a:lnTo>
                    <a:pt x="253" y="48"/>
                  </a:lnTo>
                  <a:lnTo>
                    <a:pt x="258" y="51"/>
                  </a:lnTo>
                  <a:lnTo>
                    <a:pt x="261" y="53"/>
                  </a:lnTo>
                  <a:lnTo>
                    <a:pt x="263" y="56"/>
                  </a:lnTo>
                  <a:lnTo>
                    <a:pt x="266" y="59"/>
                  </a:lnTo>
                  <a:lnTo>
                    <a:pt x="269" y="62"/>
                  </a:lnTo>
                  <a:lnTo>
                    <a:pt x="269" y="64"/>
                  </a:lnTo>
                  <a:lnTo>
                    <a:pt x="271" y="64"/>
                  </a:lnTo>
                  <a:lnTo>
                    <a:pt x="271" y="67"/>
                  </a:lnTo>
                  <a:lnTo>
                    <a:pt x="274" y="72"/>
                  </a:lnTo>
                  <a:lnTo>
                    <a:pt x="274" y="78"/>
                  </a:lnTo>
                  <a:lnTo>
                    <a:pt x="274" y="83"/>
                  </a:lnTo>
                  <a:lnTo>
                    <a:pt x="271" y="88"/>
                  </a:lnTo>
                  <a:lnTo>
                    <a:pt x="271" y="94"/>
                  </a:lnTo>
                  <a:lnTo>
                    <a:pt x="269" y="96"/>
                  </a:lnTo>
                  <a:lnTo>
                    <a:pt x="266" y="102"/>
                  </a:lnTo>
                  <a:lnTo>
                    <a:pt x="263" y="104"/>
                  </a:lnTo>
                  <a:lnTo>
                    <a:pt x="261" y="107"/>
                  </a:lnTo>
                  <a:lnTo>
                    <a:pt x="255" y="107"/>
                  </a:lnTo>
                  <a:lnTo>
                    <a:pt x="253" y="110"/>
                  </a:lnTo>
                  <a:lnTo>
                    <a:pt x="250" y="110"/>
                  </a:lnTo>
                  <a:lnTo>
                    <a:pt x="245" y="112"/>
                  </a:lnTo>
                  <a:lnTo>
                    <a:pt x="239" y="112"/>
                  </a:lnTo>
                  <a:lnTo>
                    <a:pt x="239" y="112"/>
                  </a:lnTo>
                  <a:close/>
                  <a:moveTo>
                    <a:pt x="392" y="102"/>
                  </a:moveTo>
                  <a:lnTo>
                    <a:pt x="392" y="102"/>
                  </a:lnTo>
                  <a:lnTo>
                    <a:pt x="430" y="102"/>
                  </a:lnTo>
                  <a:lnTo>
                    <a:pt x="422" y="88"/>
                  </a:lnTo>
                  <a:lnTo>
                    <a:pt x="435" y="83"/>
                  </a:lnTo>
                  <a:lnTo>
                    <a:pt x="440" y="94"/>
                  </a:lnTo>
                  <a:lnTo>
                    <a:pt x="443" y="96"/>
                  </a:lnTo>
                  <a:lnTo>
                    <a:pt x="443" y="99"/>
                  </a:lnTo>
                  <a:lnTo>
                    <a:pt x="443" y="99"/>
                  </a:lnTo>
                  <a:lnTo>
                    <a:pt x="443" y="99"/>
                  </a:lnTo>
                  <a:lnTo>
                    <a:pt x="446" y="102"/>
                  </a:lnTo>
                  <a:lnTo>
                    <a:pt x="446" y="102"/>
                  </a:lnTo>
                  <a:lnTo>
                    <a:pt x="448" y="102"/>
                  </a:lnTo>
                  <a:lnTo>
                    <a:pt x="448" y="102"/>
                  </a:lnTo>
                  <a:lnTo>
                    <a:pt x="451" y="102"/>
                  </a:lnTo>
                  <a:lnTo>
                    <a:pt x="462" y="102"/>
                  </a:lnTo>
                  <a:lnTo>
                    <a:pt x="467" y="72"/>
                  </a:lnTo>
                  <a:lnTo>
                    <a:pt x="505" y="72"/>
                  </a:lnTo>
                  <a:lnTo>
                    <a:pt x="507" y="102"/>
                  </a:lnTo>
                  <a:lnTo>
                    <a:pt x="529" y="102"/>
                  </a:lnTo>
                  <a:lnTo>
                    <a:pt x="529" y="29"/>
                  </a:lnTo>
                  <a:lnTo>
                    <a:pt x="440" y="29"/>
                  </a:lnTo>
                  <a:lnTo>
                    <a:pt x="432" y="29"/>
                  </a:lnTo>
                  <a:lnTo>
                    <a:pt x="430" y="29"/>
                  </a:lnTo>
                  <a:lnTo>
                    <a:pt x="430" y="29"/>
                  </a:lnTo>
                  <a:lnTo>
                    <a:pt x="427" y="29"/>
                  </a:lnTo>
                  <a:lnTo>
                    <a:pt x="424" y="29"/>
                  </a:lnTo>
                  <a:lnTo>
                    <a:pt x="424" y="32"/>
                  </a:lnTo>
                  <a:lnTo>
                    <a:pt x="392" y="102"/>
                  </a:lnTo>
                  <a:lnTo>
                    <a:pt x="392" y="102"/>
                  </a:lnTo>
                  <a:close/>
                  <a:moveTo>
                    <a:pt x="481" y="59"/>
                  </a:moveTo>
                  <a:lnTo>
                    <a:pt x="483" y="59"/>
                  </a:lnTo>
                  <a:lnTo>
                    <a:pt x="489" y="59"/>
                  </a:lnTo>
                  <a:lnTo>
                    <a:pt x="489" y="59"/>
                  </a:lnTo>
                  <a:lnTo>
                    <a:pt x="491" y="59"/>
                  </a:lnTo>
                  <a:lnTo>
                    <a:pt x="491" y="59"/>
                  </a:lnTo>
                  <a:lnTo>
                    <a:pt x="494" y="59"/>
                  </a:lnTo>
                  <a:lnTo>
                    <a:pt x="494" y="56"/>
                  </a:lnTo>
                  <a:lnTo>
                    <a:pt x="494" y="56"/>
                  </a:lnTo>
                  <a:lnTo>
                    <a:pt x="497" y="56"/>
                  </a:lnTo>
                  <a:lnTo>
                    <a:pt x="497" y="53"/>
                  </a:lnTo>
                  <a:lnTo>
                    <a:pt x="497" y="53"/>
                  </a:lnTo>
                  <a:lnTo>
                    <a:pt x="497" y="51"/>
                  </a:lnTo>
                  <a:lnTo>
                    <a:pt x="499" y="51"/>
                  </a:lnTo>
                  <a:lnTo>
                    <a:pt x="499" y="48"/>
                  </a:lnTo>
                  <a:lnTo>
                    <a:pt x="499" y="48"/>
                  </a:lnTo>
                  <a:lnTo>
                    <a:pt x="499" y="45"/>
                  </a:lnTo>
                  <a:lnTo>
                    <a:pt x="499" y="45"/>
                  </a:lnTo>
                  <a:lnTo>
                    <a:pt x="497" y="45"/>
                  </a:lnTo>
                  <a:lnTo>
                    <a:pt x="497" y="43"/>
                  </a:lnTo>
                  <a:lnTo>
                    <a:pt x="497" y="40"/>
                  </a:lnTo>
                  <a:lnTo>
                    <a:pt x="494" y="37"/>
                  </a:lnTo>
                  <a:lnTo>
                    <a:pt x="494" y="37"/>
                  </a:lnTo>
                  <a:lnTo>
                    <a:pt x="491" y="37"/>
                  </a:lnTo>
                  <a:lnTo>
                    <a:pt x="491" y="35"/>
                  </a:lnTo>
                  <a:lnTo>
                    <a:pt x="489" y="35"/>
                  </a:lnTo>
                  <a:lnTo>
                    <a:pt x="489" y="35"/>
                  </a:lnTo>
                  <a:lnTo>
                    <a:pt x="486" y="35"/>
                  </a:lnTo>
                  <a:lnTo>
                    <a:pt x="486" y="35"/>
                  </a:lnTo>
                  <a:lnTo>
                    <a:pt x="483" y="35"/>
                  </a:lnTo>
                  <a:lnTo>
                    <a:pt x="483" y="35"/>
                  </a:lnTo>
                  <a:lnTo>
                    <a:pt x="481" y="35"/>
                  </a:lnTo>
                  <a:lnTo>
                    <a:pt x="481" y="35"/>
                  </a:lnTo>
                  <a:lnTo>
                    <a:pt x="481" y="35"/>
                  </a:lnTo>
                  <a:lnTo>
                    <a:pt x="478" y="35"/>
                  </a:lnTo>
                  <a:lnTo>
                    <a:pt x="478" y="37"/>
                  </a:lnTo>
                  <a:lnTo>
                    <a:pt x="475" y="37"/>
                  </a:lnTo>
                  <a:lnTo>
                    <a:pt x="475" y="40"/>
                  </a:lnTo>
                  <a:lnTo>
                    <a:pt x="475" y="40"/>
                  </a:lnTo>
                  <a:lnTo>
                    <a:pt x="475" y="43"/>
                  </a:lnTo>
                  <a:lnTo>
                    <a:pt x="473" y="43"/>
                  </a:lnTo>
                  <a:lnTo>
                    <a:pt x="473" y="45"/>
                  </a:lnTo>
                  <a:lnTo>
                    <a:pt x="473" y="45"/>
                  </a:lnTo>
                  <a:lnTo>
                    <a:pt x="473" y="45"/>
                  </a:lnTo>
                  <a:lnTo>
                    <a:pt x="473" y="48"/>
                  </a:lnTo>
                  <a:lnTo>
                    <a:pt x="473" y="48"/>
                  </a:lnTo>
                  <a:lnTo>
                    <a:pt x="473" y="51"/>
                  </a:lnTo>
                  <a:lnTo>
                    <a:pt x="473" y="51"/>
                  </a:lnTo>
                  <a:lnTo>
                    <a:pt x="473" y="53"/>
                  </a:lnTo>
                  <a:lnTo>
                    <a:pt x="475" y="53"/>
                  </a:lnTo>
                  <a:lnTo>
                    <a:pt x="475" y="56"/>
                  </a:lnTo>
                  <a:lnTo>
                    <a:pt x="475" y="56"/>
                  </a:lnTo>
                  <a:lnTo>
                    <a:pt x="478" y="59"/>
                  </a:lnTo>
                  <a:lnTo>
                    <a:pt x="481" y="59"/>
                  </a:lnTo>
                  <a:lnTo>
                    <a:pt x="481" y="5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54"/>
            <p:cNvSpPr>
              <a:spLocks noEditPoints="1"/>
            </p:cNvSpPr>
            <p:nvPr/>
          </p:nvSpPr>
          <p:spPr bwMode="auto">
            <a:xfrm>
              <a:off x="5978" y="634"/>
              <a:ext cx="1282" cy="1142"/>
            </a:xfrm>
            <a:custGeom>
              <a:avLst/>
              <a:gdLst>
                <a:gd name="T0" fmla="*/ 182 w 1282"/>
                <a:gd name="T1" fmla="*/ 997 h 1142"/>
                <a:gd name="T2" fmla="*/ 652 w 1282"/>
                <a:gd name="T3" fmla="*/ 193 h 1142"/>
                <a:gd name="T4" fmla="*/ 1116 w 1282"/>
                <a:gd name="T5" fmla="*/ 997 h 1142"/>
                <a:gd name="T6" fmla="*/ 182 w 1282"/>
                <a:gd name="T7" fmla="*/ 997 h 1142"/>
                <a:gd name="T8" fmla="*/ 182 w 1282"/>
                <a:gd name="T9" fmla="*/ 997 h 1142"/>
                <a:gd name="T10" fmla="*/ 182 w 1282"/>
                <a:gd name="T11" fmla="*/ 997 h 1142"/>
                <a:gd name="T12" fmla="*/ 83 w 1282"/>
                <a:gd name="T13" fmla="*/ 1142 h 1142"/>
                <a:gd name="T14" fmla="*/ 1202 w 1282"/>
                <a:gd name="T15" fmla="*/ 1142 h 1142"/>
                <a:gd name="T16" fmla="*/ 1210 w 1282"/>
                <a:gd name="T17" fmla="*/ 1142 h 1142"/>
                <a:gd name="T18" fmla="*/ 1218 w 1282"/>
                <a:gd name="T19" fmla="*/ 1139 h 1142"/>
                <a:gd name="T20" fmla="*/ 1226 w 1282"/>
                <a:gd name="T21" fmla="*/ 1139 h 1142"/>
                <a:gd name="T22" fmla="*/ 1234 w 1282"/>
                <a:gd name="T23" fmla="*/ 1136 h 1142"/>
                <a:gd name="T24" fmla="*/ 1242 w 1282"/>
                <a:gd name="T25" fmla="*/ 1131 h 1142"/>
                <a:gd name="T26" fmla="*/ 1247 w 1282"/>
                <a:gd name="T27" fmla="*/ 1128 h 1142"/>
                <a:gd name="T28" fmla="*/ 1253 w 1282"/>
                <a:gd name="T29" fmla="*/ 1123 h 1142"/>
                <a:gd name="T30" fmla="*/ 1258 w 1282"/>
                <a:gd name="T31" fmla="*/ 1120 h 1142"/>
                <a:gd name="T32" fmla="*/ 1263 w 1282"/>
                <a:gd name="T33" fmla="*/ 1115 h 1142"/>
                <a:gd name="T34" fmla="*/ 1266 w 1282"/>
                <a:gd name="T35" fmla="*/ 1110 h 1142"/>
                <a:gd name="T36" fmla="*/ 1274 w 1282"/>
                <a:gd name="T37" fmla="*/ 1096 h 1142"/>
                <a:gd name="T38" fmla="*/ 1277 w 1282"/>
                <a:gd name="T39" fmla="*/ 1088 h 1142"/>
                <a:gd name="T40" fmla="*/ 1279 w 1282"/>
                <a:gd name="T41" fmla="*/ 1077 h 1142"/>
                <a:gd name="T42" fmla="*/ 1282 w 1282"/>
                <a:gd name="T43" fmla="*/ 1072 h 1142"/>
                <a:gd name="T44" fmla="*/ 1282 w 1282"/>
                <a:gd name="T45" fmla="*/ 1064 h 1142"/>
                <a:gd name="T46" fmla="*/ 1282 w 1282"/>
                <a:gd name="T47" fmla="*/ 1053 h 1142"/>
                <a:gd name="T48" fmla="*/ 1279 w 1282"/>
                <a:gd name="T49" fmla="*/ 1045 h 1142"/>
                <a:gd name="T50" fmla="*/ 1277 w 1282"/>
                <a:gd name="T51" fmla="*/ 1035 h 1142"/>
                <a:gd name="T52" fmla="*/ 1269 w 1282"/>
                <a:gd name="T53" fmla="*/ 1016 h 1142"/>
                <a:gd name="T54" fmla="*/ 1247 w 1282"/>
                <a:gd name="T55" fmla="*/ 978 h 1142"/>
                <a:gd name="T56" fmla="*/ 713 w 1282"/>
                <a:gd name="T57" fmla="*/ 37 h 1142"/>
                <a:gd name="T58" fmla="*/ 700 w 1282"/>
                <a:gd name="T59" fmla="*/ 24 h 1142"/>
                <a:gd name="T60" fmla="*/ 695 w 1282"/>
                <a:gd name="T61" fmla="*/ 16 h 1142"/>
                <a:gd name="T62" fmla="*/ 687 w 1282"/>
                <a:gd name="T63" fmla="*/ 10 h 1142"/>
                <a:gd name="T64" fmla="*/ 681 w 1282"/>
                <a:gd name="T65" fmla="*/ 8 h 1142"/>
                <a:gd name="T66" fmla="*/ 676 w 1282"/>
                <a:gd name="T67" fmla="*/ 5 h 1142"/>
                <a:gd name="T68" fmla="*/ 670 w 1282"/>
                <a:gd name="T69" fmla="*/ 2 h 1142"/>
                <a:gd name="T70" fmla="*/ 665 w 1282"/>
                <a:gd name="T71" fmla="*/ 0 h 1142"/>
                <a:gd name="T72" fmla="*/ 657 w 1282"/>
                <a:gd name="T73" fmla="*/ 0 h 1142"/>
                <a:gd name="T74" fmla="*/ 657 w 1282"/>
                <a:gd name="T75" fmla="*/ 0 h 1142"/>
                <a:gd name="T76" fmla="*/ 654 w 1282"/>
                <a:gd name="T77" fmla="*/ 0 h 1142"/>
                <a:gd name="T78" fmla="*/ 649 w 1282"/>
                <a:gd name="T79" fmla="*/ 0 h 1142"/>
                <a:gd name="T80" fmla="*/ 641 w 1282"/>
                <a:gd name="T81" fmla="*/ 2 h 1142"/>
                <a:gd name="T82" fmla="*/ 633 w 1282"/>
                <a:gd name="T83" fmla="*/ 5 h 1142"/>
                <a:gd name="T84" fmla="*/ 625 w 1282"/>
                <a:gd name="T85" fmla="*/ 10 h 1142"/>
                <a:gd name="T86" fmla="*/ 617 w 1282"/>
                <a:gd name="T87" fmla="*/ 16 h 1142"/>
                <a:gd name="T88" fmla="*/ 611 w 1282"/>
                <a:gd name="T89" fmla="*/ 21 h 1142"/>
                <a:gd name="T90" fmla="*/ 5 w 1282"/>
                <a:gd name="T91" fmla="*/ 1035 h 1142"/>
                <a:gd name="T92" fmla="*/ 0 w 1282"/>
                <a:gd name="T93" fmla="*/ 1061 h 1142"/>
                <a:gd name="T94" fmla="*/ 0 w 1282"/>
                <a:gd name="T95" fmla="*/ 1072 h 1142"/>
                <a:gd name="T96" fmla="*/ 3 w 1282"/>
                <a:gd name="T97" fmla="*/ 1083 h 1142"/>
                <a:gd name="T98" fmla="*/ 5 w 1282"/>
                <a:gd name="T99" fmla="*/ 1091 h 1142"/>
                <a:gd name="T100" fmla="*/ 8 w 1282"/>
                <a:gd name="T101" fmla="*/ 1096 h 1142"/>
                <a:gd name="T102" fmla="*/ 13 w 1282"/>
                <a:gd name="T103" fmla="*/ 1102 h 1142"/>
                <a:gd name="T104" fmla="*/ 16 w 1282"/>
                <a:gd name="T105" fmla="*/ 1110 h 1142"/>
                <a:gd name="T106" fmla="*/ 21 w 1282"/>
                <a:gd name="T107" fmla="*/ 1112 h 1142"/>
                <a:gd name="T108" fmla="*/ 24 w 1282"/>
                <a:gd name="T109" fmla="*/ 1118 h 1142"/>
                <a:gd name="T110" fmla="*/ 29 w 1282"/>
                <a:gd name="T111" fmla="*/ 1120 h 1142"/>
                <a:gd name="T112" fmla="*/ 37 w 1282"/>
                <a:gd name="T113" fmla="*/ 1126 h 1142"/>
                <a:gd name="T114" fmla="*/ 45 w 1282"/>
                <a:gd name="T115" fmla="*/ 1131 h 1142"/>
                <a:gd name="T116" fmla="*/ 56 w 1282"/>
                <a:gd name="T117" fmla="*/ 1134 h 1142"/>
                <a:gd name="T118" fmla="*/ 83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3"/>
                  </a:lnTo>
                  <a:lnTo>
                    <a:pt x="1116" y="997"/>
                  </a:lnTo>
                  <a:lnTo>
                    <a:pt x="182" y="997"/>
                  </a:lnTo>
                  <a:lnTo>
                    <a:pt x="182" y="997"/>
                  </a:lnTo>
                  <a:lnTo>
                    <a:pt x="182" y="997"/>
                  </a:lnTo>
                  <a:close/>
                  <a:moveTo>
                    <a:pt x="83" y="1142"/>
                  </a:moveTo>
                  <a:lnTo>
                    <a:pt x="1202" y="1142"/>
                  </a:lnTo>
                  <a:lnTo>
                    <a:pt x="1210" y="1142"/>
                  </a:lnTo>
                  <a:lnTo>
                    <a:pt x="1218" y="1139"/>
                  </a:lnTo>
                  <a:lnTo>
                    <a:pt x="1226" y="1139"/>
                  </a:lnTo>
                  <a:lnTo>
                    <a:pt x="1234" y="1136"/>
                  </a:lnTo>
                  <a:lnTo>
                    <a:pt x="1242" y="1131"/>
                  </a:lnTo>
                  <a:lnTo>
                    <a:pt x="1247" y="1128"/>
                  </a:lnTo>
                  <a:lnTo>
                    <a:pt x="1253" y="1123"/>
                  </a:lnTo>
                  <a:lnTo>
                    <a:pt x="1258" y="1120"/>
                  </a:lnTo>
                  <a:lnTo>
                    <a:pt x="1263" y="1115"/>
                  </a:lnTo>
                  <a:lnTo>
                    <a:pt x="1266" y="1110"/>
                  </a:lnTo>
                  <a:lnTo>
                    <a:pt x="1274" y="1096"/>
                  </a:lnTo>
                  <a:lnTo>
                    <a:pt x="1277" y="1088"/>
                  </a:lnTo>
                  <a:lnTo>
                    <a:pt x="1279" y="1077"/>
                  </a:lnTo>
                  <a:lnTo>
                    <a:pt x="1282" y="1072"/>
                  </a:lnTo>
                  <a:lnTo>
                    <a:pt x="1282" y="1064"/>
                  </a:lnTo>
                  <a:lnTo>
                    <a:pt x="1282" y="1053"/>
                  </a:lnTo>
                  <a:lnTo>
                    <a:pt x="1279" y="1045"/>
                  </a:lnTo>
                  <a:lnTo>
                    <a:pt x="1277" y="1035"/>
                  </a:lnTo>
                  <a:lnTo>
                    <a:pt x="1269" y="1016"/>
                  </a:lnTo>
                  <a:lnTo>
                    <a:pt x="1247" y="978"/>
                  </a:lnTo>
                  <a:lnTo>
                    <a:pt x="713" y="37"/>
                  </a:lnTo>
                  <a:lnTo>
                    <a:pt x="700" y="24"/>
                  </a:lnTo>
                  <a:lnTo>
                    <a:pt x="695" y="16"/>
                  </a:lnTo>
                  <a:lnTo>
                    <a:pt x="687" y="10"/>
                  </a:lnTo>
                  <a:lnTo>
                    <a:pt x="681" y="8"/>
                  </a:lnTo>
                  <a:lnTo>
                    <a:pt x="676" y="5"/>
                  </a:lnTo>
                  <a:lnTo>
                    <a:pt x="670" y="2"/>
                  </a:lnTo>
                  <a:lnTo>
                    <a:pt x="665" y="0"/>
                  </a:lnTo>
                  <a:lnTo>
                    <a:pt x="657" y="0"/>
                  </a:lnTo>
                  <a:lnTo>
                    <a:pt x="657" y="0"/>
                  </a:lnTo>
                  <a:lnTo>
                    <a:pt x="654" y="0"/>
                  </a:lnTo>
                  <a:lnTo>
                    <a:pt x="649" y="0"/>
                  </a:lnTo>
                  <a:lnTo>
                    <a:pt x="641" y="2"/>
                  </a:lnTo>
                  <a:lnTo>
                    <a:pt x="633" y="5"/>
                  </a:lnTo>
                  <a:lnTo>
                    <a:pt x="625" y="10"/>
                  </a:lnTo>
                  <a:lnTo>
                    <a:pt x="617" y="16"/>
                  </a:lnTo>
                  <a:lnTo>
                    <a:pt x="611" y="21"/>
                  </a:lnTo>
                  <a:lnTo>
                    <a:pt x="5" y="1035"/>
                  </a:lnTo>
                  <a:lnTo>
                    <a:pt x="0" y="1061"/>
                  </a:lnTo>
                  <a:lnTo>
                    <a:pt x="0" y="1072"/>
                  </a:lnTo>
                  <a:lnTo>
                    <a:pt x="3" y="1083"/>
                  </a:lnTo>
                  <a:lnTo>
                    <a:pt x="5" y="1091"/>
                  </a:lnTo>
                  <a:lnTo>
                    <a:pt x="8" y="1096"/>
                  </a:lnTo>
                  <a:lnTo>
                    <a:pt x="13" y="1102"/>
                  </a:lnTo>
                  <a:lnTo>
                    <a:pt x="16" y="1110"/>
                  </a:lnTo>
                  <a:lnTo>
                    <a:pt x="21" y="1112"/>
                  </a:lnTo>
                  <a:lnTo>
                    <a:pt x="24" y="1118"/>
                  </a:lnTo>
                  <a:lnTo>
                    <a:pt x="29" y="1120"/>
                  </a:lnTo>
                  <a:lnTo>
                    <a:pt x="37" y="1126"/>
                  </a:lnTo>
                  <a:lnTo>
                    <a:pt x="45" y="1131"/>
                  </a:lnTo>
                  <a:lnTo>
                    <a:pt x="56" y="1134"/>
                  </a:lnTo>
                  <a:lnTo>
                    <a:pt x="83"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55"/>
            <p:cNvSpPr>
              <a:spLocks noEditPoints="1"/>
            </p:cNvSpPr>
            <p:nvPr/>
          </p:nvSpPr>
          <p:spPr bwMode="auto">
            <a:xfrm>
              <a:off x="6225" y="1878"/>
              <a:ext cx="834" cy="193"/>
            </a:xfrm>
            <a:custGeom>
              <a:avLst/>
              <a:gdLst>
                <a:gd name="T0" fmla="*/ 29 w 311"/>
                <a:gd name="T1" fmla="*/ 2 h 72"/>
                <a:gd name="T2" fmla="*/ 12 w 311"/>
                <a:gd name="T3" fmla="*/ 29 h 72"/>
                <a:gd name="T4" fmla="*/ 49 w 311"/>
                <a:gd name="T5" fmla="*/ 35 h 72"/>
                <a:gd name="T6" fmla="*/ 3 w 311"/>
                <a:gd name="T7" fmla="*/ 51 h 72"/>
                <a:gd name="T8" fmla="*/ 10 w 311"/>
                <a:gd name="T9" fmla="*/ 60 h 72"/>
                <a:gd name="T10" fmla="*/ 49 w 311"/>
                <a:gd name="T11" fmla="*/ 66 h 72"/>
                <a:gd name="T12" fmla="*/ 56 w 311"/>
                <a:gd name="T13" fmla="*/ 36 h 72"/>
                <a:gd name="T14" fmla="*/ 33 w 311"/>
                <a:gd name="T15" fmla="*/ 10 h 72"/>
                <a:gd name="T16" fmla="*/ 41 w 311"/>
                <a:gd name="T17" fmla="*/ 22 h 72"/>
                <a:gd name="T18" fmla="*/ 1 w 311"/>
                <a:gd name="T19" fmla="*/ 11 h 72"/>
                <a:gd name="T20" fmla="*/ 110 w 311"/>
                <a:gd name="T21" fmla="*/ 4 h 72"/>
                <a:gd name="T22" fmla="*/ 97 w 311"/>
                <a:gd name="T23" fmla="*/ 22 h 72"/>
                <a:gd name="T24" fmla="*/ 104 w 311"/>
                <a:gd name="T25" fmla="*/ 40 h 72"/>
                <a:gd name="T26" fmla="*/ 107 w 311"/>
                <a:gd name="T27" fmla="*/ 63 h 72"/>
                <a:gd name="T28" fmla="*/ 130 w 311"/>
                <a:gd name="T29" fmla="*/ 56 h 72"/>
                <a:gd name="T30" fmla="*/ 98 w 311"/>
                <a:gd name="T31" fmla="*/ 66 h 72"/>
                <a:gd name="T32" fmla="*/ 146 w 311"/>
                <a:gd name="T33" fmla="*/ 48 h 72"/>
                <a:gd name="T34" fmla="*/ 146 w 311"/>
                <a:gd name="T35" fmla="*/ 48 h 72"/>
                <a:gd name="T36" fmla="*/ 92 w 311"/>
                <a:gd name="T37" fmla="*/ 28 h 72"/>
                <a:gd name="T38" fmla="*/ 192 w 311"/>
                <a:gd name="T39" fmla="*/ 6 h 72"/>
                <a:gd name="T40" fmla="*/ 187 w 311"/>
                <a:gd name="T41" fmla="*/ 0 h 72"/>
                <a:gd name="T42" fmla="*/ 161 w 311"/>
                <a:gd name="T43" fmla="*/ 19 h 72"/>
                <a:gd name="T44" fmla="*/ 165 w 311"/>
                <a:gd name="T45" fmla="*/ 33 h 72"/>
                <a:gd name="T46" fmla="*/ 192 w 311"/>
                <a:gd name="T47" fmla="*/ 40 h 72"/>
                <a:gd name="T48" fmla="*/ 159 w 311"/>
                <a:gd name="T49" fmla="*/ 57 h 72"/>
                <a:gd name="T50" fmla="*/ 191 w 311"/>
                <a:gd name="T51" fmla="*/ 72 h 72"/>
                <a:gd name="T52" fmla="*/ 216 w 311"/>
                <a:gd name="T53" fmla="*/ 56 h 72"/>
                <a:gd name="T54" fmla="*/ 198 w 311"/>
                <a:gd name="T55" fmla="*/ 50 h 72"/>
                <a:gd name="T56" fmla="*/ 220 w 311"/>
                <a:gd name="T57" fmla="*/ 33 h 72"/>
                <a:gd name="T58" fmla="*/ 200 w 311"/>
                <a:gd name="T59" fmla="*/ 25 h 72"/>
                <a:gd name="T60" fmla="*/ 192 w 311"/>
                <a:gd name="T61" fmla="*/ 34 h 72"/>
                <a:gd name="T62" fmla="*/ 224 w 311"/>
                <a:gd name="T63" fmla="*/ 19 h 72"/>
                <a:gd name="T64" fmla="*/ 254 w 311"/>
                <a:gd name="T65" fmla="*/ 13 h 72"/>
                <a:gd name="T66" fmla="*/ 250 w 311"/>
                <a:gd name="T67" fmla="*/ 6 h 72"/>
                <a:gd name="T68" fmla="*/ 240 w 311"/>
                <a:gd name="T69" fmla="*/ 19 h 72"/>
                <a:gd name="T70" fmla="*/ 248 w 311"/>
                <a:gd name="T71" fmla="*/ 40 h 72"/>
                <a:gd name="T72" fmla="*/ 240 w 311"/>
                <a:gd name="T73" fmla="*/ 50 h 72"/>
                <a:gd name="T74" fmla="*/ 253 w 311"/>
                <a:gd name="T75" fmla="*/ 61 h 72"/>
                <a:gd name="T76" fmla="*/ 258 w 311"/>
                <a:gd name="T77" fmla="*/ 61 h 72"/>
                <a:gd name="T78" fmla="*/ 258 w 311"/>
                <a:gd name="T79" fmla="*/ 47 h 72"/>
                <a:gd name="T80" fmla="*/ 265 w 311"/>
                <a:gd name="T81" fmla="*/ 33 h 72"/>
                <a:gd name="T82" fmla="*/ 260 w 311"/>
                <a:gd name="T83" fmla="*/ 23 h 72"/>
                <a:gd name="T84" fmla="*/ 247 w 311"/>
                <a:gd name="T85" fmla="*/ 34 h 72"/>
                <a:gd name="T86" fmla="*/ 265 w 311"/>
                <a:gd name="T87" fmla="*/ 19 h 72"/>
                <a:gd name="T88" fmla="*/ 311 w 311"/>
                <a:gd name="T89" fmla="*/ 7 h 72"/>
                <a:gd name="T90" fmla="*/ 265 w 311"/>
                <a:gd name="T91" fmla="*/ 14 h 72"/>
                <a:gd name="T92" fmla="*/ 274 w 311"/>
                <a:gd name="T93" fmla="*/ 23 h 72"/>
                <a:gd name="T94" fmla="*/ 267 w 311"/>
                <a:gd name="T95" fmla="*/ 70 h 72"/>
                <a:gd name="T96" fmla="*/ 277 w 311"/>
                <a:gd name="T97" fmla="*/ 56 h 72"/>
                <a:gd name="T98" fmla="*/ 282 w 311"/>
                <a:gd name="T99" fmla="*/ 56 h 72"/>
                <a:gd name="T100" fmla="*/ 302 w 311"/>
                <a:gd name="T101" fmla="*/ 50 h 72"/>
                <a:gd name="T102" fmla="*/ 296 w 311"/>
                <a:gd name="T103" fmla="*/ 70 h 72"/>
                <a:gd name="T104" fmla="*/ 308 w 311"/>
                <a:gd name="T105" fmla="*/ 22 h 72"/>
                <a:gd name="T106" fmla="*/ 299 w 311"/>
                <a:gd name="T107" fmla="*/ 13 h 72"/>
                <a:gd name="T108" fmla="*/ 290 w 311"/>
                <a:gd name="T109" fmla="*/ 13 h 72"/>
                <a:gd name="T110" fmla="*/ 290 w 311"/>
                <a:gd name="T111" fmla="*/ 13 h 72"/>
                <a:gd name="T112" fmla="*/ 272 w 311"/>
                <a:gd name="T113" fmla="*/ 27 h 72"/>
                <a:gd name="T114" fmla="*/ 283 w 311"/>
                <a:gd name="T115" fmla="*/ 34 h 72"/>
                <a:gd name="T116" fmla="*/ 302 w 311"/>
                <a:gd name="T117" fmla="*/ 27 h 72"/>
                <a:gd name="T118" fmla="*/ 295 w 311"/>
                <a:gd name="T119" fmla="*/ 2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1" h="72">
                  <a:moveTo>
                    <a:pt x="33" y="10"/>
                  </a:moveTo>
                  <a:cubicBezTo>
                    <a:pt x="33" y="7"/>
                    <a:pt x="34" y="5"/>
                    <a:pt x="35" y="4"/>
                  </a:cubicBezTo>
                  <a:cubicBezTo>
                    <a:pt x="35" y="3"/>
                    <a:pt x="36" y="3"/>
                    <a:pt x="36" y="3"/>
                  </a:cubicBezTo>
                  <a:cubicBezTo>
                    <a:pt x="36" y="2"/>
                    <a:pt x="34" y="2"/>
                    <a:pt x="29" y="2"/>
                  </a:cubicBezTo>
                  <a:cubicBezTo>
                    <a:pt x="28" y="2"/>
                    <a:pt x="27" y="2"/>
                    <a:pt x="26" y="2"/>
                  </a:cubicBezTo>
                  <a:cubicBezTo>
                    <a:pt x="27" y="3"/>
                    <a:pt x="27" y="6"/>
                    <a:pt x="27" y="10"/>
                  </a:cubicBezTo>
                  <a:cubicBezTo>
                    <a:pt x="27" y="29"/>
                    <a:pt x="27" y="29"/>
                    <a:pt x="27" y="29"/>
                  </a:cubicBezTo>
                  <a:cubicBezTo>
                    <a:pt x="12" y="29"/>
                    <a:pt x="12" y="29"/>
                    <a:pt x="12" y="29"/>
                  </a:cubicBezTo>
                  <a:cubicBezTo>
                    <a:pt x="6" y="29"/>
                    <a:pt x="2" y="29"/>
                    <a:pt x="1" y="29"/>
                  </a:cubicBezTo>
                  <a:cubicBezTo>
                    <a:pt x="1" y="35"/>
                    <a:pt x="1" y="35"/>
                    <a:pt x="1" y="35"/>
                  </a:cubicBezTo>
                  <a:cubicBezTo>
                    <a:pt x="3" y="35"/>
                    <a:pt x="6" y="35"/>
                    <a:pt x="12" y="35"/>
                  </a:cubicBezTo>
                  <a:cubicBezTo>
                    <a:pt x="49" y="35"/>
                    <a:pt x="49" y="35"/>
                    <a:pt x="49" y="35"/>
                  </a:cubicBezTo>
                  <a:cubicBezTo>
                    <a:pt x="49" y="45"/>
                    <a:pt x="49" y="45"/>
                    <a:pt x="49" y="45"/>
                  </a:cubicBezTo>
                  <a:cubicBezTo>
                    <a:pt x="13" y="45"/>
                    <a:pt x="13" y="45"/>
                    <a:pt x="13" y="45"/>
                  </a:cubicBezTo>
                  <a:cubicBezTo>
                    <a:pt x="8" y="45"/>
                    <a:pt x="4" y="44"/>
                    <a:pt x="3" y="44"/>
                  </a:cubicBezTo>
                  <a:cubicBezTo>
                    <a:pt x="3" y="51"/>
                    <a:pt x="3" y="51"/>
                    <a:pt x="3" y="51"/>
                  </a:cubicBezTo>
                  <a:cubicBezTo>
                    <a:pt x="5" y="51"/>
                    <a:pt x="8" y="50"/>
                    <a:pt x="14" y="50"/>
                  </a:cubicBezTo>
                  <a:cubicBezTo>
                    <a:pt x="49" y="50"/>
                    <a:pt x="49" y="50"/>
                    <a:pt x="49" y="50"/>
                  </a:cubicBezTo>
                  <a:cubicBezTo>
                    <a:pt x="49" y="60"/>
                    <a:pt x="49" y="60"/>
                    <a:pt x="49" y="60"/>
                  </a:cubicBezTo>
                  <a:cubicBezTo>
                    <a:pt x="10" y="60"/>
                    <a:pt x="10" y="60"/>
                    <a:pt x="10" y="60"/>
                  </a:cubicBezTo>
                  <a:cubicBezTo>
                    <a:pt x="5" y="60"/>
                    <a:pt x="2" y="60"/>
                    <a:pt x="0" y="60"/>
                  </a:cubicBezTo>
                  <a:cubicBezTo>
                    <a:pt x="0" y="66"/>
                    <a:pt x="0" y="66"/>
                    <a:pt x="0" y="66"/>
                  </a:cubicBezTo>
                  <a:cubicBezTo>
                    <a:pt x="2" y="66"/>
                    <a:pt x="5" y="66"/>
                    <a:pt x="11" y="66"/>
                  </a:cubicBezTo>
                  <a:cubicBezTo>
                    <a:pt x="49" y="66"/>
                    <a:pt x="49" y="66"/>
                    <a:pt x="49" y="66"/>
                  </a:cubicBezTo>
                  <a:cubicBezTo>
                    <a:pt x="49" y="71"/>
                    <a:pt x="49" y="71"/>
                    <a:pt x="49" y="71"/>
                  </a:cubicBezTo>
                  <a:cubicBezTo>
                    <a:pt x="56" y="71"/>
                    <a:pt x="56" y="71"/>
                    <a:pt x="56" y="71"/>
                  </a:cubicBezTo>
                  <a:cubicBezTo>
                    <a:pt x="56" y="70"/>
                    <a:pt x="56" y="68"/>
                    <a:pt x="56" y="63"/>
                  </a:cubicBezTo>
                  <a:cubicBezTo>
                    <a:pt x="56" y="36"/>
                    <a:pt x="56" y="36"/>
                    <a:pt x="56" y="36"/>
                  </a:cubicBezTo>
                  <a:cubicBezTo>
                    <a:pt x="56" y="32"/>
                    <a:pt x="56" y="29"/>
                    <a:pt x="56" y="29"/>
                  </a:cubicBezTo>
                  <a:cubicBezTo>
                    <a:pt x="56" y="29"/>
                    <a:pt x="54" y="29"/>
                    <a:pt x="48" y="29"/>
                  </a:cubicBezTo>
                  <a:cubicBezTo>
                    <a:pt x="33" y="29"/>
                    <a:pt x="33" y="29"/>
                    <a:pt x="33" y="29"/>
                  </a:cubicBezTo>
                  <a:cubicBezTo>
                    <a:pt x="33" y="10"/>
                    <a:pt x="33" y="10"/>
                    <a:pt x="33" y="10"/>
                  </a:cubicBezTo>
                  <a:close/>
                  <a:moveTo>
                    <a:pt x="52" y="6"/>
                  </a:moveTo>
                  <a:cubicBezTo>
                    <a:pt x="58" y="10"/>
                    <a:pt x="58" y="10"/>
                    <a:pt x="58" y="10"/>
                  </a:cubicBezTo>
                  <a:cubicBezTo>
                    <a:pt x="55" y="17"/>
                    <a:pt x="51" y="22"/>
                    <a:pt x="47" y="26"/>
                  </a:cubicBezTo>
                  <a:cubicBezTo>
                    <a:pt x="46" y="24"/>
                    <a:pt x="44" y="23"/>
                    <a:pt x="41" y="22"/>
                  </a:cubicBezTo>
                  <a:cubicBezTo>
                    <a:pt x="46" y="18"/>
                    <a:pt x="49" y="13"/>
                    <a:pt x="52" y="6"/>
                  </a:cubicBezTo>
                  <a:close/>
                  <a:moveTo>
                    <a:pt x="19" y="22"/>
                  </a:moveTo>
                  <a:cubicBezTo>
                    <a:pt x="13" y="25"/>
                    <a:pt x="13" y="25"/>
                    <a:pt x="13" y="25"/>
                  </a:cubicBezTo>
                  <a:cubicBezTo>
                    <a:pt x="10" y="19"/>
                    <a:pt x="6" y="15"/>
                    <a:pt x="1" y="11"/>
                  </a:cubicBezTo>
                  <a:cubicBezTo>
                    <a:pt x="7" y="7"/>
                    <a:pt x="7" y="7"/>
                    <a:pt x="7" y="7"/>
                  </a:cubicBezTo>
                  <a:cubicBezTo>
                    <a:pt x="12" y="12"/>
                    <a:pt x="16" y="17"/>
                    <a:pt x="19" y="22"/>
                  </a:cubicBezTo>
                  <a:close/>
                  <a:moveTo>
                    <a:pt x="121" y="19"/>
                  </a:moveTo>
                  <a:cubicBezTo>
                    <a:pt x="117" y="12"/>
                    <a:pt x="113" y="7"/>
                    <a:pt x="110" y="4"/>
                  </a:cubicBezTo>
                  <a:cubicBezTo>
                    <a:pt x="103" y="8"/>
                    <a:pt x="103" y="8"/>
                    <a:pt x="103" y="8"/>
                  </a:cubicBezTo>
                  <a:cubicBezTo>
                    <a:pt x="108" y="13"/>
                    <a:pt x="111" y="18"/>
                    <a:pt x="113" y="23"/>
                  </a:cubicBezTo>
                  <a:cubicBezTo>
                    <a:pt x="121" y="19"/>
                    <a:pt x="121" y="19"/>
                    <a:pt x="121" y="19"/>
                  </a:cubicBezTo>
                  <a:close/>
                  <a:moveTo>
                    <a:pt x="97" y="22"/>
                  </a:moveTo>
                  <a:cubicBezTo>
                    <a:pt x="103" y="23"/>
                    <a:pt x="106" y="23"/>
                    <a:pt x="106" y="24"/>
                  </a:cubicBezTo>
                  <a:cubicBezTo>
                    <a:pt x="106" y="24"/>
                    <a:pt x="106" y="25"/>
                    <a:pt x="105" y="26"/>
                  </a:cubicBezTo>
                  <a:cubicBezTo>
                    <a:pt x="105" y="26"/>
                    <a:pt x="105" y="27"/>
                    <a:pt x="105" y="28"/>
                  </a:cubicBezTo>
                  <a:cubicBezTo>
                    <a:pt x="104" y="32"/>
                    <a:pt x="104" y="36"/>
                    <a:pt x="104" y="40"/>
                  </a:cubicBezTo>
                  <a:cubicBezTo>
                    <a:pt x="104" y="43"/>
                    <a:pt x="104" y="45"/>
                    <a:pt x="104" y="48"/>
                  </a:cubicBezTo>
                  <a:cubicBezTo>
                    <a:pt x="104" y="50"/>
                    <a:pt x="104" y="53"/>
                    <a:pt x="104" y="57"/>
                  </a:cubicBezTo>
                  <a:cubicBezTo>
                    <a:pt x="104" y="60"/>
                    <a:pt x="104" y="61"/>
                    <a:pt x="105" y="61"/>
                  </a:cubicBezTo>
                  <a:cubicBezTo>
                    <a:pt x="105" y="62"/>
                    <a:pt x="106" y="62"/>
                    <a:pt x="107" y="63"/>
                  </a:cubicBezTo>
                  <a:cubicBezTo>
                    <a:pt x="110" y="63"/>
                    <a:pt x="113" y="63"/>
                    <a:pt x="115" y="63"/>
                  </a:cubicBezTo>
                  <a:cubicBezTo>
                    <a:pt x="117" y="63"/>
                    <a:pt x="119" y="62"/>
                    <a:pt x="119" y="62"/>
                  </a:cubicBezTo>
                  <a:cubicBezTo>
                    <a:pt x="121" y="61"/>
                    <a:pt x="123" y="58"/>
                    <a:pt x="123" y="53"/>
                  </a:cubicBezTo>
                  <a:cubicBezTo>
                    <a:pt x="125" y="55"/>
                    <a:pt x="127" y="56"/>
                    <a:pt x="130" y="56"/>
                  </a:cubicBezTo>
                  <a:cubicBezTo>
                    <a:pt x="129" y="61"/>
                    <a:pt x="128" y="65"/>
                    <a:pt x="126" y="67"/>
                  </a:cubicBezTo>
                  <a:cubicBezTo>
                    <a:pt x="124" y="68"/>
                    <a:pt x="121" y="68"/>
                    <a:pt x="117" y="69"/>
                  </a:cubicBezTo>
                  <a:cubicBezTo>
                    <a:pt x="112" y="69"/>
                    <a:pt x="107" y="69"/>
                    <a:pt x="103" y="68"/>
                  </a:cubicBezTo>
                  <a:cubicBezTo>
                    <a:pt x="100" y="67"/>
                    <a:pt x="99" y="67"/>
                    <a:pt x="98" y="66"/>
                  </a:cubicBezTo>
                  <a:cubicBezTo>
                    <a:pt x="98" y="65"/>
                    <a:pt x="97" y="64"/>
                    <a:pt x="97" y="61"/>
                  </a:cubicBezTo>
                  <a:cubicBezTo>
                    <a:pt x="97" y="60"/>
                    <a:pt x="97" y="60"/>
                    <a:pt x="97" y="61"/>
                  </a:cubicBezTo>
                  <a:cubicBezTo>
                    <a:pt x="98" y="40"/>
                    <a:pt x="98" y="27"/>
                    <a:pt x="97" y="22"/>
                  </a:cubicBezTo>
                  <a:close/>
                  <a:moveTo>
                    <a:pt x="146" y="48"/>
                  </a:moveTo>
                  <a:cubicBezTo>
                    <a:pt x="142" y="41"/>
                    <a:pt x="138" y="34"/>
                    <a:pt x="132" y="26"/>
                  </a:cubicBezTo>
                  <a:cubicBezTo>
                    <a:pt x="126" y="29"/>
                    <a:pt x="126" y="29"/>
                    <a:pt x="126" y="29"/>
                  </a:cubicBezTo>
                  <a:cubicBezTo>
                    <a:pt x="132" y="39"/>
                    <a:pt x="136" y="46"/>
                    <a:pt x="137" y="52"/>
                  </a:cubicBezTo>
                  <a:cubicBezTo>
                    <a:pt x="146" y="48"/>
                    <a:pt x="146" y="48"/>
                    <a:pt x="146" y="48"/>
                  </a:cubicBezTo>
                  <a:close/>
                  <a:moveTo>
                    <a:pt x="83" y="27"/>
                  </a:moveTo>
                  <a:cubicBezTo>
                    <a:pt x="82" y="38"/>
                    <a:pt x="80" y="47"/>
                    <a:pt x="76" y="54"/>
                  </a:cubicBezTo>
                  <a:cubicBezTo>
                    <a:pt x="79" y="54"/>
                    <a:pt x="81" y="55"/>
                    <a:pt x="84" y="56"/>
                  </a:cubicBezTo>
                  <a:cubicBezTo>
                    <a:pt x="87" y="47"/>
                    <a:pt x="90" y="38"/>
                    <a:pt x="92" y="28"/>
                  </a:cubicBezTo>
                  <a:cubicBezTo>
                    <a:pt x="83" y="27"/>
                    <a:pt x="83" y="27"/>
                    <a:pt x="83" y="27"/>
                  </a:cubicBezTo>
                  <a:close/>
                  <a:moveTo>
                    <a:pt x="188" y="12"/>
                  </a:moveTo>
                  <a:cubicBezTo>
                    <a:pt x="189" y="11"/>
                    <a:pt x="190" y="10"/>
                    <a:pt x="191" y="9"/>
                  </a:cubicBezTo>
                  <a:cubicBezTo>
                    <a:pt x="191" y="8"/>
                    <a:pt x="192" y="7"/>
                    <a:pt x="192" y="6"/>
                  </a:cubicBezTo>
                  <a:cubicBezTo>
                    <a:pt x="193" y="6"/>
                    <a:pt x="194" y="5"/>
                    <a:pt x="195" y="4"/>
                  </a:cubicBezTo>
                  <a:cubicBezTo>
                    <a:pt x="195" y="4"/>
                    <a:pt x="196" y="3"/>
                    <a:pt x="196" y="3"/>
                  </a:cubicBezTo>
                  <a:cubicBezTo>
                    <a:pt x="196" y="3"/>
                    <a:pt x="193" y="2"/>
                    <a:pt x="188" y="1"/>
                  </a:cubicBezTo>
                  <a:cubicBezTo>
                    <a:pt x="188" y="1"/>
                    <a:pt x="187" y="0"/>
                    <a:pt x="187" y="0"/>
                  </a:cubicBezTo>
                  <a:cubicBezTo>
                    <a:pt x="186" y="4"/>
                    <a:pt x="184" y="8"/>
                    <a:pt x="182" y="12"/>
                  </a:cubicBezTo>
                  <a:cubicBezTo>
                    <a:pt x="171" y="12"/>
                    <a:pt x="171" y="12"/>
                    <a:pt x="171" y="12"/>
                  </a:cubicBezTo>
                  <a:cubicBezTo>
                    <a:pt x="166" y="12"/>
                    <a:pt x="163" y="12"/>
                    <a:pt x="161" y="12"/>
                  </a:cubicBezTo>
                  <a:cubicBezTo>
                    <a:pt x="161" y="19"/>
                    <a:pt x="161" y="19"/>
                    <a:pt x="161" y="19"/>
                  </a:cubicBezTo>
                  <a:cubicBezTo>
                    <a:pt x="163" y="18"/>
                    <a:pt x="166" y="18"/>
                    <a:pt x="171" y="18"/>
                  </a:cubicBezTo>
                  <a:cubicBezTo>
                    <a:pt x="179" y="18"/>
                    <a:pt x="179" y="18"/>
                    <a:pt x="179" y="18"/>
                  </a:cubicBezTo>
                  <a:cubicBezTo>
                    <a:pt x="179" y="18"/>
                    <a:pt x="178" y="19"/>
                    <a:pt x="178" y="20"/>
                  </a:cubicBezTo>
                  <a:cubicBezTo>
                    <a:pt x="172" y="29"/>
                    <a:pt x="168" y="33"/>
                    <a:pt x="165" y="33"/>
                  </a:cubicBezTo>
                  <a:cubicBezTo>
                    <a:pt x="168" y="41"/>
                    <a:pt x="168" y="41"/>
                    <a:pt x="168" y="41"/>
                  </a:cubicBezTo>
                  <a:cubicBezTo>
                    <a:pt x="168" y="41"/>
                    <a:pt x="169" y="41"/>
                    <a:pt x="170" y="40"/>
                  </a:cubicBezTo>
                  <a:cubicBezTo>
                    <a:pt x="172" y="40"/>
                    <a:pt x="175" y="40"/>
                    <a:pt x="177" y="40"/>
                  </a:cubicBezTo>
                  <a:cubicBezTo>
                    <a:pt x="192" y="40"/>
                    <a:pt x="192" y="40"/>
                    <a:pt x="192" y="40"/>
                  </a:cubicBezTo>
                  <a:cubicBezTo>
                    <a:pt x="192" y="50"/>
                    <a:pt x="192" y="50"/>
                    <a:pt x="192" y="50"/>
                  </a:cubicBezTo>
                  <a:cubicBezTo>
                    <a:pt x="170" y="50"/>
                    <a:pt x="170" y="50"/>
                    <a:pt x="170" y="50"/>
                  </a:cubicBezTo>
                  <a:cubicBezTo>
                    <a:pt x="165" y="50"/>
                    <a:pt x="162" y="50"/>
                    <a:pt x="159" y="50"/>
                  </a:cubicBezTo>
                  <a:cubicBezTo>
                    <a:pt x="159" y="57"/>
                    <a:pt x="159" y="57"/>
                    <a:pt x="159" y="57"/>
                  </a:cubicBezTo>
                  <a:cubicBezTo>
                    <a:pt x="162" y="57"/>
                    <a:pt x="166" y="56"/>
                    <a:pt x="170" y="56"/>
                  </a:cubicBezTo>
                  <a:cubicBezTo>
                    <a:pt x="192" y="56"/>
                    <a:pt x="192" y="56"/>
                    <a:pt x="192" y="56"/>
                  </a:cubicBezTo>
                  <a:cubicBezTo>
                    <a:pt x="192" y="64"/>
                    <a:pt x="192" y="64"/>
                    <a:pt x="192" y="64"/>
                  </a:cubicBezTo>
                  <a:cubicBezTo>
                    <a:pt x="192" y="67"/>
                    <a:pt x="192" y="70"/>
                    <a:pt x="191" y="72"/>
                  </a:cubicBezTo>
                  <a:cubicBezTo>
                    <a:pt x="199" y="72"/>
                    <a:pt x="199" y="72"/>
                    <a:pt x="199" y="72"/>
                  </a:cubicBezTo>
                  <a:cubicBezTo>
                    <a:pt x="199" y="69"/>
                    <a:pt x="198" y="67"/>
                    <a:pt x="198" y="64"/>
                  </a:cubicBezTo>
                  <a:cubicBezTo>
                    <a:pt x="198" y="56"/>
                    <a:pt x="198" y="56"/>
                    <a:pt x="198" y="56"/>
                  </a:cubicBezTo>
                  <a:cubicBezTo>
                    <a:pt x="216" y="56"/>
                    <a:pt x="216" y="56"/>
                    <a:pt x="216" y="56"/>
                  </a:cubicBezTo>
                  <a:cubicBezTo>
                    <a:pt x="221" y="56"/>
                    <a:pt x="225" y="57"/>
                    <a:pt x="227" y="57"/>
                  </a:cubicBezTo>
                  <a:cubicBezTo>
                    <a:pt x="227" y="50"/>
                    <a:pt x="227" y="50"/>
                    <a:pt x="227" y="50"/>
                  </a:cubicBezTo>
                  <a:cubicBezTo>
                    <a:pt x="225" y="50"/>
                    <a:pt x="221" y="50"/>
                    <a:pt x="216" y="50"/>
                  </a:cubicBezTo>
                  <a:cubicBezTo>
                    <a:pt x="198" y="50"/>
                    <a:pt x="198" y="50"/>
                    <a:pt x="198" y="50"/>
                  </a:cubicBezTo>
                  <a:cubicBezTo>
                    <a:pt x="198" y="40"/>
                    <a:pt x="198" y="40"/>
                    <a:pt x="198" y="40"/>
                  </a:cubicBezTo>
                  <a:cubicBezTo>
                    <a:pt x="209" y="40"/>
                    <a:pt x="209" y="40"/>
                    <a:pt x="209" y="40"/>
                  </a:cubicBezTo>
                  <a:cubicBezTo>
                    <a:pt x="214" y="40"/>
                    <a:pt x="218" y="40"/>
                    <a:pt x="220" y="40"/>
                  </a:cubicBezTo>
                  <a:cubicBezTo>
                    <a:pt x="220" y="33"/>
                    <a:pt x="220" y="33"/>
                    <a:pt x="220" y="33"/>
                  </a:cubicBezTo>
                  <a:cubicBezTo>
                    <a:pt x="218" y="34"/>
                    <a:pt x="214" y="34"/>
                    <a:pt x="209" y="34"/>
                  </a:cubicBezTo>
                  <a:cubicBezTo>
                    <a:pt x="198" y="34"/>
                    <a:pt x="198" y="34"/>
                    <a:pt x="198" y="34"/>
                  </a:cubicBezTo>
                  <a:cubicBezTo>
                    <a:pt x="198" y="28"/>
                    <a:pt x="198" y="28"/>
                    <a:pt x="198" y="28"/>
                  </a:cubicBezTo>
                  <a:cubicBezTo>
                    <a:pt x="198" y="27"/>
                    <a:pt x="199" y="26"/>
                    <a:pt x="200" y="25"/>
                  </a:cubicBezTo>
                  <a:cubicBezTo>
                    <a:pt x="200" y="24"/>
                    <a:pt x="200" y="23"/>
                    <a:pt x="200" y="23"/>
                  </a:cubicBezTo>
                  <a:cubicBezTo>
                    <a:pt x="200" y="22"/>
                    <a:pt x="197" y="22"/>
                    <a:pt x="191" y="22"/>
                  </a:cubicBezTo>
                  <a:cubicBezTo>
                    <a:pt x="192" y="25"/>
                    <a:pt x="192" y="26"/>
                    <a:pt x="192" y="28"/>
                  </a:cubicBezTo>
                  <a:cubicBezTo>
                    <a:pt x="192" y="34"/>
                    <a:pt x="192" y="34"/>
                    <a:pt x="192" y="34"/>
                  </a:cubicBezTo>
                  <a:cubicBezTo>
                    <a:pt x="175" y="34"/>
                    <a:pt x="175" y="34"/>
                    <a:pt x="175" y="34"/>
                  </a:cubicBezTo>
                  <a:cubicBezTo>
                    <a:pt x="178" y="30"/>
                    <a:pt x="182" y="25"/>
                    <a:pt x="186" y="18"/>
                  </a:cubicBezTo>
                  <a:cubicBezTo>
                    <a:pt x="213" y="18"/>
                    <a:pt x="213" y="18"/>
                    <a:pt x="213" y="18"/>
                  </a:cubicBezTo>
                  <a:cubicBezTo>
                    <a:pt x="217" y="18"/>
                    <a:pt x="221" y="18"/>
                    <a:pt x="224" y="19"/>
                  </a:cubicBezTo>
                  <a:cubicBezTo>
                    <a:pt x="224" y="12"/>
                    <a:pt x="224" y="12"/>
                    <a:pt x="224" y="12"/>
                  </a:cubicBezTo>
                  <a:cubicBezTo>
                    <a:pt x="224" y="12"/>
                    <a:pt x="221" y="12"/>
                    <a:pt x="213" y="12"/>
                  </a:cubicBezTo>
                  <a:cubicBezTo>
                    <a:pt x="188" y="12"/>
                    <a:pt x="188" y="12"/>
                    <a:pt x="188" y="12"/>
                  </a:cubicBezTo>
                  <a:close/>
                  <a:moveTo>
                    <a:pt x="254" y="13"/>
                  </a:moveTo>
                  <a:cubicBezTo>
                    <a:pt x="255" y="10"/>
                    <a:pt x="257" y="7"/>
                    <a:pt x="258" y="4"/>
                  </a:cubicBezTo>
                  <a:cubicBezTo>
                    <a:pt x="259" y="3"/>
                    <a:pt x="259" y="3"/>
                    <a:pt x="259" y="3"/>
                  </a:cubicBezTo>
                  <a:cubicBezTo>
                    <a:pt x="258" y="3"/>
                    <a:pt x="255" y="2"/>
                    <a:pt x="251" y="2"/>
                  </a:cubicBezTo>
                  <a:cubicBezTo>
                    <a:pt x="251" y="3"/>
                    <a:pt x="251" y="4"/>
                    <a:pt x="250" y="6"/>
                  </a:cubicBezTo>
                  <a:cubicBezTo>
                    <a:pt x="250" y="9"/>
                    <a:pt x="249" y="11"/>
                    <a:pt x="248" y="13"/>
                  </a:cubicBezTo>
                  <a:cubicBezTo>
                    <a:pt x="248" y="13"/>
                    <a:pt x="248" y="13"/>
                    <a:pt x="246" y="13"/>
                  </a:cubicBezTo>
                  <a:cubicBezTo>
                    <a:pt x="242" y="13"/>
                    <a:pt x="240" y="13"/>
                    <a:pt x="240" y="13"/>
                  </a:cubicBezTo>
                  <a:cubicBezTo>
                    <a:pt x="240" y="19"/>
                    <a:pt x="240" y="19"/>
                    <a:pt x="240" y="19"/>
                  </a:cubicBezTo>
                  <a:cubicBezTo>
                    <a:pt x="241" y="19"/>
                    <a:pt x="243" y="19"/>
                    <a:pt x="247" y="18"/>
                  </a:cubicBezTo>
                  <a:cubicBezTo>
                    <a:pt x="244" y="29"/>
                    <a:pt x="242" y="34"/>
                    <a:pt x="239" y="35"/>
                  </a:cubicBezTo>
                  <a:cubicBezTo>
                    <a:pt x="242" y="40"/>
                    <a:pt x="242" y="40"/>
                    <a:pt x="242" y="40"/>
                  </a:cubicBezTo>
                  <a:cubicBezTo>
                    <a:pt x="244" y="40"/>
                    <a:pt x="246" y="40"/>
                    <a:pt x="248" y="40"/>
                  </a:cubicBezTo>
                  <a:cubicBezTo>
                    <a:pt x="253" y="40"/>
                    <a:pt x="253" y="40"/>
                    <a:pt x="253" y="40"/>
                  </a:cubicBezTo>
                  <a:cubicBezTo>
                    <a:pt x="253" y="48"/>
                    <a:pt x="253" y="48"/>
                    <a:pt x="253" y="48"/>
                  </a:cubicBezTo>
                  <a:cubicBezTo>
                    <a:pt x="252" y="49"/>
                    <a:pt x="251" y="49"/>
                    <a:pt x="252" y="49"/>
                  </a:cubicBezTo>
                  <a:cubicBezTo>
                    <a:pt x="248" y="49"/>
                    <a:pt x="244" y="50"/>
                    <a:pt x="240" y="50"/>
                  </a:cubicBezTo>
                  <a:cubicBezTo>
                    <a:pt x="241" y="58"/>
                    <a:pt x="241" y="58"/>
                    <a:pt x="241" y="58"/>
                  </a:cubicBezTo>
                  <a:cubicBezTo>
                    <a:pt x="242" y="57"/>
                    <a:pt x="245" y="56"/>
                    <a:pt x="249" y="55"/>
                  </a:cubicBezTo>
                  <a:cubicBezTo>
                    <a:pt x="251" y="55"/>
                    <a:pt x="252" y="54"/>
                    <a:pt x="253" y="54"/>
                  </a:cubicBezTo>
                  <a:cubicBezTo>
                    <a:pt x="253" y="61"/>
                    <a:pt x="253" y="61"/>
                    <a:pt x="253" y="61"/>
                  </a:cubicBezTo>
                  <a:cubicBezTo>
                    <a:pt x="253" y="64"/>
                    <a:pt x="253" y="67"/>
                    <a:pt x="252" y="70"/>
                  </a:cubicBezTo>
                  <a:cubicBezTo>
                    <a:pt x="252" y="70"/>
                    <a:pt x="252" y="71"/>
                    <a:pt x="252" y="71"/>
                  </a:cubicBezTo>
                  <a:cubicBezTo>
                    <a:pt x="259" y="71"/>
                    <a:pt x="259" y="71"/>
                    <a:pt x="259" y="71"/>
                  </a:cubicBezTo>
                  <a:cubicBezTo>
                    <a:pt x="259" y="70"/>
                    <a:pt x="258" y="67"/>
                    <a:pt x="258" y="61"/>
                  </a:cubicBezTo>
                  <a:cubicBezTo>
                    <a:pt x="258" y="53"/>
                    <a:pt x="258" y="53"/>
                    <a:pt x="258" y="53"/>
                  </a:cubicBezTo>
                  <a:cubicBezTo>
                    <a:pt x="258" y="53"/>
                    <a:pt x="261" y="52"/>
                    <a:pt x="265" y="52"/>
                  </a:cubicBezTo>
                  <a:cubicBezTo>
                    <a:pt x="265" y="46"/>
                    <a:pt x="265" y="46"/>
                    <a:pt x="265" y="46"/>
                  </a:cubicBezTo>
                  <a:cubicBezTo>
                    <a:pt x="258" y="47"/>
                    <a:pt x="258" y="47"/>
                    <a:pt x="258" y="47"/>
                  </a:cubicBezTo>
                  <a:cubicBezTo>
                    <a:pt x="258" y="40"/>
                    <a:pt x="258" y="40"/>
                    <a:pt x="258" y="40"/>
                  </a:cubicBezTo>
                  <a:cubicBezTo>
                    <a:pt x="259" y="40"/>
                    <a:pt x="260" y="40"/>
                    <a:pt x="261" y="40"/>
                  </a:cubicBezTo>
                  <a:cubicBezTo>
                    <a:pt x="263" y="40"/>
                    <a:pt x="264" y="40"/>
                    <a:pt x="265" y="40"/>
                  </a:cubicBezTo>
                  <a:cubicBezTo>
                    <a:pt x="265" y="33"/>
                    <a:pt x="265" y="33"/>
                    <a:pt x="265" y="33"/>
                  </a:cubicBezTo>
                  <a:cubicBezTo>
                    <a:pt x="262" y="34"/>
                    <a:pt x="260" y="34"/>
                    <a:pt x="258" y="34"/>
                  </a:cubicBezTo>
                  <a:cubicBezTo>
                    <a:pt x="258" y="29"/>
                    <a:pt x="258" y="29"/>
                    <a:pt x="258" y="29"/>
                  </a:cubicBezTo>
                  <a:cubicBezTo>
                    <a:pt x="258" y="28"/>
                    <a:pt x="259" y="26"/>
                    <a:pt x="260" y="24"/>
                  </a:cubicBezTo>
                  <a:cubicBezTo>
                    <a:pt x="260" y="24"/>
                    <a:pt x="260" y="24"/>
                    <a:pt x="260" y="23"/>
                  </a:cubicBezTo>
                  <a:cubicBezTo>
                    <a:pt x="258" y="23"/>
                    <a:pt x="256" y="22"/>
                    <a:pt x="252" y="22"/>
                  </a:cubicBezTo>
                  <a:cubicBezTo>
                    <a:pt x="253" y="23"/>
                    <a:pt x="253" y="25"/>
                    <a:pt x="253" y="29"/>
                  </a:cubicBezTo>
                  <a:cubicBezTo>
                    <a:pt x="253" y="34"/>
                    <a:pt x="253" y="34"/>
                    <a:pt x="253" y="34"/>
                  </a:cubicBezTo>
                  <a:cubicBezTo>
                    <a:pt x="247" y="34"/>
                    <a:pt x="247" y="34"/>
                    <a:pt x="247" y="34"/>
                  </a:cubicBezTo>
                  <a:cubicBezTo>
                    <a:pt x="248" y="32"/>
                    <a:pt x="248" y="30"/>
                    <a:pt x="250" y="26"/>
                  </a:cubicBezTo>
                  <a:cubicBezTo>
                    <a:pt x="251" y="23"/>
                    <a:pt x="252" y="20"/>
                    <a:pt x="252" y="18"/>
                  </a:cubicBezTo>
                  <a:cubicBezTo>
                    <a:pt x="256" y="18"/>
                    <a:pt x="256" y="18"/>
                    <a:pt x="256" y="18"/>
                  </a:cubicBezTo>
                  <a:cubicBezTo>
                    <a:pt x="261" y="19"/>
                    <a:pt x="264" y="19"/>
                    <a:pt x="265" y="19"/>
                  </a:cubicBezTo>
                  <a:cubicBezTo>
                    <a:pt x="265" y="13"/>
                    <a:pt x="265" y="13"/>
                    <a:pt x="265" y="13"/>
                  </a:cubicBezTo>
                  <a:cubicBezTo>
                    <a:pt x="262" y="13"/>
                    <a:pt x="259" y="13"/>
                    <a:pt x="255" y="13"/>
                  </a:cubicBezTo>
                  <a:cubicBezTo>
                    <a:pt x="254" y="13"/>
                    <a:pt x="254" y="13"/>
                    <a:pt x="254" y="13"/>
                  </a:cubicBezTo>
                  <a:close/>
                  <a:moveTo>
                    <a:pt x="311" y="7"/>
                  </a:moveTo>
                  <a:cubicBezTo>
                    <a:pt x="308" y="7"/>
                    <a:pt x="304" y="8"/>
                    <a:pt x="299" y="8"/>
                  </a:cubicBezTo>
                  <a:cubicBezTo>
                    <a:pt x="276" y="8"/>
                    <a:pt x="276" y="8"/>
                    <a:pt x="276" y="8"/>
                  </a:cubicBezTo>
                  <a:cubicBezTo>
                    <a:pt x="271" y="8"/>
                    <a:pt x="267" y="7"/>
                    <a:pt x="265" y="7"/>
                  </a:cubicBezTo>
                  <a:cubicBezTo>
                    <a:pt x="265" y="14"/>
                    <a:pt x="265" y="14"/>
                    <a:pt x="265" y="14"/>
                  </a:cubicBezTo>
                  <a:cubicBezTo>
                    <a:pt x="269" y="13"/>
                    <a:pt x="273" y="13"/>
                    <a:pt x="276" y="13"/>
                  </a:cubicBezTo>
                  <a:cubicBezTo>
                    <a:pt x="279" y="13"/>
                    <a:pt x="279" y="13"/>
                    <a:pt x="279" y="13"/>
                  </a:cubicBezTo>
                  <a:cubicBezTo>
                    <a:pt x="279" y="23"/>
                    <a:pt x="279" y="23"/>
                    <a:pt x="279" y="23"/>
                  </a:cubicBezTo>
                  <a:cubicBezTo>
                    <a:pt x="274" y="23"/>
                    <a:pt x="274" y="23"/>
                    <a:pt x="274" y="23"/>
                  </a:cubicBezTo>
                  <a:cubicBezTo>
                    <a:pt x="270" y="22"/>
                    <a:pt x="268" y="22"/>
                    <a:pt x="267" y="22"/>
                  </a:cubicBezTo>
                  <a:cubicBezTo>
                    <a:pt x="267" y="23"/>
                    <a:pt x="267" y="25"/>
                    <a:pt x="267" y="30"/>
                  </a:cubicBezTo>
                  <a:cubicBezTo>
                    <a:pt x="267" y="60"/>
                    <a:pt x="267" y="60"/>
                    <a:pt x="267" y="60"/>
                  </a:cubicBezTo>
                  <a:cubicBezTo>
                    <a:pt x="267" y="65"/>
                    <a:pt x="267" y="69"/>
                    <a:pt x="267" y="70"/>
                  </a:cubicBezTo>
                  <a:cubicBezTo>
                    <a:pt x="273" y="70"/>
                    <a:pt x="273" y="70"/>
                    <a:pt x="273" y="70"/>
                  </a:cubicBezTo>
                  <a:cubicBezTo>
                    <a:pt x="272" y="66"/>
                    <a:pt x="272" y="63"/>
                    <a:pt x="272" y="60"/>
                  </a:cubicBezTo>
                  <a:cubicBezTo>
                    <a:pt x="272" y="54"/>
                    <a:pt x="272" y="54"/>
                    <a:pt x="272" y="54"/>
                  </a:cubicBezTo>
                  <a:cubicBezTo>
                    <a:pt x="273" y="54"/>
                    <a:pt x="275" y="55"/>
                    <a:pt x="277" y="56"/>
                  </a:cubicBezTo>
                  <a:cubicBezTo>
                    <a:pt x="280" y="51"/>
                    <a:pt x="281" y="46"/>
                    <a:pt x="282" y="41"/>
                  </a:cubicBezTo>
                  <a:cubicBezTo>
                    <a:pt x="283" y="42"/>
                    <a:pt x="284" y="44"/>
                    <a:pt x="285" y="46"/>
                  </a:cubicBezTo>
                  <a:cubicBezTo>
                    <a:pt x="288" y="44"/>
                    <a:pt x="288" y="44"/>
                    <a:pt x="288" y="44"/>
                  </a:cubicBezTo>
                  <a:cubicBezTo>
                    <a:pt x="287" y="48"/>
                    <a:pt x="285" y="52"/>
                    <a:pt x="282" y="56"/>
                  </a:cubicBezTo>
                  <a:cubicBezTo>
                    <a:pt x="284" y="56"/>
                    <a:pt x="286" y="57"/>
                    <a:pt x="288" y="58"/>
                  </a:cubicBezTo>
                  <a:cubicBezTo>
                    <a:pt x="290" y="53"/>
                    <a:pt x="292" y="48"/>
                    <a:pt x="293" y="42"/>
                  </a:cubicBezTo>
                  <a:cubicBezTo>
                    <a:pt x="295" y="45"/>
                    <a:pt x="296" y="48"/>
                    <a:pt x="297" y="52"/>
                  </a:cubicBezTo>
                  <a:cubicBezTo>
                    <a:pt x="302" y="50"/>
                    <a:pt x="302" y="50"/>
                    <a:pt x="302" y="50"/>
                  </a:cubicBezTo>
                  <a:cubicBezTo>
                    <a:pt x="302" y="60"/>
                    <a:pt x="302" y="60"/>
                    <a:pt x="302" y="60"/>
                  </a:cubicBezTo>
                  <a:cubicBezTo>
                    <a:pt x="302" y="63"/>
                    <a:pt x="300" y="64"/>
                    <a:pt x="295" y="64"/>
                  </a:cubicBezTo>
                  <a:cubicBezTo>
                    <a:pt x="294" y="64"/>
                    <a:pt x="293" y="63"/>
                    <a:pt x="293" y="63"/>
                  </a:cubicBezTo>
                  <a:cubicBezTo>
                    <a:pt x="295" y="65"/>
                    <a:pt x="296" y="68"/>
                    <a:pt x="296" y="70"/>
                  </a:cubicBezTo>
                  <a:cubicBezTo>
                    <a:pt x="301" y="70"/>
                    <a:pt x="304" y="69"/>
                    <a:pt x="305" y="68"/>
                  </a:cubicBezTo>
                  <a:cubicBezTo>
                    <a:pt x="306" y="67"/>
                    <a:pt x="307" y="65"/>
                    <a:pt x="307" y="61"/>
                  </a:cubicBezTo>
                  <a:cubicBezTo>
                    <a:pt x="307" y="29"/>
                    <a:pt x="307" y="29"/>
                    <a:pt x="307" y="29"/>
                  </a:cubicBezTo>
                  <a:cubicBezTo>
                    <a:pt x="307" y="26"/>
                    <a:pt x="307" y="23"/>
                    <a:pt x="308" y="22"/>
                  </a:cubicBezTo>
                  <a:cubicBezTo>
                    <a:pt x="307" y="22"/>
                    <a:pt x="304" y="22"/>
                    <a:pt x="300" y="23"/>
                  </a:cubicBezTo>
                  <a:cubicBezTo>
                    <a:pt x="295" y="23"/>
                    <a:pt x="295" y="23"/>
                    <a:pt x="295" y="23"/>
                  </a:cubicBezTo>
                  <a:cubicBezTo>
                    <a:pt x="295" y="13"/>
                    <a:pt x="295" y="13"/>
                    <a:pt x="295" y="13"/>
                  </a:cubicBezTo>
                  <a:cubicBezTo>
                    <a:pt x="299" y="13"/>
                    <a:pt x="299" y="13"/>
                    <a:pt x="299" y="13"/>
                  </a:cubicBezTo>
                  <a:cubicBezTo>
                    <a:pt x="300" y="13"/>
                    <a:pt x="302" y="13"/>
                    <a:pt x="305" y="13"/>
                  </a:cubicBezTo>
                  <a:cubicBezTo>
                    <a:pt x="308" y="13"/>
                    <a:pt x="310" y="14"/>
                    <a:pt x="311" y="14"/>
                  </a:cubicBezTo>
                  <a:cubicBezTo>
                    <a:pt x="311" y="7"/>
                    <a:pt x="311" y="7"/>
                    <a:pt x="311" y="7"/>
                  </a:cubicBezTo>
                  <a:close/>
                  <a:moveTo>
                    <a:pt x="290" y="13"/>
                  </a:moveTo>
                  <a:cubicBezTo>
                    <a:pt x="290" y="23"/>
                    <a:pt x="290" y="23"/>
                    <a:pt x="290" y="23"/>
                  </a:cubicBezTo>
                  <a:cubicBezTo>
                    <a:pt x="284" y="23"/>
                    <a:pt x="284" y="23"/>
                    <a:pt x="284" y="23"/>
                  </a:cubicBezTo>
                  <a:cubicBezTo>
                    <a:pt x="284" y="13"/>
                    <a:pt x="284" y="13"/>
                    <a:pt x="284" y="13"/>
                  </a:cubicBezTo>
                  <a:cubicBezTo>
                    <a:pt x="290" y="13"/>
                    <a:pt x="290" y="13"/>
                    <a:pt x="290" y="13"/>
                  </a:cubicBezTo>
                  <a:close/>
                  <a:moveTo>
                    <a:pt x="272" y="27"/>
                  </a:moveTo>
                  <a:cubicBezTo>
                    <a:pt x="279" y="27"/>
                    <a:pt x="279" y="27"/>
                    <a:pt x="279" y="27"/>
                  </a:cubicBezTo>
                  <a:cubicBezTo>
                    <a:pt x="278" y="40"/>
                    <a:pt x="276" y="48"/>
                    <a:pt x="272" y="53"/>
                  </a:cubicBezTo>
                  <a:cubicBezTo>
                    <a:pt x="272" y="27"/>
                    <a:pt x="272" y="27"/>
                    <a:pt x="272" y="27"/>
                  </a:cubicBezTo>
                  <a:close/>
                  <a:moveTo>
                    <a:pt x="290" y="27"/>
                  </a:moveTo>
                  <a:cubicBezTo>
                    <a:pt x="290" y="33"/>
                    <a:pt x="290" y="37"/>
                    <a:pt x="289" y="39"/>
                  </a:cubicBezTo>
                  <a:cubicBezTo>
                    <a:pt x="289" y="40"/>
                    <a:pt x="289" y="41"/>
                    <a:pt x="289" y="43"/>
                  </a:cubicBezTo>
                  <a:cubicBezTo>
                    <a:pt x="286" y="39"/>
                    <a:pt x="284" y="36"/>
                    <a:pt x="283" y="34"/>
                  </a:cubicBezTo>
                  <a:cubicBezTo>
                    <a:pt x="284" y="30"/>
                    <a:pt x="284" y="27"/>
                    <a:pt x="284" y="27"/>
                  </a:cubicBezTo>
                  <a:cubicBezTo>
                    <a:pt x="290" y="27"/>
                    <a:pt x="290" y="27"/>
                    <a:pt x="290" y="27"/>
                  </a:cubicBezTo>
                  <a:close/>
                  <a:moveTo>
                    <a:pt x="295" y="27"/>
                  </a:moveTo>
                  <a:cubicBezTo>
                    <a:pt x="302" y="27"/>
                    <a:pt x="302" y="27"/>
                    <a:pt x="302" y="27"/>
                  </a:cubicBezTo>
                  <a:cubicBezTo>
                    <a:pt x="302" y="46"/>
                    <a:pt x="302" y="46"/>
                    <a:pt x="302" y="46"/>
                  </a:cubicBezTo>
                  <a:cubicBezTo>
                    <a:pt x="301" y="45"/>
                    <a:pt x="299" y="42"/>
                    <a:pt x="296" y="37"/>
                  </a:cubicBezTo>
                  <a:cubicBezTo>
                    <a:pt x="295" y="36"/>
                    <a:pt x="295" y="36"/>
                    <a:pt x="295" y="35"/>
                  </a:cubicBezTo>
                  <a:lnTo>
                    <a:pt x="295" y="2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56"/>
            <p:cNvSpPr>
              <a:spLocks noEditPoints="1"/>
            </p:cNvSpPr>
            <p:nvPr/>
          </p:nvSpPr>
          <p:spPr bwMode="auto">
            <a:xfrm>
              <a:off x="6302" y="1229"/>
              <a:ext cx="684" cy="343"/>
            </a:xfrm>
            <a:custGeom>
              <a:avLst/>
              <a:gdLst>
                <a:gd name="T0" fmla="*/ 405 w 684"/>
                <a:gd name="T1" fmla="*/ 332 h 343"/>
                <a:gd name="T2" fmla="*/ 430 w 684"/>
                <a:gd name="T3" fmla="*/ 281 h 343"/>
                <a:gd name="T4" fmla="*/ 405 w 684"/>
                <a:gd name="T5" fmla="*/ 249 h 343"/>
                <a:gd name="T6" fmla="*/ 344 w 684"/>
                <a:gd name="T7" fmla="*/ 249 h 343"/>
                <a:gd name="T8" fmla="*/ 325 w 684"/>
                <a:gd name="T9" fmla="*/ 297 h 343"/>
                <a:gd name="T10" fmla="*/ 355 w 684"/>
                <a:gd name="T11" fmla="*/ 338 h 343"/>
                <a:gd name="T12" fmla="*/ 234 w 684"/>
                <a:gd name="T13" fmla="*/ 147 h 343"/>
                <a:gd name="T14" fmla="*/ 180 w 684"/>
                <a:gd name="T15" fmla="*/ 83 h 343"/>
                <a:gd name="T16" fmla="*/ 145 w 684"/>
                <a:gd name="T17" fmla="*/ 29 h 343"/>
                <a:gd name="T18" fmla="*/ 127 w 684"/>
                <a:gd name="T19" fmla="*/ 19 h 343"/>
                <a:gd name="T20" fmla="*/ 113 w 684"/>
                <a:gd name="T21" fmla="*/ 21 h 343"/>
                <a:gd name="T22" fmla="*/ 108 w 684"/>
                <a:gd name="T23" fmla="*/ 45 h 343"/>
                <a:gd name="T24" fmla="*/ 159 w 684"/>
                <a:gd name="T25" fmla="*/ 123 h 343"/>
                <a:gd name="T26" fmla="*/ 129 w 684"/>
                <a:gd name="T27" fmla="*/ 150 h 343"/>
                <a:gd name="T28" fmla="*/ 67 w 684"/>
                <a:gd name="T29" fmla="*/ 139 h 343"/>
                <a:gd name="T30" fmla="*/ 0 w 684"/>
                <a:gd name="T31" fmla="*/ 230 h 343"/>
                <a:gd name="T32" fmla="*/ 3 w 684"/>
                <a:gd name="T33" fmla="*/ 249 h 343"/>
                <a:gd name="T34" fmla="*/ 19 w 684"/>
                <a:gd name="T35" fmla="*/ 257 h 343"/>
                <a:gd name="T36" fmla="*/ 43 w 684"/>
                <a:gd name="T37" fmla="*/ 241 h 343"/>
                <a:gd name="T38" fmla="*/ 151 w 684"/>
                <a:gd name="T39" fmla="*/ 335 h 343"/>
                <a:gd name="T40" fmla="*/ 172 w 684"/>
                <a:gd name="T41" fmla="*/ 335 h 343"/>
                <a:gd name="T42" fmla="*/ 183 w 684"/>
                <a:gd name="T43" fmla="*/ 322 h 343"/>
                <a:gd name="T44" fmla="*/ 180 w 684"/>
                <a:gd name="T45" fmla="*/ 303 h 343"/>
                <a:gd name="T46" fmla="*/ 204 w 684"/>
                <a:gd name="T47" fmla="*/ 338 h 343"/>
                <a:gd name="T48" fmla="*/ 218 w 684"/>
                <a:gd name="T49" fmla="*/ 287 h 343"/>
                <a:gd name="T50" fmla="*/ 357 w 684"/>
                <a:gd name="T51" fmla="*/ 308 h 343"/>
                <a:gd name="T52" fmla="*/ 355 w 684"/>
                <a:gd name="T53" fmla="*/ 281 h 343"/>
                <a:gd name="T54" fmla="*/ 373 w 684"/>
                <a:gd name="T55" fmla="*/ 265 h 343"/>
                <a:gd name="T56" fmla="*/ 400 w 684"/>
                <a:gd name="T57" fmla="*/ 273 h 343"/>
                <a:gd name="T58" fmla="*/ 405 w 684"/>
                <a:gd name="T59" fmla="*/ 292 h 343"/>
                <a:gd name="T60" fmla="*/ 395 w 684"/>
                <a:gd name="T61" fmla="*/ 314 h 343"/>
                <a:gd name="T62" fmla="*/ 236 w 684"/>
                <a:gd name="T63" fmla="*/ 263 h 343"/>
                <a:gd name="T64" fmla="*/ 236 w 684"/>
                <a:gd name="T65" fmla="*/ 263 h 343"/>
                <a:gd name="T66" fmla="*/ 435 w 684"/>
                <a:gd name="T67" fmla="*/ 257 h 343"/>
                <a:gd name="T68" fmla="*/ 381 w 684"/>
                <a:gd name="T69" fmla="*/ 222 h 343"/>
                <a:gd name="T70" fmla="*/ 322 w 684"/>
                <a:gd name="T71" fmla="*/ 244 h 343"/>
                <a:gd name="T72" fmla="*/ 277 w 684"/>
                <a:gd name="T73" fmla="*/ 249 h 343"/>
                <a:gd name="T74" fmla="*/ 355 w 684"/>
                <a:gd name="T75" fmla="*/ 126 h 343"/>
                <a:gd name="T76" fmla="*/ 411 w 684"/>
                <a:gd name="T77" fmla="*/ 5 h 343"/>
                <a:gd name="T78" fmla="*/ 540 w 684"/>
                <a:gd name="T79" fmla="*/ 8 h 343"/>
                <a:gd name="T80" fmla="*/ 550 w 684"/>
                <a:gd name="T81" fmla="*/ 129 h 343"/>
                <a:gd name="T82" fmla="*/ 612 w 684"/>
                <a:gd name="T83" fmla="*/ 131 h 343"/>
                <a:gd name="T84" fmla="*/ 215 w 684"/>
                <a:gd name="T85" fmla="*/ 198 h 343"/>
                <a:gd name="T86" fmla="*/ 231 w 684"/>
                <a:gd name="T87" fmla="*/ 107 h 343"/>
                <a:gd name="T88" fmla="*/ 212 w 684"/>
                <a:gd name="T89" fmla="*/ 83 h 343"/>
                <a:gd name="T90" fmla="*/ 228 w 684"/>
                <a:gd name="T91" fmla="*/ 51 h 343"/>
                <a:gd name="T92" fmla="*/ 253 w 684"/>
                <a:gd name="T93" fmla="*/ 48 h 343"/>
                <a:gd name="T94" fmla="*/ 271 w 684"/>
                <a:gd name="T95" fmla="*/ 67 h 343"/>
                <a:gd name="T96" fmla="*/ 263 w 684"/>
                <a:gd name="T97" fmla="*/ 104 h 343"/>
                <a:gd name="T98" fmla="*/ 392 w 684"/>
                <a:gd name="T99" fmla="*/ 102 h 343"/>
                <a:gd name="T100" fmla="*/ 443 w 684"/>
                <a:gd name="T101" fmla="*/ 99 h 343"/>
                <a:gd name="T102" fmla="*/ 467 w 684"/>
                <a:gd name="T103" fmla="*/ 72 h 343"/>
                <a:gd name="T104" fmla="*/ 430 w 684"/>
                <a:gd name="T105" fmla="*/ 29 h 343"/>
                <a:gd name="T106" fmla="*/ 489 w 684"/>
                <a:gd name="T107" fmla="*/ 59 h 343"/>
                <a:gd name="T108" fmla="*/ 497 w 684"/>
                <a:gd name="T109" fmla="*/ 53 h 343"/>
                <a:gd name="T110" fmla="*/ 497 w 684"/>
                <a:gd name="T111" fmla="*/ 45 h 343"/>
                <a:gd name="T112" fmla="*/ 489 w 684"/>
                <a:gd name="T113" fmla="*/ 35 h 343"/>
                <a:gd name="T114" fmla="*/ 478 w 684"/>
                <a:gd name="T115" fmla="*/ 35 h 343"/>
                <a:gd name="T116" fmla="*/ 473 w 684"/>
                <a:gd name="T117" fmla="*/ 45 h 343"/>
                <a:gd name="T118" fmla="*/ 475 w 684"/>
                <a:gd name="T119" fmla="*/ 56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84" h="343">
                  <a:moveTo>
                    <a:pt x="373" y="343"/>
                  </a:moveTo>
                  <a:lnTo>
                    <a:pt x="379" y="343"/>
                  </a:lnTo>
                  <a:lnTo>
                    <a:pt x="384" y="343"/>
                  </a:lnTo>
                  <a:lnTo>
                    <a:pt x="389" y="340"/>
                  </a:lnTo>
                  <a:lnTo>
                    <a:pt x="392" y="340"/>
                  </a:lnTo>
                  <a:lnTo>
                    <a:pt x="397" y="340"/>
                  </a:lnTo>
                  <a:lnTo>
                    <a:pt x="400" y="338"/>
                  </a:lnTo>
                  <a:lnTo>
                    <a:pt x="405" y="332"/>
                  </a:lnTo>
                  <a:lnTo>
                    <a:pt x="411" y="330"/>
                  </a:lnTo>
                  <a:lnTo>
                    <a:pt x="416" y="324"/>
                  </a:lnTo>
                  <a:lnTo>
                    <a:pt x="419" y="319"/>
                  </a:lnTo>
                  <a:lnTo>
                    <a:pt x="424" y="314"/>
                  </a:lnTo>
                  <a:lnTo>
                    <a:pt x="427" y="305"/>
                  </a:lnTo>
                  <a:lnTo>
                    <a:pt x="430" y="295"/>
                  </a:lnTo>
                  <a:lnTo>
                    <a:pt x="430" y="287"/>
                  </a:lnTo>
                  <a:lnTo>
                    <a:pt x="430" y="281"/>
                  </a:lnTo>
                  <a:lnTo>
                    <a:pt x="427" y="276"/>
                  </a:lnTo>
                  <a:lnTo>
                    <a:pt x="427" y="271"/>
                  </a:lnTo>
                  <a:lnTo>
                    <a:pt x="424" y="265"/>
                  </a:lnTo>
                  <a:lnTo>
                    <a:pt x="419" y="260"/>
                  </a:lnTo>
                  <a:lnTo>
                    <a:pt x="416" y="257"/>
                  </a:lnTo>
                  <a:lnTo>
                    <a:pt x="414" y="255"/>
                  </a:lnTo>
                  <a:lnTo>
                    <a:pt x="411" y="252"/>
                  </a:lnTo>
                  <a:lnTo>
                    <a:pt x="405" y="249"/>
                  </a:lnTo>
                  <a:lnTo>
                    <a:pt x="397" y="244"/>
                  </a:lnTo>
                  <a:lnTo>
                    <a:pt x="389" y="241"/>
                  </a:lnTo>
                  <a:lnTo>
                    <a:pt x="381" y="241"/>
                  </a:lnTo>
                  <a:lnTo>
                    <a:pt x="371" y="241"/>
                  </a:lnTo>
                  <a:lnTo>
                    <a:pt x="363" y="241"/>
                  </a:lnTo>
                  <a:lnTo>
                    <a:pt x="355" y="244"/>
                  </a:lnTo>
                  <a:lnTo>
                    <a:pt x="349" y="247"/>
                  </a:lnTo>
                  <a:lnTo>
                    <a:pt x="344" y="249"/>
                  </a:lnTo>
                  <a:lnTo>
                    <a:pt x="341" y="252"/>
                  </a:lnTo>
                  <a:lnTo>
                    <a:pt x="338" y="255"/>
                  </a:lnTo>
                  <a:lnTo>
                    <a:pt x="333" y="260"/>
                  </a:lnTo>
                  <a:lnTo>
                    <a:pt x="330" y="268"/>
                  </a:lnTo>
                  <a:lnTo>
                    <a:pt x="328" y="276"/>
                  </a:lnTo>
                  <a:lnTo>
                    <a:pt x="325" y="284"/>
                  </a:lnTo>
                  <a:lnTo>
                    <a:pt x="325" y="292"/>
                  </a:lnTo>
                  <a:lnTo>
                    <a:pt x="325" y="297"/>
                  </a:lnTo>
                  <a:lnTo>
                    <a:pt x="328" y="303"/>
                  </a:lnTo>
                  <a:lnTo>
                    <a:pt x="328" y="308"/>
                  </a:lnTo>
                  <a:lnTo>
                    <a:pt x="330" y="314"/>
                  </a:lnTo>
                  <a:lnTo>
                    <a:pt x="336" y="322"/>
                  </a:lnTo>
                  <a:lnTo>
                    <a:pt x="341" y="327"/>
                  </a:lnTo>
                  <a:lnTo>
                    <a:pt x="344" y="330"/>
                  </a:lnTo>
                  <a:lnTo>
                    <a:pt x="349" y="332"/>
                  </a:lnTo>
                  <a:lnTo>
                    <a:pt x="355" y="338"/>
                  </a:lnTo>
                  <a:lnTo>
                    <a:pt x="365" y="340"/>
                  </a:lnTo>
                  <a:lnTo>
                    <a:pt x="373" y="343"/>
                  </a:lnTo>
                  <a:lnTo>
                    <a:pt x="373" y="343"/>
                  </a:lnTo>
                  <a:close/>
                  <a:moveTo>
                    <a:pt x="145" y="263"/>
                  </a:moveTo>
                  <a:lnTo>
                    <a:pt x="234" y="150"/>
                  </a:lnTo>
                  <a:lnTo>
                    <a:pt x="234" y="147"/>
                  </a:lnTo>
                  <a:lnTo>
                    <a:pt x="234" y="147"/>
                  </a:lnTo>
                  <a:lnTo>
                    <a:pt x="234" y="147"/>
                  </a:lnTo>
                  <a:lnTo>
                    <a:pt x="234" y="145"/>
                  </a:lnTo>
                  <a:lnTo>
                    <a:pt x="234" y="142"/>
                  </a:lnTo>
                  <a:lnTo>
                    <a:pt x="234" y="142"/>
                  </a:lnTo>
                  <a:lnTo>
                    <a:pt x="231" y="139"/>
                  </a:lnTo>
                  <a:lnTo>
                    <a:pt x="231" y="137"/>
                  </a:lnTo>
                  <a:lnTo>
                    <a:pt x="226" y="129"/>
                  </a:lnTo>
                  <a:lnTo>
                    <a:pt x="210" y="110"/>
                  </a:lnTo>
                  <a:lnTo>
                    <a:pt x="180" y="83"/>
                  </a:lnTo>
                  <a:lnTo>
                    <a:pt x="156" y="51"/>
                  </a:lnTo>
                  <a:lnTo>
                    <a:pt x="153" y="48"/>
                  </a:lnTo>
                  <a:lnTo>
                    <a:pt x="151" y="45"/>
                  </a:lnTo>
                  <a:lnTo>
                    <a:pt x="148" y="35"/>
                  </a:lnTo>
                  <a:lnTo>
                    <a:pt x="148" y="35"/>
                  </a:lnTo>
                  <a:lnTo>
                    <a:pt x="148" y="32"/>
                  </a:lnTo>
                  <a:lnTo>
                    <a:pt x="145" y="29"/>
                  </a:lnTo>
                  <a:lnTo>
                    <a:pt x="145" y="29"/>
                  </a:lnTo>
                  <a:lnTo>
                    <a:pt x="143" y="27"/>
                  </a:lnTo>
                  <a:lnTo>
                    <a:pt x="143" y="24"/>
                  </a:lnTo>
                  <a:lnTo>
                    <a:pt x="137" y="21"/>
                  </a:lnTo>
                  <a:lnTo>
                    <a:pt x="135" y="21"/>
                  </a:lnTo>
                  <a:lnTo>
                    <a:pt x="132" y="19"/>
                  </a:lnTo>
                  <a:lnTo>
                    <a:pt x="129" y="19"/>
                  </a:lnTo>
                  <a:lnTo>
                    <a:pt x="127" y="19"/>
                  </a:lnTo>
                  <a:lnTo>
                    <a:pt x="127" y="19"/>
                  </a:lnTo>
                  <a:lnTo>
                    <a:pt x="124" y="19"/>
                  </a:lnTo>
                  <a:lnTo>
                    <a:pt x="121" y="19"/>
                  </a:lnTo>
                  <a:lnTo>
                    <a:pt x="121" y="19"/>
                  </a:lnTo>
                  <a:lnTo>
                    <a:pt x="121" y="19"/>
                  </a:lnTo>
                  <a:lnTo>
                    <a:pt x="118" y="19"/>
                  </a:lnTo>
                  <a:lnTo>
                    <a:pt x="118" y="19"/>
                  </a:lnTo>
                  <a:lnTo>
                    <a:pt x="116" y="21"/>
                  </a:lnTo>
                  <a:lnTo>
                    <a:pt x="113" y="21"/>
                  </a:lnTo>
                  <a:lnTo>
                    <a:pt x="113" y="24"/>
                  </a:lnTo>
                  <a:lnTo>
                    <a:pt x="113" y="27"/>
                  </a:lnTo>
                  <a:lnTo>
                    <a:pt x="110" y="29"/>
                  </a:lnTo>
                  <a:lnTo>
                    <a:pt x="110" y="32"/>
                  </a:lnTo>
                  <a:lnTo>
                    <a:pt x="108" y="35"/>
                  </a:lnTo>
                  <a:lnTo>
                    <a:pt x="108" y="37"/>
                  </a:lnTo>
                  <a:lnTo>
                    <a:pt x="108" y="43"/>
                  </a:lnTo>
                  <a:lnTo>
                    <a:pt x="108" y="45"/>
                  </a:lnTo>
                  <a:lnTo>
                    <a:pt x="108" y="48"/>
                  </a:lnTo>
                  <a:lnTo>
                    <a:pt x="108" y="53"/>
                  </a:lnTo>
                  <a:lnTo>
                    <a:pt x="110" y="62"/>
                  </a:lnTo>
                  <a:lnTo>
                    <a:pt x="118" y="75"/>
                  </a:lnTo>
                  <a:lnTo>
                    <a:pt x="129" y="94"/>
                  </a:lnTo>
                  <a:lnTo>
                    <a:pt x="145" y="112"/>
                  </a:lnTo>
                  <a:lnTo>
                    <a:pt x="156" y="120"/>
                  </a:lnTo>
                  <a:lnTo>
                    <a:pt x="159" y="123"/>
                  </a:lnTo>
                  <a:lnTo>
                    <a:pt x="137" y="147"/>
                  </a:lnTo>
                  <a:lnTo>
                    <a:pt x="137" y="150"/>
                  </a:lnTo>
                  <a:lnTo>
                    <a:pt x="137" y="150"/>
                  </a:lnTo>
                  <a:lnTo>
                    <a:pt x="135" y="150"/>
                  </a:lnTo>
                  <a:lnTo>
                    <a:pt x="135" y="150"/>
                  </a:lnTo>
                  <a:lnTo>
                    <a:pt x="135" y="150"/>
                  </a:lnTo>
                  <a:lnTo>
                    <a:pt x="132" y="150"/>
                  </a:lnTo>
                  <a:lnTo>
                    <a:pt x="129" y="150"/>
                  </a:lnTo>
                  <a:lnTo>
                    <a:pt x="129" y="150"/>
                  </a:lnTo>
                  <a:lnTo>
                    <a:pt x="124" y="150"/>
                  </a:lnTo>
                  <a:lnTo>
                    <a:pt x="97" y="139"/>
                  </a:lnTo>
                  <a:lnTo>
                    <a:pt x="89" y="139"/>
                  </a:lnTo>
                  <a:lnTo>
                    <a:pt x="86" y="139"/>
                  </a:lnTo>
                  <a:lnTo>
                    <a:pt x="73" y="139"/>
                  </a:lnTo>
                  <a:lnTo>
                    <a:pt x="70" y="139"/>
                  </a:lnTo>
                  <a:lnTo>
                    <a:pt x="67" y="139"/>
                  </a:lnTo>
                  <a:lnTo>
                    <a:pt x="65" y="139"/>
                  </a:lnTo>
                  <a:lnTo>
                    <a:pt x="62" y="142"/>
                  </a:lnTo>
                  <a:lnTo>
                    <a:pt x="57" y="142"/>
                  </a:lnTo>
                  <a:lnTo>
                    <a:pt x="57" y="142"/>
                  </a:lnTo>
                  <a:lnTo>
                    <a:pt x="57" y="145"/>
                  </a:lnTo>
                  <a:lnTo>
                    <a:pt x="46" y="155"/>
                  </a:lnTo>
                  <a:lnTo>
                    <a:pt x="14" y="209"/>
                  </a:lnTo>
                  <a:lnTo>
                    <a:pt x="0" y="230"/>
                  </a:lnTo>
                  <a:lnTo>
                    <a:pt x="0" y="233"/>
                  </a:lnTo>
                  <a:lnTo>
                    <a:pt x="0" y="236"/>
                  </a:lnTo>
                  <a:lnTo>
                    <a:pt x="0" y="236"/>
                  </a:lnTo>
                  <a:lnTo>
                    <a:pt x="0" y="236"/>
                  </a:lnTo>
                  <a:lnTo>
                    <a:pt x="0" y="241"/>
                  </a:lnTo>
                  <a:lnTo>
                    <a:pt x="0" y="244"/>
                  </a:lnTo>
                  <a:lnTo>
                    <a:pt x="3" y="247"/>
                  </a:lnTo>
                  <a:lnTo>
                    <a:pt x="3" y="249"/>
                  </a:lnTo>
                  <a:lnTo>
                    <a:pt x="6" y="249"/>
                  </a:lnTo>
                  <a:lnTo>
                    <a:pt x="6" y="252"/>
                  </a:lnTo>
                  <a:lnTo>
                    <a:pt x="8" y="252"/>
                  </a:lnTo>
                  <a:lnTo>
                    <a:pt x="11" y="252"/>
                  </a:lnTo>
                  <a:lnTo>
                    <a:pt x="11" y="255"/>
                  </a:lnTo>
                  <a:lnTo>
                    <a:pt x="14" y="255"/>
                  </a:lnTo>
                  <a:lnTo>
                    <a:pt x="17" y="255"/>
                  </a:lnTo>
                  <a:lnTo>
                    <a:pt x="19" y="257"/>
                  </a:lnTo>
                  <a:lnTo>
                    <a:pt x="22" y="257"/>
                  </a:lnTo>
                  <a:lnTo>
                    <a:pt x="25" y="255"/>
                  </a:lnTo>
                  <a:lnTo>
                    <a:pt x="27" y="255"/>
                  </a:lnTo>
                  <a:lnTo>
                    <a:pt x="27" y="255"/>
                  </a:lnTo>
                  <a:lnTo>
                    <a:pt x="33" y="252"/>
                  </a:lnTo>
                  <a:lnTo>
                    <a:pt x="35" y="249"/>
                  </a:lnTo>
                  <a:lnTo>
                    <a:pt x="38" y="247"/>
                  </a:lnTo>
                  <a:lnTo>
                    <a:pt x="43" y="241"/>
                  </a:lnTo>
                  <a:lnTo>
                    <a:pt x="59" y="212"/>
                  </a:lnTo>
                  <a:lnTo>
                    <a:pt x="76" y="190"/>
                  </a:lnTo>
                  <a:lnTo>
                    <a:pt x="81" y="182"/>
                  </a:lnTo>
                  <a:lnTo>
                    <a:pt x="81" y="177"/>
                  </a:lnTo>
                  <a:lnTo>
                    <a:pt x="135" y="201"/>
                  </a:lnTo>
                  <a:lnTo>
                    <a:pt x="86" y="263"/>
                  </a:lnTo>
                  <a:lnTo>
                    <a:pt x="148" y="335"/>
                  </a:lnTo>
                  <a:lnTo>
                    <a:pt x="151" y="335"/>
                  </a:lnTo>
                  <a:lnTo>
                    <a:pt x="153" y="338"/>
                  </a:lnTo>
                  <a:lnTo>
                    <a:pt x="153" y="338"/>
                  </a:lnTo>
                  <a:lnTo>
                    <a:pt x="156" y="338"/>
                  </a:lnTo>
                  <a:lnTo>
                    <a:pt x="156" y="338"/>
                  </a:lnTo>
                  <a:lnTo>
                    <a:pt x="159" y="338"/>
                  </a:lnTo>
                  <a:lnTo>
                    <a:pt x="161" y="338"/>
                  </a:lnTo>
                  <a:lnTo>
                    <a:pt x="167" y="338"/>
                  </a:lnTo>
                  <a:lnTo>
                    <a:pt x="172" y="335"/>
                  </a:lnTo>
                  <a:lnTo>
                    <a:pt x="172" y="335"/>
                  </a:lnTo>
                  <a:lnTo>
                    <a:pt x="175" y="332"/>
                  </a:lnTo>
                  <a:lnTo>
                    <a:pt x="177" y="332"/>
                  </a:lnTo>
                  <a:lnTo>
                    <a:pt x="177" y="330"/>
                  </a:lnTo>
                  <a:lnTo>
                    <a:pt x="180" y="330"/>
                  </a:lnTo>
                  <a:lnTo>
                    <a:pt x="180" y="327"/>
                  </a:lnTo>
                  <a:lnTo>
                    <a:pt x="183" y="324"/>
                  </a:lnTo>
                  <a:lnTo>
                    <a:pt x="183" y="322"/>
                  </a:lnTo>
                  <a:lnTo>
                    <a:pt x="183" y="322"/>
                  </a:lnTo>
                  <a:lnTo>
                    <a:pt x="186" y="319"/>
                  </a:lnTo>
                  <a:lnTo>
                    <a:pt x="186" y="316"/>
                  </a:lnTo>
                  <a:lnTo>
                    <a:pt x="186" y="314"/>
                  </a:lnTo>
                  <a:lnTo>
                    <a:pt x="183" y="311"/>
                  </a:lnTo>
                  <a:lnTo>
                    <a:pt x="183" y="308"/>
                  </a:lnTo>
                  <a:lnTo>
                    <a:pt x="183" y="305"/>
                  </a:lnTo>
                  <a:lnTo>
                    <a:pt x="180" y="303"/>
                  </a:lnTo>
                  <a:lnTo>
                    <a:pt x="145" y="263"/>
                  </a:lnTo>
                  <a:lnTo>
                    <a:pt x="145" y="263"/>
                  </a:lnTo>
                  <a:lnTo>
                    <a:pt x="145" y="263"/>
                  </a:lnTo>
                  <a:close/>
                  <a:moveTo>
                    <a:pt x="231" y="292"/>
                  </a:moveTo>
                  <a:lnTo>
                    <a:pt x="231" y="292"/>
                  </a:lnTo>
                  <a:lnTo>
                    <a:pt x="204" y="338"/>
                  </a:lnTo>
                  <a:lnTo>
                    <a:pt x="204" y="338"/>
                  </a:lnTo>
                  <a:lnTo>
                    <a:pt x="204" y="338"/>
                  </a:lnTo>
                  <a:lnTo>
                    <a:pt x="204" y="338"/>
                  </a:lnTo>
                  <a:lnTo>
                    <a:pt x="202" y="338"/>
                  </a:lnTo>
                  <a:lnTo>
                    <a:pt x="202" y="338"/>
                  </a:lnTo>
                  <a:lnTo>
                    <a:pt x="202" y="338"/>
                  </a:lnTo>
                  <a:lnTo>
                    <a:pt x="202" y="338"/>
                  </a:lnTo>
                  <a:lnTo>
                    <a:pt x="199" y="338"/>
                  </a:lnTo>
                  <a:lnTo>
                    <a:pt x="194" y="335"/>
                  </a:lnTo>
                  <a:lnTo>
                    <a:pt x="218" y="287"/>
                  </a:lnTo>
                  <a:lnTo>
                    <a:pt x="231" y="292"/>
                  </a:lnTo>
                  <a:lnTo>
                    <a:pt x="231" y="292"/>
                  </a:lnTo>
                  <a:close/>
                  <a:moveTo>
                    <a:pt x="373" y="316"/>
                  </a:moveTo>
                  <a:lnTo>
                    <a:pt x="368" y="316"/>
                  </a:lnTo>
                  <a:lnTo>
                    <a:pt x="365" y="314"/>
                  </a:lnTo>
                  <a:lnTo>
                    <a:pt x="363" y="311"/>
                  </a:lnTo>
                  <a:lnTo>
                    <a:pt x="360" y="308"/>
                  </a:lnTo>
                  <a:lnTo>
                    <a:pt x="357" y="308"/>
                  </a:lnTo>
                  <a:lnTo>
                    <a:pt x="355" y="303"/>
                  </a:lnTo>
                  <a:lnTo>
                    <a:pt x="355" y="300"/>
                  </a:lnTo>
                  <a:lnTo>
                    <a:pt x="352" y="297"/>
                  </a:lnTo>
                  <a:lnTo>
                    <a:pt x="352" y="295"/>
                  </a:lnTo>
                  <a:lnTo>
                    <a:pt x="352" y="292"/>
                  </a:lnTo>
                  <a:lnTo>
                    <a:pt x="352" y="289"/>
                  </a:lnTo>
                  <a:lnTo>
                    <a:pt x="352" y="284"/>
                  </a:lnTo>
                  <a:lnTo>
                    <a:pt x="355" y="281"/>
                  </a:lnTo>
                  <a:lnTo>
                    <a:pt x="357" y="276"/>
                  </a:lnTo>
                  <a:lnTo>
                    <a:pt x="360" y="273"/>
                  </a:lnTo>
                  <a:lnTo>
                    <a:pt x="363" y="271"/>
                  </a:lnTo>
                  <a:lnTo>
                    <a:pt x="363" y="271"/>
                  </a:lnTo>
                  <a:lnTo>
                    <a:pt x="365" y="268"/>
                  </a:lnTo>
                  <a:lnTo>
                    <a:pt x="371" y="265"/>
                  </a:lnTo>
                  <a:lnTo>
                    <a:pt x="371" y="265"/>
                  </a:lnTo>
                  <a:lnTo>
                    <a:pt x="373" y="265"/>
                  </a:lnTo>
                  <a:lnTo>
                    <a:pt x="376" y="265"/>
                  </a:lnTo>
                  <a:lnTo>
                    <a:pt x="379" y="265"/>
                  </a:lnTo>
                  <a:lnTo>
                    <a:pt x="381" y="265"/>
                  </a:lnTo>
                  <a:lnTo>
                    <a:pt x="381" y="265"/>
                  </a:lnTo>
                  <a:lnTo>
                    <a:pt x="389" y="265"/>
                  </a:lnTo>
                  <a:lnTo>
                    <a:pt x="392" y="268"/>
                  </a:lnTo>
                  <a:lnTo>
                    <a:pt x="395" y="271"/>
                  </a:lnTo>
                  <a:lnTo>
                    <a:pt x="400" y="273"/>
                  </a:lnTo>
                  <a:lnTo>
                    <a:pt x="400" y="276"/>
                  </a:lnTo>
                  <a:lnTo>
                    <a:pt x="403" y="276"/>
                  </a:lnTo>
                  <a:lnTo>
                    <a:pt x="403" y="279"/>
                  </a:lnTo>
                  <a:lnTo>
                    <a:pt x="403" y="281"/>
                  </a:lnTo>
                  <a:lnTo>
                    <a:pt x="405" y="284"/>
                  </a:lnTo>
                  <a:lnTo>
                    <a:pt x="405" y="287"/>
                  </a:lnTo>
                  <a:lnTo>
                    <a:pt x="405" y="289"/>
                  </a:lnTo>
                  <a:lnTo>
                    <a:pt x="405" y="292"/>
                  </a:lnTo>
                  <a:lnTo>
                    <a:pt x="405" y="295"/>
                  </a:lnTo>
                  <a:lnTo>
                    <a:pt x="405" y="300"/>
                  </a:lnTo>
                  <a:lnTo>
                    <a:pt x="403" y="303"/>
                  </a:lnTo>
                  <a:lnTo>
                    <a:pt x="403" y="305"/>
                  </a:lnTo>
                  <a:lnTo>
                    <a:pt x="400" y="308"/>
                  </a:lnTo>
                  <a:lnTo>
                    <a:pt x="397" y="311"/>
                  </a:lnTo>
                  <a:lnTo>
                    <a:pt x="395" y="311"/>
                  </a:lnTo>
                  <a:lnTo>
                    <a:pt x="395" y="314"/>
                  </a:lnTo>
                  <a:lnTo>
                    <a:pt x="392" y="316"/>
                  </a:lnTo>
                  <a:lnTo>
                    <a:pt x="387" y="316"/>
                  </a:lnTo>
                  <a:lnTo>
                    <a:pt x="384" y="316"/>
                  </a:lnTo>
                  <a:lnTo>
                    <a:pt x="379" y="316"/>
                  </a:lnTo>
                  <a:lnTo>
                    <a:pt x="373" y="316"/>
                  </a:lnTo>
                  <a:lnTo>
                    <a:pt x="373" y="316"/>
                  </a:lnTo>
                  <a:close/>
                  <a:moveTo>
                    <a:pt x="236" y="263"/>
                  </a:moveTo>
                  <a:lnTo>
                    <a:pt x="236" y="263"/>
                  </a:lnTo>
                  <a:lnTo>
                    <a:pt x="210" y="271"/>
                  </a:lnTo>
                  <a:lnTo>
                    <a:pt x="180" y="289"/>
                  </a:lnTo>
                  <a:lnTo>
                    <a:pt x="177" y="281"/>
                  </a:lnTo>
                  <a:lnTo>
                    <a:pt x="212" y="255"/>
                  </a:lnTo>
                  <a:lnTo>
                    <a:pt x="226" y="249"/>
                  </a:lnTo>
                  <a:lnTo>
                    <a:pt x="231" y="247"/>
                  </a:lnTo>
                  <a:lnTo>
                    <a:pt x="236" y="263"/>
                  </a:lnTo>
                  <a:lnTo>
                    <a:pt x="236" y="263"/>
                  </a:lnTo>
                  <a:close/>
                  <a:moveTo>
                    <a:pt x="569" y="279"/>
                  </a:moveTo>
                  <a:lnTo>
                    <a:pt x="569" y="279"/>
                  </a:lnTo>
                  <a:lnTo>
                    <a:pt x="443" y="279"/>
                  </a:lnTo>
                  <a:lnTo>
                    <a:pt x="443" y="276"/>
                  </a:lnTo>
                  <a:lnTo>
                    <a:pt x="443" y="273"/>
                  </a:lnTo>
                  <a:lnTo>
                    <a:pt x="440" y="268"/>
                  </a:lnTo>
                  <a:lnTo>
                    <a:pt x="438" y="263"/>
                  </a:lnTo>
                  <a:lnTo>
                    <a:pt x="435" y="257"/>
                  </a:lnTo>
                  <a:lnTo>
                    <a:pt x="430" y="249"/>
                  </a:lnTo>
                  <a:lnTo>
                    <a:pt x="424" y="241"/>
                  </a:lnTo>
                  <a:lnTo>
                    <a:pt x="416" y="236"/>
                  </a:lnTo>
                  <a:lnTo>
                    <a:pt x="411" y="230"/>
                  </a:lnTo>
                  <a:lnTo>
                    <a:pt x="405" y="228"/>
                  </a:lnTo>
                  <a:lnTo>
                    <a:pt x="400" y="225"/>
                  </a:lnTo>
                  <a:lnTo>
                    <a:pt x="392" y="222"/>
                  </a:lnTo>
                  <a:lnTo>
                    <a:pt x="381" y="222"/>
                  </a:lnTo>
                  <a:lnTo>
                    <a:pt x="371" y="220"/>
                  </a:lnTo>
                  <a:lnTo>
                    <a:pt x="360" y="222"/>
                  </a:lnTo>
                  <a:lnTo>
                    <a:pt x="349" y="225"/>
                  </a:lnTo>
                  <a:lnTo>
                    <a:pt x="344" y="228"/>
                  </a:lnTo>
                  <a:lnTo>
                    <a:pt x="341" y="230"/>
                  </a:lnTo>
                  <a:lnTo>
                    <a:pt x="336" y="233"/>
                  </a:lnTo>
                  <a:lnTo>
                    <a:pt x="330" y="236"/>
                  </a:lnTo>
                  <a:lnTo>
                    <a:pt x="322" y="244"/>
                  </a:lnTo>
                  <a:lnTo>
                    <a:pt x="317" y="252"/>
                  </a:lnTo>
                  <a:lnTo>
                    <a:pt x="314" y="257"/>
                  </a:lnTo>
                  <a:lnTo>
                    <a:pt x="309" y="271"/>
                  </a:lnTo>
                  <a:lnTo>
                    <a:pt x="306" y="276"/>
                  </a:lnTo>
                  <a:lnTo>
                    <a:pt x="306" y="279"/>
                  </a:lnTo>
                  <a:lnTo>
                    <a:pt x="258" y="279"/>
                  </a:lnTo>
                  <a:lnTo>
                    <a:pt x="258" y="249"/>
                  </a:lnTo>
                  <a:lnTo>
                    <a:pt x="277" y="249"/>
                  </a:lnTo>
                  <a:lnTo>
                    <a:pt x="277" y="142"/>
                  </a:lnTo>
                  <a:lnTo>
                    <a:pt x="333" y="134"/>
                  </a:lnTo>
                  <a:lnTo>
                    <a:pt x="349" y="129"/>
                  </a:lnTo>
                  <a:lnTo>
                    <a:pt x="352" y="129"/>
                  </a:lnTo>
                  <a:lnTo>
                    <a:pt x="352" y="129"/>
                  </a:lnTo>
                  <a:lnTo>
                    <a:pt x="352" y="129"/>
                  </a:lnTo>
                  <a:lnTo>
                    <a:pt x="352" y="126"/>
                  </a:lnTo>
                  <a:lnTo>
                    <a:pt x="355" y="126"/>
                  </a:lnTo>
                  <a:lnTo>
                    <a:pt x="355" y="126"/>
                  </a:lnTo>
                  <a:lnTo>
                    <a:pt x="357" y="120"/>
                  </a:lnTo>
                  <a:lnTo>
                    <a:pt x="371" y="94"/>
                  </a:lnTo>
                  <a:lnTo>
                    <a:pt x="403" y="21"/>
                  </a:lnTo>
                  <a:lnTo>
                    <a:pt x="408" y="8"/>
                  </a:lnTo>
                  <a:lnTo>
                    <a:pt x="411" y="5"/>
                  </a:lnTo>
                  <a:lnTo>
                    <a:pt x="411" y="5"/>
                  </a:lnTo>
                  <a:lnTo>
                    <a:pt x="411" y="5"/>
                  </a:lnTo>
                  <a:lnTo>
                    <a:pt x="411" y="5"/>
                  </a:lnTo>
                  <a:lnTo>
                    <a:pt x="424" y="3"/>
                  </a:lnTo>
                  <a:lnTo>
                    <a:pt x="499" y="0"/>
                  </a:lnTo>
                  <a:lnTo>
                    <a:pt x="524" y="3"/>
                  </a:lnTo>
                  <a:lnTo>
                    <a:pt x="532" y="5"/>
                  </a:lnTo>
                  <a:lnTo>
                    <a:pt x="534" y="5"/>
                  </a:lnTo>
                  <a:lnTo>
                    <a:pt x="537" y="8"/>
                  </a:lnTo>
                  <a:lnTo>
                    <a:pt x="540" y="8"/>
                  </a:lnTo>
                  <a:lnTo>
                    <a:pt x="542" y="11"/>
                  </a:lnTo>
                  <a:lnTo>
                    <a:pt x="545" y="13"/>
                  </a:lnTo>
                  <a:lnTo>
                    <a:pt x="548" y="16"/>
                  </a:lnTo>
                  <a:lnTo>
                    <a:pt x="548" y="21"/>
                  </a:lnTo>
                  <a:lnTo>
                    <a:pt x="550" y="24"/>
                  </a:lnTo>
                  <a:lnTo>
                    <a:pt x="550" y="32"/>
                  </a:lnTo>
                  <a:lnTo>
                    <a:pt x="553" y="53"/>
                  </a:lnTo>
                  <a:lnTo>
                    <a:pt x="550" y="129"/>
                  </a:lnTo>
                  <a:lnTo>
                    <a:pt x="599" y="129"/>
                  </a:lnTo>
                  <a:lnTo>
                    <a:pt x="607" y="129"/>
                  </a:lnTo>
                  <a:lnTo>
                    <a:pt x="607" y="129"/>
                  </a:lnTo>
                  <a:lnTo>
                    <a:pt x="609" y="131"/>
                  </a:lnTo>
                  <a:lnTo>
                    <a:pt x="609" y="131"/>
                  </a:lnTo>
                  <a:lnTo>
                    <a:pt x="609" y="131"/>
                  </a:lnTo>
                  <a:lnTo>
                    <a:pt x="612" y="131"/>
                  </a:lnTo>
                  <a:lnTo>
                    <a:pt x="612" y="131"/>
                  </a:lnTo>
                  <a:lnTo>
                    <a:pt x="612" y="131"/>
                  </a:lnTo>
                  <a:lnTo>
                    <a:pt x="684" y="263"/>
                  </a:lnTo>
                  <a:lnTo>
                    <a:pt x="569" y="263"/>
                  </a:lnTo>
                  <a:lnTo>
                    <a:pt x="569" y="279"/>
                  </a:lnTo>
                  <a:lnTo>
                    <a:pt x="569" y="279"/>
                  </a:lnTo>
                  <a:close/>
                  <a:moveTo>
                    <a:pt x="247" y="212"/>
                  </a:moveTo>
                  <a:lnTo>
                    <a:pt x="207" y="212"/>
                  </a:lnTo>
                  <a:lnTo>
                    <a:pt x="215" y="198"/>
                  </a:lnTo>
                  <a:lnTo>
                    <a:pt x="228" y="198"/>
                  </a:lnTo>
                  <a:lnTo>
                    <a:pt x="228" y="185"/>
                  </a:lnTo>
                  <a:lnTo>
                    <a:pt x="247" y="185"/>
                  </a:lnTo>
                  <a:lnTo>
                    <a:pt x="247" y="212"/>
                  </a:lnTo>
                  <a:lnTo>
                    <a:pt x="247" y="212"/>
                  </a:lnTo>
                  <a:close/>
                  <a:moveTo>
                    <a:pt x="239" y="112"/>
                  </a:moveTo>
                  <a:lnTo>
                    <a:pt x="234" y="110"/>
                  </a:lnTo>
                  <a:lnTo>
                    <a:pt x="231" y="107"/>
                  </a:lnTo>
                  <a:lnTo>
                    <a:pt x="226" y="104"/>
                  </a:lnTo>
                  <a:lnTo>
                    <a:pt x="223" y="104"/>
                  </a:lnTo>
                  <a:lnTo>
                    <a:pt x="220" y="102"/>
                  </a:lnTo>
                  <a:lnTo>
                    <a:pt x="218" y="96"/>
                  </a:lnTo>
                  <a:lnTo>
                    <a:pt x="215" y="94"/>
                  </a:lnTo>
                  <a:lnTo>
                    <a:pt x="215" y="88"/>
                  </a:lnTo>
                  <a:lnTo>
                    <a:pt x="212" y="86"/>
                  </a:lnTo>
                  <a:lnTo>
                    <a:pt x="212" y="83"/>
                  </a:lnTo>
                  <a:lnTo>
                    <a:pt x="212" y="80"/>
                  </a:lnTo>
                  <a:lnTo>
                    <a:pt x="212" y="75"/>
                  </a:lnTo>
                  <a:lnTo>
                    <a:pt x="215" y="70"/>
                  </a:lnTo>
                  <a:lnTo>
                    <a:pt x="215" y="64"/>
                  </a:lnTo>
                  <a:lnTo>
                    <a:pt x="218" y="59"/>
                  </a:lnTo>
                  <a:lnTo>
                    <a:pt x="220" y="56"/>
                  </a:lnTo>
                  <a:lnTo>
                    <a:pt x="226" y="53"/>
                  </a:lnTo>
                  <a:lnTo>
                    <a:pt x="228" y="51"/>
                  </a:lnTo>
                  <a:lnTo>
                    <a:pt x="231" y="48"/>
                  </a:lnTo>
                  <a:lnTo>
                    <a:pt x="234" y="48"/>
                  </a:lnTo>
                  <a:lnTo>
                    <a:pt x="236" y="48"/>
                  </a:lnTo>
                  <a:lnTo>
                    <a:pt x="239" y="45"/>
                  </a:lnTo>
                  <a:lnTo>
                    <a:pt x="242" y="45"/>
                  </a:lnTo>
                  <a:lnTo>
                    <a:pt x="245" y="48"/>
                  </a:lnTo>
                  <a:lnTo>
                    <a:pt x="250" y="48"/>
                  </a:lnTo>
                  <a:lnTo>
                    <a:pt x="253" y="48"/>
                  </a:lnTo>
                  <a:lnTo>
                    <a:pt x="258" y="51"/>
                  </a:lnTo>
                  <a:lnTo>
                    <a:pt x="261" y="53"/>
                  </a:lnTo>
                  <a:lnTo>
                    <a:pt x="263" y="56"/>
                  </a:lnTo>
                  <a:lnTo>
                    <a:pt x="266" y="59"/>
                  </a:lnTo>
                  <a:lnTo>
                    <a:pt x="269" y="62"/>
                  </a:lnTo>
                  <a:lnTo>
                    <a:pt x="269" y="64"/>
                  </a:lnTo>
                  <a:lnTo>
                    <a:pt x="271" y="64"/>
                  </a:lnTo>
                  <a:lnTo>
                    <a:pt x="271" y="67"/>
                  </a:lnTo>
                  <a:lnTo>
                    <a:pt x="274" y="72"/>
                  </a:lnTo>
                  <a:lnTo>
                    <a:pt x="274" y="78"/>
                  </a:lnTo>
                  <a:lnTo>
                    <a:pt x="274" y="83"/>
                  </a:lnTo>
                  <a:lnTo>
                    <a:pt x="271" y="88"/>
                  </a:lnTo>
                  <a:lnTo>
                    <a:pt x="271" y="94"/>
                  </a:lnTo>
                  <a:lnTo>
                    <a:pt x="269" y="96"/>
                  </a:lnTo>
                  <a:lnTo>
                    <a:pt x="266" y="102"/>
                  </a:lnTo>
                  <a:lnTo>
                    <a:pt x="263" y="104"/>
                  </a:lnTo>
                  <a:lnTo>
                    <a:pt x="261" y="107"/>
                  </a:lnTo>
                  <a:lnTo>
                    <a:pt x="255" y="107"/>
                  </a:lnTo>
                  <a:lnTo>
                    <a:pt x="253" y="110"/>
                  </a:lnTo>
                  <a:lnTo>
                    <a:pt x="250" y="110"/>
                  </a:lnTo>
                  <a:lnTo>
                    <a:pt x="245" y="112"/>
                  </a:lnTo>
                  <a:lnTo>
                    <a:pt x="239" y="112"/>
                  </a:lnTo>
                  <a:lnTo>
                    <a:pt x="239" y="112"/>
                  </a:lnTo>
                  <a:close/>
                  <a:moveTo>
                    <a:pt x="392" y="102"/>
                  </a:moveTo>
                  <a:lnTo>
                    <a:pt x="392" y="102"/>
                  </a:lnTo>
                  <a:lnTo>
                    <a:pt x="430" y="102"/>
                  </a:lnTo>
                  <a:lnTo>
                    <a:pt x="422" y="88"/>
                  </a:lnTo>
                  <a:lnTo>
                    <a:pt x="435" y="83"/>
                  </a:lnTo>
                  <a:lnTo>
                    <a:pt x="440" y="94"/>
                  </a:lnTo>
                  <a:lnTo>
                    <a:pt x="443" y="96"/>
                  </a:lnTo>
                  <a:lnTo>
                    <a:pt x="443" y="99"/>
                  </a:lnTo>
                  <a:lnTo>
                    <a:pt x="443" y="99"/>
                  </a:lnTo>
                  <a:lnTo>
                    <a:pt x="443" y="99"/>
                  </a:lnTo>
                  <a:lnTo>
                    <a:pt x="446" y="102"/>
                  </a:lnTo>
                  <a:lnTo>
                    <a:pt x="446" y="102"/>
                  </a:lnTo>
                  <a:lnTo>
                    <a:pt x="448" y="102"/>
                  </a:lnTo>
                  <a:lnTo>
                    <a:pt x="448" y="102"/>
                  </a:lnTo>
                  <a:lnTo>
                    <a:pt x="451" y="102"/>
                  </a:lnTo>
                  <a:lnTo>
                    <a:pt x="462" y="102"/>
                  </a:lnTo>
                  <a:lnTo>
                    <a:pt x="467" y="72"/>
                  </a:lnTo>
                  <a:lnTo>
                    <a:pt x="505" y="72"/>
                  </a:lnTo>
                  <a:lnTo>
                    <a:pt x="507" y="102"/>
                  </a:lnTo>
                  <a:lnTo>
                    <a:pt x="529" y="102"/>
                  </a:lnTo>
                  <a:lnTo>
                    <a:pt x="529" y="29"/>
                  </a:lnTo>
                  <a:lnTo>
                    <a:pt x="440" y="29"/>
                  </a:lnTo>
                  <a:lnTo>
                    <a:pt x="432" y="29"/>
                  </a:lnTo>
                  <a:lnTo>
                    <a:pt x="430" y="29"/>
                  </a:lnTo>
                  <a:lnTo>
                    <a:pt x="430" y="29"/>
                  </a:lnTo>
                  <a:lnTo>
                    <a:pt x="427" y="29"/>
                  </a:lnTo>
                  <a:lnTo>
                    <a:pt x="424" y="29"/>
                  </a:lnTo>
                  <a:lnTo>
                    <a:pt x="424" y="32"/>
                  </a:lnTo>
                  <a:lnTo>
                    <a:pt x="392" y="102"/>
                  </a:lnTo>
                  <a:lnTo>
                    <a:pt x="392" y="102"/>
                  </a:lnTo>
                  <a:close/>
                  <a:moveTo>
                    <a:pt x="481" y="59"/>
                  </a:moveTo>
                  <a:lnTo>
                    <a:pt x="483" y="59"/>
                  </a:lnTo>
                  <a:lnTo>
                    <a:pt x="489" y="59"/>
                  </a:lnTo>
                  <a:lnTo>
                    <a:pt x="489" y="59"/>
                  </a:lnTo>
                  <a:lnTo>
                    <a:pt x="491" y="59"/>
                  </a:lnTo>
                  <a:lnTo>
                    <a:pt x="491" y="59"/>
                  </a:lnTo>
                  <a:lnTo>
                    <a:pt x="494" y="59"/>
                  </a:lnTo>
                  <a:lnTo>
                    <a:pt x="494" y="56"/>
                  </a:lnTo>
                  <a:lnTo>
                    <a:pt x="494" y="56"/>
                  </a:lnTo>
                  <a:lnTo>
                    <a:pt x="497" y="56"/>
                  </a:lnTo>
                  <a:lnTo>
                    <a:pt x="497" y="53"/>
                  </a:lnTo>
                  <a:lnTo>
                    <a:pt x="497" y="53"/>
                  </a:lnTo>
                  <a:lnTo>
                    <a:pt x="497" y="51"/>
                  </a:lnTo>
                  <a:lnTo>
                    <a:pt x="499" y="51"/>
                  </a:lnTo>
                  <a:lnTo>
                    <a:pt x="499" y="48"/>
                  </a:lnTo>
                  <a:lnTo>
                    <a:pt x="499" y="48"/>
                  </a:lnTo>
                  <a:lnTo>
                    <a:pt x="499" y="45"/>
                  </a:lnTo>
                  <a:lnTo>
                    <a:pt x="499" y="45"/>
                  </a:lnTo>
                  <a:lnTo>
                    <a:pt x="497" y="45"/>
                  </a:lnTo>
                  <a:lnTo>
                    <a:pt x="497" y="43"/>
                  </a:lnTo>
                  <a:lnTo>
                    <a:pt x="497" y="40"/>
                  </a:lnTo>
                  <a:lnTo>
                    <a:pt x="494" y="37"/>
                  </a:lnTo>
                  <a:lnTo>
                    <a:pt x="494" y="37"/>
                  </a:lnTo>
                  <a:lnTo>
                    <a:pt x="491" y="37"/>
                  </a:lnTo>
                  <a:lnTo>
                    <a:pt x="491" y="35"/>
                  </a:lnTo>
                  <a:lnTo>
                    <a:pt x="489" y="35"/>
                  </a:lnTo>
                  <a:lnTo>
                    <a:pt x="489" y="35"/>
                  </a:lnTo>
                  <a:lnTo>
                    <a:pt x="486" y="35"/>
                  </a:lnTo>
                  <a:lnTo>
                    <a:pt x="486" y="35"/>
                  </a:lnTo>
                  <a:lnTo>
                    <a:pt x="483" y="35"/>
                  </a:lnTo>
                  <a:lnTo>
                    <a:pt x="483" y="35"/>
                  </a:lnTo>
                  <a:lnTo>
                    <a:pt x="481" y="35"/>
                  </a:lnTo>
                  <a:lnTo>
                    <a:pt x="481" y="35"/>
                  </a:lnTo>
                  <a:lnTo>
                    <a:pt x="481" y="35"/>
                  </a:lnTo>
                  <a:lnTo>
                    <a:pt x="478" y="35"/>
                  </a:lnTo>
                  <a:lnTo>
                    <a:pt x="478" y="37"/>
                  </a:lnTo>
                  <a:lnTo>
                    <a:pt x="475" y="37"/>
                  </a:lnTo>
                  <a:lnTo>
                    <a:pt x="475" y="40"/>
                  </a:lnTo>
                  <a:lnTo>
                    <a:pt x="475" y="40"/>
                  </a:lnTo>
                  <a:lnTo>
                    <a:pt x="475" y="43"/>
                  </a:lnTo>
                  <a:lnTo>
                    <a:pt x="473" y="43"/>
                  </a:lnTo>
                  <a:lnTo>
                    <a:pt x="473" y="45"/>
                  </a:lnTo>
                  <a:lnTo>
                    <a:pt x="473" y="45"/>
                  </a:lnTo>
                  <a:lnTo>
                    <a:pt x="473" y="45"/>
                  </a:lnTo>
                  <a:lnTo>
                    <a:pt x="473" y="48"/>
                  </a:lnTo>
                  <a:lnTo>
                    <a:pt x="473" y="48"/>
                  </a:lnTo>
                  <a:lnTo>
                    <a:pt x="473" y="51"/>
                  </a:lnTo>
                  <a:lnTo>
                    <a:pt x="473" y="51"/>
                  </a:lnTo>
                  <a:lnTo>
                    <a:pt x="473" y="53"/>
                  </a:lnTo>
                  <a:lnTo>
                    <a:pt x="475" y="53"/>
                  </a:lnTo>
                  <a:lnTo>
                    <a:pt x="475" y="56"/>
                  </a:lnTo>
                  <a:lnTo>
                    <a:pt x="475" y="56"/>
                  </a:lnTo>
                  <a:lnTo>
                    <a:pt x="478" y="59"/>
                  </a:lnTo>
                  <a:lnTo>
                    <a:pt x="481" y="59"/>
                  </a:lnTo>
                  <a:lnTo>
                    <a:pt x="481" y="5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消防水泵风险点告知卡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67344"/>
        </p:xfrm>
        <a:graphic>
          <a:graphicData uri="http://schemas.openxmlformats.org/drawingml/2006/table">
            <a:tbl>
              <a:tblPr firstRow="1" bandRow="1">
                <a:tableStyleId>{5C22544A-7EE6-4342-B048-85BDC9FD1C3A}</a:tableStyleId>
              </a:tblPr>
              <a:tblGrid>
                <a:gridCol w="1663998"/>
                <a:gridCol w="1687591"/>
                <a:gridCol w="2018242"/>
                <a:gridCol w="5892802"/>
              </a:tblGrid>
              <a:tr h="4572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消防水泵</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由于人员误操作、设备缺陷、外力因素等导致消防水泵故障，易发生机械伤害等事故。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53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953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09550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设备维修严格按照操作规程挂牌、上锁</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火灾、触电、车辆伤害、物体打击等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5" name="Group 90"/>
          <p:cNvGrpSpPr>
            <a:grpSpLocks noChangeAspect="1"/>
          </p:cNvGrpSpPr>
          <p:nvPr/>
        </p:nvGrpSpPr>
        <p:grpSpPr bwMode="auto">
          <a:xfrm>
            <a:off x="1622401" y="3371586"/>
            <a:ext cx="1034901" cy="1125924"/>
            <a:chOff x="4883" y="2370"/>
            <a:chExt cx="1353" cy="1472"/>
          </a:xfrm>
        </p:grpSpPr>
        <p:sp>
          <p:nvSpPr>
            <p:cNvPr id="7" name="Freeform 91"/>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92"/>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93"/>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94"/>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96"/>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2" name="Freeform 98"/>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车间电气线路风险点告知</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57861"/>
        </p:xfrm>
        <a:graphic>
          <a:graphicData uri="http://schemas.openxmlformats.org/drawingml/2006/table">
            <a:tbl>
              <a:tblPr firstRow="1" bandRow="1">
                <a:tableStyleId>{5C22544A-7EE6-4342-B048-85BDC9FD1C3A}</a:tableStyleId>
              </a:tblPr>
              <a:tblGrid>
                <a:gridCol w="1663998"/>
                <a:gridCol w="1687591"/>
                <a:gridCol w="2018242"/>
                <a:gridCol w="5892802"/>
              </a:tblGrid>
              <a:tr h="558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车间电气线路</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由于人员误操作、设备缺陷、外力因素等导致电气线路故障，易发生火灾、触电等事故。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53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04791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防爆场所应配用防爆电器；</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每层厂房应设独立电源箱，使用断路保护器；</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临时线路应安装总开关控制和漏电保护装置；</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临时用电设备</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PE</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（保护接地）连接可靠。</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火灾、触电等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7" name="Group 70"/>
          <p:cNvGrpSpPr>
            <a:grpSpLocks noChangeAspect="1"/>
          </p:cNvGrpSpPr>
          <p:nvPr/>
        </p:nvGrpSpPr>
        <p:grpSpPr bwMode="auto">
          <a:xfrm>
            <a:off x="942701" y="3222863"/>
            <a:ext cx="1011788" cy="1099153"/>
            <a:chOff x="2378" y="2565"/>
            <a:chExt cx="1355" cy="1472"/>
          </a:xfrm>
        </p:grpSpPr>
        <p:sp>
          <p:nvSpPr>
            <p:cNvPr id="8"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9"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417764" y="3248998"/>
            <a:ext cx="806016" cy="1065915"/>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冷库作业风险点告知卡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57861"/>
        </p:xfrm>
        <a:graphic>
          <a:graphicData uri="http://schemas.openxmlformats.org/drawingml/2006/table">
            <a:tbl>
              <a:tblPr firstRow="1" bandRow="1">
                <a:tableStyleId>{5C22544A-7EE6-4342-B048-85BDC9FD1C3A}</a:tableStyleId>
              </a:tblPr>
              <a:tblGrid>
                <a:gridCol w="1663998"/>
                <a:gridCol w="1687591"/>
                <a:gridCol w="2018242"/>
                <a:gridCol w="5892802"/>
              </a:tblGrid>
              <a:tr h="558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冷库作业</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由于人员误操作、设备缺陷、外力因素等导致设备故障，易发生火灾等事故。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53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04791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每个冷库设有一个专用安全疏散通道，并安装应急照明灯及疏散指示标识；</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每个冷库门安装有蜂鸣报警装置，紧急情况时按响蜂鸣求救，从外部打开冷库门。</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53883" y="3340571"/>
            <a:ext cx="806016" cy="1065915"/>
          </a:xfrm>
          <a:prstGeom prst="rect">
            <a:avLst/>
          </a:prstGeom>
        </p:spPr>
      </p:pic>
      <p:grpSp>
        <p:nvGrpSpPr>
          <p:cNvPr id="14" name="组合 13"/>
          <p:cNvGrpSpPr/>
          <p:nvPr/>
        </p:nvGrpSpPr>
        <p:grpSpPr>
          <a:xfrm>
            <a:off x="2870813" y="3429000"/>
            <a:ext cx="689223" cy="977486"/>
            <a:chOff x="6832165" y="5753605"/>
            <a:chExt cx="486444" cy="689896"/>
          </a:xfrm>
        </p:grpSpPr>
        <p:pic>
          <p:nvPicPr>
            <p:cNvPr id="15"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9409" y="5782161"/>
              <a:ext cx="479200" cy="661340"/>
            </a:xfrm>
            <a:prstGeom prst="rect">
              <a:avLst/>
            </a:prstGeom>
          </p:spPr>
        </p:pic>
        <p:sp>
          <p:nvSpPr>
            <p:cNvPr id="16" name="Rectangle 74"/>
            <p:cNvSpPr>
              <a:spLocks noChangeArrowheads="1"/>
            </p:cNvSpPr>
            <p:nvPr/>
          </p:nvSpPr>
          <p:spPr bwMode="auto">
            <a:xfrm>
              <a:off x="6832165" y="5753605"/>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5" name="组合 4"/>
          <p:cNvGrpSpPr/>
          <p:nvPr/>
        </p:nvGrpSpPr>
        <p:grpSpPr>
          <a:xfrm>
            <a:off x="1738704" y="3429000"/>
            <a:ext cx="796267" cy="1015394"/>
            <a:chOff x="1738704" y="3429000"/>
            <a:chExt cx="796267" cy="1015394"/>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8704" y="3429000"/>
              <a:ext cx="796267" cy="1015394"/>
            </a:xfrm>
            <a:prstGeom prst="rect">
              <a:avLst/>
            </a:prstGeom>
          </p:spPr>
        </p:pic>
        <p:sp>
          <p:nvSpPr>
            <p:cNvPr id="19" name="Rectangle 74"/>
            <p:cNvSpPr>
              <a:spLocks noChangeArrowheads="1"/>
            </p:cNvSpPr>
            <p:nvPr/>
          </p:nvSpPr>
          <p:spPr bwMode="auto">
            <a:xfrm>
              <a:off x="1808892" y="3429000"/>
              <a:ext cx="689223" cy="974934"/>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污水处理作业风险点告知卡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57861"/>
        </p:xfrm>
        <a:graphic>
          <a:graphicData uri="http://schemas.openxmlformats.org/drawingml/2006/table">
            <a:tbl>
              <a:tblPr firstRow="1" bandRow="1">
                <a:tableStyleId>{5C22544A-7EE6-4342-B048-85BDC9FD1C3A}</a:tableStyleId>
              </a:tblPr>
              <a:tblGrid>
                <a:gridCol w="1663998"/>
                <a:gridCol w="1687591"/>
                <a:gridCol w="2018242"/>
                <a:gridCol w="5892802"/>
              </a:tblGrid>
              <a:tr h="558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污水处理作业</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由于人员误操作、设备缺陷、外力因素等产生易燃蒸气，遇明火或静电火花会发生火灾、爆炸等事故；</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由于人员误操作、设备缺陷、外力因素等产生硫化氢，易发生中毒窒息事故；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53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04791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必须严格执行危险作业审批手续，办理有限空间作业票；</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作业前，应先通风，现场作业人员应佩戴好防毒面具，安全带；</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进入自然通风换气效果不良的有限空间，应采用机械通风。</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作业超过</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30min</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时，必须重新进行池内气体检测。</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火灾、爆炸、中毒窒息、机械伤害、触电等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7" name="组合 6"/>
          <p:cNvGrpSpPr/>
          <p:nvPr/>
        </p:nvGrpSpPr>
        <p:grpSpPr>
          <a:xfrm>
            <a:off x="702744" y="3397279"/>
            <a:ext cx="748387" cy="1072566"/>
            <a:chOff x="7460120" y="5755406"/>
            <a:chExt cx="486444" cy="697157"/>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9"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6692" y="3389988"/>
            <a:ext cx="806016" cy="1065915"/>
          </a:xfrm>
          <a:prstGeom prst="rect">
            <a:avLst/>
          </a:prstGeom>
        </p:spPr>
      </p:pic>
      <p:grpSp>
        <p:nvGrpSpPr>
          <p:cNvPr id="11" name="组合 10"/>
          <p:cNvGrpSpPr/>
          <p:nvPr/>
        </p:nvGrpSpPr>
        <p:grpSpPr>
          <a:xfrm>
            <a:off x="2685212" y="3417382"/>
            <a:ext cx="953973" cy="1038521"/>
            <a:chOff x="7545390" y="1668463"/>
            <a:chExt cx="2149476" cy="2339976"/>
          </a:xfrm>
        </p:grpSpPr>
        <p:sp>
          <p:nvSpPr>
            <p:cNvPr id="12"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76200"/>
            <a:ext cx="7933063" cy="646331"/>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动火作业风险点告知卡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5" y="787399"/>
          <a:ext cx="11262633" cy="5916441"/>
        </p:xfrm>
        <a:graphic>
          <a:graphicData uri="http://schemas.openxmlformats.org/drawingml/2006/table">
            <a:tbl>
              <a:tblPr firstRow="1" bandRow="1">
                <a:tableStyleId>{5C22544A-7EE6-4342-B048-85BDC9FD1C3A}</a:tableStyleId>
              </a:tblPr>
              <a:tblGrid>
                <a:gridCol w="1663998"/>
                <a:gridCol w="1687591"/>
                <a:gridCol w="2018242"/>
                <a:gridCol w="5892802"/>
              </a:tblGrid>
              <a:tr h="431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动火作业</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由于人员误操作、设备缺陷、外力因素等存在易燃物质，遇明火易发生火灾、爆炸等事故。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556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37084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四</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04791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依法建立动火作业管理制度；</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在动火作业制度中规定选用有资质的单位、人员；</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动火作业许可部门现场确认是否满足动火条件；</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严格遵守动火作业管理制度监护人职责，监护人不能擅自离开作业场所，如监护人必须离开时动火作业停止。监护人由经过培训考核合格的员工担任；</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作业许可人对劳动防护用品配备情况进行确认，作业监护人监督防护用品使用情况，制止不使用劳动防护用品的行为；</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作业前办理动火作业许可证，对作业人员进行技术交底；</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严格执行动火作业管理制度，作业部门清理现场易燃易爆物质，作业许可人确认现场可燃物清理干净。</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火灾、爆炸、中毒窒息、机械伤害、触电等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10892" y="2901476"/>
            <a:ext cx="806016" cy="1065915"/>
          </a:xfrm>
          <a:prstGeom prst="rect">
            <a:avLst/>
          </a:prstGeom>
        </p:spPr>
      </p:pic>
      <p:grpSp>
        <p:nvGrpSpPr>
          <p:cNvPr id="8" name="组合 7"/>
          <p:cNvGrpSpPr/>
          <p:nvPr/>
        </p:nvGrpSpPr>
        <p:grpSpPr>
          <a:xfrm>
            <a:off x="2186449" y="2905053"/>
            <a:ext cx="975851" cy="1062338"/>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有限空间作业区域风险点告知卡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95945"/>
        </p:xfrm>
        <a:graphic>
          <a:graphicData uri="http://schemas.openxmlformats.org/drawingml/2006/table">
            <a:tbl>
              <a:tblPr firstRow="1" bandRow="1">
                <a:tableStyleId>{5C22544A-7EE6-4342-B048-85BDC9FD1C3A}</a:tableStyleId>
              </a:tblPr>
              <a:tblGrid>
                <a:gridCol w="1663998"/>
                <a:gridCol w="1687591"/>
                <a:gridCol w="2018242"/>
                <a:gridCol w="5892802"/>
              </a:tblGrid>
              <a:tr h="627744">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有限空间作业场所</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聚集在有限空间内的易燃易爆气体和有毒气体导致爆炸和人员窒息。</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283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9734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5394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临时作业前必须办理作业审批手续。</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焊接、切割的操作现场必须具备足够的通风条件。</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动火作业前应检测低凹处、地坑和容器内的可燃气体含量，超标时严禁作业。</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932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中毒窒息、其他爆炸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696692" y="3528532"/>
            <a:ext cx="806016" cy="1065915"/>
          </a:xfrm>
          <a:prstGeom prst="rect">
            <a:avLst/>
          </a:prstGeom>
        </p:spPr>
      </p:pic>
      <p:grpSp>
        <p:nvGrpSpPr>
          <p:cNvPr id="11" name="Group 90"/>
          <p:cNvGrpSpPr>
            <a:grpSpLocks noChangeAspect="1"/>
          </p:cNvGrpSpPr>
          <p:nvPr/>
        </p:nvGrpSpPr>
        <p:grpSpPr bwMode="auto">
          <a:xfrm>
            <a:off x="2679164" y="3534142"/>
            <a:ext cx="930812" cy="1012680"/>
            <a:chOff x="4883" y="2370"/>
            <a:chExt cx="1353" cy="1472"/>
          </a:xfrm>
        </p:grpSpPr>
        <p:sp>
          <p:nvSpPr>
            <p:cNvPr id="12" name="Freeform 91"/>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92"/>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93"/>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94"/>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96"/>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7" name="Freeform 98"/>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 name="组合 4"/>
          <p:cNvGrpSpPr/>
          <p:nvPr/>
        </p:nvGrpSpPr>
        <p:grpSpPr>
          <a:xfrm>
            <a:off x="687314" y="3532177"/>
            <a:ext cx="763817" cy="1062270"/>
            <a:chOff x="687314" y="3532177"/>
            <a:chExt cx="763817" cy="1062270"/>
          </a:xfrm>
        </p:grpSpPr>
        <p:sp>
          <p:nvSpPr>
            <p:cNvPr id="9" name="Rectangle 74"/>
            <p:cNvSpPr>
              <a:spLocks noChangeArrowheads="1"/>
            </p:cNvSpPr>
            <p:nvPr/>
          </p:nvSpPr>
          <p:spPr bwMode="auto">
            <a:xfrm>
              <a:off x="702744" y="3535823"/>
              <a:ext cx="748387" cy="1058624"/>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pic>
          <p:nvPicPr>
            <p:cNvPr id="20" name="图片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314" y="3532177"/>
              <a:ext cx="763817" cy="1058623"/>
            </a:xfrm>
            <a:prstGeom prst="rect">
              <a:avLst/>
            </a:prstGeom>
          </p:spPr>
        </p:pic>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临时用电作业风险点告知</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155699"/>
          <a:ext cx="11262633" cy="5384565"/>
        </p:xfrm>
        <a:graphic>
          <a:graphicData uri="http://schemas.openxmlformats.org/drawingml/2006/table">
            <a:tbl>
              <a:tblPr firstRow="1" bandRow="1">
                <a:tableStyleId>{5C22544A-7EE6-4342-B048-85BDC9FD1C3A}</a:tableStyleId>
              </a:tblPr>
              <a:tblGrid>
                <a:gridCol w="1663998"/>
                <a:gridCol w="1687591"/>
                <a:gridCol w="2018242"/>
                <a:gridCol w="5892802"/>
              </a:tblGrid>
              <a:tr h="4445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临时用电作业</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由于人员误操作、设备缺陷、外力因素等导致设备故障，易发生触电等事故。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10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3556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四</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04791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依法建立临时用电作业管理制度；</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作业许可人现场确认满足作业条件；</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严格遵守临时用电管理制度监护人职责；</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监护人由经过培训考核合格的员工担任；</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电气改造作业选择有资质的单位和个人，临时取电由公司电工在临时取电点进行接线避免私拉乱接，作业许可时对作业人员资质进行审查；</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作业许可人对临时用电设施进行检查确认满足作业条件方可进行临时用电作业，临时用电作业必须安装漏电保护器，每次作业前由监护人检查漏电保护器确保性能可靠。</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火灾、爆炸、中毒窒息、机械伤害、触电等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7" name="Group 90"/>
          <p:cNvGrpSpPr>
            <a:grpSpLocks noChangeAspect="1"/>
          </p:cNvGrpSpPr>
          <p:nvPr/>
        </p:nvGrpSpPr>
        <p:grpSpPr bwMode="auto">
          <a:xfrm>
            <a:off x="866079" y="3186856"/>
            <a:ext cx="1034901" cy="1125924"/>
            <a:chOff x="4883" y="2370"/>
            <a:chExt cx="1353" cy="1472"/>
          </a:xfrm>
        </p:grpSpPr>
        <p:sp>
          <p:nvSpPr>
            <p:cNvPr id="8" name="Freeform 91"/>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92"/>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93"/>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94"/>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96"/>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3" name="Freeform 98"/>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4" name="Group 70"/>
          <p:cNvGrpSpPr>
            <a:grpSpLocks noChangeAspect="1"/>
          </p:cNvGrpSpPr>
          <p:nvPr/>
        </p:nvGrpSpPr>
        <p:grpSpPr bwMode="auto">
          <a:xfrm>
            <a:off x="2330467" y="3213627"/>
            <a:ext cx="1011788" cy="1099153"/>
            <a:chOff x="2378" y="2565"/>
            <a:chExt cx="1355" cy="1472"/>
          </a:xfrm>
        </p:grpSpPr>
        <p:sp>
          <p:nvSpPr>
            <p:cNvPr id="15"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6"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p:cNvGraphicFramePr>
            <a:graphicFrameLocks noGrp="1"/>
          </p:cNvGraphicFramePr>
          <p:nvPr/>
        </p:nvGraphicFramePr>
        <p:xfrm>
          <a:off x="497745" y="1244601"/>
          <a:ext cx="11185524" cy="5281612"/>
        </p:xfrm>
        <a:graphic>
          <a:graphicData uri="http://schemas.openxmlformats.org/drawingml/2006/table">
            <a:tbl>
              <a:tblPr firstRow="1" bandRow="1">
                <a:tableStyleId>{5C22544A-7EE6-4342-B048-85BDC9FD1C3A}</a:tableStyleId>
              </a:tblPr>
              <a:tblGrid>
                <a:gridCol w="1553366"/>
                <a:gridCol w="1093468"/>
                <a:gridCol w="1505125"/>
                <a:gridCol w="7033565"/>
              </a:tblGrid>
              <a:tr h="508000">
                <a:tc rowSpan="2"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847850">
                <a:tc vMerge="1" gridSpan="2">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8800">
                <a:tc rowSpan="2"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rowSpan="2"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r>
              <a:tr h="746125">
                <a:tc vMerge="1" gridSpan="3">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vMerge="1" hMerge="1">
                  <a:tcPr/>
                </a:tc>
                <a:tc row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858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35037">
                <a:tc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文本框 7"/>
          <p:cNvSpPr txBox="1"/>
          <p:nvPr/>
        </p:nvSpPr>
        <p:spPr>
          <a:xfrm>
            <a:off x="3409950" y="356632"/>
            <a:ext cx="5372100" cy="646331"/>
          </a:xfrm>
          <a:prstGeom prst="rect">
            <a:avLst/>
          </a:prstGeom>
          <a:noFill/>
        </p:spPr>
        <p:txBody>
          <a:bodyPr wrap="square" rtlCol="0">
            <a:spAutoFit/>
          </a:bodyPr>
          <a:lstStyle/>
          <a:p>
            <a:pPr algn="ctr"/>
            <a:r>
              <a:rPr lang="zh-CN" altLang="en-US" sz="3600" b="1" spc="600" dirty="0">
                <a:solidFill>
                  <a:srgbClr val="C00000"/>
                </a:solidFill>
                <a:latin typeface="微软雅黑" panose="020B0503020204020204" pitchFamily="34" charset="-122"/>
                <a:ea typeface="微软雅黑" panose="020B0503020204020204" pitchFamily="34" charset="-122"/>
              </a:rPr>
              <a:t>危险源风险告知卡</a:t>
            </a:r>
            <a:endParaRPr lang="zh-CN" altLang="en-US" sz="3600" b="1" spc="600" dirty="0">
              <a:solidFill>
                <a:srgbClr val="C0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685800" y="1358900"/>
            <a:ext cx="1917700"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危险源名称：</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3313114" y="1310278"/>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危险因素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7507287" y="1295400"/>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事故诱因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7507287" y="3690254"/>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防范措施</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510445" y="5005700"/>
            <a:ext cx="1533525" cy="468000"/>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重要提示</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1243782" y="1842532"/>
            <a:ext cx="1371599" cy="646331"/>
          </a:xfrm>
          <a:prstGeom prst="rect">
            <a:avLst/>
          </a:prstGeom>
          <a:noFill/>
        </p:spPr>
        <p:txBody>
          <a:bodyPr wrap="square" rtlCol="0">
            <a:spAutoFit/>
          </a:bodyPr>
          <a:lstStyle/>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下料组</a:t>
            </a:r>
            <a:endParaRPr lang="zh-CN" altLang="zh-CN" b="1"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折弯工位一</a:t>
            </a:r>
            <a:endParaRPr lang="zh-CN" altLang="zh-CN"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3313114" y="1804260"/>
            <a:ext cx="1371600" cy="1384995"/>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1、机械伤害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2、触电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3、挤压、碰撞</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4、物体打击</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5、割伤</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6、噪声</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7、其他伤害</a:t>
            </a:r>
            <a:endParaRPr lang="zh-CN" altLang="zh-CN" sz="1200" b="1" dirty="0">
              <a:latin typeface="微软雅黑" panose="020B0503020204020204" pitchFamily="34" charset="-122"/>
              <a:ea typeface="微软雅黑" panose="020B0503020204020204" pitchFamily="34" charset="-122"/>
            </a:endParaRPr>
          </a:p>
        </p:txBody>
      </p:sp>
      <p:sp>
        <p:nvSpPr>
          <p:cNvPr id="4" name="矩形 3"/>
          <p:cNvSpPr/>
          <p:nvPr/>
        </p:nvSpPr>
        <p:spPr>
          <a:xfrm>
            <a:off x="4684714" y="1804260"/>
            <a:ext cx="6821486" cy="1269258"/>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1、安全防护、操纵控制装置等故障、失控引发事故；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2、维护不当电器元件失修、老化、线路破损；绝缘、接地不良引发事故；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3、非本设备操作人员操作设备、违章操作、指挥不当、协调不好、误操作引发事故；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4、未按规定穿戴劳动防护用品等引发事故；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5、操作过程不协调，工件物品摆放、堆置不符合安全要求引发事故。</a:t>
            </a:r>
            <a:endParaRPr lang="zh-CN" altLang="zh-CN" sz="1200" b="1" dirty="0">
              <a:latin typeface="微软雅黑" panose="020B0503020204020204" pitchFamily="34" charset="-122"/>
              <a:ea typeface="微软雅黑" panose="020B0503020204020204" pitchFamily="34" charset="-122"/>
            </a:endParaRPr>
          </a:p>
        </p:txBody>
      </p:sp>
      <p:sp>
        <p:nvSpPr>
          <p:cNvPr id="6" name="矩形 5"/>
          <p:cNvSpPr/>
          <p:nvPr/>
        </p:nvSpPr>
        <p:spPr>
          <a:xfrm>
            <a:off x="4684714" y="4158856"/>
            <a:ext cx="6937342" cy="1749390"/>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1、操作人员必须经岗位培训合格方可上岗操作；</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2、操作人员熟知本岗位安全操作规程，并按规程要求操作；</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3、工作前必须对设备进行检查，各部位正常方可作业；</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4、做好设备日常点检和定期检查，并定期维护保养，设备异常及时向机修车间报告，保证设备正常运转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5、操作时做好协调，两人以上操作，必须明确主要操作人员， 统一指挥，有序操作；</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6、操作人员必须按要求穿戴劳动防护用品。</a:t>
            </a:r>
            <a:endParaRPr lang="zh-CN" altLang="zh-CN" sz="1200" b="1" dirty="0">
              <a:latin typeface="微软雅黑" panose="020B0503020204020204" pitchFamily="34" charset="-122"/>
              <a:ea typeface="微软雅黑" panose="020B0503020204020204" pitchFamily="34" charset="-122"/>
            </a:endParaRPr>
          </a:p>
        </p:txBody>
      </p:sp>
      <p:sp>
        <p:nvSpPr>
          <p:cNvPr id="28" name="矩形 27"/>
          <p:cNvSpPr/>
          <p:nvPr/>
        </p:nvSpPr>
        <p:spPr>
          <a:xfrm>
            <a:off x="569944"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火灾报警电话：</a:t>
            </a:r>
            <a:r>
              <a:rPr lang="en-US" altLang="zh-CN" sz="1200" b="1" dirty="0">
                <a:solidFill>
                  <a:schemeClr val="bg1"/>
                </a:solidFill>
                <a:latin typeface="微软雅黑" panose="020B0503020204020204" pitchFamily="34" charset="-122"/>
                <a:ea typeface="微软雅黑" panose="020B0503020204020204" pitchFamily="34" charset="-122"/>
              </a:rPr>
              <a:t>119</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29" name="矩形 28"/>
          <p:cNvSpPr/>
          <p:nvPr/>
        </p:nvSpPr>
        <p:spPr>
          <a:xfrm>
            <a:off x="2362036"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急救电话：</a:t>
            </a:r>
            <a:r>
              <a:rPr lang="en-US" altLang="zh-CN" sz="1200" b="1" dirty="0">
                <a:solidFill>
                  <a:schemeClr val="bg1"/>
                </a:solidFill>
                <a:latin typeface="微软雅黑" panose="020B0503020204020204" pitchFamily="34" charset="-122"/>
                <a:ea typeface="微软雅黑" panose="020B0503020204020204" pitchFamily="34" charset="-122"/>
              </a:rPr>
              <a:t>120</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569944" y="5929602"/>
            <a:ext cx="4163186"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公司应急电话：白天：</a:t>
            </a:r>
            <a:r>
              <a:rPr lang="en-US" altLang="zh-CN" sz="1200" b="1" dirty="0">
                <a:solidFill>
                  <a:schemeClr val="bg1"/>
                </a:solidFill>
                <a:latin typeface="微软雅黑" panose="020B0503020204020204" pitchFamily="34" charset="-122"/>
                <a:ea typeface="微软雅黑" panose="020B0503020204020204" pitchFamily="34" charset="-122"/>
              </a:rPr>
              <a:t>888888         </a:t>
            </a:r>
            <a:r>
              <a:rPr lang="zh-CN" altLang="en-US" sz="1200" b="1" dirty="0">
                <a:solidFill>
                  <a:schemeClr val="bg1"/>
                </a:solidFill>
                <a:latin typeface="微软雅黑" panose="020B0503020204020204" pitchFamily="34" charset="-122"/>
                <a:ea typeface="微软雅黑" panose="020B0503020204020204" pitchFamily="34" charset="-122"/>
              </a:rPr>
              <a:t>夜间：</a:t>
            </a:r>
            <a:r>
              <a:rPr lang="en-US" altLang="zh-CN" sz="1200" b="1" dirty="0">
                <a:solidFill>
                  <a:schemeClr val="bg1"/>
                </a:solidFill>
                <a:latin typeface="微软雅黑" panose="020B0503020204020204" pitchFamily="34" charset="-122"/>
                <a:ea typeface="微软雅黑" panose="020B0503020204020204" pitchFamily="34" charset="-122"/>
              </a:rPr>
              <a:t>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569944" y="6204564"/>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市医院电话：</a:t>
            </a:r>
            <a:r>
              <a:rPr lang="en-US" altLang="zh-CN" sz="1200" b="1" dirty="0">
                <a:solidFill>
                  <a:schemeClr val="bg1"/>
                </a:solidFill>
                <a:latin typeface="微软雅黑" panose="020B0503020204020204" pitchFamily="34" charset="-122"/>
                <a:ea typeface="微软雅黑" panose="020B0503020204020204" pitchFamily="34" charset="-122"/>
              </a:rPr>
              <a:t>8888888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2177059" y="4928691"/>
            <a:ext cx="2578955" cy="646331"/>
          </a:xfrm>
          <a:prstGeom prst="rect">
            <a:avLst/>
          </a:prstGeom>
        </p:spPr>
        <p:txBody>
          <a:bodyPr wrap="square">
            <a:spAutoFit/>
          </a:bodyPr>
          <a:lstStyle/>
          <a:p>
            <a:pPr algn="ctr"/>
            <a:r>
              <a:rPr lang="zh-CN" altLang="zh-CN" b="1" dirty="0"/>
              <a:t>非本设备人员禁止操作！</a:t>
            </a:r>
            <a:endParaRPr lang="zh-CN" altLang="zh-CN" b="1" dirty="0"/>
          </a:p>
          <a:p>
            <a:pPr algn="ctr"/>
            <a:r>
              <a:rPr lang="zh-CN" altLang="zh-CN" b="1" dirty="0"/>
              <a:t>必须进行设备点检！</a:t>
            </a:r>
            <a:endParaRPr lang="zh-CN" altLang="zh-CN" b="1" dirty="0"/>
          </a:p>
        </p:txBody>
      </p:sp>
      <p:grpSp>
        <p:nvGrpSpPr>
          <p:cNvPr id="39" name="Group 70"/>
          <p:cNvGrpSpPr>
            <a:grpSpLocks noChangeAspect="1"/>
          </p:cNvGrpSpPr>
          <p:nvPr/>
        </p:nvGrpSpPr>
        <p:grpSpPr bwMode="auto">
          <a:xfrm>
            <a:off x="620027" y="3827229"/>
            <a:ext cx="725700" cy="788362"/>
            <a:chOff x="2378" y="2565"/>
            <a:chExt cx="1355" cy="1472"/>
          </a:xfrm>
        </p:grpSpPr>
        <p:sp>
          <p:nvSpPr>
            <p:cNvPr id="40"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41"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4" name="Group 15"/>
          <p:cNvGrpSpPr>
            <a:grpSpLocks noChangeAspect="1"/>
          </p:cNvGrpSpPr>
          <p:nvPr/>
        </p:nvGrpSpPr>
        <p:grpSpPr bwMode="auto">
          <a:xfrm>
            <a:off x="1476552" y="3834262"/>
            <a:ext cx="712332" cy="773840"/>
            <a:chOff x="1779" y="591"/>
            <a:chExt cx="1355" cy="1472"/>
          </a:xfrm>
        </p:grpSpPr>
        <p:sp>
          <p:nvSpPr>
            <p:cNvPr id="45" name="Freeform 16"/>
            <p:cNvSpPr/>
            <p:nvPr/>
          </p:nvSpPr>
          <p:spPr bwMode="auto">
            <a:xfrm>
              <a:off x="1779" y="591"/>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2 h 1215"/>
                <a:gd name="T14" fmla="*/ 1306 w 1355"/>
                <a:gd name="T15" fmla="*/ 1196 h 1215"/>
                <a:gd name="T16" fmla="*/ 1317 w 1355"/>
                <a:gd name="T17" fmla="*/ 1185 h 1215"/>
                <a:gd name="T18" fmla="*/ 1328 w 1355"/>
                <a:gd name="T19" fmla="*/ 1177 h 1215"/>
                <a:gd name="T20" fmla="*/ 1333 w 1355"/>
                <a:gd name="T21" fmla="*/ 1167 h 1215"/>
                <a:gd name="T22" fmla="*/ 1344 w 1355"/>
                <a:gd name="T23" fmla="*/ 1151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5 h 1215"/>
                <a:gd name="T46" fmla="*/ 743 w 1355"/>
                <a:gd name="T47" fmla="*/ 16 h 1215"/>
                <a:gd name="T48" fmla="*/ 732 w 1355"/>
                <a:gd name="T49" fmla="*/ 11 h 1215"/>
                <a:gd name="T50" fmla="*/ 727 w 1355"/>
                <a:gd name="T51" fmla="*/ 8 h 1215"/>
                <a:gd name="T52" fmla="*/ 716 w 1355"/>
                <a:gd name="T53" fmla="*/ 6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5 h 1215"/>
                <a:gd name="T70" fmla="*/ 620 w 1355"/>
                <a:gd name="T71" fmla="*/ 33 h 1215"/>
                <a:gd name="T72" fmla="*/ 5 w 1355"/>
                <a:gd name="T73" fmla="*/ 1057 h 1215"/>
                <a:gd name="T74" fmla="*/ 0 w 1355"/>
                <a:gd name="T75" fmla="*/ 1097 h 1215"/>
                <a:gd name="T76" fmla="*/ 0 w 1355"/>
                <a:gd name="T77" fmla="*/ 1116 h 1215"/>
                <a:gd name="T78" fmla="*/ 3 w 1355"/>
                <a:gd name="T79" fmla="*/ 1132 h 1215"/>
                <a:gd name="T80" fmla="*/ 8 w 1355"/>
                <a:gd name="T81" fmla="*/ 1143 h 1215"/>
                <a:gd name="T82" fmla="*/ 11 w 1355"/>
                <a:gd name="T83" fmla="*/ 1153 h 1215"/>
                <a:gd name="T84" fmla="*/ 24 w 1355"/>
                <a:gd name="T85" fmla="*/ 1169 h 1215"/>
                <a:gd name="T86" fmla="*/ 35 w 1355"/>
                <a:gd name="T87" fmla="*/ 1183 h 1215"/>
                <a:gd name="T88" fmla="*/ 43 w 1355"/>
                <a:gd name="T89" fmla="*/ 1188 h 1215"/>
                <a:gd name="T90" fmla="*/ 54 w 1355"/>
                <a:gd name="T91" fmla="*/ 1196 h 1215"/>
                <a:gd name="T92" fmla="*/ 67 w 1355"/>
                <a:gd name="T93" fmla="*/ 1202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2"/>
                  </a:lnTo>
                  <a:lnTo>
                    <a:pt x="1306" y="1196"/>
                  </a:lnTo>
                  <a:lnTo>
                    <a:pt x="1317" y="1185"/>
                  </a:lnTo>
                  <a:lnTo>
                    <a:pt x="1328" y="1177"/>
                  </a:lnTo>
                  <a:lnTo>
                    <a:pt x="1333" y="1167"/>
                  </a:lnTo>
                  <a:lnTo>
                    <a:pt x="1344" y="1151"/>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5"/>
                  </a:lnTo>
                  <a:lnTo>
                    <a:pt x="743" y="16"/>
                  </a:lnTo>
                  <a:lnTo>
                    <a:pt x="732" y="11"/>
                  </a:lnTo>
                  <a:lnTo>
                    <a:pt x="727" y="8"/>
                  </a:lnTo>
                  <a:lnTo>
                    <a:pt x="716" y="6"/>
                  </a:lnTo>
                  <a:lnTo>
                    <a:pt x="708" y="3"/>
                  </a:lnTo>
                  <a:lnTo>
                    <a:pt x="698" y="0"/>
                  </a:lnTo>
                  <a:lnTo>
                    <a:pt x="687" y="0"/>
                  </a:lnTo>
                  <a:lnTo>
                    <a:pt x="679" y="0"/>
                  </a:lnTo>
                  <a:lnTo>
                    <a:pt x="665" y="3"/>
                  </a:lnTo>
                  <a:lnTo>
                    <a:pt x="655" y="8"/>
                  </a:lnTo>
                  <a:lnTo>
                    <a:pt x="639" y="16"/>
                  </a:lnTo>
                  <a:lnTo>
                    <a:pt x="630" y="25"/>
                  </a:lnTo>
                  <a:lnTo>
                    <a:pt x="620" y="33"/>
                  </a:lnTo>
                  <a:lnTo>
                    <a:pt x="5" y="1057"/>
                  </a:lnTo>
                  <a:lnTo>
                    <a:pt x="0" y="1097"/>
                  </a:lnTo>
                  <a:lnTo>
                    <a:pt x="0" y="1116"/>
                  </a:lnTo>
                  <a:lnTo>
                    <a:pt x="3" y="1132"/>
                  </a:lnTo>
                  <a:lnTo>
                    <a:pt x="8" y="1143"/>
                  </a:lnTo>
                  <a:lnTo>
                    <a:pt x="11" y="1153"/>
                  </a:lnTo>
                  <a:lnTo>
                    <a:pt x="24" y="1169"/>
                  </a:lnTo>
                  <a:lnTo>
                    <a:pt x="35" y="1183"/>
                  </a:lnTo>
                  <a:lnTo>
                    <a:pt x="43" y="1188"/>
                  </a:lnTo>
                  <a:lnTo>
                    <a:pt x="54" y="1196"/>
                  </a:lnTo>
                  <a:lnTo>
                    <a:pt x="67" y="1202"/>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7"/>
            <p:cNvSpPr>
              <a:spLocks noEditPoints="1"/>
            </p:cNvSpPr>
            <p:nvPr/>
          </p:nvSpPr>
          <p:spPr bwMode="auto">
            <a:xfrm>
              <a:off x="2063" y="1876"/>
              <a:ext cx="824" cy="187"/>
            </a:xfrm>
            <a:custGeom>
              <a:avLst/>
              <a:gdLst>
                <a:gd name="T0" fmla="*/ 35 w 307"/>
                <a:gd name="T1" fmla="*/ 1 h 70"/>
                <a:gd name="T2" fmla="*/ 26 w 307"/>
                <a:gd name="T3" fmla="*/ 8 h 70"/>
                <a:gd name="T4" fmla="*/ 1 w 307"/>
                <a:gd name="T5" fmla="*/ 27 h 70"/>
                <a:gd name="T6" fmla="*/ 49 w 307"/>
                <a:gd name="T7" fmla="*/ 34 h 70"/>
                <a:gd name="T8" fmla="*/ 2 w 307"/>
                <a:gd name="T9" fmla="*/ 43 h 70"/>
                <a:gd name="T10" fmla="*/ 49 w 307"/>
                <a:gd name="T11" fmla="*/ 49 h 70"/>
                <a:gd name="T12" fmla="*/ 0 w 307"/>
                <a:gd name="T13" fmla="*/ 59 h 70"/>
                <a:gd name="T14" fmla="*/ 49 w 307"/>
                <a:gd name="T15" fmla="*/ 65 h 70"/>
                <a:gd name="T16" fmla="*/ 55 w 307"/>
                <a:gd name="T17" fmla="*/ 62 h 70"/>
                <a:gd name="T18" fmla="*/ 47 w 307"/>
                <a:gd name="T19" fmla="*/ 28 h 70"/>
                <a:gd name="T20" fmla="*/ 51 w 307"/>
                <a:gd name="T21" fmla="*/ 5 h 70"/>
                <a:gd name="T22" fmla="*/ 41 w 307"/>
                <a:gd name="T23" fmla="*/ 21 h 70"/>
                <a:gd name="T24" fmla="*/ 13 w 307"/>
                <a:gd name="T25" fmla="*/ 24 h 70"/>
                <a:gd name="T26" fmla="*/ 19 w 307"/>
                <a:gd name="T27" fmla="*/ 20 h 70"/>
                <a:gd name="T28" fmla="*/ 103 w 307"/>
                <a:gd name="T29" fmla="*/ 6 h 70"/>
                <a:gd name="T30" fmla="*/ 97 w 307"/>
                <a:gd name="T31" fmla="*/ 21 h 70"/>
                <a:gd name="T32" fmla="*/ 104 w 307"/>
                <a:gd name="T33" fmla="*/ 26 h 70"/>
                <a:gd name="T34" fmla="*/ 103 w 307"/>
                <a:gd name="T35" fmla="*/ 56 h 70"/>
                <a:gd name="T36" fmla="*/ 114 w 307"/>
                <a:gd name="T37" fmla="*/ 61 h 70"/>
                <a:gd name="T38" fmla="*/ 129 w 307"/>
                <a:gd name="T39" fmla="*/ 55 h 70"/>
                <a:gd name="T40" fmla="*/ 102 w 307"/>
                <a:gd name="T41" fmla="*/ 67 h 70"/>
                <a:gd name="T42" fmla="*/ 97 w 307"/>
                <a:gd name="T43" fmla="*/ 59 h 70"/>
                <a:gd name="T44" fmla="*/ 132 w 307"/>
                <a:gd name="T45" fmla="*/ 25 h 70"/>
                <a:gd name="T46" fmla="*/ 145 w 307"/>
                <a:gd name="T47" fmla="*/ 46 h 70"/>
                <a:gd name="T48" fmla="*/ 84 w 307"/>
                <a:gd name="T49" fmla="*/ 55 h 70"/>
                <a:gd name="T50" fmla="*/ 178 w 307"/>
                <a:gd name="T51" fmla="*/ 3 h 70"/>
                <a:gd name="T52" fmla="*/ 170 w 307"/>
                <a:gd name="T53" fmla="*/ 20 h 70"/>
                <a:gd name="T54" fmla="*/ 189 w 307"/>
                <a:gd name="T55" fmla="*/ 26 h 70"/>
                <a:gd name="T56" fmla="*/ 165 w 307"/>
                <a:gd name="T57" fmla="*/ 34 h 70"/>
                <a:gd name="T58" fmla="*/ 165 w 307"/>
                <a:gd name="T59" fmla="*/ 62 h 70"/>
                <a:gd name="T60" fmla="*/ 172 w 307"/>
                <a:gd name="T61" fmla="*/ 52 h 70"/>
                <a:gd name="T62" fmla="*/ 189 w 307"/>
                <a:gd name="T63" fmla="*/ 59 h 70"/>
                <a:gd name="T64" fmla="*/ 196 w 307"/>
                <a:gd name="T65" fmla="*/ 59 h 70"/>
                <a:gd name="T66" fmla="*/ 214 w 307"/>
                <a:gd name="T67" fmla="*/ 52 h 70"/>
                <a:gd name="T68" fmla="*/ 207 w 307"/>
                <a:gd name="T69" fmla="*/ 65 h 70"/>
                <a:gd name="T70" fmla="*/ 221 w 307"/>
                <a:gd name="T71" fmla="*/ 42 h 70"/>
                <a:gd name="T72" fmla="*/ 196 w 307"/>
                <a:gd name="T73" fmla="*/ 35 h 70"/>
                <a:gd name="T74" fmla="*/ 217 w 307"/>
                <a:gd name="T75" fmla="*/ 27 h 70"/>
                <a:gd name="T76" fmla="*/ 217 w 307"/>
                <a:gd name="T77" fmla="*/ 3 h 70"/>
                <a:gd name="T78" fmla="*/ 210 w 307"/>
                <a:gd name="T79" fmla="*/ 10 h 70"/>
                <a:gd name="T80" fmla="*/ 176 w 307"/>
                <a:gd name="T81" fmla="*/ 10 h 70"/>
                <a:gd name="T82" fmla="*/ 261 w 307"/>
                <a:gd name="T83" fmla="*/ 3 h 70"/>
                <a:gd name="T84" fmla="*/ 254 w 307"/>
                <a:gd name="T85" fmla="*/ 9 h 70"/>
                <a:gd name="T86" fmla="*/ 251 w 307"/>
                <a:gd name="T87" fmla="*/ 12 h 70"/>
                <a:gd name="T88" fmla="*/ 239 w 307"/>
                <a:gd name="T89" fmla="*/ 35 h 70"/>
                <a:gd name="T90" fmla="*/ 248 w 307"/>
                <a:gd name="T91" fmla="*/ 23 h 70"/>
                <a:gd name="T92" fmla="*/ 239 w 307"/>
                <a:gd name="T93" fmla="*/ 46 h 70"/>
                <a:gd name="T94" fmla="*/ 254 w 307"/>
                <a:gd name="T95" fmla="*/ 59 h 70"/>
                <a:gd name="T96" fmla="*/ 260 w 307"/>
                <a:gd name="T97" fmla="*/ 69 h 70"/>
                <a:gd name="T98" fmla="*/ 260 w 307"/>
                <a:gd name="T99" fmla="*/ 44 h 70"/>
                <a:gd name="T100" fmla="*/ 260 w 307"/>
                <a:gd name="T101" fmla="*/ 37 h 70"/>
                <a:gd name="T102" fmla="*/ 266 w 307"/>
                <a:gd name="T103" fmla="*/ 24 h 70"/>
                <a:gd name="T104" fmla="*/ 260 w 307"/>
                <a:gd name="T105" fmla="*/ 19 h 70"/>
                <a:gd name="T106" fmla="*/ 295 w 307"/>
                <a:gd name="T107" fmla="*/ 15 h 70"/>
                <a:gd name="T108" fmla="*/ 288 w 307"/>
                <a:gd name="T109" fmla="*/ 67 h 70"/>
                <a:gd name="T110" fmla="*/ 301 w 307"/>
                <a:gd name="T111" fmla="*/ 20 h 70"/>
                <a:gd name="T112" fmla="*/ 265 w 307"/>
                <a:gd name="T113" fmla="*/ 62 h 70"/>
                <a:gd name="T114" fmla="*/ 270 w 307"/>
                <a:gd name="T115" fmla="*/ 53 h 70"/>
                <a:gd name="T116" fmla="*/ 275 w 307"/>
                <a:gd name="T117" fmla="*/ 20 h 70"/>
                <a:gd name="T118" fmla="*/ 263 w 307"/>
                <a:gd name="T119" fmla="*/ 28 h 70"/>
                <a:gd name="T120" fmla="*/ 285 w 307"/>
                <a:gd name="T121" fmla="*/ 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7" h="70">
                  <a:moveTo>
                    <a:pt x="32" y="8"/>
                  </a:moveTo>
                  <a:cubicBezTo>
                    <a:pt x="32" y="6"/>
                    <a:pt x="33" y="4"/>
                    <a:pt x="34" y="2"/>
                  </a:cubicBezTo>
                  <a:cubicBezTo>
                    <a:pt x="35" y="2"/>
                    <a:pt x="35" y="1"/>
                    <a:pt x="35" y="1"/>
                  </a:cubicBezTo>
                  <a:cubicBezTo>
                    <a:pt x="35" y="1"/>
                    <a:pt x="33" y="1"/>
                    <a:pt x="29" y="0"/>
                  </a:cubicBezTo>
                  <a:cubicBezTo>
                    <a:pt x="27" y="0"/>
                    <a:pt x="26" y="0"/>
                    <a:pt x="25" y="0"/>
                  </a:cubicBezTo>
                  <a:cubicBezTo>
                    <a:pt x="26" y="2"/>
                    <a:pt x="26" y="5"/>
                    <a:pt x="26" y="8"/>
                  </a:cubicBezTo>
                  <a:cubicBezTo>
                    <a:pt x="26" y="28"/>
                    <a:pt x="26" y="28"/>
                    <a:pt x="26" y="28"/>
                  </a:cubicBezTo>
                  <a:cubicBezTo>
                    <a:pt x="11" y="28"/>
                    <a:pt x="11" y="28"/>
                    <a:pt x="11" y="28"/>
                  </a:cubicBezTo>
                  <a:cubicBezTo>
                    <a:pt x="5" y="28"/>
                    <a:pt x="2" y="28"/>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9"/>
                  </a:cubicBezTo>
                  <a:cubicBezTo>
                    <a:pt x="0" y="65"/>
                    <a:pt x="0" y="65"/>
                    <a:pt x="0" y="65"/>
                  </a:cubicBezTo>
                  <a:cubicBezTo>
                    <a:pt x="1" y="65"/>
                    <a:pt x="4" y="65"/>
                    <a:pt x="10" y="65"/>
                  </a:cubicBezTo>
                  <a:cubicBezTo>
                    <a:pt x="49" y="65"/>
                    <a:pt x="49" y="65"/>
                    <a:pt x="49" y="65"/>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8"/>
                  </a:cubicBezTo>
                  <a:cubicBezTo>
                    <a:pt x="32" y="28"/>
                    <a:pt x="32" y="28"/>
                    <a:pt x="32" y="28"/>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7"/>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8"/>
                  </a:moveTo>
                  <a:cubicBezTo>
                    <a:pt x="116" y="11"/>
                    <a:pt x="112" y="6"/>
                    <a:pt x="109" y="3"/>
                  </a:cubicBezTo>
                  <a:cubicBezTo>
                    <a:pt x="103" y="6"/>
                    <a:pt x="103" y="6"/>
                    <a:pt x="103" y="6"/>
                  </a:cubicBezTo>
                  <a:cubicBezTo>
                    <a:pt x="107" y="12"/>
                    <a:pt x="111" y="17"/>
                    <a:pt x="113" y="22"/>
                  </a:cubicBezTo>
                  <a:cubicBezTo>
                    <a:pt x="120" y="18"/>
                    <a:pt x="120" y="18"/>
                    <a:pt x="120" y="18"/>
                  </a:cubicBezTo>
                  <a:close/>
                  <a:moveTo>
                    <a:pt x="97" y="21"/>
                  </a:moveTo>
                  <a:cubicBezTo>
                    <a:pt x="102" y="21"/>
                    <a:pt x="105" y="22"/>
                    <a:pt x="105" y="23"/>
                  </a:cubicBezTo>
                  <a:cubicBezTo>
                    <a:pt x="105" y="23"/>
                    <a:pt x="105" y="24"/>
                    <a:pt x="105" y="24"/>
                  </a:cubicBezTo>
                  <a:cubicBezTo>
                    <a:pt x="104" y="25"/>
                    <a:pt x="104" y="26"/>
                    <a:pt x="104" y="26"/>
                  </a:cubicBezTo>
                  <a:cubicBezTo>
                    <a:pt x="104" y="30"/>
                    <a:pt x="104" y="34"/>
                    <a:pt x="103" y="39"/>
                  </a:cubicBezTo>
                  <a:cubicBezTo>
                    <a:pt x="103" y="41"/>
                    <a:pt x="103" y="44"/>
                    <a:pt x="103" y="46"/>
                  </a:cubicBezTo>
                  <a:cubicBezTo>
                    <a:pt x="103" y="49"/>
                    <a:pt x="103" y="52"/>
                    <a:pt x="103" y="56"/>
                  </a:cubicBezTo>
                  <a:cubicBezTo>
                    <a:pt x="103" y="58"/>
                    <a:pt x="104" y="60"/>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4"/>
                    <a:pt x="125" y="65"/>
                  </a:cubicBezTo>
                  <a:cubicBezTo>
                    <a:pt x="123" y="66"/>
                    <a:pt x="120" y="67"/>
                    <a:pt x="116" y="67"/>
                  </a:cubicBezTo>
                  <a:cubicBezTo>
                    <a:pt x="111" y="68"/>
                    <a:pt x="106" y="68"/>
                    <a:pt x="102" y="67"/>
                  </a:cubicBezTo>
                  <a:cubicBezTo>
                    <a:pt x="100" y="66"/>
                    <a:pt x="98" y="65"/>
                    <a:pt x="98" y="65"/>
                  </a:cubicBezTo>
                  <a:cubicBezTo>
                    <a:pt x="97" y="64"/>
                    <a:pt x="97" y="62"/>
                    <a:pt x="97" y="60"/>
                  </a:cubicBezTo>
                  <a:cubicBezTo>
                    <a:pt x="97" y="59"/>
                    <a:pt x="97" y="59"/>
                    <a:pt x="97" y="59"/>
                  </a:cubicBezTo>
                  <a:cubicBezTo>
                    <a:pt x="97" y="39"/>
                    <a:pt x="97" y="26"/>
                    <a:pt x="97" y="21"/>
                  </a:cubicBezTo>
                  <a:close/>
                  <a:moveTo>
                    <a:pt x="145" y="46"/>
                  </a:moveTo>
                  <a:cubicBezTo>
                    <a:pt x="141" y="40"/>
                    <a:pt x="137" y="33"/>
                    <a:pt x="132" y="25"/>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8" y="3"/>
                  </a:moveTo>
                  <a:cubicBezTo>
                    <a:pt x="175" y="3"/>
                    <a:pt x="172" y="3"/>
                    <a:pt x="169" y="3"/>
                  </a:cubicBezTo>
                  <a:cubicBezTo>
                    <a:pt x="169" y="5"/>
                    <a:pt x="170" y="8"/>
                    <a:pt x="170" y="11"/>
                  </a:cubicBezTo>
                  <a:cubicBezTo>
                    <a:pt x="170" y="20"/>
                    <a:pt x="170" y="20"/>
                    <a:pt x="170" y="20"/>
                  </a:cubicBezTo>
                  <a:cubicBezTo>
                    <a:pt x="170" y="22"/>
                    <a:pt x="169" y="25"/>
                    <a:pt x="169" y="27"/>
                  </a:cubicBezTo>
                  <a:cubicBezTo>
                    <a:pt x="172" y="27"/>
                    <a:pt x="175" y="26"/>
                    <a:pt x="178" y="26"/>
                  </a:cubicBezTo>
                  <a:cubicBezTo>
                    <a:pt x="189" y="26"/>
                    <a:pt x="189" y="26"/>
                    <a:pt x="189" y="26"/>
                  </a:cubicBezTo>
                  <a:cubicBezTo>
                    <a:pt x="189" y="35"/>
                    <a:pt x="189" y="35"/>
                    <a:pt x="189" y="35"/>
                  </a:cubicBezTo>
                  <a:cubicBezTo>
                    <a:pt x="173" y="35"/>
                    <a:pt x="173" y="35"/>
                    <a:pt x="173" y="35"/>
                  </a:cubicBezTo>
                  <a:cubicBezTo>
                    <a:pt x="170" y="35"/>
                    <a:pt x="167" y="35"/>
                    <a:pt x="165" y="34"/>
                  </a:cubicBezTo>
                  <a:cubicBezTo>
                    <a:pt x="165" y="37"/>
                    <a:pt x="165" y="39"/>
                    <a:pt x="165" y="42"/>
                  </a:cubicBezTo>
                  <a:cubicBezTo>
                    <a:pt x="165" y="52"/>
                    <a:pt x="165" y="52"/>
                    <a:pt x="165" y="52"/>
                  </a:cubicBezTo>
                  <a:cubicBezTo>
                    <a:pt x="165" y="57"/>
                    <a:pt x="165" y="60"/>
                    <a:pt x="165" y="62"/>
                  </a:cubicBezTo>
                  <a:cubicBezTo>
                    <a:pt x="173" y="62"/>
                    <a:pt x="173" y="62"/>
                    <a:pt x="173" y="62"/>
                  </a:cubicBezTo>
                  <a:cubicBezTo>
                    <a:pt x="172" y="62"/>
                    <a:pt x="172" y="61"/>
                    <a:pt x="172" y="59"/>
                  </a:cubicBezTo>
                  <a:cubicBezTo>
                    <a:pt x="172" y="58"/>
                    <a:pt x="172" y="55"/>
                    <a:pt x="172" y="52"/>
                  </a:cubicBezTo>
                  <a:cubicBezTo>
                    <a:pt x="172" y="41"/>
                    <a:pt x="172" y="41"/>
                    <a:pt x="172" y="41"/>
                  </a:cubicBezTo>
                  <a:cubicBezTo>
                    <a:pt x="189" y="41"/>
                    <a:pt x="189" y="41"/>
                    <a:pt x="189" y="41"/>
                  </a:cubicBezTo>
                  <a:cubicBezTo>
                    <a:pt x="189" y="59"/>
                    <a:pt x="189" y="59"/>
                    <a:pt x="189" y="59"/>
                  </a:cubicBezTo>
                  <a:cubicBezTo>
                    <a:pt x="189" y="63"/>
                    <a:pt x="189" y="67"/>
                    <a:pt x="189" y="69"/>
                  </a:cubicBezTo>
                  <a:cubicBezTo>
                    <a:pt x="196" y="69"/>
                    <a:pt x="196" y="69"/>
                    <a:pt x="196" y="69"/>
                  </a:cubicBezTo>
                  <a:cubicBezTo>
                    <a:pt x="196" y="67"/>
                    <a:pt x="196" y="63"/>
                    <a:pt x="196" y="59"/>
                  </a:cubicBezTo>
                  <a:cubicBezTo>
                    <a:pt x="196" y="41"/>
                    <a:pt x="196" y="41"/>
                    <a:pt x="196" y="41"/>
                  </a:cubicBezTo>
                  <a:cubicBezTo>
                    <a:pt x="214" y="41"/>
                    <a:pt x="214" y="41"/>
                    <a:pt x="214" y="41"/>
                  </a:cubicBezTo>
                  <a:cubicBezTo>
                    <a:pt x="214" y="52"/>
                    <a:pt x="214" y="52"/>
                    <a:pt x="214" y="52"/>
                  </a:cubicBezTo>
                  <a:cubicBezTo>
                    <a:pt x="214" y="54"/>
                    <a:pt x="214" y="56"/>
                    <a:pt x="213" y="57"/>
                  </a:cubicBezTo>
                  <a:cubicBezTo>
                    <a:pt x="212" y="58"/>
                    <a:pt x="209" y="58"/>
                    <a:pt x="204" y="58"/>
                  </a:cubicBezTo>
                  <a:cubicBezTo>
                    <a:pt x="206" y="60"/>
                    <a:pt x="207" y="62"/>
                    <a:pt x="207" y="65"/>
                  </a:cubicBezTo>
                  <a:cubicBezTo>
                    <a:pt x="218" y="64"/>
                    <a:pt x="222" y="61"/>
                    <a:pt x="221" y="57"/>
                  </a:cubicBezTo>
                  <a:cubicBezTo>
                    <a:pt x="221" y="57"/>
                    <a:pt x="221" y="56"/>
                    <a:pt x="221" y="56"/>
                  </a:cubicBezTo>
                  <a:cubicBezTo>
                    <a:pt x="221" y="42"/>
                    <a:pt x="221" y="42"/>
                    <a:pt x="221" y="42"/>
                  </a:cubicBezTo>
                  <a:cubicBezTo>
                    <a:pt x="221" y="38"/>
                    <a:pt x="221" y="35"/>
                    <a:pt x="222" y="34"/>
                  </a:cubicBezTo>
                  <a:cubicBezTo>
                    <a:pt x="219" y="34"/>
                    <a:pt x="216" y="35"/>
                    <a:pt x="213" y="35"/>
                  </a:cubicBezTo>
                  <a:cubicBezTo>
                    <a:pt x="196" y="35"/>
                    <a:pt x="196" y="35"/>
                    <a:pt x="196" y="35"/>
                  </a:cubicBezTo>
                  <a:cubicBezTo>
                    <a:pt x="196" y="26"/>
                    <a:pt x="196" y="26"/>
                    <a:pt x="196" y="26"/>
                  </a:cubicBezTo>
                  <a:cubicBezTo>
                    <a:pt x="209" y="26"/>
                    <a:pt x="209" y="26"/>
                    <a:pt x="209" y="26"/>
                  </a:cubicBezTo>
                  <a:cubicBezTo>
                    <a:pt x="212" y="26"/>
                    <a:pt x="215" y="27"/>
                    <a:pt x="217" y="27"/>
                  </a:cubicBezTo>
                  <a:cubicBezTo>
                    <a:pt x="217" y="25"/>
                    <a:pt x="217" y="22"/>
                    <a:pt x="217" y="19"/>
                  </a:cubicBezTo>
                  <a:cubicBezTo>
                    <a:pt x="217" y="11"/>
                    <a:pt x="217" y="11"/>
                    <a:pt x="217" y="11"/>
                  </a:cubicBezTo>
                  <a:cubicBezTo>
                    <a:pt x="217" y="8"/>
                    <a:pt x="217" y="5"/>
                    <a:pt x="217" y="3"/>
                  </a:cubicBezTo>
                  <a:cubicBezTo>
                    <a:pt x="215" y="3"/>
                    <a:pt x="212" y="3"/>
                    <a:pt x="208" y="3"/>
                  </a:cubicBezTo>
                  <a:cubicBezTo>
                    <a:pt x="178" y="3"/>
                    <a:pt x="178" y="3"/>
                    <a:pt x="178" y="3"/>
                  </a:cubicBezTo>
                  <a:close/>
                  <a:moveTo>
                    <a:pt x="210" y="10"/>
                  </a:moveTo>
                  <a:cubicBezTo>
                    <a:pt x="210" y="20"/>
                    <a:pt x="210" y="20"/>
                    <a:pt x="210" y="20"/>
                  </a:cubicBezTo>
                  <a:cubicBezTo>
                    <a:pt x="176" y="20"/>
                    <a:pt x="176" y="20"/>
                    <a:pt x="176" y="20"/>
                  </a:cubicBezTo>
                  <a:cubicBezTo>
                    <a:pt x="176" y="10"/>
                    <a:pt x="176" y="10"/>
                    <a:pt x="176" y="10"/>
                  </a:cubicBezTo>
                  <a:cubicBezTo>
                    <a:pt x="210" y="10"/>
                    <a:pt x="210" y="10"/>
                    <a:pt x="210" y="10"/>
                  </a:cubicBezTo>
                  <a:close/>
                  <a:moveTo>
                    <a:pt x="260" y="7"/>
                  </a:moveTo>
                  <a:cubicBezTo>
                    <a:pt x="260" y="6"/>
                    <a:pt x="260" y="4"/>
                    <a:pt x="261" y="3"/>
                  </a:cubicBezTo>
                  <a:cubicBezTo>
                    <a:pt x="262" y="3"/>
                    <a:pt x="262" y="2"/>
                    <a:pt x="262" y="2"/>
                  </a:cubicBezTo>
                  <a:cubicBezTo>
                    <a:pt x="261" y="2"/>
                    <a:pt x="259" y="1"/>
                    <a:pt x="254" y="1"/>
                  </a:cubicBezTo>
                  <a:cubicBezTo>
                    <a:pt x="254" y="3"/>
                    <a:pt x="254" y="5"/>
                    <a:pt x="254" y="9"/>
                  </a:cubicBezTo>
                  <a:cubicBezTo>
                    <a:pt x="254" y="19"/>
                    <a:pt x="254" y="19"/>
                    <a:pt x="254" y="19"/>
                  </a:cubicBezTo>
                  <a:cubicBezTo>
                    <a:pt x="249" y="19"/>
                    <a:pt x="249" y="19"/>
                    <a:pt x="249" y="19"/>
                  </a:cubicBezTo>
                  <a:cubicBezTo>
                    <a:pt x="249" y="16"/>
                    <a:pt x="250" y="14"/>
                    <a:pt x="251" y="12"/>
                  </a:cubicBezTo>
                  <a:cubicBezTo>
                    <a:pt x="251" y="12"/>
                    <a:pt x="251" y="12"/>
                    <a:pt x="251" y="12"/>
                  </a:cubicBezTo>
                  <a:cubicBezTo>
                    <a:pt x="251" y="11"/>
                    <a:pt x="248" y="10"/>
                    <a:pt x="243" y="10"/>
                  </a:cubicBezTo>
                  <a:cubicBezTo>
                    <a:pt x="243" y="18"/>
                    <a:pt x="242" y="26"/>
                    <a:pt x="239" y="35"/>
                  </a:cubicBezTo>
                  <a:cubicBezTo>
                    <a:pt x="242" y="34"/>
                    <a:pt x="244" y="35"/>
                    <a:pt x="246" y="35"/>
                  </a:cubicBezTo>
                  <a:cubicBezTo>
                    <a:pt x="246" y="35"/>
                    <a:pt x="246" y="33"/>
                    <a:pt x="247" y="31"/>
                  </a:cubicBezTo>
                  <a:cubicBezTo>
                    <a:pt x="247" y="28"/>
                    <a:pt x="247" y="25"/>
                    <a:pt x="248" y="23"/>
                  </a:cubicBezTo>
                  <a:cubicBezTo>
                    <a:pt x="254" y="23"/>
                    <a:pt x="254" y="23"/>
                    <a:pt x="254" y="23"/>
                  </a:cubicBezTo>
                  <a:cubicBezTo>
                    <a:pt x="254" y="40"/>
                    <a:pt x="254" y="40"/>
                    <a:pt x="254" y="40"/>
                  </a:cubicBezTo>
                  <a:cubicBezTo>
                    <a:pt x="239" y="46"/>
                    <a:pt x="239" y="46"/>
                    <a:pt x="239" y="46"/>
                  </a:cubicBezTo>
                  <a:cubicBezTo>
                    <a:pt x="242" y="52"/>
                    <a:pt x="242" y="52"/>
                    <a:pt x="242" y="52"/>
                  </a:cubicBezTo>
                  <a:cubicBezTo>
                    <a:pt x="254" y="46"/>
                    <a:pt x="254" y="46"/>
                    <a:pt x="254" y="46"/>
                  </a:cubicBezTo>
                  <a:cubicBezTo>
                    <a:pt x="254" y="59"/>
                    <a:pt x="254" y="59"/>
                    <a:pt x="254" y="59"/>
                  </a:cubicBezTo>
                  <a:cubicBezTo>
                    <a:pt x="254" y="62"/>
                    <a:pt x="254" y="65"/>
                    <a:pt x="254" y="68"/>
                  </a:cubicBezTo>
                  <a:cubicBezTo>
                    <a:pt x="254" y="69"/>
                    <a:pt x="254" y="69"/>
                    <a:pt x="254" y="69"/>
                  </a:cubicBezTo>
                  <a:cubicBezTo>
                    <a:pt x="260" y="69"/>
                    <a:pt x="260" y="69"/>
                    <a:pt x="260" y="69"/>
                  </a:cubicBezTo>
                  <a:cubicBezTo>
                    <a:pt x="260" y="69"/>
                    <a:pt x="260" y="69"/>
                    <a:pt x="260" y="68"/>
                  </a:cubicBezTo>
                  <a:cubicBezTo>
                    <a:pt x="260" y="66"/>
                    <a:pt x="260" y="63"/>
                    <a:pt x="260" y="59"/>
                  </a:cubicBezTo>
                  <a:cubicBezTo>
                    <a:pt x="260" y="44"/>
                    <a:pt x="260" y="44"/>
                    <a:pt x="260" y="44"/>
                  </a:cubicBezTo>
                  <a:cubicBezTo>
                    <a:pt x="270" y="39"/>
                    <a:pt x="270" y="39"/>
                    <a:pt x="270" y="39"/>
                  </a:cubicBezTo>
                  <a:cubicBezTo>
                    <a:pt x="268" y="34"/>
                    <a:pt x="268" y="34"/>
                    <a:pt x="268" y="34"/>
                  </a:cubicBezTo>
                  <a:cubicBezTo>
                    <a:pt x="260" y="37"/>
                    <a:pt x="260" y="37"/>
                    <a:pt x="260" y="37"/>
                  </a:cubicBezTo>
                  <a:cubicBezTo>
                    <a:pt x="260" y="23"/>
                    <a:pt x="260" y="23"/>
                    <a:pt x="260" y="23"/>
                  </a:cubicBezTo>
                  <a:cubicBezTo>
                    <a:pt x="262" y="23"/>
                    <a:pt x="264" y="23"/>
                    <a:pt x="265" y="24"/>
                  </a:cubicBezTo>
                  <a:cubicBezTo>
                    <a:pt x="266" y="24"/>
                    <a:pt x="266" y="24"/>
                    <a:pt x="266" y="24"/>
                  </a:cubicBezTo>
                  <a:cubicBezTo>
                    <a:pt x="266" y="18"/>
                    <a:pt x="266" y="18"/>
                    <a:pt x="266" y="18"/>
                  </a:cubicBezTo>
                  <a:cubicBezTo>
                    <a:pt x="266" y="18"/>
                    <a:pt x="265" y="18"/>
                    <a:pt x="265" y="18"/>
                  </a:cubicBezTo>
                  <a:cubicBezTo>
                    <a:pt x="263" y="18"/>
                    <a:pt x="262" y="19"/>
                    <a:pt x="260" y="19"/>
                  </a:cubicBezTo>
                  <a:cubicBezTo>
                    <a:pt x="260" y="7"/>
                    <a:pt x="260" y="7"/>
                    <a:pt x="260" y="7"/>
                  </a:cubicBezTo>
                  <a:close/>
                  <a:moveTo>
                    <a:pt x="278" y="15"/>
                  </a:moveTo>
                  <a:cubicBezTo>
                    <a:pt x="295" y="15"/>
                    <a:pt x="295" y="15"/>
                    <a:pt x="295" y="15"/>
                  </a:cubicBezTo>
                  <a:cubicBezTo>
                    <a:pt x="301" y="15"/>
                    <a:pt x="304" y="15"/>
                    <a:pt x="307" y="14"/>
                  </a:cubicBezTo>
                  <a:cubicBezTo>
                    <a:pt x="305" y="42"/>
                    <a:pt x="303" y="58"/>
                    <a:pt x="300" y="63"/>
                  </a:cubicBezTo>
                  <a:cubicBezTo>
                    <a:pt x="298" y="65"/>
                    <a:pt x="294" y="67"/>
                    <a:pt x="288" y="67"/>
                  </a:cubicBezTo>
                  <a:cubicBezTo>
                    <a:pt x="287" y="64"/>
                    <a:pt x="286" y="62"/>
                    <a:pt x="284" y="59"/>
                  </a:cubicBezTo>
                  <a:cubicBezTo>
                    <a:pt x="290" y="60"/>
                    <a:pt x="293" y="60"/>
                    <a:pt x="294" y="59"/>
                  </a:cubicBezTo>
                  <a:cubicBezTo>
                    <a:pt x="296" y="59"/>
                    <a:pt x="298" y="47"/>
                    <a:pt x="301" y="20"/>
                  </a:cubicBezTo>
                  <a:cubicBezTo>
                    <a:pt x="295" y="20"/>
                    <a:pt x="295" y="20"/>
                    <a:pt x="295" y="20"/>
                  </a:cubicBezTo>
                  <a:cubicBezTo>
                    <a:pt x="293" y="44"/>
                    <a:pt x="285" y="60"/>
                    <a:pt x="272" y="66"/>
                  </a:cubicBezTo>
                  <a:cubicBezTo>
                    <a:pt x="271" y="65"/>
                    <a:pt x="268" y="64"/>
                    <a:pt x="265" y="62"/>
                  </a:cubicBezTo>
                  <a:cubicBezTo>
                    <a:pt x="279" y="58"/>
                    <a:pt x="287" y="44"/>
                    <a:pt x="290" y="20"/>
                  </a:cubicBezTo>
                  <a:cubicBezTo>
                    <a:pt x="285" y="20"/>
                    <a:pt x="285" y="20"/>
                    <a:pt x="285" y="20"/>
                  </a:cubicBezTo>
                  <a:cubicBezTo>
                    <a:pt x="282" y="35"/>
                    <a:pt x="277" y="46"/>
                    <a:pt x="270" y="53"/>
                  </a:cubicBezTo>
                  <a:cubicBezTo>
                    <a:pt x="269" y="52"/>
                    <a:pt x="267" y="51"/>
                    <a:pt x="264" y="50"/>
                  </a:cubicBezTo>
                  <a:cubicBezTo>
                    <a:pt x="271" y="45"/>
                    <a:pt x="277" y="35"/>
                    <a:pt x="279" y="20"/>
                  </a:cubicBezTo>
                  <a:cubicBezTo>
                    <a:pt x="275" y="20"/>
                    <a:pt x="275" y="20"/>
                    <a:pt x="275" y="20"/>
                  </a:cubicBezTo>
                  <a:cubicBezTo>
                    <a:pt x="275" y="20"/>
                    <a:pt x="275" y="21"/>
                    <a:pt x="273" y="23"/>
                  </a:cubicBezTo>
                  <a:cubicBezTo>
                    <a:pt x="271" y="27"/>
                    <a:pt x="270" y="30"/>
                    <a:pt x="269" y="31"/>
                  </a:cubicBezTo>
                  <a:cubicBezTo>
                    <a:pt x="268" y="30"/>
                    <a:pt x="266" y="29"/>
                    <a:pt x="263" y="28"/>
                  </a:cubicBezTo>
                  <a:cubicBezTo>
                    <a:pt x="269" y="21"/>
                    <a:pt x="273" y="12"/>
                    <a:pt x="277" y="1"/>
                  </a:cubicBezTo>
                  <a:cubicBezTo>
                    <a:pt x="281" y="2"/>
                    <a:pt x="284" y="3"/>
                    <a:pt x="285" y="4"/>
                  </a:cubicBezTo>
                  <a:cubicBezTo>
                    <a:pt x="285" y="4"/>
                    <a:pt x="285" y="4"/>
                    <a:pt x="285" y="5"/>
                  </a:cubicBezTo>
                  <a:cubicBezTo>
                    <a:pt x="283" y="7"/>
                    <a:pt x="280" y="10"/>
                    <a:pt x="278"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8"/>
            <p:cNvSpPr>
              <a:spLocks noEditPoints="1"/>
            </p:cNvSpPr>
            <p:nvPr/>
          </p:nvSpPr>
          <p:spPr bwMode="auto">
            <a:xfrm>
              <a:off x="1814" y="629"/>
              <a:ext cx="1282" cy="1142"/>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9"/>
            <p:cNvSpPr>
              <a:spLocks noEditPoints="1"/>
            </p:cNvSpPr>
            <p:nvPr/>
          </p:nvSpPr>
          <p:spPr bwMode="auto">
            <a:xfrm>
              <a:off x="2246" y="967"/>
              <a:ext cx="418" cy="632"/>
            </a:xfrm>
            <a:custGeom>
              <a:avLst/>
              <a:gdLst>
                <a:gd name="T0" fmla="*/ 150 w 418"/>
                <a:gd name="T1" fmla="*/ 632 h 632"/>
                <a:gd name="T2" fmla="*/ 287 w 418"/>
                <a:gd name="T3" fmla="*/ 632 h 632"/>
                <a:gd name="T4" fmla="*/ 343 w 418"/>
                <a:gd name="T5" fmla="*/ 520 h 632"/>
                <a:gd name="T6" fmla="*/ 341 w 418"/>
                <a:gd name="T7" fmla="*/ 512 h 632"/>
                <a:gd name="T8" fmla="*/ 330 w 418"/>
                <a:gd name="T9" fmla="*/ 509 h 632"/>
                <a:gd name="T10" fmla="*/ 99 w 418"/>
                <a:gd name="T11" fmla="*/ 509 h 632"/>
                <a:gd name="T12" fmla="*/ 94 w 418"/>
                <a:gd name="T13" fmla="*/ 509 h 632"/>
                <a:gd name="T14" fmla="*/ 91 w 418"/>
                <a:gd name="T15" fmla="*/ 512 h 632"/>
                <a:gd name="T16" fmla="*/ 88 w 418"/>
                <a:gd name="T17" fmla="*/ 520 h 632"/>
                <a:gd name="T18" fmla="*/ 145 w 418"/>
                <a:gd name="T19" fmla="*/ 632 h 632"/>
                <a:gd name="T20" fmla="*/ 233 w 418"/>
                <a:gd name="T21" fmla="*/ 488 h 632"/>
                <a:gd name="T22" fmla="*/ 249 w 418"/>
                <a:gd name="T23" fmla="*/ 480 h 632"/>
                <a:gd name="T24" fmla="*/ 257 w 418"/>
                <a:gd name="T25" fmla="*/ 466 h 632"/>
                <a:gd name="T26" fmla="*/ 263 w 418"/>
                <a:gd name="T27" fmla="*/ 445 h 632"/>
                <a:gd name="T28" fmla="*/ 257 w 418"/>
                <a:gd name="T29" fmla="*/ 426 h 632"/>
                <a:gd name="T30" fmla="*/ 241 w 418"/>
                <a:gd name="T31" fmla="*/ 407 h 632"/>
                <a:gd name="T32" fmla="*/ 212 w 418"/>
                <a:gd name="T33" fmla="*/ 399 h 632"/>
                <a:gd name="T34" fmla="*/ 190 w 418"/>
                <a:gd name="T35" fmla="*/ 405 h 632"/>
                <a:gd name="T36" fmla="*/ 174 w 418"/>
                <a:gd name="T37" fmla="*/ 421 h 632"/>
                <a:gd name="T38" fmla="*/ 169 w 418"/>
                <a:gd name="T39" fmla="*/ 447 h 632"/>
                <a:gd name="T40" fmla="*/ 174 w 418"/>
                <a:gd name="T41" fmla="*/ 466 h 632"/>
                <a:gd name="T42" fmla="*/ 193 w 418"/>
                <a:gd name="T43" fmla="*/ 482 h 632"/>
                <a:gd name="T44" fmla="*/ 418 w 418"/>
                <a:gd name="T45" fmla="*/ 378 h 632"/>
                <a:gd name="T46" fmla="*/ 249 w 418"/>
                <a:gd name="T47" fmla="*/ 260 h 632"/>
                <a:gd name="T48" fmla="*/ 271 w 418"/>
                <a:gd name="T49" fmla="*/ 249 h 632"/>
                <a:gd name="T50" fmla="*/ 287 w 418"/>
                <a:gd name="T51" fmla="*/ 212 h 632"/>
                <a:gd name="T52" fmla="*/ 282 w 418"/>
                <a:gd name="T53" fmla="*/ 187 h 632"/>
                <a:gd name="T54" fmla="*/ 265 w 418"/>
                <a:gd name="T55" fmla="*/ 166 h 632"/>
                <a:gd name="T56" fmla="*/ 236 w 418"/>
                <a:gd name="T57" fmla="*/ 158 h 632"/>
                <a:gd name="T58" fmla="*/ 233 w 418"/>
                <a:gd name="T59" fmla="*/ 155 h 632"/>
                <a:gd name="T60" fmla="*/ 279 w 418"/>
                <a:gd name="T61" fmla="*/ 43 h 632"/>
                <a:gd name="T62" fmla="*/ 182 w 418"/>
                <a:gd name="T63" fmla="*/ 110 h 632"/>
                <a:gd name="T64" fmla="*/ 209 w 418"/>
                <a:gd name="T65" fmla="*/ 177 h 632"/>
                <a:gd name="T66" fmla="*/ 209 w 418"/>
                <a:gd name="T67" fmla="*/ 177 h 632"/>
                <a:gd name="T68" fmla="*/ 241 w 418"/>
                <a:gd name="T69" fmla="*/ 185 h 632"/>
                <a:gd name="T70" fmla="*/ 255 w 418"/>
                <a:gd name="T71" fmla="*/ 193 h 632"/>
                <a:gd name="T72" fmla="*/ 260 w 418"/>
                <a:gd name="T73" fmla="*/ 203 h 632"/>
                <a:gd name="T74" fmla="*/ 260 w 418"/>
                <a:gd name="T75" fmla="*/ 214 h 632"/>
                <a:gd name="T76" fmla="*/ 252 w 418"/>
                <a:gd name="T77" fmla="*/ 233 h 632"/>
                <a:gd name="T78" fmla="*/ 233 w 418"/>
                <a:gd name="T79" fmla="*/ 246 h 632"/>
                <a:gd name="T80" fmla="*/ 217 w 418"/>
                <a:gd name="T81" fmla="*/ 249 h 632"/>
                <a:gd name="T82" fmla="*/ 206 w 418"/>
                <a:gd name="T83" fmla="*/ 246 h 632"/>
                <a:gd name="T84" fmla="*/ 196 w 418"/>
                <a:gd name="T85" fmla="*/ 238 h 632"/>
                <a:gd name="T86" fmla="*/ 169 w 418"/>
                <a:gd name="T87" fmla="*/ 209 h 632"/>
                <a:gd name="T88" fmla="*/ 158 w 418"/>
                <a:gd name="T89" fmla="*/ 206 h 632"/>
                <a:gd name="T90" fmla="*/ 150 w 418"/>
                <a:gd name="T91" fmla="*/ 209 h 632"/>
                <a:gd name="T92" fmla="*/ 147 w 418"/>
                <a:gd name="T93" fmla="*/ 214 h 632"/>
                <a:gd name="T94" fmla="*/ 142 w 418"/>
                <a:gd name="T95" fmla="*/ 225 h 632"/>
                <a:gd name="T96" fmla="*/ 155 w 418"/>
                <a:gd name="T97" fmla="*/ 228 h 632"/>
                <a:gd name="T98" fmla="*/ 174 w 418"/>
                <a:gd name="T99" fmla="*/ 252 h 632"/>
                <a:gd name="T100" fmla="*/ 185 w 418"/>
                <a:gd name="T101" fmla="*/ 257 h 632"/>
                <a:gd name="T102" fmla="*/ 94 w 418"/>
                <a:gd name="T103" fmla="*/ 319 h 632"/>
                <a:gd name="T104" fmla="*/ 418 w 418"/>
                <a:gd name="T105" fmla="*/ 378 h 632"/>
                <a:gd name="T106" fmla="*/ 206 w 418"/>
                <a:gd name="T107" fmla="*/ 268 h 632"/>
                <a:gd name="T108" fmla="*/ 134 w 418"/>
                <a:gd name="T109" fmla="*/ 3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8" h="632">
                  <a:moveTo>
                    <a:pt x="145" y="632"/>
                  </a:moveTo>
                  <a:lnTo>
                    <a:pt x="145" y="573"/>
                  </a:lnTo>
                  <a:lnTo>
                    <a:pt x="150" y="584"/>
                  </a:lnTo>
                  <a:lnTo>
                    <a:pt x="150" y="632"/>
                  </a:lnTo>
                  <a:lnTo>
                    <a:pt x="284" y="632"/>
                  </a:lnTo>
                  <a:lnTo>
                    <a:pt x="282" y="573"/>
                  </a:lnTo>
                  <a:lnTo>
                    <a:pt x="287" y="571"/>
                  </a:lnTo>
                  <a:lnTo>
                    <a:pt x="287" y="632"/>
                  </a:lnTo>
                  <a:lnTo>
                    <a:pt x="346" y="632"/>
                  </a:lnTo>
                  <a:lnTo>
                    <a:pt x="346" y="536"/>
                  </a:lnTo>
                  <a:lnTo>
                    <a:pt x="346" y="525"/>
                  </a:lnTo>
                  <a:lnTo>
                    <a:pt x="343" y="520"/>
                  </a:lnTo>
                  <a:lnTo>
                    <a:pt x="343" y="517"/>
                  </a:lnTo>
                  <a:lnTo>
                    <a:pt x="343" y="515"/>
                  </a:lnTo>
                  <a:lnTo>
                    <a:pt x="341" y="515"/>
                  </a:lnTo>
                  <a:lnTo>
                    <a:pt x="341" y="512"/>
                  </a:lnTo>
                  <a:lnTo>
                    <a:pt x="338" y="512"/>
                  </a:lnTo>
                  <a:lnTo>
                    <a:pt x="335" y="509"/>
                  </a:lnTo>
                  <a:lnTo>
                    <a:pt x="335" y="509"/>
                  </a:lnTo>
                  <a:lnTo>
                    <a:pt x="330" y="509"/>
                  </a:lnTo>
                  <a:lnTo>
                    <a:pt x="324" y="506"/>
                  </a:lnTo>
                  <a:lnTo>
                    <a:pt x="311" y="506"/>
                  </a:lnTo>
                  <a:lnTo>
                    <a:pt x="113" y="506"/>
                  </a:lnTo>
                  <a:lnTo>
                    <a:pt x="99" y="509"/>
                  </a:lnTo>
                  <a:lnTo>
                    <a:pt x="96" y="509"/>
                  </a:lnTo>
                  <a:lnTo>
                    <a:pt x="96" y="509"/>
                  </a:lnTo>
                  <a:lnTo>
                    <a:pt x="94" y="509"/>
                  </a:lnTo>
                  <a:lnTo>
                    <a:pt x="94" y="509"/>
                  </a:lnTo>
                  <a:lnTo>
                    <a:pt x="94" y="512"/>
                  </a:lnTo>
                  <a:lnTo>
                    <a:pt x="91" y="512"/>
                  </a:lnTo>
                  <a:lnTo>
                    <a:pt x="91" y="512"/>
                  </a:lnTo>
                  <a:lnTo>
                    <a:pt x="91" y="512"/>
                  </a:lnTo>
                  <a:lnTo>
                    <a:pt x="91" y="515"/>
                  </a:lnTo>
                  <a:lnTo>
                    <a:pt x="88" y="515"/>
                  </a:lnTo>
                  <a:lnTo>
                    <a:pt x="88" y="517"/>
                  </a:lnTo>
                  <a:lnTo>
                    <a:pt x="88" y="520"/>
                  </a:lnTo>
                  <a:lnTo>
                    <a:pt x="88" y="632"/>
                  </a:lnTo>
                  <a:lnTo>
                    <a:pt x="145" y="632"/>
                  </a:lnTo>
                  <a:lnTo>
                    <a:pt x="145" y="632"/>
                  </a:lnTo>
                  <a:lnTo>
                    <a:pt x="145" y="632"/>
                  </a:lnTo>
                  <a:close/>
                  <a:moveTo>
                    <a:pt x="209" y="490"/>
                  </a:moveTo>
                  <a:lnTo>
                    <a:pt x="217" y="490"/>
                  </a:lnTo>
                  <a:lnTo>
                    <a:pt x="225" y="488"/>
                  </a:lnTo>
                  <a:lnTo>
                    <a:pt x="233" y="488"/>
                  </a:lnTo>
                  <a:lnTo>
                    <a:pt x="239" y="485"/>
                  </a:lnTo>
                  <a:lnTo>
                    <a:pt x="244" y="482"/>
                  </a:lnTo>
                  <a:lnTo>
                    <a:pt x="247" y="482"/>
                  </a:lnTo>
                  <a:lnTo>
                    <a:pt x="249" y="480"/>
                  </a:lnTo>
                  <a:lnTo>
                    <a:pt x="252" y="477"/>
                  </a:lnTo>
                  <a:lnTo>
                    <a:pt x="255" y="472"/>
                  </a:lnTo>
                  <a:lnTo>
                    <a:pt x="257" y="469"/>
                  </a:lnTo>
                  <a:lnTo>
                    <a:pt x="257" y="466"/>
                  </a:lnTo>
                  <a:lnTo>
                    <a:pt x="260" y="464"/>
                  </a:lnTo>
                  <a:lnTo>
                    <a:pt x="263" y="461"/>
                  </a:lnTo>
                  <a:lnTo>
                    <a:pt x="263" y="453"/>
                  </a:lnTo>
                  <a:lnTo>
                    <a:pt x="263" y="445"/>
                  </a:lnTo>
                  <a:lnTo>
                    <a:pt x="263" y="439"/>
                  </a:lnTo>
                  <a:lnTo>
                    <a:pt x="263" y="437"/>
                  </a:lnTo>
                  <a:lnTo>
                    <a:pt x="260" y="431"/>
                  </a:lnTo>
                  <a:lnTo>
                    <a:pt x="257" y="426"/>
                  </a:lnTo>
                  <a:lnTo>
                    <a:pt x="255" y="421"/>
                  </a:lnTo>
                  <a:lnTo>
                    <a:pt x="249" y="415"/>
                  </a:lnTo>
                  <a:lnTo>
                    <a:pt x="247" y="413"/>
                  </a:lnTo>
                  <a:lnTo>
                    <a:pt x="241" y="407"/>
                  </a:lnTo>
                  <a:lnTo>
                    <a:pt x="233" y="407"/>
                  </a:lnTo>
                  <a:lnTo>
                    <a:pt x="228" y="402"/>
                  </a:lnTo>
                  <a:lnTo>
                    <a:pt x="217" y="402"/>
                  </a:lnTo>
                  <a:lnTo>
                    <a:pt x="212" y="399"/>
                  </a:lnTo>
                  <a:lnTo>
                    <a:pt x="206" y="399"/>
                  </a:lnTo>
                  <a:lnTo>
                    <a:pt x="201" y="402"/>
                  </a:lnTo>
                  <a:lnTo>
                    <a:pt x="196" y="402"/>
                  </a:lnTo>
                  <a:lnTo>
                    <a:pt x="190" y="405"/>
                  </a:lnTo>
                  <a:lnTo>
                    <a:pt x="188" y="407"/>
                  </a:lnTo>
                  <a:lnTo>
                    <a:pt x="182" y="410"/>
                  </a:lnTo>
                  <a:lnTo>
                    <a:pt x="180" y="415"/>
                  </a:lnTo>
                  <a:lnTo>
                    <a:pt x="174" y="421"/>
                  </a:lnTo>
                  <a:lnTo>
                    <a:pt x="172" y="429"/>
                  </a:lnTo>
                  <a:lnTo>
                    <a:pt x="172" y="434"/>
                  </a:lnTo>
                  <a:lnTo>
                    <a:pt x="169" y="442"/>
                  </a:lnTo>
                  <a:lnTo>
                    <a:pt x="169" y="447"/>
                  </a:lnTo>
                  <a:lnTo>
                    <a:pt x="169" y="450"/>
                  </a:lnTo>
                  <a:lnTo>
                    <a:pt x="172" y="456"/>
                  </a:lnTo>
                  <a:lnTo>
                    <a:pt x="172" y="461"/>
                  </a:lnTo>
                  <a:lnTo>
                    <a:pt x="174" y="466"/>
                  </a:lnTo>
                  <a:lnTo>
                    <a:pt x="180" y="472"/>
                  </a:lnTo>
                  <a:lnTo>
                    <a:pt x="182" y="477"/>
                  </a:lnTo>
                  <a:lnTo>
                    <a:pt x="188" y="480"/>
                  </a:lnTo>
                  <a:lnTo>
                    <a:pt x="193" y="482"/>
                  </a:lnTo>
                  <a:lnTo>
                    <a:pt x="201" y="485"/>
                  </a:lnTo>
                  <a:lnTo>
                    <a:pt x="209" y="490"/>
                  </a:lnTo>
                  <a:lnTo>
                    <a:pt x="209" y="490"/>
                  </a:lnTo>
                  <a:close/>
                  <a:moveTo>
                    <a:pt x="418" y="378"/>
                  </a:moveTo>
                  <a:lnTo>
                    <a:pt x="418" y="319"/>
                  </a:lnTo>
                  <a:lnTo>
                    <a:pt x="343" y="319"/>
                  </a:lnTo>
                  <a:lnTo>
                    <a:pt x="332" y="319"/>
                  </a:lnTo>
                  <a:lnTo>
                    <a:pt x="249" y="260"/>
                  </a:lnTo>
                  <a:lnTo>
                    <a:pt x="260" y="254"/>
                  </a:lnTo>
                  <a:lnTo>
                    <a:pt x="263" y="252"/>
                  </a:lnTo>
                  <a:lnTo>
                    <a:pt x="268" y="249"/>
                  </a:lnTo>
                  <a:lnTo>
                    <a:pt x="271" y="249"/>
                  </a:lnTo>
                  <a:lnTo>
                    <a:pt x="276" y="241"/>
                  </a:lnTo>
                  <a:lnTo>
                    <a:pt x="282" y="230"/>
                  </a:lnTo>
                  <a:lnTo>
                    <a:pt x="284" y="222"/>
                  </a:lnTo>
                  <a:lnTo>
                    <a:pt x="287" y="212"/>
                  </a:lnTo>
                  <a:lnTo>
                    <a:pt x="287" y="203"/>
                  </a:lnTo>
                  <a:lnTo>
                    <a:pt x="284" y="198"/>
                  </a:lnTo>
                  <a:lnTo>
                    <a:pt x="284" y="193"/>
                  </a:lnTo>
                  <a:lnTo>
                    <a:pt x="282" y="187"/>
                  </a:lnTo>
                  <a:lnTo>
                    <a:pt x="279" y="179"/>
                  </a:lnTo>
                  <a:lnTo>
                    <a:pt x="273" y="174"/>
                  </a:lnTo>
                  <a:lnTo>
                    <a:pt x="268" y="169"/>
                  </a:lnTo>
                  <a:lnTo>
                    <a:pt x="265" y="166"/>
                  </a:lnTo>
                  <a:lnTo>
                    <a:pt x="260" y="163"/>
                  </a:lnTo>
                  <a:lnTo>
                    <a:pt x="255" y="161"/>
                  </a:lnTo>
                  <a:lnTo>
                    <a:pt x="241" y="158"/>
                  </a:lnTo>
                  <a:lnTo>
                    <a:pt x="236" y="158"/>
                  </a:lnTo>
                  <a:lnTo>
                    <a:pt x="233" y="155"/>
                  </a:lnTo>
                  <a:lnTo>
                    <a:pt x="233" y="155"/>
                  </a:lnTo>
                  <a:lnTo>
                    <a:pt x="233" y="155"/>
                  </a:lnTo>
                  <a:lnTo>
                    <a:pt x="233" y="155"/>
                  </a:lnTo>
                  <a:lnTo>
                    <a:pt x="233" y="155"/>
                  </a:lnTo>
                  <a:lnTo>
                    <a:pt x="233" y="110"/>
                  </a:lnTo>
                  <a:lnTo>
                    <a:pt x="257" y="110"/>
                  </a:lnTo>
                  <a:lnTo>
                    <a:pt x="279" y="43"/>
                  </a:lnTo>
                  <a:lnTo>
                    <a:pt x="247" y="0"/>
                  </a:lnTo>
                  <a:lnTo>
                    <a:pt x="182" y="0"/>
                  </a:lnTo>
                  <a:lnTo>
                    <a:pt x="150" y="43"/>
                  </a:lnTo>
                  <a:lnTo>
                    <a:pt x="182" y="110"/>
                  </a:lnTo>
                  <a:lnTo>
                    <a:pt x="209" y="110"/>
                  </a:lnTo>
                  <a:lnTo>
                    <a:pt x="209" y="174"/>
                  </a:lnTo>
                  <a:lnTo>
                    <a:pt x="209" y="177"/>
                  </a:lnTo>
                  <a:lnTo>
                    <a:pt x="209" y="177"/>
                  </a:lnTo>
                  <a:lnTo>
                    <a:pt x="209" y="177"/>
                  </a:lnTo>
                  <a:lnTo>
                    <a:pt x="209" y="177"/>
                  </a:lnTo>
                  <a:lnTo>
                    <a:pt x="209" y="177"/>
                  </a:lnTo>
                  <a:lnTo>
                    <a:pt x="209" y="177"/>
                  </a:lnTo>
                  <a:lnTo>
                    <a:pt x="212" y="177"/>
                  </a:lnTo>
                  <a:lnTo>
                    <a:pt x="217" y="179"/>
                  </a:lnTo>
                  <a:lnTo>
                    <a:pt x="233" y="182"/>
                  </a:lnTo>
                  <a:lnTo>
                    <a:pt x="241" y="185"/>
                  </a:lnTo>
                  <a:lnTo>
                    <a:pt x="247" y="187"/>
                  </a:lnTo>
                  <a:lnTo>
                    <a:pt x="249" y="190"/>
                  </a:lnTo>
                  <a:lnTo>
                    <a:pt x="255" y="193"/>
                  </a:lnTo>
                  <a:lnTo>
                    <a:pt x="255" y="193"/>
                  </a:lnTo>
                  <a:lnTo>
                    <a:pt x="257" y="195"/>
                  </a:lnTo>
                  <a:lnTo>
                    <a:pt x="260" y="198"/>
                  </a:lnTo>
                  <a:lnTo>
                    <a:pt x="260" y="201"/>
                  </a:lnTo>
                  <a:lnTo>
                    <a:pt x="260" y="203"/>
                  </a:lnTo>
                  <a:lnTo>
                    <a:pt x="263" y="206"/>
                  </a:lnTo>
                  <a:lnTo>
                    <a:pt x="263" y="209"/>
                  </a:lnTo>
                  <a:lnTo>
                    <a:pt x="260" y="212"/>
                  </a:lnTo>
                  <a:lnTo>
                    <a:pt x="260" y="214"/>
                  </a:lnTo>
                  <a:lnTo>
                    <a:pt x="260" y="217"/>
                  </a:lnTo>
                  <a:lnTo>
                    <a:pt x="257" y="222"/>
                  </a:lnTo>
                  <a:lnTo>
                    <a:pt x="255" y="228"/>
                  </a:lnTo>
                  <a:lnTo>
                    <a:pt x="252" y="233"/>
                  </a:lnTo>
                  <a:lnTo>
                    <a:pt x="247" y="236"/>
                  </a:lnTo>
                  <a:lnTo>
                    <a:pt x="244" y="238"/>
                  </a:lnTo>
                  <a:lnTo>
                    <a:pt x="239" y="244"/>
                  </a:lnTo>
                  <a:lnTo>
                    <a:pt x="233" y="246"/>
                  </a:lnTo>
                  <a:lnTo>
                    <a:pt x="228" y="246"/>
                  </a:lnTo>
                  <a:lnTo>
                    <a:pt x="222" y="249"/>
                  </a:lnTo>
                  <a:lnTo>
                    <a:pt x="220" y="249"/>
                  </a:lnTo>
                  <a:lnTo>
                    <a:pt x="217" y="249"/>
                  </a:lnTo>
                  <a:lnTo>
                    <a:pt x="214" y="249"/>
                  </a:lnTo>
                  <a:lnTo>
                    <a:pt x="212" y="249"/>
                  </a:lnTo>
                  <a:lnTo>
                    <a:pt x="209" y="246"/>
                  </a:lnTo>
                  <a:lnTo>
                    <a:pt x="206" y="246"/>
                  </a:lnTo>
                  <a:lnTo>
                    <a:pt x="204" y="246"/>
                  </a:lnTo>
                  <a:lnTo>
                    <a:pt x="201" y="244"/>
                  </a:lnTo>
                  <a:lnTo>
                    <a:pt x="198" y="241"/>
                  </a:lnTo>
                  <a:lnTo>
                    <a:pt x="196" y="238"/>
                  </a:lnTo>
                  <a:lnTo>
                    <a:pt x="182" y="222"/>
                  </a:lnTo>
                  <a:lnTo>
                    <a:pt x="174" y="214"/>
                  </a:lnTo>
                  <a:lnTo>
                    <a:pt x="172" y="212"/>
                  </a:lnTo>
                  <a:lnTo>
                    <a:pt x="169" y="209"/>
                  </a:lnTo>
                  <a:lnTo>
                    <a:pt x="166" y="209"/>
                  </a:lnTo>
                  <a:lnTo>
                    <a:pt x="163" y="206"/>
                  </a:lnTo>
                  <a:lnTo>
                    <a:pt x="161" y="206"/>
                  </a:lnTo>
                  <a:lnTo>
                    <a:pt x="158" y="206"/>
                  </a:lnTo>
                  <a:lnTo>
                    <a:pt x="158" y="206"/>
                  </a:lnTo>
                  <a:lnTo>
                    <a:pt x="155" y="209"/>
                  </a:lnTo>
                  <a:lnTo>
                    <a:pt x="153" y="209"/>
                  </a:lnTo>
                  <a:lnTo>
                    <a:pt x="150" y="209"/>
                  </a:lnTo>
                  <a:lnTo>
                    <a:pt x="150" y="209"/>
                  </a:lnTo>
                  <a:lnTo>
                    <a:pt x="150" y="212"/>
                  </a:lnTo>
                  <a:lnTo>
                    <a:pt x="150" y="212"/>
                  </a:lnTo>
                  <a:lnTo>
                    <a:pt x="147" y="214"/>
                  </a:lnTo>
                  <a:lnTo>
                    <a:pt x="145" y="214"/>
                  </a:lnTo>
                  <a:lnTo>
                    <a:pt x="145" y="217"/>
                  </a:lnTo>
                  <a:lnTo>
                    <a:pt x="145" y="222"/>
                  </a:lnTo>
                  <a:lnTo>
                    <a:pt x="142" y="225"/>
                  </a:lnTo>
                  <a:lnTo>
                    <a:pt x="142" y="228"/>
                  </a:lnTo>
                  <a:lnTo>
                    <a:pt x="153" y="228"/>
                  </a:lnTo>
                  <a:lnTo>
                    <a:pt x="153" y="228"/>
                  </a:lnTo>
                  <a:lnTo>
                    <a:pt x="155" y="228"/>
                  </a:lnTo>
                  <a:lnTo>
                    <a:pt x="158" y="230"/>
                  </a:lnTo>
                  <a:lnTo>
                    <a:pt x="161" y="233"/>
                  </a:lnTo>
                  <a:lnTo>
                    <a:pt x="172" y="249"/>
                  </a:lnTo>
                  <a:lnTo>
                    <a:pt x="174" y="252"/>
                  </a:lnTo>
                  <a:lnTo>
                    <a:pt x="177" y="254"/>
                  </a:lnTo>
                  <a:lnTo>
                    <a:pt x="182" y="257"/>
                  </a:lnTo>
                  <a:lnTo>
                    <a:pt x="182" y="257"/>
                  </a:lnTo>
                  <a:lnTo>
                    <a:pt x="185" y="257"/>
                  </a:lnTo>
                  <a:lnTo>
                    <a:pt x="118" y="303"/>
                  </a:lnTo>
                  <a:lnTo>
                    <a:pt x="96" y="313"/>
                  </a:lnTo>
                  <a:lnTo>
                    <a:pt x="94" y="316"/>
                  </a:lnTo>
                  <a:lnTo>
                    <a:pt x="94" y="319"/>
                  </a:lnTo>
                  <a:lnTo>
                    <a:pt x="80" y="319"/>
                  </a:lnTo>
                  <a:lnTo>
                    <a:pt x="0" y="319"/>
                  </a:lnTo>
                  <a:lnTo>
                    <a:pt x="0" y="378"/>
                  </a:lnTo>
                  <a:lnTo>
                    <a:pt x="418" y="378"/>
                  </a:lnTo>
                  <a:lnTo>
                    <a:pt x="418" y="378"/>
                  </a:lnTo>
                  <a:lnTo>
                    <a:pt x="418" y="378"/>
                  </a:lnTo>
                  <a:close/>
                  <a:moveTo>
                    <a:pt x="134" y="319"/>
                  </a:moveTo>
                  <a:lnTo>
                    <a:pt x="206" y="268"/>
                  </a:lnTo>
                  <a:lnTo>
                    <a:pt x="222" y="271"/>
                  </a:lnTo>
                  <a:lnTo>
                    <a:pt x="236" y="268"/>
                  </a:lnTo>
                  <a:lnTo>
                    <a:pt x="300" y="319"/>
                  </a:lnTo>
                  <a:lnTo>
                    <a:pt x="134" y="31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22"/>
            <p:cNvSpPr>
              <a:spLocks noEditPoints="1"/>
            </p:cNvSpPr>
            <p:nvPr/>
          </p:nvSpPr>
          <p:spPr bwMode="auto">
            <a:xfrm>
              <a:off x="1814" y="629"/>
              <a:ext cx="1282" cy="1142"/>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23"/>
            <p:cNvSpPr>
              <a:spLocks noEditPoints="1"/>
            </p:cNvSpPr>
            <p:nvPr/>
          </p:nvSpPr>
          <p:spPr bwMode="auto">
            <a:xfrm>
              <a:off x="2246" y="967"/>
              <a:ext cx="418" cy="632"/>
            </a:xfrm>
            <a:custGeom>
              <a:avLst/>
              <a:gdLst>
                <a:gd name="T0" fmla="*/ 150 w 418"/>
                <a:gd name="T1" fmla="*/ 632 h 632"/>
                <a:gd name="T2" fmla="*/ 287 w 418"/>
                <a:gd name="T3" fmla="*/ 632 h 632"/>
                <a:gd name="T4" fmla="*/ 343 w 418"/>
                <a:gd name="T5" fmla="*/ 520 h 632"/>
                <a:gd name="T6" fmla="*/ 341 w 418"/>
                <a:gd name="T7" fmla="*/ 512 h 632"/>
                <a:gd name="T8" fmla="*/ 330 w 418"/>
                <a:gd name="T9" fmla="*/ 509 h 632"/>
                <a:gd name="T10" fmla="*/ 99 w 418"/>
                <a:gd name="T11" fmla="*/ 509 h 632"/>
                <a:gd name="T12" fmla="*/ 94 w 418"/>
                <a:gd name="T13" fmla="*/ 509 h 632"/>
                <a:gd name="T14" fmla="*/ 91 w 418"/>
                <a:gd name="T15" fmla="*/ 512 h 632"/>
                <a:gd name="T16" fmla="*/ 88 w 418"/>
                <a:gd name="T17" fmla="*/ 520 h 632"/>
                <a:gd name="T18" fmla="*/ 145 w 418"/>
                <a:gd name="T19" fmla="*/ 632 h 632"/>
                <a:gd name="T20" fmla="*/ 233 w 418"/>
                <a:gd name="T21" fmla="*/ 488 h 632"/>
                <a:gd name="T22" fmla="*/ 249 w 418"/>
                <a:gd name="T23" fmla="*/ 480 h 632"/>
                <a:gd name="T24" fmla="*/ 257 w 418"/>
                <a:gd name="T25" fmla="*/ 466 h 632"/>
                <a:gd name="T26" fmla="*/ 263 w 418"/>
                <a:gd name="T27" fmla="*/ 445 h 632"/>
                <a:gd name="T28" fmla="*/ 257 w 418"/>
                <a:gd name="T29" fmla="*/ 426 h 632"/>
                <a:gd name="T30" fmla="*/ 241 w 418"/>
                <a:gd name="T31" fmla="*/ 407 h 632"/>
                <a:gd name="T32" fmla="*/ 212 w 418"/>
                <a:gd name="T33" fmla="*/ 399 h 632"/>
                <a:gd name="T34" fmla="*/ 190 w 418"/>
                <a:gd name="T35" fmla="*/ 405 h 632"/>
                <a:gd name="T36" fmla="*/ 174 w 418"/>
                <a:gd name="T37" fmla="*/ 421 h 632"/>
                <a:gd name="T38" fmla="*/ 169 w 418"/>
                <a:gd name="T39" fmla="*/ 447 h 632"/>
                <a:gd name="T40" fmla="*/ 174 w 418"/>
                <a:gd name="T41" fmla="*/ 466 h 632"/>
                <a:gd name="T42" fmla="*/ 193 w 418"/>
                <a:gd name="T43" fmla="*/ 482 h 632"/>
                <a:gd name="T44" fmla="*/ 418 w 418"/>
                <a:gd name="T45" fmla="*/ 378 h 632"/>
                <a:gd name="T46" fmla="*/ 249 w 418"/>
                <a:gd name="T47" fmla="*/ 260 h 632"/>
                <a:gd name="T48" fmla="*/ 271 w 418"/>
                <a:gd name="T49" fmla="*/ 249 h 632"/>
                <a:gd name="T50" fmla="*/ 287 w 418"/>
                <a:gd name="T51" fmla="*/ 212 h 632"/>
                <a:gd name="T52" fmla="*/ 282 w 418"/>
                <a:gd name="T53" fmla="*/ 187 h 632"/>
                <a:gd name="T54" fmla="*/ 265 w 418"/>
                <a:gd name="T55" fmla="*/ 166 h 632"/>
                <a:gd name="T56" fmla="*/ 236 w 418"/>
                <a:gd name="T57" fmla="*/ 158 h 632"/>
                <a:gd name="T58" fmla="*/ 233 w 418"/>
                <a:gd name="T59" fmla="*/ 155 h 632"/>
                <a:gd name="T60" fmla="*/ 279 w 418"/>
                <a:gd name="T61" fmla="*/ 43 h 632"/>
                <a:gd name="T62" fmla="*/ 182 w 418"/>
                <a:gd name="T63" fmla="*/ 110 h 632"/>
                <a:gd name="T64" fmla="*/ 209 w 418"/>
                <a:gd name="T65" fmla="*/ 177 h 632"/>
                <a:gd name="T66" fmla="*/ 209 w 418"/>
                <a:gd name="T67" fmla="*/ 177 h 632"/>
                <a:gd name="T68" fmla="*/ 241 w 418"/>
                <a:gd name="T69" fmla="*/ 185 h 632"/>
                <a:gd name="T70" fmla="*/ 255 w 418"/>
                <a:gd name="T71" fmla="*/ 193 h 632"/>
                <a:gd name="T72" fmla="*/ 260 w 418"/>
                <a:gd name="T73" fmla="*/ 203 h 632"/>
                <a:gd name="T74" fmla="*/ 260 w 418"/>
                <a:gd name="T75" fmla="*/ 214 h 632"/>
                <a:gd name="T76" fmla="*/ 252 w 418"/>
                <a:gd name="T77" fmla="*/ 233 h 632"/>
                <a:gd name="T78" fmla="*/ 233 w 418"/>
                <a:gd name="T79" fmla="*/ 246 h 632"/>
                <a:gd name="T80" fmla="*/ 217 w 418"/>
                <a:gd name="T81" fmla="*/ 249 h 632"/>
                <a:gd name="T82" fmla="*/ 206 w 418"/>
                <a:gd name="T83" fmla="*/ 246 h 632"/>
                <a:gd name="T84" fmla="*/ 196 w 418"/>
                <a:gd name="T85" fmla="*/ 238 h 632"/>
                <a:gd name="T86" fmla="*/ 169 w 418"/>
                <a:gd name="T87" fmla="*/ 209 h 632"/>
                <a:gd name="T88" fmla="*/ 158 w 418"/>
                <a:gd name="T89" fmla="*/ 206 h 632"/>
                <a:gd name="T90" fmla="*/ 150 w 418"/>
                <a:gd name="T91" fmla="*/ 209 h 632"/>
                <a:gd name="T92" fmla="*/ 147 w 418"/>
                <a:gd name="T93" fmla="*/ 214 h 632"/>
                <a:gd name="T94" fmla="*/ 142 w 418"/>
                <a:gd name="T95" fmla="*/ 225 h 632"/>
                <a:gd name="T96" fmla="*/ 155 w 418"/>
                <a:gd name="T97" fmla="*/ 228 h 632"/>
                <a:gd name="T98" fmla="*/ 174 w 418"/>
                <a:gd name="T99" fmla="*/ 252 h 632"/>
                <a:gd name="T100" fmla="*/ 185 w 418"/>
                <a:gd name="T101" fmla="*/ 257 h 632"/>
                <a:gd name="T102" fmla="*/ 94 w 418"/>
                <a:gd name="T103" fmla="*/ 319 h 632"/>
                <a:gd name="T104" fmla="*/ 418 w 418"/>
                <a:gd name="T105" fmla="*/ 378 h 632"/>
                <a:gd name="T106" fmla="*/ 206 w 418"/>
                <a:gd name="T107" fmla="*/ 268 h 632"/>
                <a:gd name="T108" fmla="*/ 134 w 418"/>
                <a:gd name="T109" fmla="*/ 3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8" h="632">
                  <a:moveTo>
                    <a:pt x="145" y="632"/>
                  </a:moveTo>
                  <a:lnTo>
                    <a:pt x="145" y="573"/>
                  </a:lnTo>
                  <a:lnTo>
                    <a:pt x="150" y="584"/>
                  </a:lnTo>
                  <a:lnTo>
                    <a:pt x="150" y="632"/>
                  </a:lnTo>
                  <a:lnTo>
                    <a:pt x="284" y="632"/>
                  </a:lnTo>
                  <a:lnTo>
                    <a:pt x="282" y="573"/>
                  </a:lnTo>
                  <a:lnTo>
                    <a:pt x="287" y="571"/>
                  </a:lnTo>
                  <a:lnTo>
                    <a:pt x="287" y="632"/>
                  </a:lnTo>
                  <a:lnTo>
                    <a:pt x="346" y="632"/>
                  </a:lnTo>
                  <a:lnTo>
                    <a:pt x="346" y="536"/>
                  </a:lnTo>
                  <a:lnTo>
                    <a:pt x="346" y="525"/>
                  </a:lnTo>
                  <a:lnTo>
                    <a:pt x="343" y="520"/>
                  </a:lnTo>
                  <a:lnTo>
                    <a:pt x="343" y="517"/>
                  </a:lnTo>
                  <a:lnTo>
                    <a:pt x="343" y="515"/>
                  </a:lnTo>
                  <a:lnTo>
                    <a:pt x="341" y="515"/>
                  </a:lnTo>
                  <a:lnTo>
                    <a:pt x="341" y="512"/>
                  </a:lnTo>
                  <a:lnTo>
                    <a:pt x="338" y="512"/>
                  </a:lnTo>
                  <a:lnTo>
                    <a:pt x="335" y="509"/>
                  </a:lnTo>
                  <a:lnTo>
                    <a:pt x="335" y="509"/>
                  </a:lnTo>
                  <a:lnTo>
                    <a:pt x="330" y="509"/>
                  </a:lnTo>
                  <a:lnTo>
                    <a:pt x="324" y="506"/>
                  </a:lnTo>
                  <a:lnTo>
                    <a:pt x="311" y="506"/>
                  </a:lnTo>
                  <a:lnTo>
                    <a:pt x="113" y="506"/>
                  </a:lnTo>
                  <a:lnTo>
                    <a:pt x="99" y="509"/>
                  </a:lnTo>
                  <a:lnTo>
                    <a:pt x="96" y="509"/>
                  </a:lnTo>
                  <a:lnTo>
                    <a:pt x="96" y="509"/>
                  </a:lnTo>
                  <a:lnTo>
                    <a:pt x="94" y="509"/>
                  </a:lnTo>
                  <a:lnTo>
                    <a:pt x="94" y="509"/>
                  </a:lnTo>
                  <a:lnTo>
                    <a:pt x="94" y="512"/>
                  </a:lnTo>
                  <a:lnTo>
                    <a:pt x="91" y="512"/>
                  </a:lnTo>
                  <a:lnTo>
                    <a:pt x="91" y="512"/>
                  </a:lnTo>
                  <a:lnTo>
                    <a:pt x="91" y="512"/>
                  </a:lnTo>
                  <a:lnTo>
                    <a:pt x="91" y="515"/>
                  </a:lnTo>
                  <a:lnTo>
                    <a:pt x="88" y="515"/>
                  </a:lnTo>
                  <a:lnTo>
                    <a:pt x="88" y="517"/>
                  </a:lnTo>
                  <a:lnTo>
                    <a:pt x="88" y="520"/>
                  </a:lnTo>
                  <a:lnTo>
                    <a:pt x="88" y="632"/>
                  </a:lnTo>
                  <a:lnTo>
                    <a:pt x="145" y="632"/>
                  </a:lnTo>
                  <a:lnTo>
                    <a:pt x="145" y="632"/>
                  </a:lnTo>
                  <a:lnTo>
                    <a:pt x="145" y="632"/>
                  </a:lnTo>
                  <a:close/>
                  <a:moveTo>
                    <a:pt x="209" y="490"/>
                  </a:moveTo>
                  <a:lnTo>
                    <a:pt x="217" y="490"/>
                  </a:lnTo>
                  <a:lnTo>
                    <a:pt x="225" y="488"/>
                  </a:lnTo>
                  <a:lnTo>
                    <a:pt x="233" y="488"/>
                  </a:lnTo>
                  <a:lnTo>
                    <a:pt x="239" y="485"/>
                  </a:lnTo>
                  <a:lnTo>
                    <a:pt x="244" y="482"/>
                  </a:lnTo>
                  <a:lnTo>
                    <a:pt x="247" y="482"/>
                  </a:lnTo>
                  <a:lnTo>
                    <a:pt x="249" y="480"/>
                  </a:lnTo>
                  <a:lnTo>
                    <a:pt x="252" y="477"/>
                  </a:lnTo>
                  <a:lnTo>
                    <a:pt x="255" y="472"/>
                  </a:lnTo>
                  <a:lnTo>
                    <a:pt x="257" y="469"/>
                  </a:lnTo>
                  <a:lnTo>
                    <a:pt x="257" y="466"/>
                  </a:lnTo>
                  <a:lnTo>
                    <a:pt x="260" y="464"/>
                  </a:lnTo>
                  <a:lnTo>
                    <a:pt x="263" y="461"/>
                  </a:lnTo>
                  <a:lnTo>
                    <a:pt x="263" y="453"/>
                  </a:lnTo>
                  <a:lnTo>
                    <a:pt x="263" y="445"/>
                  </a:lnTo>
                  <a:lnTo>
                    <a:pt x="263" y="439"/>
                  </a:lnTo>
                  <a:lnTo>
                    <a:pt x="263" y="437"/>
                  </a:lnTo>
                  <a:lnTo>
                    <a:pt x="260" y="431"/>
                  </a:lnTo>
                  <a:lnTo>
                    <a:pt x="257" y="426"/>
                  </a:lnTo>
                  <a:lnTo>
                    <a:pt x="255" y="421"/>
                  </a:lnTo>
                  <a:lnTo>
                    <a:pt x="249" y="415"/>
                  </a:lnTo>
                  <a:lnTo>
                    <a:pt x="247" y="413"/>
                  </a:lnTo>
                  <a:lnTo>
                    <a:pt x="241" y="407"/>
                  </a:lnTo>
                  <a:lnTo>
                    <a:pt x="233" y="407"/>
                  </a:lnTo>
                  <a:lnTo>
                    <a:pt x="228" y="402"/>
                  </a:lnTo>
                  <a:lnTo>
                    <a:pt x="217" y="402"/>
                  </a:lnTo>
                  <a:lnTo>
                    <a:pt x="212" y="399"/>
                  </a:lnTo>
                  <a:lnTo>
                    <a:pt x="206" y="399"/>
                  </a:lnTo>
                  <a:lnTo>
                    <a:pt x="201" y="402"/>
                  </a:lnTo>
                  <a:lnTo>
                    <a:pt x="196" y="402"/>
                  </a:lnTo>
                  <a:lnTo>
                    <a:pt x="190" y="405"/>
                  </a:lnTo>
                  <a:lnTo>
                    <a:pt x="188" y="407"/>
                  </a:lnTo>
                  <a:lnTo>
                    <a:pt x="182" y="410"/>
                  </a:lnTo>
                  <a:lnTo>
                    <a:pt x="180" y="415"/>
                  </a:lnTo>
                  <a:lnTo>
                    <a:pt x="174" y="421"/>
                  </a:lnTo>
                  <a:lnTo>
                    <a:pt x="172" y="429"/>
                  </a:lnTo>
                  <a:lnTo>
                    <a:pt x="172" y="434"/>
                  </a:lnTo>
                  <a:lnTo>
                    <a:pt x="169" y="442"/>
                  </a:lnTo>
                  <a:lnTo>
                    <a:pt x="169" y="447"/>
                  </a:lnTo>
                  <a:lnTo>
                    <a:pt x="169" y="450"/>
                  </a:lnTo>
                  <a:lnTo>
                    <a:pt x="172" y="456"/>
                  </a:lnTo>
                  <a:lnTo>
                    <a:pt x="172" y="461"/>
                  </a:lnTo>
                  <a:lnTo>
                    <a:pt x="174" y="466"/>
                  </a:lnTo>
                  <a:lnTo>
                    <a:pt x="180" y="472"/>
                  </a:lnTo>
                  <a:lnTo>
                    <a:pt x="182" y="477"/>
                  </a:lnTo>
                  <a:lnTo>
                    <a:pt x="188" y="480"/>
                  </a:lnTo>
                  <a:lnTo>
                    <a:pt x="193" y="482"/>
                  </a:lnTo>
                  <a:lnTo>
                    <a:pt x="201" y="485"/>
                  </a:lnTo>
                  <a:lnTo>
                    <a:pt x="209" y="490"/>
                  </a:lnTo>
                  <a:lnTo>
                    <a:pt x="209" y="490"/>
                  </a:lnTo>
                  <a:close/>
                  <a:moveTo>
                    <a:pt x="418" y="378"/>
                  </a:moveTo>
                  <a:lnTo>
                    <a:pt x="418" y="319"/>
                  </a:lnTo>
                  <a:lnTo>
                    <a:pt x="343" y="319"/>
                  </a:lnTo>
                  <a:lnTo>
                    <a:pt x="332" y="319"/>
                  </a:lnTo>
                  <a:lnTo>
                    <a:pt x="249" y="260"/>
                  </a:lnTo>
                  <a:lnTo>
                    <a:pt x="260" y="254"/>
                  </a:lnTo>
                  <a:lnTo>
                    <a:pt x="263" y="252"/>
                  </a:lnTo>
                  <a:lnTo>
                    <a:pt x="268" y="249"/>
                  </a:lnTo>
                  <a:lnTo>
                    <a:pt x="271" y="249"/>
                  </a:lnTo>
                  <a:lnTo>
                    <a:pt x="276" y="241"/>
                  </a:lnTo>
                  <a:lnTo>
                    <a:pt x="282" y="230"/>
                  </a:lnTo>
                  <a:lnTo>
                    <a:pt x="284" y="222"/>
                  </a:lnTo>
                  <a:lnTo>
                    <a:pt x="287" y="212"/>
                  </a:lnTo>
                  <a:lnTo>
                    <a:pt x="287" y="203"/>
                  </a:lnTo>
                  <a:lnTo>
                    <a:pt x="284" y="198"/>
                  </a:lnTo>
                  <a:lnTo>
                    <a:pt x="284" y="193"/>
                  </a:lnTo>
                  <a:lnTo>
                    <a:pt x="282" y="187"/>
                  </a:lnTo>
                  <a:lnTo>
                    <a:pt x="279" y="179"/>
                  </a:lnTo>
                  <a:lnTo>
                    <a:pt x="273" y="174"/>
                  </a:lnTo>
                  <a:lnTo>
                    <a:pt x="268" y="169"/>
                  </a:lnTo>
                  <a:lnTo>
                    <a:pt x="265" y="166"/>
                  </a:lnTo>
                  <a:lnTo>
                    <a:pt x="260" y="163"/>
                  </a:lnTo>
                  <a:lnTo>
                    <a:pt x="255" y="161"/>
                  </a:lnTo>
                  <a:lnTo>
                    <a:pt x="241" y="158"/>
                  </a:lnTo>
                  <a:lnTo>
                    <a:pt x="236" y="158"/>
                  </a:lnTo>
                  <a:lnTo>
                    <a:pt x="233" y="155"/>
                  </a:lnTo>
                  <a:lnTo>
                    <a:pt x="233" y="155"/>
                  </a:lnTo>
                  <a:lnTo>
                    <a:pt x="233" y="155"/>
                  </a:lnTo>
                  <a:lnTo>
                    <a:pt x="233" y="155"/>
                  </a:lnTo>
                  <a:lnTo>
                    <a:pt x="233" y="155"/>
                  </a:lnTo>
                  <a:lnTo>
                    <a:pt x="233" y="110"/>
                  </a:lnTo>
                  <a:lnTo>
                    <a:pt x="257" y="110"/>
                  </a:lnTo>
                  <a:lnTo>
                    <a:pt x="279" y="43"/>
                  </a:lnTo>
                  <a:lnTo>
                    <a:pt x="247" y="0"/>
                  </a:lnTo>
                  <a:lnTo>
                    <a:pt x="182" y="0"/>
                  </a:lnTo>
                  <a:lnTo>
                    <a:pt x="150" y="43"/>
                  </a:lnTo>
                  <a:lnTo>
                    <a:pt x="182" y="110"/>
                  </a:lnTo>
                  <a:lnTo>
                    <a:pt x="209" y="110"/>
                  </a:lnTo>
                  <a:lnTo>
                    <a:pt x="209" y="174"/>
                  </a:lnTo>
                  <a:lnTo>
                    <a:pt x="209" y="177"/>
                  </a:lnTo>
                  <a:lnTo>
                    <a:pt x="209" y="177"/>
                  </a:lnTo>
                  <a:lnTo>
                    <a:pt x="209" y="177"/>
                  </a:lnTo>
                  <a:lnTo>
                    <a:pt x="209" y="177"/>
                  </a:lnTo>
                  <a:lnTo>
                    <a:pt x="209" y="177"/>
                  </a:lnTo>
                  <a:lnTo>
                    <a:pt x="209" y="177"/>
                  </a:lnTo>
                  <a:lnTo>
                    <a:pt x="212" y="177"/>
                  </a:lnTo>
                  <a:lnTo>
                    <a:pt x="217" y="179"/>
                  </a:lnTo>
                  <a:lnTo>
                    <a:pt x="233" y="182"/>
                  </a:lnTo>
                  <a:lnTo>
                    <a:pt x="241" y="185"/>
                  </a:lnTo>
                  <a:lnTo>
                    <a:pt x="247" y="187"/>
                  </a:lnTo>
                  <a:lnTo>
                    <a:pt x="249" y="190"/>
                  </a:lnTo>
                  <a:lnTo>
                    <a:pt x="255" y="193"/>
                  </a:lnTo>
                  <a:lnTo>
                    <a:pt x="255" y="193"/>
                  </a:lnTo>
                  <a:lnTo>
                    <a:pt x="257" y="195"/>
                  </a:lnTo>
                  <a:lnTo>
                    <a:pt x="260" y="198"/>
                  </a:lnTo>
                  <a:lnTo>
                    <a:pt x="260" y="201"/>
                  </a:lnTo>
                  <a:lnTo>
                    <a:pt x="260" y="203"/>
                  </a:lnTo>
                  <a:lnTo>
                    <a:pt x="263" y="206"/>
                  </a:lnTo>
                  <a:lnTo>
                    <a:pt x="263" y="209"/>
                  </a:lnTo>
                  <a:lnTo>
                    <a:pt x="260" y="212"/>
                  </a:lnTo>
                  <a:lnTo>
                    <a:pt x="260" y="214"/>
                  </a:lnTo>
                  <a:lnTo>
                    <a:pt x="260" y="217"/>
                  </a:lnTo>
                  <a:lnTo>
                    <a:pt x="257" y="222"/>
                  </a:lnTo>
                  <a:lnTo>
                    <a:pt x="255" y="228"/>
                  </a:lnTo>
                  <a:lnTo>
                    <a:pt x="252" y="233"/>
                  </a:lnTo>
                  <a:lnTo>
                    <a:pt x="247" y="236"/>
                  </a:lnTo>
                  <a:lnTo>
                    <a:pt x="244" y="238"/>
                  </a:lnTo>
                  <a:lnTo>
                    <a:pt x="239" y="244"/>
                  </a:lnTo>
                  <a:lnTo>
                    <a:pt x="233" y="246"/>
                  </a:lnTo>
                  <a:lnTo>
                    <a:pt x="228" y="246"/>
                  </a:lnTo>
                  <a:lnTo>
                    <a:pt x="222" y="249"/>
                  </a:lnTo>
                  <a:lnTo>
                    <a:pt x="220" y="249"/>
                  </a:lnTo>
                  <a:lnTo>
                    <a:pt x="217" y="249"/>
                  </a:lnTo>
                  <a:lnTo>
                    <a:pt x="214" y="249"/>
                  </a:lnTo>
                  <a:lnTo>
                    <a:pt x="212" y="249"/>
                  </a:lnTo>
                  <a:lnTo>
                    <a:pt x="209" y="246"/>
                  </a:lnTo>
                  <a:lnTo>
                    <a:pt x="206" y="246"/>
                  </a:lnTo>
                  <a:lnTo>
                    <a:pt x="204" y="246"/>
                  </a:lnTo>
                  <a:lnTo>
                    <a:pt x="201" y="244"/>
                  </a:lnTo>
                  <a:lnTo>
                    <a:pt x="198" y="241"/>
                  </a:lnTo>
                  <a:lnTo>
                    <a:pt x="196" y="238"/>
                  </a:lnTo>
                  <a:lnTo>
                    <a:pt x="182" y="222"/>
                  </a:lnTo>
                  <a:lnTo>
                    <a:pt x="174" y="214"/>
                  </a:lnTo>
                  <a:lnTo>
                    <a:pt x="172" y="212"/>
                  </a:lnTo>
                  <a:lnTo>
                    <a:pt x="169" y="209"/>
                  </a:lnTo>
                  <a:lnTo>
                    <a:pt x="166" y="209"/>
                  </a:lnTo>
                  <a:lnTo>
                    <a:pt x="163" y="206"/>
                  </a:lnTo>
                  <a:lnTo>
                    <a:pt x="161" y="206"/>
                  </a:lnTo>
                  <a:lnTo>
                    <a:pt x="158" y="206"/>
                  </a:lnTo>
                  <a:lnTo>
                    <a:pt x="158" y="206"/>
                  </a:lnTo>
                  <a:lnTo>
                    <a:pt x="155" y="209"/>
                  </a:lnTo>
                  <a:lnTo>
                    <a:pt x="153" y="209"/>
                  </a:lnTo>
                  <a:lnTo>
                    <a:pt x="150" y="209"/>
                  </a:lnTo>
                  <a:lnTo>
                    <a:pt x="150" y="209"/>
                  </a:lnTo>
                  <a:lnTo>
                    <a:pt x="150" y="212"/>
                  </a:lnTo>
                  <a:lnTo>
                    <a:pt x="150" y="212"/>
                  </a:lnTo>
                  <a:lnTo>
                    <a:pt x="147" y="214"/>
                  </a:lnTo>
                  <a:lnTo>
                    <a:pt x="145" y="214"/>
                  </a:lnTo>
                  <a:lnTo>
                    <a:pt x="145" y="217"/>
                  </a:lnTo>
                  <a:lnTo>
                    <a:pt x="145" y="222"/>
                  </a:lnTo>
                  <a:lnTo>
                    <a:pt x="142" y="225"/>
                  </a:lnTo>
                  <a:lnTo>
                    <a:pt x="142" y="228"/>
                  </a:lnTo>
                  <a:lnTo>
                    <a:pt x="153" y="228"/>
                  </a:lnTo>
                  <a:lnTo>
                    <a:pt x="153" y="228"/>
                  </a:lnTo>
                  <a:lnTo>
                    <a:pt x="155" y="228"/>
                  </a:lnTo>
                  <a:lnTo>
                    <a:pt x="158" y="230"/>
                  </a:lnTo>
                  <a:lnTo>
                    <a:pt x="161" y="233"/>
                  </a:lnTo>
                  <a:lnTo>
                    <a:pt x="172" y="249"/>
                  </a:lnTo>
                  <a:lnTo>
                    <a:pt x="174" y="252"/>
                  </a:lnTo>
                  <a:lnTo>
                    <a:pt x="177" y="254"/>
                  </a:lnTo>
                  <a:lnTo>
                    <a:pt x="182" y="257"/>
                  </a:lnTo>
                  <a:lnTo>
                    <a:pt x="182" y="257"/>
                  </a:lnTo>
                  <a:lnTo>
                    <a:pt x="185" y="257"/>
                  </a:lnTo>
                  <a:lnTo>
                    <a:pt x="118" y="303"/>
                  </a:lnTo>
                  <a:lnTo>
                    <a:pt x="96" y="313"/>
                  </a:lnTo>
                  <a:lnTo>
                    <a:pt x="94" y="316"/>
                  </a:lnTo>
                  <a:lnTo>
                    <a:pt x="94" y="319"/>
                  </a:lnTo>
                  <a:lnTo>
                    <a:pt x="80" y="319"/>
                  </a:lnTo>
                  <a:lnTo>
                    <a:pt x="0" y="319"/>
                  </a:lnTo>
                  <a:lnTo>
                    <a:pt x="0" y="378"/>
                  </a:lnTo>
                  <a:lnTo>
                    <a:pt x="418" y="378"/>
                  </a:lnTo>
                  <a:lnTo>
                    <a:pt x="418" y="378"/>
                  </a:lnTo>
                  <a:lnTo>
                    <a:pt x="418" y="378"/>
                  </a:lnTo>
                  <a:close/>
                  <a:moveTo>
                    <a:pt x="134" y="319"/>
                  </a:moveTo>
                  <a:lnTo>
                    <a:pt x="206" y="268"/>
                  </a:lnTo>
                  <a:lnTo>
                    <a:pt x="222" y="271"/>
                  </a:lnTo>
                  <a:lnTo>
                    <a:pt x="236" y="268"/>
                  </a:lnTo>
                  <a:lnTo>
                    <a:pt x="300" y="319"/>
                  </a:lnTo>
                  <a:lnTo>
                    <a:pt x="134" y="31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4" name="Group 90"/>
          <p:cNvGrpSpPr>
            <a:grpSpLocks noChangeAspect="1"/>
          </p:cNvGrpSpPr>
          <p:nvPr/>
        </p:nvGrpSpPr>
        <p:grpSpPr bwMode="auto">
          <a:xfrm>
            <a:off x="2248523" y="3834261"/>
            <a:ext cx="718164" cy="781329"/>
            <a:chOff x="4883" y="2370"/>
            <a:chExt cx="1353" cy="1472"/>
          </a:xfrm>
        </p:grpSpPr>
        <p:sp>
          <p:nvSpPr>
            <p:cNvPr id="55" name="Freeform 91"/>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92"/>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93"/>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94"/>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96"/>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60" name="Freeform 98"/>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1" name="组合 60"/>
          <p:cNvGrpSpPr/>
          <p:nvPr/>
        </p:nvGrpSpPr>
        <p:grpSpPr>
          <a:xfrm>
            <a:off x="3049982" y="3832765"/>
            <a:ext cx="712331" cy="772698"/>
            <a:chOff x="9837610" y="3577222"/>
            <a:chExt cx="2154237" cy="2336801"/>
          </a:xfrm>
        </p:grpSpPr>
        <p:sp>
          <p:nvSpPr>
            <p:cNvPr id="62" name="Freeform 102"/>
            <p:cNvSpPr/>
            <p:nvPr/>
          </p:nvSpPr>
          <p:spPr bwMode="auto">
            <a:xfrm>
              <a:off x="9837610" y="3577222"/>
              <a:ext cx="2154237" cy="1928813"/>
            </a:xfrm>
            <a:custGeom>
              <a:avLst/>
              <a:gdLst>
                <a:gd name="T0" fmla="*/ 116 w 1357"/>
                <a:gd name="T1" fmla="*/ 1215 h 1215"/>
                <a:gd name="T2" fmla="*/ 1239 w 1357"/>
                <a:gd name="T3" fmla="*/ 1215 h 1215"/>
                <a:gd name="T4" fmla="*/ 1249 w 1357"/>
                <a:gd name="T5" fmla="*/ 1215 h 1215"/>
                <a:gd name="T6" fmla="*/ 1263 w 1357"/>
                <a:gd name="T7" fmla="*/ 1215 h 1215"/>
                <a:gd name="T8" fmla="*/ 1274 w 1357"/>
                <a:gd name="T9" fmla="*/ 1212 h 1215"/>
                <a:gd name="T10" fmla="*/ 1284 w 1357"/>
                <a:gd name="T11" fmla="*/ 1207 h 1215"/>
                <a:gd name="T12" fmla="*/ 1298 w 1357"/>
                <a:gd name="T13" fmla="*/ 1201 h 1215"/>
                <a:gd name="T14" fmla="*/ 1306 w 1357"/>
                <a:gd name="T15" fmla="*/ 1193 h 1215"/>
                <a:gd name="T16" fmla="*/ 1319 w 1357"/>
                <a:gd name="T17" fmla="*/ 1185 h 1215"/>
                <a:gd name="T18" fmla="*/ 1327 w 1357"/>
                <a:gd name="T19" fmla="*/ 1177 h 1215"/>
                <a:gd name="T20" fmla="*/ 1335 w 1357"/>
                <a:gd name="T21" fmla="*/ 1167 h 1215"/>
                <a:gd name="T22" fmla="*/ 1343 w 1357"/>
                <a:gd name="T23" fmla="*/ 1148 h 1215"/>
                <a:gd name="T24" fmla="*/ 1349 w 1357"/>
                <a:gd name="T25" fmla="*/ 1140 h 1215"/>
                <a:gd name="T26" fmla="*/ 1354 w 1357"/>
                <a:gd name="T27" fmla="*/ 1124 h 1215"/>
                <a:gd name="T28" fmla="*/ 1357 w 1357"/>
                <a:gd name="T29" fmla="*/ 1110 h 1215"/>
                <a:gd name="T30" fmla="*/ 1357 w 1357"/>
                <a:gd name="T31" fmla="*/ 1086 h 1215"/>
                <a:gd name="T32" fmla="*/ 1351 w 1357"/>
                <a:gd name="T33" fmla="*/ 1073 h 1215"/>
                <a:gd name="T34" fmla="*/ 1349 w 1357"/>
                <a:gd name="T35" fmla="*/ 1059 h 1215"/>
                <a:gd name="T36" fmla="*/ 1338 w 1357"/>
                <a:gd name="T37" fmla="*/ 1038 h 1215"/>
                <a:gd name="T38" fmla="*/ 1314 w 1357"/>
                <a:gd name="T39" fmla="*/ 998 h 1215"/>
                <a:gd name="T40" fmla="*/ 783 w 1357"/>
                <a:gd name="T41" fmla="*/ 54 h 1215"/>
                <a:gd name="T42" fmla="*/ 764 w 1357"/>
                <a:gd name="T43" fmla="*/ 35 h 1215"/>
                <a:gd name="T44" fmla="*/ 756 w 1357"/>
                <a:gd name="T45" fmla="*/ 24 h 1215"/>
                <a:gd name="T46" fmla="*/ 745 w 1357"/>
                <a:gd name="T47" fmla="*/ 16 h 1215"/>
                <a:gd name="T48" fmla="*/ 735 w 1357"/>
                <a:gd name="T49" fmla="*/ 11 h 1215"/>
                <a:gd name="T50" fmla="*/ 727 w 1357"/>
                <a:gd name="T51" fmla="*/ 8 h 1215"/>
                <a:gd name="T52" fmla="*/ 719 w 1357"/>
                <a:gd name="T53" fmla="*/ 5 h 1215"/>
                <a:gd name="T54" fmla="*/ 711 w 1357"/>
                <a:gd name="T55" fmla="*/ 3 h 1215"/>
                <a:gd name="T56" fmla="*/ 700 w 1357"/>
                <a:gd name="T57" fmla="*/ 0 h 1215"/>
                <a:gd name="T58" fmla="*/ 689 w 1357"/>
                <a:gd name="T59" fmla="*/ 0 h 1215"/>
                <a:gd name="T60" fmla="*/ 678 w 1357"/>
                <a:gd name="T61" fmla="*/ 0 h 1215"/>
                <a:gd name="T62" fmla="*/ 668 w 1357"/>
                <a:gd name="T63" fmla="*/ 3 h 1215"/>
                <a:gd name="T64" fmla="*/ 654 w 1357"/>
                <a:gd name="T65" fmla="*/ 8 h 1215"/>
                <a:gd name="T66" fmla="*/ 641 w 1357"/>
                <a:gd name="T67" fmla="*/ 16 h 1215"/>
                <a:gd name="T68" fmla="*/ 633 w 1357"/>
                <a:gd name="T69" fmla="*/ 24 h 1215"/>
                <a:gd name="T70" fmla="*/ 619 w 1357"/>
                <a:gd name="T71" fmla="*/ 32 h 1215"/>
                <a:gd name="T72" fmla="*/ 8 w 1357"/>
                <a:gd name="T73" fmla="*/ 1057 h 1215"/>
                <a:gd name="T74" fmla="*/ 0 w 1357"/>
                <a:gd name="T75" fmla="*/ 1097 h 1215"/>
                <a:gd name="T76" fmla="*/ 3 w 1357"/>
                <a:gd name="T77" fmla="*/ 1116 h 1215"/>
                <a:gd name="T78" fmla="*/ 6 w 1357"/>
                <a:gd name="T79" fmla="*/ 1132 h 1215"/>
                <a:gd name="T80" fmla="*/ 11 w 1357"/>
                <a:gd name="T81" fmla="*/ 1142 h 1215"/>
                <a:gd name="T82" fmla="*/ 14 w 1357"/>
                <a:gd name="T83" fmla="*/ 1150 h 1215"/>
                <a:gd name="T84" fmla="*/ 24 w 1357"/>
                <a:gd name="T85" fmla="*/ 1169 h 1215"/>
                <a:gd name="T86" fmla="*/ 38 w 1357"/>
                <a:gd name="T87" fmla="*/ 1180 h 1215"/>
                <a:gd name="T88" fmla="*/ 46 w 1357"/>
                <a:gd name="T89" fmla="*/ 1188 h 1215"/>
                <a:gd name="T90" fmla="*/ 57 w 1357"/>
                <a:gd name="T91" fmla="*/ 1196 h 1215"/>
                <a:gd name="T92" fmla="*/ 67 w 1357"/>
                <a:gd name="T93" fmla="*/ 1201 h 1215"/>
                <a:gd name="T94" fmla="*/ 83 w 1357"/>
                <a:gd name="T95" fmla="*/ 1207 h 1215"/>
                <a:gd name="T96" fmla="*/ 116 w 1357"/>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7" h="1215">
                  <a:moveTo>
                    <a:pt x="116" y="1215"/>
                  </a:moveTo>
                  <a:lnTo>
                    <a:pt x="1239" y="1215"/>
                  </a:lnTo>
                  <a:lnTo>
                    <a:pt x="1249" y="1215"/>
                  </a:lnTo>
                  <a:lnTo>
                    <a:pt x="1263" y="1215"/>
                  </a:lnTo>
                  <a:lnTo>
                    <a:pt x="1274" y="1212"/>
                  </a:lnTo>
                  <a:lnTo>
                    <a:pt x="1284" y="1207"/>
                  </a:lnTo>
                  <a:lnTo>
                    <a:pt x="1298" y="1201"/>
                  </a:lnTo>
                  <a:lnTo>
                    <a:pt x="1306" y="1193"/>
                  </a:lnTo>
                  <a:lnTo>
                    <a:pt x="1319" y="1185"/>
                  </a:lnTo>
                  <a:lnTo>
                    <a:pt x="1327" y="1177"/>
                  </a:lnTo>
                  <a:lnTo>
                    <a:pt x="1335" y="1167"/>
                  </a:lnTo>
                  <a:lnTo>
                    <a:pt x="1343" y="1148"/>
                  </a:lnTo>
                  <a:lnTo>
                    <a:pt x="1349" y="1140"/>
                  </a:lnTo>
                  <a:lnTo>
                    <a:pt x="1354" y="1124"/>
                  </a:lnTo>
                  <a:lnTo>
                    <a:pt x="1357" y="1110"/>
                  </a:lnTo>
                  <a:lnTo>
                    <a:pt x="1357" y="1086"/>
                  </a:lnTo>
                  <a:lnTo>
                    <a:pt x="1351" y="1073"/>
                  </a:lnTo>
                  <a:lnTo>
                    <a:pt x="1349" y="1059"/>
                  </a:lnTo>
                  <a:lnTo>
                    <a:pt x="1338" y="1038"/>
                  </a:lnTo>
                  <a:lnTo>
                    <a:pt x="1314" y="998"/>
                  </a:lnTo>
                  <a:lnTo>
                    <a:pt x="783" y="54"/>
                  </a:lnTo>
                  <a:lnTo>
                    <a:pt x="764" y="35"/>
                  </a:lnTo>
                  <a:lnTo>
                    <a:pt x="756" y="24"/>
                  </a:lnTo>
                  <a:lnTo>
                    <a:pt x="745" y="16"/>
                  </a:lnTo>
                  <a:lnTo>
                    <a:pt x="735" y="11"/>
                  </a:lnTo>
                  <a:lnTo>
                    <a:pt x="727" y="8"/>
                  </a:lnTo>
                  <a:lnTo>
                    <a:pt x="719" y="5"/>
                  </a:lnTo>
                  <a:lnTo>
                    <a:pt x="711" y="3"/>
                  </a:lnTo>
                  <a:lnTo>
                    <a:pt x="700" y="0"/>
                  </a:lnTo>
                  <a:lnTo>
                    <a:pt x="689" y="0"/>
                  </a:lnTo>
                  <a:lnTo>
                    <a:pt x="678" y="0"/>
                  </a:lnTo>
                  <a:lnTo>
                    <a:pt x="668" y="3"/>
                  </a:lnTo>
                  <a:lnTo>
                    <a:pt x="654" y="8"/>
                  </a:lnTo>
                  <a:lnTo>
                    <a:pt x="641" y="16"/>
                  </a:lnTo>
                  <a:lnTo>
                    <a:pt x="633" y="24"/>
                  </a:lnTo>
                  <a:lnTo>
                    <a:pt x="619" y="32"/>
                  </a:lnTo>
                  <a:lnTo>
                    <a:pt x="8" y="1057"/>
                  </a:lnTo>
                  <a:lnTo>
                    <a:pt x="0" y="1097"/>
                  </a:lnTo>
                  <a:lnTo>
                    <a:pt x="3" y="1116"/>
                  </a:lnTo>
                  <a:lnTo>
                    <a:pt x="6" y="1132"/>
                  </a:lnTo>
                  <a:lnTo>
                    <a:pt x="11" y="1142"/>
                  </a:lnTo>
                  <a:lnTo>
                    <a:pt x="14" y="1150"/>
                  </a:lnTo>
                  <a:lnTo>
                    <a:pt x="24" y="1169"/>
                  </a:lnTo>
                  <a:lnTo>
                    <a:pt x="38" y="1180"/>
                  </a:lnTo>
                  <a:lnTo>
                    <a:pt x="46" y="1188"/>
                  </a:lnTo>
                  <a:lnTo>
                    <a:pt x="57" y="1196"/>
                  </a:lnTo>
                  <a:lnTo>
                    <a:pt x="67" y="1201"/>
                  </a:lnTo>
                  <a:lnTo>
                    <a:pt x="83" y="1207"/>
                  </a:lnTo>
                  <a:lnTo>
                    <a:pt x="116"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03"/>
            <p:cNvSpPr>
              <a:spLocks noEditPoints="1"/>
            </p:cNvSpPr>
            <p:nvPr/>
          </p:nvSpPr>
          <p:spPr bwMode="auto">
            <a:xfrm>
              <a:off x="9897935" y="3632785"/>
              <a:ext cx="2033587" cy="1812925"/>
            </a:xfrm>
            <a:custGeom>
              <a:avLst/>
              <a:gdLst>
                <a:gd name="T0" fmla="*/ 182 w 1281"/>
                <a:gd name="T1" fmla="*/ 997 h 1142"/>
                <a:gd name="T2" fmla="*/ 651 w 1281"/>
                <a:gd name="T3" fmla="*/ 196 h 1142"/>
                <a:gd name="T4" fmla="*/ 1115 w 1281"/>
                <a:gd name="T5" fmla="*/ 997 h 1142"/>
                <a:gd name="T6" fmla="*/ 182 w 1281"/>
                <a:gd name="T7" fmla="*/ 997 h 1142"/>
                <a:gd name="T8" fmla="*/ 182 w 1281"/>
                <a:gd name="T9" fmla="*/ 997 h 1142"/>
                <a:gd name="T10" fmla="*/ 182 w 1281"/>
                <a:gd name="T11" fmla="*/ 997 h 1142"/>
                <a:gd name="T12" fmla="*/ 83 w 1281"/>
                <a:gd name="T13" fmla="*/ 1142 h 1142"/>
                <a:gd name="T14" fmla="*/ 1201 w 1281"/>
                <a:gd name="T15" fmla="*/ 1142 h 1142"/>
                <a:gd name="T16" fmla="*/ 1209 w 1281"/>
                <a:gd name="T17" fmla="*/ 1142 h 1142"/>
                <a:gd name="T18" fmla="*/ 1217 w 1281"/>
                <a:gd name="T19" fmla="*/ 1142 h 1142"/>
                <a:gd name="T20" fmla="*/ 1225 w 1281"/>
                <a:gd name="T21" fmla="*/ 1140 h 1142"/>
                <a:gd name="T22" fmla="*/ 1233 w 1281"/>
                <a:gd name="T23" fmla="*/ 1137 h 1142"/>
                <a:gd name="T24" fmla="*/ 1241 w 1281"/>
                <a:gd name="T25" fmla="*/ 1134 h 1142"/>
                <a:gd name="T26" fmla="*/ 1246 w 1281"/>
                <a:gd name="T27" fmla="*/ 1129 h 1142"/>
                <a:gd name="T28" fmla="*/ 1252 w 1281"/>
                <a:gd name="T29" fmla="*/ 1126 h 1142"/>
                <a:gd name="T30" fmla="*/ 1257 w 1281"/>
                <a:gd name="T31" fmla="*/ 1123 h 1142"/>
                <a:gd name="T32" fmla="*/ 1262 w 1281"/>
                <a:gd name="T33" fmla="*/ 1118 h 1142"/>
                <a:gd name="T34" fmla="*/ 1265 w 1281"/>
                <a:gd name="T35" fmla="*/ 1113 h 1142"/>
                <a:gd name="T36" fmla="*/ 1273 w 1281"/>
                <a:gd name="T37" fmla="*/ 1097 h 1142"/>
                <a:gd name="T38" fmla="*/ 1276 w 1281"/>
                <a:gd name="T39" fmla="*/ 1091 h 1142"/>
                <a:gd name="T40" fmla="*/ 1278 w 1281"/>
                <a:gd name="T41" fmla="*/ 1081 h 1142"/>
                <a:gd name="T42" fmla="*/ 1281 w 1281"/>
                <a:gd name="T43" fmla="*/ 1073 h 1142"/>
                <a:gd name="T44" fmla="*/ 1281 w 1281"/>
                <a:gd name="T45" fmla="*/ 1064 h 1142"/>
                <a:gd name="T46" fmla="*/ 1281 w 1281"/>
                <a:gd name="T47" fmla="*/ 1056 h 1142"/>
                <a:gd name="T48" fmla="*/ 1278 w 1281"/>
                <a:gd name="T49" fmla="*/ 1046 h 1142"/>
                <a:gd name="T50" fmla="*/ 1276 w 1281"/>
                <a:gd name="T51" fmla="*/ 1038 h 1142"/>
                <a:gd name="T52" fmla="*/ 1268 w 1281"/>
                <a:gd name="T53" fmla="*/ 1019 h 1142"/>
                <a:gd name="T54" fmla="*/ 1246 w 1281"/>
                <a:gd name="T55" fmla="*/ 979 h 1142"/>
                <a:gd name="T56" fmla="*/ 713 w 1281"/>
                <a:gd name="T57" fmla="*/ 40 h 1142"/>
                <a:gd name="T58" fmla="*/ 699 w 1281"/>
                <a:gd name="T59" fmla="*/ 24 h 1142"/>
                <a:gd name="T60" fmla="*/ 694 w 1281"/>
                <a:gd name="T61" fmla="*/ 19 h 1142"/>
                <a:gd name="T62" fmla="*/ 686 w 1281"/>
                <a:gd name="T63" fmla="*/ 13 h 1142"/>
                <a:gd name="T64" fmla="*/ 681 w 1281"/>
                <a:gd name="T65" fmla="*/ 8 h 1142"/>
                <a:gd name="T66" fmla="*/ 675 w 1281"/>
                <a:gd name="T67" fmla="*/ 5 h 1142"/>
                <a:gd name="T68" fmla="*/ 670 w 1281"/>
                <a:gd name="T69" fmla="*/ 5 h 1142"/>
                <a:gd name="T70" fmla="*/ 665 w 1281"/>
                <a:gd name="T71" fmla="*/ 3 h 1142"/>
                <a:gd name="T72" fmla="*/ 657 w 1281"/>
                <a:gd name="T73" fmla="*/ 0 h 1142"/>
                <a:gd name="T74" fmla="*/ 657 w 1281"/>
                <a:gd name="T75" fmla="*/ 0 h 1142"/>
                <a:gd name="T76" fmla="*/ 654 w 1281"/>
                <a:gd name="T77" fmla="*/ 0 h 1142"/>
                <a:gd name="T78" fmla="*/ 649 w 1281"/>
                <a:gd name="T79" fmla="*/ 3 h 1142"/>
                <a:gd name="T80" fmla="*/ 640 w 1281"/>
                <a:gd name="T81" fmla="*/ 3 h 1142"/>
                <a:gd name="T82" fmla="*/ 632 w 1281"/>
                <a:gd name="T83" fmla="*/ 8 h 1142"/>
                <a:gd name="T84" fmla="*/ 624 w 1281"/>
                <a:gd name="T85" fmla="*/ 11 h 1142"/>
                <a:gd name="T86" fmla="*/ 616 w 1281"/>
                <a:gd name="T87" fmla="*/ 16 h 1142"/>
                <a:gd name="T88" fmla="*/ 611 w 1281"/>
                <a:gd name="T89" fmla="*/ 21 h 1142"/>
                <a:gd name="T90" fmla="*/ 5 w 1281"/>
                <a:gd name="T91" fmla="*/ 1035 h 1142"/>
                <a:gd name="T92" fmla="*/ 0 w 1281"/>
                <a:gd name="T93" fmla="*/ 1064 h 1142"/>
                <a:gd name="T94" fmla="*/ 0 w 1281"/>
                <a:gd name="T95" fmla="*/ 1075 h 1142"/>
                <a:gd name="T96" fmla="*/ 2 w 1281"/>
                <a:gd name="T97" fmla="*/ 1086 h 1142"/>
                <a:gd name="T98" fmla="*/ 5 w 1281"/>
                <a:gd name="T99" fmla="*/ 1094 h 1142"/>
                <a:gd name="T100" fmla="*/ 8 w 1281"/>
                <a:gd name="T101" fmla="*/ 1099 h 1142"/>
                <a:gd name="T102" fmla="*/ 13 w 1281"/>
                <a:gd name="T103" fmla="*/ 1105 h 1142"/>
                <a:gd name="T104" fmla="*/ 16 w 1281"/>
                <a:gd name="T105" fmla="*/ 1110 h 1142"/>
                <a:gd name="T106" fmla="*/ 21 w 1281"/>
                <a:gd name="T107" fmla="*/ 1115 h 1142"/>
                <a:gd name="T108" fmla="*/ 24 w 1281"/>
                <a:gd name="T109" fmla="*/ 1118 h 1142"/>
                <a:gd name="T110" fmla="*/ 29 w 1281"/>
                <a:gd name="T111" fmla="*/ 1123 h 1142"/>
                <a:gd name="T112" fmla="*/ 37 w 1281"/>
                <a:gd name="T113" fmla="*/ 1129 h 1142"/>
                <a:gd name="T114" fmla="*/ 45 w 1281"/>
                <a:gd name="T115" fmla="*/ 1132 h 1142"/>
                <a:gd name="T116" fmla="*/ 56 w 1281"/>
                <a:gd name="T117" fmla="*/ 1137 h 1142"/>
                <a:gd name="T118" fmla="*/ 83 w 1281"/>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142">
                  <a:moveTo>
                    <a:pt x="182" y="997"/>
                  </a:moveTo>
                  <a:lnTo>
                    <a:pt x="651" y="196"/>
                  </a:lnTo>
                  <a:lnTo>
                    <a:pt x="1115" y="997"/>
                  </a:lnTo>
                  <a:lnTo>
                    <a:pt x="182" y="997"/>
                  </a:lnTo>
                  <a:lnTo>
                    <a:pt x="182" y="997"/>
                  </a:lnTo>
                  <a:lnTo>
                    <a:pt x="182" y="997"/>
                  </a:lnTo>
                  <a:close/>
                  <a:moveTo>
                    <a:pt x="83" y="1142"/>
                  </a:moveTo>
                  <a:lnTo>
                    <a:pt x="1201" y="1142"/>
                  </a:lnTo>
                  <a:lnTo>
                    <a:pt x="1209" y="1142"/>
                  </a:lnTo>
                  <a:lnTo>
                    <a:pt x="1217" y="1142"/>
                  </a:lnTo>
                  <a:lnTo>
                    <a:pt x="1225" y="1140"/>
                  </a:lnTo>
                  <a:lnTo>
                    <a:pt x="1233" y="1137"/>
                  </a:lnTo>
                  <a:lnTo>
                    <a:pt x="1241" y="1134"/>
                  </a:lnTo>
                  <a:lnTo>
                    <a:pt x="1246" y="1129"/>
                  </a:lnTo>
                  <a:lnTo>
                    <a:pt x="1252" y="1126"/>
                  </a:lnTo>
                  <a:lnTo>
                    <a:pt x="1257" y="1123"/>
                  </a:lnTo>
                  <a:lnTo>
                    <a:pt x="1262" y="1118"/>
                  </a:lnTo>
                  <a:lnTo>
                    <a:pt x="1265" y="1113"/>
                  </a:lnTo>
                  <a:lnTo>
                    <a:pt x="1273" y="1097"/>
                  </a:lnTo>
                  <a:lnTo>
                    <a:pt x="1276" y="1091"/>
                  </a:lnTo>
                  <a:lnTo>
                    <a:pt x="1278" y="1081"/>
                  </a:lnTo>
                  <a:lnTo>
                    <a:pt x="1281" y="1073"/>
                  </a:lnTo>
                  <a:lnTo>
                    <a:pt x="1281" y="1064"/>
                  </a:lnTo>
                  <a:lnTo>
                    <a:pt x="1281" y="1056"/>
                  </a:lnTo>
                  <a:lnTo>
                    <a:pt x="1278" y="1046"/>
                  </a:lnTo>
                  <a:lnTo>
                    <a:pt x="1276" y="1038"/>
                  </a:lnTo>
                  <a:lnTo>
                    <a:pt x="1268" y="1019"/>
                  </a:lnTo>
                  <a:lnTo>
                    <a:pt x="1246" y="979"/>
                  </a:lnTo>
                  <a:lnTo>
                    <a:pt x="713" y="40"/>
                  </a:lnTo>
                  <a:lnTo>
                    <a:pt x="699" y="24"/>
                  </a:lnTo>
                  <a:lnTo>
                    <a:pt x="694" y="19"/>
                  </a:lnTo>
                  <a:lnTo>
                    <a:pt x="686" y="13"/>
                  </a:lnTo>
                  <a:lnTo>
                    <a:pt x="681" y="8"/>
                  </a:lnTo>
                  <a:lnTo>
                    <a:pt x="675" y="5"/>
                  </a:lnTo>
                  <a:lnTo>
                    <a:pt x="670" y="5"/>
                  </a:lnTo>
                  <a:lnTo>
                    <a:pt x="665" y="3"/>
                  </a:lnTo>
                  <a:lnTo>
                    <a:pt x="657" y="0"/>
                  </a:lnTo>
                  <a:lnTo>
                    <a:pt x="657" y="0"/>
                  </a:lnTo>
                  <a:lnTo>
                    <a:pt x="654" y="0"/>
                  </a:lnTo>
                  <a:lnTo>
                    <a:pt x="649" y="3"/>
                  </a:lnTo>
                  <a:lnTo>
                    <a:pt x="640" y="3"/>
                  </a:lnTo>
                  <a:lnTo>
                    <a:pt x="632" y="8"/>
                  </a:lnTo>
                  <a:lnTo>
                    <a:pt x="624" y="11"/>
                  </a:lnTo>
                  <a:lnTo>
                    <a:pt x="616" y="16"/>
                  </a:lnTo>
                  <a:lnTo>
                    <a:pt x="611" y="21"/>
                  </a:lnTo>
                  <a:lnTo>
                    <a:pt x="5" y="1035"/>
                  </a:lnTo>
                  <a:lnTo>
                    <a:pt x="0" y="1064"/>
                  </a:lnTo>
                  <a:lnTo>
                    <a:pt x="0" y="1075"/>
                  </a:lnTo>
                  <a:lnTo>
                    <a:pt x="2" y="1086"/>
                  </a:lnTo>
                  <a:lnTo>
                    <a:pt x="5" y="1094"/>
                  </a:lnTo>
                  <a:lnTo>
                    <a:pt x="8" y="1099"/>
                  </a:lnTo>
                  <a:lnTo>
                    <a:pt x="13" y="1105"/>
                  </a:lnTo>
                  <a:lnTo>
                    <a:pt x="16" y="1110"/>
                  </a:lnTo>
                  <a:lnTo>
                    <a:pt x="21" y="1115"/>
                  </a:lnTo>
                  <a:lnTo>
                    <a:pt x="24" y="1118"/>
                  </a:lnTo>
                  <a:lnTo>
                    <a:pt x="29" y="1123"/>
                  </a:lnTo>
                  <a:lnTo>
                    <a:pt x="37" y="1129"/>
                  </a:lnTo>
                  <a:lnTo>
                    <a:pt x="45" y="1132"/>
                  </a:lnTo>
                  <a:lnTo>
                    <a:pt x="56" y="1137"/>
                  </a:lnTo>
                  <a:lnTo>
                    <a:pt x="83"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04"/>
            <p:cNvSpPr>
              <a:spLocks noEditPoints="1"/>
            </p:cNvSpPr>
            <p:nvPr/>
          </p:nvSpPr>
          <p:spPr bwMode="auto">
            <a:xfrm>
              <a:off x="10288460" y="5617160"/>
              <a:ext cx="1316037" cy="296863"/>
            </a:xfrm>
            <a:custGeom>
              <a:avLst/>
              <a:gdLst>
                <a:gd name="T0" fmla="*/ 36 w 309"/>
                <a:gd name="T1" fmla="*/ 1 h 70"/>
                <a:gd name="T2" fmla="*/ 27 w 309"/>
                <a:gd name="T3" fmla="*/ 8 h 70"/>
                <a:gd name="T4" fmla="*/ 1 w 309"/>
                <a:gd name="T5" fmla="*/ 27 h 70"/>
                <a:gd name="T6" fmla="*/ 49 w 309"/>
                <a:gd name="T7" fmla="*/ 34 h 70"/>
                <a:gd name="T8" fmla="*/ 3 w 309"/>
                <a:gd name="T9" fmla="*/ 43 h 70"/>
                <a:gd name="T10" fmla="*/ 49 w 309"/>
                <a:gd name="T11" fmla="*/ 49 h 70"/>
                <a:gd name="T12" fmla="*/ 0 w 309"/>
                <a:gd name="T13" fmla="*/ 58 h 70"/>
                <a:gd name="T14" fmla="*/ 49 w 309"/>
                <a:gd name="T15" fmla="*/ 64 h 70"/>
                <a:gd name="T16" fmla="*/ 56 w 309"/>
                <a:gd name="T17" fmla="*/ 62 h 70"/>
                <a:gd name="T18" fmla="*/ 48 w 309"/>
                <a:gd name="T19" fmla="*/ 27 h 70"/>
                <a:gd name="T20" fmla="*/ 52 w 309"/>
                <a:gd name="T21" fmla="*/ 5 h 70"/>
                <a:gd name="T22" fmla="*/ 41 w 309"/>
                <a:gd name="T23" fmla="*/ 21 h 70"/>
                <a:gd name="T24" fmla="*/ 13 w 309"/>
                <a:gd name="T25" fmla="*/ 24 h 70"/>
                <a:gd name="T26" fmla="*/ 19 w 309"/>
                <a:gd name="T27" fmla="*/ 20 h 70"/>
                <a:gd name="T28" fmla="*/ 103 w 309"/>
                <a:gd name="T29" fmla="*/ 6 h 70"/>
                <a:gd name="T30" fmla="*/ 97 w 309"/>
                <a:gd name="T31" fmla="*/ 21 h 70"/>
                <a:gd name="T32" fmla="*/ 105 w 309"/>
                <a:gd name="T33" fmla="*/ 26 h 70"/>
                <a:gd name="T34" fmla="*/ 104 w 309"/>
                <a:gd name="T35" fmla="*/ 56 h 70"/>
                <a:gd name="T36" fmla="*/ 115 w 309"/>
                <a:gd name="T37" fmla="*/ 61 h 70"/>
                <a:gd name="T38" fmla="*/ 130 w 309"/>
                <a:gd name="T39" fmla="*/ 55 h 70"/>
                <a:gd name="T40" fmla="*/ 103 w 309"/>
                <a:gd name="T41" fmla="*/ 67 h 70"/>
                <a:gd name="T42" fmla="*/ 97 w 309"/>
                <a:gd name="T43" fmla="*/ 59 h 70"/>
                <a:gd name="T44" fmla="*/ 132 w 309"/>
                <a:gd name="T45" fmla="*/ 24 h 70"/>
                <a:gd name="T46" fmla="*/ 146 w 309"/>
                <a:gd name="T47" fmla="*/ 46 h 70"/>
                <a:gd name="T48" fmla="*/ 84 w 309"/>
                <a:gd name="T49" fmla="*/ 55 h 70"/>
                <a:gd name="T50" fmla="*/ 194 w 309"/>
                <a:gd name="T51" fmla="*/ 12 h 70"/>
                <a:gd name="T52" fmla="*/ 201 w 309"/>
                <a:gd name="T53" fmla="*/ 2 h 70"/>
                <a:gd name="T54" fmla="*/ 184 w 309"/>
                <a:gd name="T55" fmla="*/ 28 h 70"/>
                <a:gd name="T56" fmla="*/ 227 w 309"/>
                <a:gd name="T57" fmla="*/ 18 h 70"/>
                <a:gd name="T58" fmla="*/ 216 w 309"/>
                <a:gd name="T59" fmla="*/ 12 h 70"/>
                <a:gd name="T60" fmla="*/ 173 w 309"/>
                <a:gd name="T61" fmla="*/ 56 h 70"/>
                <a:gd name="T62" fmla="*/ 167 w 309"/>
                <a:gd name="T63" fmla="*/ 56 h 70"/>
                <a:gd name="T64" fmla="*/ 157 w 309"/>
                <a:gd name="T65" fmla="*/ 35 h 70"/>
                <a:gd name="T66" fmla="*/ 182 w 309"/>
                <a:gd name="T67" fmla="*/ 4 h 70"/>
                <a:gd name="T68" fmla="*/ 173 w 309"/>
                <a:gd name="T69" fmla="*/ 17 h 70"/>
                <a:gd name="T70" fmla="*/ 218 w 309"/>
                <a:gd name="T71" fmla="*/ 31 h 70"/>
                <a:gd name="T72" fmla="*/ 219 w 309"/>
                <a:gd name="T73" fmla="*/ 63 h 70"/>
                <a:gd name="T74" fmla="*/ 213 w 309"/>
                <a:gd name="T75" fmla="*/ 61 h 70"/>
                <a:gd name="T76" fmla="*/ 183 w 309"/>
                <a:gd name="T77" fmla="*/ 70 h 70"/>
                <a:gd name="T78" fmla="*/ 192 w 309"/>
                <a:gd name="T79" fmla="*/ 37 h 70"/>
                <a:gd name="T80" fmla="*/ 181 w 309"/>
                <a:gd name="T81" fmla="*/ 31 h 70"/>
                <a:gd name="T82" fmla="*/ 198 w 309"/>
                <a:gd name="T83" fmla="*/ 31 h 70"/>
                <a:gd name="T84" fmla="*/ 205 w 309"/>
                <a:gd name="T85" fmla="*/ 22 h 70"/>
                <a:gd name="T86" fmla="*/ 280 w 309"/>
                <a:gd name="T87" fmla="*/ 12 h 70"/>
                <a:gd name="T88" fmla="*/ 305 w 309"/>
                <a:gd name="T89" fmla="*/ 10 h 70"/>
                <a:gd name="T90" fmla="*/ 245 w 309"/>
                <a:gd name="T91" fmla="*/ 7 h 70"/>
                <a:gd name="T92" fmla="*/ 274 w 309"/>
                <a:gd name="T93" fmla="*/ 12 h 70"/>
                <a:gd name="T94" fmla="*/ 250 w 309"/>
                <a:gd name="T95" fmla="*/ 22 h 70"/>
                <a:gd name="T96" fmla="*/ 259 w 309"/>
                <a:gd name="T97" fmla="*/ 28 h 70"/>
                <a:gd name="T98" fmla="*/ 252 w 309"/>
                <a:gd name="T99" fmla="*/ 38 h 70"/>
                <a:gd name="T100" fmla="*/ 252 w 309"/>
                <a:gd name="T101" fmla="*/ 43 h 70"/>
                <a:gd name="T102" fmla="*/ 272 w 309"/>
                <a:gd name="T103" fmla="*/ 61 h 70"/>
                <a:gd name="T104" fmla="*/ 277 w 309"/>
                <a:gd name="T105" fmla="*/ 66 h 70"/>
                <a:gd name="T106" fmla="*/ 296 w 309"/>
                <a:gd name="T107" fmla="*/ 43 h 70"/>
                <a:gd name="T108" fmla="*/ 309 w 309"/>
                <a:gd name="T109" fmla="*/ 37 h 70"/>
                <a:gd name="T110" fmla="*/ 280 w 309"/>
                <a:gd name="T111" fmla="*/ 28 h 70"/>
                <a:gd name="T112" fmla="*/ 301 w 309"/>
                <a:gd name="T113" fmla="*/ 22 h 70"/>
                <a:gd name="T114" fmla="*/ 280 w 309"/>
                <a:gd name="T115"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9" h="70">
                  <a:moveTo>
                    <a:pt x="33" y="8"/>
                  </a:moveTo>
                  <a:cubicBezTo>
                    <a:pt x="33" y="6"/>
                    <a:pt x="34" y="4"/>
                    <a:pt x="35" y="2"/>
                  </a:cubicBezTo>
                  <a:cubicBezTo>
                    <a:pt x="35" y="2"/>
                    <a:pt x="36" y="1"/>
                    <a:pt x="36" y="1"/>
                  </a:cubicBezTo>
                  <a:cubicBezTo>
                    <a:pt x="36" y="1"/>
                    <a:pt x="34" y="0"/>
                    <a:pt x="29" y="0"/>
                  </a:cubicBezTo>
                  <a:cubicBezTo>
                    <a:pt x="28" y="0"/>
                    <a:pt x="27" y="0"/>
                    <a:pt x="26" y="0"/>
                  </a:cubicBezTo>
                  <a:cubicBezTo>
                    <a:pt x="27" y="2"/>
                    <a:pt x="27" y="5"/>
                    <a:pt x="27" y="8"/>
                  </a:cubicBezTo>
                  <a:cubicBezTo>
                    <a:pt x="27" y="27"/>
                    <a:pt x="27" y="27"/>
                    <a:pt x="27" y="27"/>
                  </a:cubicBezTo>
                  <a:cubicBezTo>
                    <a:pt x="12" y="27"/>
                    <a:pt x="12" y="27"/>
                    <a:pt x="12" y="27"/>
                  </a:cubicBezTo>
                  <a:cubicBezTo>
                    <a:pt x="6" y="27"/>
                    <a:pt x="2" y="27"/>
                    <a:pt x="1" y="27"/>
                  </a:cubicBezTo>
                  <a:cubicBezTo>
                    <a:pt x="1" y="34"/>
                    <a:pt x="1" y="34"/>
                    <a:pt x="1" y="34"/>
                  </a:cubicBezTo>
                  <a:cubicBezTo>
                    <a:pt x="3" y="34"/>
                    <a:pt x="6" y="34"/>
                    <a:pt x="12" y="34"/>
                  </a:cubicBezTo>
                  <a:cubicBezTo>
                    <a:pt x="49" y="34"/>
                    <a:pt x="49" y="34"/>
                    <a:pt x="49" y="34"/>
                  </a:cubicBezTo>
                  <a:cubicBezTo>
                    <a:pt x="49" y="43"/>
                    <a:pt x="49" y="43"/>
                    <a:pt x="49" y="43"/>
                  </a:cubicBezTo>
                  <a:cubicBezTo>
                    <a:pt x="13" y="43"/>
                    <a:pt x="13" y="43"/>
                    <a:pt x="13" y="43"/>
                  </a:cubicBezTo>
                  <a:cubicBezTo>
                    <a:pt x="8" y="43"/>
                    <a:pt x="4" y="43"/>
                    <a:pt x="3" y="43"/>
                  </a:cubicBezTo>
                  <a:cubicBezTo>
                    <a:pt x="3" y="49"/>
                    <a:pt x="3" y="49"/>
                    <a:pt x="3" y="49"/>
                  </a:cubicBezTo>
                  <a:cubicBezTo>
                    <a:pt x="5" y="49"/>
                    <a:pt x="8" y="49"/>
                    <a:pt x="14" y="49"/>
                  </a:cubicBezTo>
                  <a:cubicBezTo>
                    <a:pt x="49" y="49"/>
                    <a:pt x="49" y="49"/>
                    <a:pt x="49" y="49"/>
                  </a:cubicBezTo>
                  <a:cubicBezTo>
                    <a:pt x="49" y="59"/>
                    <a:pt x="49" y="59"/>
                    <a:pt x="49" y="59"/>
                  </a:cubicBezTo>
                  <a:cubicBezTo>
                    <a:pt x="10" y="59"/>
                    <a:pt x="10" y="59"/>
                    <a:pt x="10" y="59"/>
                  </a:cubicBezTo>
                  <a:cubicBezTo>
                    <a:pt x="5" y="59"/>
                    <a:pt x="2" y="59"/>
                    <a:pt x="0" y="58"/>
                  </a:cubicBezTo>
                  <a:cubicBezTo>
                    <a:pt x="0" y="65"/>
                    <a:pt x="0" y="65"/>
                    <a:pt x="0" y="65"/>
                  </a:cubicBezTo>
                  <a:cubicBezTo>
                    <a:pt x="2" y="65"/>
                    <a:pt x="5" y="64"/>
                    <a:pt x="11" y="64"/>
                  </a:cubicBezTo>
                  <a:cubicBezTo>
                    <a:pt x="49" y="64"/>
                    <a:pt x="49" y="64"/>
                    <a:pt x="49" y="64"/>
                  </a:cubicBezTo>
                  <a:cubicBezTo>
                    <a:pt x="49" y="70"/>
                    <a:pt x="49" y="70"/>
                    <a:pt x="49" y="70"/>
                  </a:cubicBezTo>
                  <a:cubicBezTo>
                    <a:pt x="56" y="70"/>
                    <a:pt x="56" y="70"/>
                    <a:pt x="56" y="70"/>
                  </a:cubicBezTo>
                  <a:cubicBezTo>
                    <a:pt x="56" y="69"/>
                    <a:pt x="56" y="66"/>
                    <a:pt x="56" y="62"/>
                  </a:cubicBezTo>
                  <a:cubicBezTo>
                    <a:pt x="56" y="34"/>
                    <a:pt x="56" y="34"/>
                    <a:pt x="56" y="34"/>
                  </a:cubicBezTo>
                  <a:cubicBezTo>
                    <a:pt x="56" y="30"/>
                    <a:pt x="56" y="28"/>
                    <a:pt x="56" y="27"/>
                  </a:cubicBezTo>
                  <a:cubicBezTo>
                    <a:pt x="56" y="27"/>
                    <a:pt x="54" y="27"/>
                    <a:pt x="48" y="27"/>
                  </a:cubicBezTo>
                  <a:cubicBezTo>
                    <a:pt x="33" y="27"/>
                    <a:pt x="33" y="27"/>
                    <a:pt x="33" y="27"/>
                  </a:cubicBezTo>
                  <a:cubicBezTo>
                    <a:pt x="33" y="8"/>
                    <a:pt x="33" y="8"/>
                    <a:pt x="33" y="8"/>
                  </a:cubicBezTo>
                  <a:close/>
                  <a:moveTo>
                    <a:pt x="52" y="5"/>
                  </a:moveTo>
                  <a:cubicBezTo>
                    <a:pt x="58" y="9"/>
                    <a:pt x="58" y="9"/>
                    <a:pt x="58" y="9"/>
                  </a:cubicBezTo>
                  <a:cubicBezTo>
                    <a:pt x="55" y="15"/>
                    <a:pt x="51" y="20"/>
                    <a:pt x="47" y="24"/>
                  </a:cubicBezTo>
                  <a:cubicBezTo>
                    <a:pt x="46" y="23"/>
                    <a:pt x="44" y="22"/>
                    <a:pt x="41" y="21"/>
                  </a:cubicBezTo>
                  <a:cubicBezTo>
                    <a:pt x="46" y="16"/>
                    <a:pt x="49" y="11"/>
                    <a:pt x="52" y="5"/>
                  </a:cubicBezTo>
                  <a:close/>
                  <a:moveTo>
                    <a:pt x="19" y="20"/>
                  </a:moveTo>
                  <a:cubicBezTo>
                    <a:pt x="13" y="24"/>
                    <a:pt x="13" y="24"/>
                    <a:pt x="13" y="24"/>
                  </a:cubicBezTo>
                  <a:cubicBezTo>
                    <a:pt x="10" y="18"/>
                    <a:pt x="6" y="13"/>
                    <a:pt x="1" y="10"/>
                  </a:cubicBezTo>
                  <a:cubicBezTo>
                    <a:pt x="7" y="6"/>
                    <a:pt x="7" y="6"/>
                    <a:pt x="7" y="6"/>
                  </a:cubicBezTo>
                  <a:cubicBezTo>
                    <a:pt x="12" y="11"/>
                    <a:pt x="16" y="15"/>
                    <a:pt x="19" y="20"/>
                  </a:cubicBezTo>
                  <a:close/>
                  <a:moveTo>
                    <a:pt x="121" y="17"/>
                  </a:moveTo>
                  <a:cubicBezTo>
                    <a:pt x="117" y="10"/>
                    <a:pt x="113" y="5"/>
                    <a:pt x="110" y="3"/>
                  </a:cubicBezTo>
                  <a:cubicBezTo>
                    <a:pt x="103" y="6"/>
                    <a:pt x="103" y="6"/>
                    <a:pt x="103" y="6"/>
                  </a:cubicBezTo>
                  <a:cubicBezTo>
                    <a:pt x="108" y="12"/>
                    <a:pt x="111" y="17"/>
                    <a:pt x="113" y="21"/>
                  </a:cubicBezTo>
                  <a:cubicBezTo>
                    <a:pt x="121" y="17"/>
                    <a:pt x="121" y="17"/>
                    <a:pt x="121" y="17"/>
                  </a:cubicBezTo>
                  <a:close/>
                  <a:moveTo>
                    <a:pt x="97" y="21"/>
                  </a:moveTo>
                  <a:cubicBezTo>
                    <a:pt x="103" y="21"/>
                    <a:pt x="106" y="22"/>
                    <a:pt x="106" y="23"/>
                  </a:cubicBezTo>
                  <a:cubicBezTo>
                    <a:pt x="106" y="23"/>
                    <a:pt x="106" y="24"/>
                    <a:pt x="105" y="24"/>
                  </a:cubicBezTo>
                  <a:cubicBezTo>
                    <a:pt x="105" y="25"/>
                    <a:pt x="105" y="25"/>
                    <a:pt x="105" y="26"/>
                  </a:cubicBezTo>
                  <a:cubicBezTo>
                    <a:pt x="104" y="30"/>
                    <a:pt x="104" y="34"/>
                    <a:pt x="104" y="39"/>
                  </a:cubicBezTo>
                  <a:cubicBezTo>
                    <a:pt x="104" y="41"/>
                    <a:pt x="104" y="44"/>
                    <a:pt x="104" y="46"/>
                  </a:cubicBezTo>
                  <a:cubicBezTo>
                    <a:pt x="104" y="49"/>
                    <a:pt x="104" y="52"/>
                    <a:pt x="104" y="56"/>
                  </a:cubicBezTo>
                  <a:cubicBezTo>
                    <a:pt x="104" y="58"/>
                    <a:pt x="104" y="59"/>
                    <a:pt x="105" y="60"/>
                  </a:cubicBezTo>
                  <a:cubicBezTo>
                    <a:pt x="105" y="61"/>
                    <a:pt x="106" y="61"/>
                    <a:pt x="107" y="61"/>
                  </a:cubicBezTo>
                  <a:cubicBezTo>
                    <a:pt x="110" y="61"/>
                    <a:pt x="113" y="61"/>
                    <a:pt x="115" y="61"/>
                  </a:cubicBezTo>
                  <a:cubicBezTo>
                    <a:pt x="117" y="61"/>
                    <a:pt x="119" y="61"/>
                    <a:pt x="119" y="61"/>
                  </a:cubicBezTo>
                  <a:cubicBezTo>
                    <a:pt x="121" y="59"/>
                    <a:pt x="123" y="56"/>
                    <a:pt x="123" y="51"/>
                  </a:cubicBezTo>
                  <a:cubicBezTo>
                    <a:pt x="125" y="53"/>
                    <a:pt x="127" y="54"/>
                    <a:pt x="130" y="55"/>
                  </a:cubicBezTo>
                  <a:cubicBezTo>
                    <a:pt x="129" y="60"/>
                    <a:pt x="128" y="63"/>
                    <a:pt x="126" y="65"/>
                  </a:cubicBezTo>
                  <a:cubicBezTo>
                    <a:pt x="124" y="66"/>
                    <a:pt x="121" y="67"/>
                    <a:pt x="117" y="67"/>
                  </a:cubicBezTo>
                  <a:cubicBezTo>
                    <a:pt x="112" y="68"/>
                    <a:pt x="107" y="67"/>
                    <a:pt x="103" y="67"/>
                  </a:cubicBezTo>
                  <a:cubicBezTo>
                    <a:pt x="100" y="66"/>
                    <a:pt x="99" y="65"/>
                    <a:pt x="98" y="64"/>
                  </a:cubicBezTo>
                  <a:cubicBezTo>
                    <a:pt x="98" y="64"/>
                    <a:pt x="97" y="62"/>
                    <a:pt x="97" y="60"/>
                  </a:cubicBezTo>
                  <a:cubicBezTo>
                    <a:pt x="97" y="59"/>
                    <a:pt x="97" y="59"/>
                    <a:pt x="97" y="59"/>
                  </a:cubicBezTo>
                  <a:cubicBezTo>
                    <a:pt x="98" y="39"/>
                    <a:pt x="98" y="26"/>
                    <a:pt x="97" y="21"/>
                  </a:cubicBezTo>
                  <a:close/>
                  <a:moveTo>
                    <a:pt x="146" y="46"/>
                  </a:moveTo>
                  <a:cubicBezTo>
                    <a:pt x="142" y="40"/>
                    <a:pt x="138" y="33"/>
                    <a:pt x="132" y="24"/>
                  </a:cubicBezTo>
                  <a:cubicBezTo>
                    <a:pt x="126" y="28"/>
                    <a:pt x="126" y="28"/>
                    <a:pt x="126" y="28"/>
                  </a:cubicBezTo>
                  <a:cubicBezTo>
                    <a:pt x="132" y="37"/>
                    <a:pt x="136" y="45"/>
                    <a:pt x="137" y="50"/>
                  </a:cubicBezTo>
                  <a:cubicBezTo>
                    <a:pt x="146" y="46"/>
                    <a:pt x="146" y="46"/>
                    <a:pt x="146" y="46"/>
                  </a:cubicBezTo>
                  <a:close/>
                  <a:moveTo>
                    <a:pt x="83" y="25"/>
                  </a:moveTo>
                  <a:cubicBezTo>
                    <a:pt x="82" y="36"/>
                    <a:pt x="80" y="45"/>
                    <a:pt x="76" y="53"/>
                  </a:cubicBezTo>
                  <a:cubicBezTo>
                    <a:pt x="79" y="53"/>
                    <a:pt x="81" y="54"/>
                    <a:pt x="84" y="55"/>
                  </a:cubicBezTo>
                  <a:cubicBezTo>
                    <a:pt x="87" y="46"/>
                    <a:pt x="90" y="37"/>
                    <a:pt x="92" y="27"/>
                  </a:cubicBezTo>
                  <a:cubicBezTo>
                    <a:pt x="83" y="25"/>
                    <a:pt x="83" y="25"/>
                    <a:pt x="83" y="25"/>
                  </a:cubicBezTo>
                  <a:close/>
                  <a:moveTo>
                    <a:pt x="194" y="12"/>
                  </a:moveTo>
                  <a:cubicBezTo>
                    <a:pt x="195" y="11"/>
                    <a:pt x="196" y="8"/>
                    <a:pt x="198" y="5"/>
                  </a:cubicBezTo>
                  <a:cubicBezTo>
                    <a:pt x="199" y="4"/>
                    <a:pt x="199" y="4"/>
                    <a:pt x="200" y="3"/>
                  </a:cubicBezTo>
                  <a:cubicBezTo>
                    <a:pt x="200" y="3"/>
                    <a:pt x="201" y="3"/>
                    <a:pt x="201" y="2"/>
                  </a:cubicBezTo>
                  <a:cubicBezTo>
                    <a:pt x="199" y="2"/>
                    <a:pt x="197" y="1"/>
                    <a:pt x="193" y="0"/>
                  </a:cubicBezTo>
                  <a:cubicBezTo>
                    <a:pt x="189" y="11"/>
                    <a:pt x="184" y="20"/>
                    <a:pt x="177" y="26"/>
                  </a:cubicBezTo>
                  <a:cubicBezTo>
                    <a:pt x="180" y="26"/>
                    <a:pt x="182" y="27"/>
                    <a:pt x="184" y="28"/>
                  </a:cubicBezTo>
                  <a:cubicBezTo>
                    <a:pt x="185" y="28"/>
                    <a:pt x="188" y="24"/>
                    <a:pt x="191" y="17"/>
                  </a:cubicBezTo>
                  <a:cubicBezTo>
                    <a:pt x="216" y="17"/>
                    <a:pt x="216" y="17"/>
                    <a:pt x="216" y="17"/>
                  </a:cubicBezTo>
                  <a:cubicBezTo>
                    <a:pt x="223" y="17"/>
                    <a:pt x="226" y="18"/>
                    <a:pt x="227" y="18"/>
                  </a:cubicBezTo>
                  <a:cubicBezTo>
                    <a:pt x="227" y="11"/>
                    <a:pt x="227" y="11"/>
                    <a:pt x="227" y="11"/>
                  </a:cubicBezTo>
                  <a:cubicBezTo>
                    <a:pt x="226" y="12"/>
                    <a:pt x="225" y="12"/>
                    <a:pt x="224" y="12"/>
                  </a:cubicBezTo>
                  <a:cubicBezTo>
                    <a:pt x="222" y="12"/>
                    <a:pt x="220" y="12"/>
                    <a:pt x="216" y="12"/>
                  </a:cubicBezTo>
                  <a:cubicBezTo>
                    <a:pt x="194" y="12"/>
                    <a:pt x="194" y="12"/>
                    <a:pt x="194" y="12"/>
                  </a:cubicBezTo>
                  <a:close/>
                  <a:moveTo>
                    <a:pt x="173" y="17"/>
                  </a:moveTo>
                  <a:cubicBezTo>
                    <a:pt x="173" y="56"/>
                    <a:pt x="173" y="56"/>
                    <a:pt x="173" y="56"/>
                  </a:cubicBezTo>
                  <a:cubicBezTo>
                    <a:pt x="173" y="65"/>
                    <a:pt x="174" y="70"/>
                    <a:pt x="174" y="70"/>
                  </a:cubicBezTo>
                  <a:cubicBezTo>
                    <a:pt x="166" y="70"/>
                    <a:pt x="166" y="70"/>
                    <a:pt x="166" y="70"/>
                  </a:cubicBezTo>
                  <a:cubicBezTo>
                    <a:pt x="167" y="69"/>
                    <a:pt x="167" y="64"/>
                    <a:pt x="167" y="56"/>
                  </a:cubicBezTo>
                  <a:cubicBezTo>
                    <a:pt x="167" y="28"/>
                    <a:pt x="167" y="28"/>
                    <a:pt x="167" y="28"/>
                  </a:cubicBezTo>
                  <a:cubicBezTo>
                    <a:pt x="166" y="31"/>
                    <a:pt x="164" y="34"/>
                    <a:pt x="161" y="38"/>
                  </a:cubicBezTo>
                  <a:cubicBezTo>
                    <a:pt x="160" y="37"/>
                    <a:pt x="159" y="36"/>
                    <a:pt x="157" y="35"/>
                  </a:cubicBezTo>
                  <a:cubicBezTo>
                    <a:pt x="157" y="34"/>
                    <a:pt x="156" y="34"/>
                    <a:pt x="156" y="33"/>
                  </a:cubicBezTo>
                  <a:cubicBezTo>
                    <a:pt x="164" y="25"/>
                    <a:pt x="170" y="14"/>
                    <a:pt x="173" y="0"/>
                  </a:cubicBezTo>
                  <a:cubicBezTo>
                    <a:pt x="178" y="2"/>
                    <a:pt x="181" y="3"/>
                    <a:pt x="182" y="4"/>
                  </a:cubicBezTo>
                  <a:cubicBezTo>
                    <a:pt x="182" y="4"/>
                    <a:pt x="181" y="4"/>
                    <a:pt x="181" y="5"/>
                  </a:cubicBezTo>
                  <a:cubicBezTo>
                    <a:pt x="180" y="5"/>
                    <a:pt x="179" y="6"/>
                    <a:pt x="179" y="7"/>
                  </a:cubicBezTo>
                  <a:cubicBezTo>
                    <a:pt x="176" y="12"/>
                    <a:pt x="174" y="16"/>
                    <a:pt x="173" y="17"/>
                  </a:cubicBezTo>
                  <a:close/>
                  <a:moveTo>
                    <a:pt x="204" y="31"/>
                  </a:moveTo>
                  <a:cubicBezTo>
                    <a:pt x="210" y="31"/>
                    <a:pt x="210" y="31"/>
                    <a:pt x="210" y="31"/>
                  </a:cubicBezTo>
                  <a:cubicBezTo>
                    <a:pt x="214" y="31"/>
                    <a:pt x="217" y="31"/>
                    <a:pt x="218" y="31"/>
                  </a:cubicBezTo>
                  <a:cubicBezTo>
                    <a:pt x="220" y="31"/>
                    <a:pt x="222" y="31"/>
                    <a:pt x="223" y="30"/>
                  </a:cubicBezTo>
                  <a:cubicBezTo>
                    <a:pt x="222" y="33"/>
                    <a:pt x="222" y="37"/>
                    <a:pt x="221" y="43"/>
                  </a:cubicBezTo>
                  <a:cubicBezTo>
                    <a:pt x="220" y="55"/>
                    <a:pt x="219" y="62"/>
                    <a:pt x="219" y="63"/>
                  </a:cubicBezTo>
                  <a:cubicBezTo>
                    <a:pt x="218" y="67"/>
                    <a:pt x="214" y="69"/>
                    <a:pt x="206" y="69"/>
                  </a:cubicBezTo>
                  <a:cubicBezTo>
                    <a:pt x="206" y="66"/>
                    <a:pt x="205" y="63"/>
                    <a:pt x="202" y="62"/>
                  </a:cubicBezTo>
                  <a:cubicBezTo>
                    <a:pt x="208" y="63"/>
                    <a:pt x="211" y="62"/>
                    <a:pt x="213" y="61"/>
                  </a:cubicBezTo>
                  <a:cubicBezTo>
                    <a:pt x="214" y="58"/>
                    <a:pt x="215" y="50"/>
                    <a:pt x="216" y="37"/>
                  </a:cubicBezTo>
                  <a:cubicBezTo>
                    <a:pt x="203" y="37"/>
                    <a:pt x="203" y="37"/>
                    <a:pt x="203" y="37"/>
                  </a:cubicBezTo>
                  <a:cubicBezTo>
                    <a:pt x="202" y="52"/>
                    <a:pt x="195" y="63"/>
                    <a:pt x="183" y="70"/>
                  </a:cubicBezTo>
                  <a:cubicBezTo>
                    <a:pt x="181" y="68"/>
                    <a:pt x="179" y="66"/>
                    <a:pt x="175" y="65"/>
                  </a:cubicBezTo>
                  <a:cubicBezTo>
                    <a:pt x="188" y="61"/>
                    <a:pt x="195" y="51"/>
                    <a:pt x="197" y="37"/>
                  </a:cubicBezTo>
                  <a:cubicBezTo>
                    <a:pt x="192" y="37"/>
                    <a:pt x="192" y="37"/>
                    <a:pt x="192" y="37"/>
                  </a:cubicBezTo>
                  <a:cubicBezTo>
                    <a:pt x="188" y="37"/>
                    <a:pt x="186" y="37"/>
                    <a:pt x="184" y="37"/>
                  </a:cubicBezTo>
                  <a:cubicBezTo>
                    <a:pt x="183" y="37"/>
                    <a:pt x="182" y="37"/>
                    <a:pt x="181" y="37"/>
                  </a:cubicBezTo>
                  <a:cubicBezTo>
                    <a:pt x="181" y="31"/>
                    <a:pt x="181" y="31"/>
                    <a:pt x="181" y="31"/>
                  </a:cubicBezTo>
                  <a:cubicBezTo>
                    <a:pt x="182" y="31"/>
                    <a:pt x="183" y="31"/>
                    <a:pt x="184" y="31"/>
                  </a:cubicBezTo>
                  <a:cubicBezTo>
                    <a:pt x="186" y="31"/>
                    <a:pt x="188" y="31"/>
                    <a:pt x="192" y="31"/>
                  </a:cubicBezTo>
                  <a:cubicBezTo>
                    <a:pt x="198" y="31"/>
                    <a:pt x="198" y="31"/>
                    <a:pt x="198" y="31"/>
                  </a:cubicBezTo>
                  <a:cubicBezTo>
                    <a:pt x="198" y="26"/>
                    <a:pt x="198" y="22"/>
                    <a:pt x="198" y="21"/>
                  </a:cubicBezTo>
                  <a:cubicBezTo>
                    <a:pt x="203" y="21"/>
                    <a:pt x="205" y="21"/>
                    <a:pt x="206" y="21"/>
                  </a:cubicBezTo>
                  <a:cubicBezTo>
                    <a:pt x="206" y="22"/>
                    <a:pt x="206" y="22"/>
                    <a:pt x="205" y="22"/>
                  </a:cubicBezTo>
                  <a:cubicBezTo>
                    <a:pt x="205" y="23"/>
                    <a:pt x="204" y="24"/>
                    <a:pt x="204" y="25"/>
                  </a:cubicBezTo>
                  <a:cubicBezTo>
                    <a:pt x="204" y="26"/>
                    <a:pt x="204" y="28"/>
                    <a:pt x="204" y="31"/>
                  </a:cubicBezTo>
                  <a:close/>
                  <a:moveTo>
                    <a:pt x="280" y="12"/>
                  </a:moveTo>
                  <a:cubicBezTo>
                    <a:pt x="285" y="11"/>
                    <a:pt x="292" y="11"/>
                    <a:pt x="300" y="10"/>
                  </a:cubicBezTo>
                  <a:cubicBezTo>
                    <a:pt x="301" y="10"/>
                    <a:pt x="302" y="10"/>
                    <a:pt x="303" y="10"/>
                  </a:cubicBezTo>
                  <a:cubicBezTo>
                    <a:pt x="304" y="11"/>
                    <a:pt x="304" y="11"/>
                    <a:pt x="305" y="10"/>
                  </a:cubicBezTo>
                  <a:cubicBezTo>
                    <a:pt x="303" y="7"/>
                    <a:pt x="302" y="5"/>
                    <a:pt x="300" y="3"/>
                  </a:cubicBezTo>
                  <a:cubicBezTo>
                    <a:pt x="294" y="4"/>
                    <a:pt x="287" y="5"/>
                    <a:pt x="277" y="6"/>
                  </a:cubicBezTo>
                  <a:cubicBezTo>
                    <a:pt x="268" y="7"/>
                    <a:pt x="257" y="7"/>
                    <a:pt x="245" y="7"/>
                  </a:cubicBezTo>
                  <a:cubicBezTo>
                    <a:pt x="247" y="9"/>
                    <a:pt x="248" y="12"/>
                    <a:pt x="248" y="13"/>
                  </a:cubicBezTo>
                  <a:cubicBezTo>
                    <a:pt x="252" y="13"/>
                    <a:pt x="258" y="13"/>
                    <a:pt x="265" y="13"/>
                  </a:cubicBezTo>
                  <a:cubicBezTo>
                    <a:pt x="269" y="12"/>
                    <a:pt x="272" y="12"/>
                    <a:pt x="274" y="12"/>
                  </a:cubicBezTo>
                  <a:cubicBezTo>
                    <a:pt x="274" y="23"/>
                    <a:pt x="274" y="23"/>
                    <a:pt x="274" y="23"/>
                  </a:cubicBezTo>
                  <a:cubicBezTo>
                    <a:pt x="259" y="23"/>
                    <a:pt x="259" y="23"/>
                    <a:pt x="259" y="23"/>
                  </a:cubicBezTo>
                  <a:cubicBezTo>
                    <a:pt x="255" y="23"/>
                    <a:pt x="252" y="23"/>
                    <a:pt x="250" y="22"/>
                  </a:cubicBezTo>
                  <a:cubicBezTo>
                    <a:pt x="250" y="28"/>
                    <a:pt x="250" y="28"/>
                    <a:pt x="250" y="28"/>
                  </a:cubicBezTo>
                  <a:cubicBezTo>
                    <a:pt x="251" y="28"/>
                    <a:pt x="251" y="28"/>
                    <a:pt x="252" y="28"/>
                  </a:cubicBezTo>
                  <a:cubicBezTo>
                    <a:pt x="254" y="28"/>
                    <a:pt x="256" y="28"/>
                    <a:pt x="259" y="28"/>
                  </a:cubicBezTo>
                  <a:cubicBezTo>
                    <a:pt x="274" y="28"/>
                    <a:pt x="274" y="28"/>
                    <a:pt x="274" y="28"/>
                  </a:cubicBezTo>
                  <a:cubicBezTo>
                    <a:pt x="274" y="38"/>
                    <a:pt x="274" y="38"/>
                    <a:pt x="274" y="38"/>
                  </a:cubicBezTo>
                  <a:cubicBezTo>
                    <a:pt x="252" y="38"/>
                    <a:pt x="252" y="38"/>
                    <a:pt x="252" y="38"/>
                  </a:cubicBezTo>
                  <a:cubicBezTo>
                    <a:pt x="247" y="38"/>
                    <a:pt x="243" y="38"/>
                    <a:pt x="240" y="37"/>
                  </a:cubicBezTo>
                  <a:cubicBezTo>
                    <a:pt x="240" y="44"/>
                    <a:pt x="240" y="44"/>
                    <a:pt x="240" y="44"/>
                  </a:cubicBezTo>
                  <a:cubicBezTo>
                    <a:pt x="243" y="43"/>
                    <a:pt x="247" y="43"/>
                    <a:pt x="252" y="43"/>
                  </a:cubicBezTo>
                  <a:cubicBezTo>
                    <a:pt x="274" y="43"/>
                    <a:pt x="274" y="43"/>
                    <a:pt x="274" y="43"/>
                  </a:cubicBezTo>
                  <a:cubicBezTo>
                    <a:pt x="274" y="57"/>
                    <a:pt x="274" y="57"/>
                    <a:pt x="274" y="57"/>
                  </a:cubicBezTo>
                  <a:cubicBezTo>
                    <a:pt x="274" y="59"/>
                    <a:pt x="273" y="61"/>
                    <a:pt x="272" y="61"/>
                  </a:cubicBezTo>
                  <a:cubicBezTo>
                    <a:pt x="271" y="62"/>
                    <a:pt x="268" y="62"/>
                    <a:pt x="263" y="61"/>
                  </a:cubicBezTo>
                  <a:cubicBezTo>
                    <a:pt x="264" y="62"/>
                    <a:pt x="265" y="65"/>
                    <a:pt x="265" y="68"/>
                  </a:cubicBezTo>
                  <a:cubicBezTo>
                    <a:pt x="272" y="68"/>
                    <a:pt x="275" y="67"/>
                    <a:pt x="277" y="66"/>
                  </a:cubicBezTo>
                  <a:cubicBezTo>
                    <a:pt x="279" y="65"/>
                    <a:pt x="280" y="64"/>
                    <a:pt x="280" y="61"/>
                  </a:cubicBezTo>
                  <a:cubicBezTo>
                    <a:pt x="280" y="43"/>
                    <a:pt x="280" y="43"/>
                    <a:pt x="280" y="43"/>
                  </a:cubicBezTo>
                  <a:cubicBezTo>
                    <a:pt x="296" y="43"/>
                    <a:pt x="296" y="43"/>
                    <a:pt x="296" y="43"/>
                  </a:cubicBezTo>
                  <a:cubicBezTo>
                    <a:pt x="303" y="43"/>
                    <a:pt x="307" y="43"/>
                    <a:pt x="309" y="44"/>
                  </a:cubicBezTo>
                  <a:cubicBezTo>
                    <a:pt x="309" y="44"/>
                    <a:pt x="309" y="44"/>
                    <a:pt x="309" y="44"/>
                  </a:cubicBezTo>
                  <a:cubicBezTo>
                    <a:pt x="309" y="37"/>
                    <a:pt x="309" y="37"/>
                    <a:pt x="309" y="37"/>
                  </a:cubicBezTo>
                  <a:cubicBezTo>
                    <a:pt x="306" y="38"/>
                    <a:pt x="302" y="38"/>
                    <a:pt x="296" y="38"/>
                  </a:cubicBezTo>
                  <a:cubicBezTo>
                    <a:pt x="280" y="38"/>
                    <a:pt x="280" y="38"/>
                    <a:pt x="280" y="38"/>
                  </a:cubicBezTo>
                  <a:cubicBezTo>
                    <a:pt x="280" y="28"/>
                    <a:pt x="280" y="28"/>
                    <a:pt x="280" y="28"/>
                  </a:cubicBezTo>
                  <a:cubicBezTo>
                    <a:pt x="291" y="28"/>
                    <a:pt x="291" y="28"/>
                    <a:pt x="291" y="28"/>
                  </a:cubicBezTo>
                  <a:cubicBezTo>
                    <a:pt x="295" y="28"/>
                    <a:pt x="298" y="28"/>
                    <a:pt x="301" y="28"/>
                  </a:cubicBezTo>
                  <a:cubicBezTo>
                    <a:pt x="301" y="22"/>
                    <a:pt x="301" y="22"/>
                    <a:pt x="301" y="22"/>
                  </a:cubicBezTo>
                  <a:cubicBezTo>
                    <a:pt x="298" y="22"/>
                    <a:pt x="294" y="22"/>
                    <a:pt x="291" y="22"/>
                  </a:cubicBezTo>
                  <a:cubicBezTo>
                    <a:pt x="280" y="22"/>
                    <a:pt x="280" y="22"/>
                    <a:pt x="280" y="22"/>
                  </a:cubicBezTo>
                  <a:lnTo>
                    <a:pt x="280" y="1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05"/>
            <p:cNvSpPr>
              <a:spLocks noEditPoints="1"/>
            </p:cNvSpPr>
            <p:nvPr/>
          </p:nvSpPr>
          <p:spPr bwMode="auto">
            <a:xfrm>
              <a:off x="10485310" y="4326522"/>
              <a:ext cx="757237" cy="868363"/>
            </a:xfrm>
            <a:custGeom>
              <a:avLst/>
              <a:gdLst>
                <a:gd name="T0" fmla="*/ 206 w 477"/>
                <a:gd name="T1" fmla="*/ 534 h 547"/>
                <a:gd name="T2" fmla="*/ 211 w 477"/>
                <a:gd name="T3" fmla="*/ 542 h 547"/>
                <a:gd name="T4" fmla="*/ 225 w 477"/>
                <a:gd name="T5" fmla="*/ 547 h 547"/>
                <a:gd name="T6" fmla="*/ 233 w 477"/>
                <a:gd name="T7" fmla="*/ 542 h 547"/>
                <a:gd name="T8" fmla="*/ 233 w 477"/>
                <a:gd name="T9" fmla="*/ 528 h 547"/>
                <a:gd name="T10" fmla="*/ 131 w 477"/>
                <a:gd name="T11" fmla="*/ 512 h 547"/>
                <a:gd name="T12" fmla="*/ 128 w 477"/>
                <a:gd name="T13" fmla="*/ 534 h 547"/>
                <a:gd name="T14" fmla="*/ 134 w 477"/>
                <a:gd name="T15" fmla="*/ 542 h 547"/>
                <a:gd name="T16" fmla="*/ 150 w 477"/>
                <a:gd name="T17" fmla="*/ 542 h 547"/>
                <a:gd name="T18" fmla="*/ 158 w 477"/>
                <a:gd name="T19" fmla="*/ 534 h 547"/>
                <a:gd name="T20" fmla="*/ 155 w 477"/>
                <a:gd name="T21" fmla="*/ 523 h 547"/>
                <a:gd name="T22" fmla="*/ 241 w 477"/>
                <a:gd name="T23" fmla="*/ 429 h 547"/>
                <a:gd name="T24" fmla="*/ 179 w 477"/>
                <a:gd name="T25" fmla="*/ 499 h 547"/>
                <a:gd name="T26" fmla="*/ 158 w 477"/>
                <a:gd name="T27" fmla="*/ 496 h 547"/>
                <a:gd name="T28" fmla="*/ 150 w 477"/>
                <a:gd name="T29" fmla="*/ 480 h 547"/>
                <a:gd name="T30" fmla="*/ 155 w 477"/>
                <a:gd name="T31" fmla="*/ 461 h 547"/>
                <a:gd name="T32" fmla="*/ 198 w 477"/>
                <a:gd name="T33" fmla="*/ 381 h 547"/>
                <a:gd name="T34" fmla="*/ 171 w 477"/>
                <a:gd name="T35" fmla="*/ 357 h 547"/>
                <a:gd name="T36" fmla="*/ 171 w 477"/>
                <a:gd name="T37" fmla="*/ 349 h 547"/>
                <a:gd name="T38" fmla="*/ 217 w 477"/>
                <a:gd name="T39" fmla="*/ 300 h 547"/>
                <a:gd name="T40" fmla="*/ 169 w 477"/>
                <a:gd name="T41" fmla="*/ 338 h 547"/>
                <a:gd name="T42" fmla="*/ 153 w 477"/>
                <a:gd name="T43" fmla="*/ 335 h 547"/>
                <a:gd name="T44" fmla="*/ 139 w 477"/>
                <a:gd name="T45" fmla="*/ 327 h 547"/>
                <a:gd name="T46" fmla="*/ 131 w 477"/>
                <a:gd name="T47" fmla="*/ 308 h 547"/>
                <a:gd name="T48" fmla="*/ 209 w 477"/>
                <a:gd name="T49" fmla="*/ 215 h 547"/>
                <a:gd name="T50" fmla="*/ 96 w 477"/>
                <a:gd name="T51" fmla="*/ 233 h 547"/>
                <a:gd name="T52" fmla="*/ 86 w 477"/>
                <a:gd name="T53" fmla="*/ 225 h 547"/>
                <a:gd name="T54" fmla="*/ 80 w 477"/>
                <a:gd name="T55" fmla="*/ 204 h 547"/>
                <a:gd name="T56" fmla="*/ 86 w 477"/>
                <a:gd name="T57" fmla="*/ 193 h 547"/>
                <a:gd name="T58" fmla="*/ 249 w 477"/>
                <a:gd name="T59" fmla="*/ 145 h 547"/>
                <a:gd name="T60" fmla="*/ 378 w 477"/>
                <a:gd name="T61" fmla="*/ 8 h 547"/>
                <a:gd name="T62" fmla="*/ 477 w 477"/>
                <a:gd name="T63" fmla="*/ 153 h 547"/>
                <a:gd name="T64" fmla="*/ 474 w 477"/>
                <a:gd name="T65" fmla="*/ 161 h 547"/>
                <a:gd name="T66" fmla="*/ 429 w 477"/>
                <a:gd name="T67" fmla="*/ 233 h 547"/>
                <a:gd name="T68" fmla="*/ 354 w 477"/>
                <a:gd name="T69" fmla="*/ 370 h 547"/>
                <a:gd name="T70" fmla="*/ 246 w 477"/>
                <a:gd name="T71" fmla="*/ 493 h 547"/>
                <a:gd name="T72" fmla="*/ 233 w 477"/>
                <a:gd name="T73" fmla="*/ 488 h 547"/>
                <a:gd name="T74" fmla="*/ 225 w 477"/>
                <a:gd name="T75" fmla="*/ 477 h 547"/>
                <a:gd name="T76" fmla="*/ 228 w 477"/>
                <a:gd name="T77" fmla="*/ 464 h 547"/>
                <a:gd name="T78" fmla="*/ 166 w 477"/>
                <a:gd name="T79" fmla="*/ 400 h 547"/>
                <a:gd name="T80" fmla="*/ 155 w 477"/>
                <a:gd name="T81" fmla="*/ 400 h 547"/>
                <a:gd name="T82" fmla="*/ 91 w 477"/>
                <a:gd name="T83" fmla="*/ 461 h 547"/>
                <a:gd name="T84" fmla="*/ 94 w 477"/>
                <a:gd name="T85" fmla="*/ 480 h 547"/>
                <a:gd name="T86" fmla="*/ 110 w 477"/>
                <a:gd name="T87" fmla="*/ 488 h 547"/>
                <a:gd name="T88" fmla="*/ 126 w 477"/>
                <a:gd name="T89" fmla="*/ 483 h 547"/>
                <a:gd name="T90" fmla="*/ 112 w 477"/>
                <a:gd name="T91" fmla="*/ 389 h 547"/>
                <a:gd name="T92" fmla="*/ 110 w 477"/>
                <a:gd name="T93" fmla="*/ 383 h 547"/>
                <a:gd name="T94" fmla="*/ 94 w 477"/>
                <a:gd name="T95" fmla="*/ 373 h 547"/>
                <a:gd name="T96" fmla="*/ 5 w 477"/>
                <a:gd name="T97" fmla="*/ 400 h 547"/>
                <a:gd name="T98" fmla="*/ 0 w 477"/>
                <a:gd name="T99" fmla="*/ 413 h 547"/>
                <a:gd name="T100" fmla="*/ 8 w 477"/>
                <a:gd name="T101" fmla="*/ 432 h 547"/>
                <a:gd name="T102" fmla="*/ 21 w 477"/>
                <a:gd name="T103" fmla="*/ 440 h 547"/>
                <a:gd name="T104" fmla="*/ 118 w 477"/>
                <a:gd name="T105" fmla="*/ 394 h 547"/>
                <a:gd name="T106" fmla="*/ 51 w 477"/>
                <a:gd name="T107" fmla="*/ 268 h 547"/>
                <a:gd name="T108" fmla="*/ 198 w 477"/>
                <a:gd name="T109" fmla="*/ 40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7" h="547">
                  <a:moveTo>
                    <a:pt x="217" y="501"/>
                  </a:moveTo>
                  <a:lnTo>
                    <a:pt x="217" y="501"/>
                  </a:lnTo>
                  <a:lnTo>
                    <a:pt x="214" y="504"/>
                  </a:lnTo>
                  <a:lnTo>
                    <a:pt x="214" y="507"/>
                  </a:lnTo>
                  <a:lnTo>
                    <a:pt x="211" y="512"/>
                  </a:lnTo>
                  <a:lnTo>
                    <a:pt x="209" y="520"/>
                  </a:lnTo>
                  <a:lnTo>
                    <a:pt x="206" y="534"/>
                  </a:lnTo>
                  <a:lnTo>
                    <a:pt x="206" y="534"/>
                  </a:lnTo>
                  <a:lnTo>
                    <a:pt x="206" y="536"/>
                  </a:lnTo>
                  <a:lnTo>
                    <a:pt x="206" y="536"/>
                  </a:lnTo>
                  <a:lnTo>
                    <a:pt x="209" y="539"/>
                  </a:lnTo>
                  <a:lnTo>
                    <a:pt x="209" y="542"/>
                  </a:lnTo>
                  <a:lnTo>
                    <a:pt x="209" y="542"/>
                  </a:lnTo>
                  <a:lnTo>
                    <a:pt x="211" y="542"/>
                  </a:lnTo>
                  <a:lnTo>
                    <a:pt x="211" y="544"/>
                  </a:lnTo>
                  <a:lnTo>
                    <a:pt x="214" y="544"/>
                  </a:lnTo>
                  <a:lnTo>
                    <a:pt x="217" y="547"/>
                  </a:lnTo>
                  <a:lnTo>
                    <a:pt x="220" y="547"/>
                  </a:lnTo>
                  <a:lnTo>
                    <a:pt x="220" y="547"/>
                  </a:lnTo>
                  <a:lnTo>
                    <a:pt x="222" y="547"/>
                  </a:lnTo>
                  <a:lnTo>
                    <a:pt x="225" y="547"/>
                  </a:lnTo>
                  <a:lnTo>
                    <a:pt x="228" y="547"/>
                  </a:lnTo>
                  <a:lnTo>
                    <a:pt x="228" y="544"/>
                  </a:lnTo>
                  <a:lnTo>
                    <a:pt x="230" y="544"/>
                  </a:lnTo>
                  <a:lnTo>
                    <a:pt x="230" y="544"/>
                  </a:lnTo>
                  <a:lnTo>
                    <a:pt x="230" y="544"/>
                  </a:lnTo>
                  <a:lnTo>
                    <a:pt x="233" y="542"/>
                  </a:lnTo>
                  <a:lnTo>
                    <a:pt x="233" y="542"/>
                  </a:lnTo>
                  <a:lnTo>
                    <a:pt x="233" y="542"/>
                  </a:lnTo>
                  <a:lnTo>
                    <a:pt x="233" y="539"/>
                  </a:lnTo>
                  <a:lnTo>
                    <a:pt x="236" y="536"/>
                  </a:lnTo>
                  <a:lnTo>
                    <a:pt x="236" y="536"/>
                  </a:lnTo>
                  <a:lnTo>
                    <a:pt x="236" y="534"/>
                  </a:lnTo>
                  <a:lnTo>
                    <a:pt x="236" y="531"/>
                  </a:lnTo>
                  <a:lnTo>
                    <a:pt x="233" y="528"/>
                  </a:lnTo>
                  <a:lnTo>
                    <a:pt x="233" y="526"/>
                  </a:lnTo>
                  <a:lnTo>
                    <a:pt x="230" y="520"/>
                  </a:lnTo>
                  <a:lnTo>
                    <a:pt x="217" y="501"/>
                  </a:lnTo>
                  <a:lnTo>
                    <a:pt x="217" y="501"/>
                  </a:lnTo>
                  <a:lnTo>
                    <a:pt x="217" y="501"/>
                  </a:lnTo>
                  <a:close/>
                  <a:moveTo>
                    <a:pt x="142" y="496"/>
                  </a:moveTo>
                  <a:lnTo>
                    <a:pt x="131" y="512"/>
                  </a:lnTo>
                  <a:lnTo>
                    <a:pt x="128" y="518"/>
                  </a:lnTo>
                  <a:lnTo>
                    <a:pt x="128" y="520"/>
                  </a:lnTo>
                  <a:lnTo>
                    <a:pt x="128" y="526"/>
                  </a:lnTo>
                  <a:lnTo>
                    <a:pt x="128" y="528"/>
                  </a:lnTo>
                  <a:lnTo>
                    <a:pt x="128" y="528"/>
                  </a:lnTo>
                  <a:lnTo>
                    <a:pt x="128" y="531"/>
                  </a:lnTo>
                  <a:lnTo>
                    <a:pt x="128" y="534"/>
                  </a:lnTo>
                  <a:lnTo>
                    <a:pt x="128" y="536"/>
                  </a:lnTo>
                  <a:lnTo>
                    <a:pt x="128" y="536"/>
                  </a:lnTo>
                  <a:lnTo>
                    <a:pt x="128" y="536"/>
                  </a:lnTo>
                  <a:lnTo>
                    <a:pt x="131" y="539"/>
                  </a:lnTo>
                  <a:lnTo>
                    <a:pt x="131" y="539"/>
                  </a:lnTo>
                  <a:lnTo>
                    <a:pt x="131" y="539"/>
                  </a:lnTo>
                  <a:lnTo>
                    <a:pt x="134" y="542"/>
                  </a:lnTo>
                  <a:lnTo>
                    <a:pt x="136" y="542"/>
                  </a:lnTo>
                  <a:lnTo>
                    <a:pt x="136" y="542"/>
                  </a:lnTo>
                  <a:lnTo>
                    <a:pt x="139" y="542"/>
                  </a:lnTo>
                  <a:lnTo>
                    <a:pt x="142" y="542"/>
                  </a:lnTo>
                  <a:lnTo>
                    <a:pt x="144" y="542"/>
                  </a:lnTo>
                  <a:lnTo>
                    <a:pt x="147" y="542"/>
                  </a:lnTo>
                  <a:lnTo>
                    <a:pt x="150" y="542"/>
                  </a:lnTo>
                  <a:lnTo>
                    <a:pt x="153" y="539"/>
                  </a:lnTo>
                  <a:lnTo>
                    <a:pt x="153" y="539"/>
                  </a:lnTo>
                  <a:lnTo>
                    <a:pt x="155" y="539"/>
                  </a:lnTo>
                  <a:lnTo>
                    <a:pt x="155" y="536"/>
                  </a:lnTo>
                  <a:lnTo>
                    <a:pt x="158" y="536"/>
                  </a:lnTo>
                  <a:lnTo>
                    <a:pt x="158" y="534"/>
                  </a:lnTo>
                  <a:lnTo>
                    <a:pt x="158" y="534"/>
                  </a:lnTo>
                  <a:lnTo>
                    <a:pt x="158" y="534"/>
                  </a:lnTo>
                  <a:lnTo>
                    <a:pt x="158" y="534"/>
                  </a:lnTo>
                  <a:lnTo>
                    <a:pt x="158" y="531"/>
                  </a:lnTo>
                  <a:lnTo>
                    <a:pt x="158" y="531"/>
                  </a:lnTo>
                  <a:lnTo>
                    <a:pt x="158" y="531"/>
                  </a:lnTo>
                  <a:lnTo>
                    <a:pt x="158" y="528"/>
                  </a:lnTo>
                  <a:lnTo>
                    <a:pt x="155" y="523"/>
                  </a:lnTo>
                  <a:lnTo>
                    <a:pt x="142" y="496"/>
                  </a:lnTo>
                  <a:lnTo>
                    <a:pt x="142" y="496"/>
                  </a:lnTo>
                  <a:close/>
                  <a:moveTo>
                    <a:pt x="295" y="357"/>
                  </a:moveTo>
                  <a:lnTo>
                    <a:pt x="295" y="359"/>
                  </a:lnTo>
                  <a:lnTo>
                    <a:pt x="292" y="359"/>
                  </a:lnTo>
                  <a:lnTo>
                    <a:pt x="287" y="370"/>
                  </a:lnTo>
                  <a:lnTo>
                    <a:pt x="241" y="429"/>
                  </a:lnTo>
                  <a:lnTo>
                    <a:pt x="198" y="483"/>
                  </a:lnTo>
                  <a:lnTo>
                    <a:pt x="187" y="493"/>
                  </a:lnTo>
                  <a:lnTo>
                    <a:pt x="187" y="496"/>
                  </a:lnTo>
                  <a:lnTo>
                    <a:pt x="187" y="496"/>
                  </a:lnTo>
                  <a:lnTo>
                    <a:pt x="185" y="496"/>
                  </a:lnTo>
                  <a:lnTo>
                    <a:pt x="182" y="499"/>
                  </a:lnTo>
                  <a:lnTo>
                    <a:pt x="179" y="499"/>
                  </a:lnTo>
                  <a:lnTo>
                    <a:pt x="174" y="501"/>
                  </a:lnTo>
                  <a:lnTo>
                    <a:pt x="171" y="501"/>
                  </a:lnTo>
                  <a:lnTo>
                    <a:pt x="166" y="501"/>
                  </a:lnTo>
                  <a:lnTo>
                    <a:pt x="163" y="499"/>
                  </a:lnTo>
                  <a:lnTo>
                    <a:pt x="163" y="499"/>
                  </a:lnTo>
                  <a:lnTo>
                    <a:pt x="161" y="499"/>
                  </a:lnTo>
                  <a:lnTo>
                    <a:pt x="158" y="496"/>
                  </a:lnTo>
                  <a:lnTo>
                    <a:pt x="155" y="496"/>
                  </a:lnTo>
                  <a:lnTo>
                    <a:pt x="153" y="493"/>
                  </a:lnTo>
                  <a:lnTo>
                    <a:pt x="153" y="493"/>
                  </a:lnTo>
                  <a:lnTo>
                    <a:pt x="150" y="488"/>
                  </a:lnTo>
                  <a:lnTo>
                    <a:pt x="150" y="485"/>
                  </a:lnTo>
                  <a:lnTo>
                    <a:pt x="150" y="483"/>
                  </a:lnTo>
                  <a:lnTo>
                    <a:pt x="150" y="480"/>
                  </a:lnTo>
                  <a:lnTo>
                    <a:pt x="150" y="477"/>
                  </a:lnTo>
                  <a:lnTo>
                    <a:pt x="150" y="475"/>
                  </a:lnTo>
                  <a:lnTo>
                    <a:pt x="150" y="472"/>
                  </a:lnTo>
                  <a:lnTo>
                    <a:pt x="153" y="469"/>
                  </a:lnTo>
                  <a:lnTo>
                    <a:pt x="153" y="469"/>
                  </a:lnTo>
                  <a:lnTo>
                    <a:pt x="153" y="467"/>
                  </a:lnTo>
                  <a:lnTo>
                    <a:pt x="155" y="461"/>
                  </a:lnTo>
                  <a:lnTo>
                    <a:pt x="179" y="432"/>
                  </a:lnTo>
                  <a:lnTo>
                    <a:pt x="260" y="333"/>
                  </a:lnTo>
                  <a:lnTo>
                    <a:pt x="252" y="327"/>
                  </a:lnTo>
                  <a:lnTo>
                    <a:pt x="203" y="383"/>
                  </a:lnTo>
                  <a:lnTo>
                    <a:pt x="201" y="383"/>
                  </a:lnTo>
                  <a:lnTo>
                    <a:pt x="201" y="381"/>
                  </a:lnTo>
                  <a:lnTo>
                    <a:pt x="198" y="381"/>
                  </a:lnTo>
                  <a:lnTo>
                    <a:pt x="193" y="378"/>
                  </a:lnTo>
                  <a:lnTo>
                    <a:pt x="185" y="373"/>
                  </a:lnTo>
                  <a:lnTo>
                    <a:pt x="179" y="367"/>
                  </a:lnTo>
                  <a:lnTo>
                    <a:pt x="174" y="365"/>
                  </a:lnTo>
                  <a:lnTo>
                    <a:pt x="174" y="362"/>
                  </a:lnTo>
                  <a:lnTo>
                    <a:pt x="171" y="359"/>
                  </a:lnTo>
                  <a:lnTo>
                    <a:pt x="171" y="357"/>
                  </a:lnTo>
                  <a:lnTo>
                    <a:pt x="171" y="354"/>
                  </a:lnTo>
                  <a:lnTo>
                    <a:pt x="171" y="354"/>
                  </a:lnTo>
                  <a:lnTo>
                    <a:pt x="171" y="351"/>
                  </a:lnTo>
                  <a:lnTo>
                    <a:pt x="171" y="351"/>
                  </a:lnTo>
                  <a:lnTo>
                    <a:pt x="171" y="349"/>
                  </a:lnTo>
                  <a:lnTo>
                    <a:pt x="171" y="349"/>
                  </a:lnTo>
                  <a:lnTo>
                    <a:pt x="171" y="349"/>
                  </a:lnTo>
                  <a:lnTo>
                    <a:pt x="171" y="349"/>
                  </a:lnTo>
                  <a:lnTo>
                    <a:pt x="174" y="343"/>
                  </a:lnTo>
                  <a:lnTo>
                    <a:pt x="193" y="324"/>
                  </a:lnTo>
                  <a:lnTo>
                    <a:pt x="209" y="306"/>
                  </a:lnTo>
                  <a:lnTo>
                    <a:pt x="214" y="303"/>
                  </a:lnTo>
                  <a:lnTo>
                    <a:pt x="214" y="300"/>
                  </a:lnTo>
                  <a:lnTo>
                    <a:pt x="217" y="300"/>
                  </a:lnTo>
                  <a:lnTo>
                    <a:pt x="209" y="295"/>
                  </a:lnTo>
                  <a:lnTo>
                    <a:pt x="209" y="298"/>
                  </a:lnTo>
                  <a:lnTo>
                    <a:pt x="203" y="303"/>
                  </a:lnTo>
                  <a:lnTo>
                    <a:pt x="182" y="327"/>
                  </a:lnTo>
                  <a:lnTo>
                    <a:pt x="171" y="335"/>
                  </a:lnTo>
                  <a:lnTo>
                    <a:pt x="171" y="338"/>
                  </a:lnTo>
                  <a:lnTo>
                    <a:pt x="169" y="338"/>
                  </a:lnTo>
                  <a:lnTo>
                    <a:pt x="169" y="338"/>
                  </a:lnTo>
                  <a:lnTo>
                    <a:pt x="169" y="338"/>
                  </a:lnTo>
                  <a:lnTo>
                    <a:pt x="169" y="338"/>
                  </a:lnTo>
                  <a:lnTo>
                    <a:pt x="166" y="338"/>
                  </a:lnTo>
                  <a:lnTo>
                    <a:pt x="166" y="338"/>
                  </a:lnTo>
                  <a:lnTo>
                    <a:pt x="161" y="335"/>
                  </a:lnTo>
                  <a:lnTo>
                    <a:pt x="153" y="335"/>
                  </a:lnTo>
                  <a:lnTo>
                    <a:pt x="144" y="333"/>
                  </a:lnTo>
                  <a:lnTo>
                    <a:pt x="142" y="330"/>
                  </a:lnTo>
                  <a:lnTo>
                    <a:pt x="142" y="330"/>
                  </a:lnTo>
                  <a:lnTo>
                    <a:pt x="142" y="330"/>
                  </a:lnTo>
                  <a:lnTo>
                    <a:pt x="142" y="330"/>
                  </a:lnTo>
                  <a:lnTo>
                    <a:pt x="139" y="327"/>
                  </a:lnTo>
                  <a:lnTo>
                    <a:pt x="139" y="327"/>
                  </a:lnTo>
                  <a:lnTo>
                    <a:pt x="136" y="324"/>
                  </a:lnTo>
                  <a:lnTo>
                    <a:pt x="134" y="319"/>
                  </a:lnTo>
                  <a:lnTo>
                    <a:pt x="134" y="314"/>
                  </a:lnTo>
                  <a:lnTo>
                    <a:pt x="131" y="311"/>
                  </a:lnTo>
                  <a:lnTo>
                    <a:pt x="131" y="308"/>
                  </a:lnTo>
                  <a:lnTo>
                    <a:pt x="131" y="308"/>
                  </a:lnTo>
                  <a:lnTo>
                    <a:pt x="131" y="308"/>
                  </a:lnTo>
                  <a:lnTo>
                    <a:pt x="131" y="306"/>
                  </a:lnTo>
                  <a:lnTo>
                    <a:pt x="131" y="306"/>
                  </a:lnTo>
                  <a:lnTo>
                    <a:pt x="131" y="306"/>
                  </a:lnTo>
                  <a:lnTo>
                    <a:pt x="134" y="306"/>
                  </a:lnTo>
                  <a:lnTo>
                    <a:pt x="134" y="303"/>
                  </a:lnTo>
                  <a:lnTo>
                    <a:pt x="150" y="282"/>
                  </a:lnTo>
                  <a:lnTo>
                    <a:pt x="209" y="215"/>
                  </a:lnTo>
                  <a:lnTo>
                    <a:pt x="203" y="215"/>
                  </a:lnTo>
                  <a:lnTo>
                    <a:pt x="190" y="217"/>
                  </a:lnTo>
                  <a:lnTo>
                    <a:pt x="126" y="231"/>
                  </a:lnTo>
                  <a:lnTo>
                    <a:pt x="102" y="233"/>
                  </a:lnTo>
                  <a:lnTo>
                    <a:pt x="96" y="233"/>
                  </a:lnTo>
                  <a:lnTo>
                    <a:pt x="96" y="233"/>
                  </a:lnTo>
                  <a:lnTo>
                    <a:pt x="96" y="233"/>
                  </a:lnTo>
                  <a:lnTo>
                    <a:pt x="94" y="233"/>
                  </a:lnTo>
                  <a:lnTo>
                    <a:pt x="94" y="233"/>
                  </a:lnTo>
                  <a:lnTo>
                    <a:pt x="91" y="233"/>
                  </a:lnTo>
                  <a:lnTo>
                    <a:pt x="91" y="231"/>
                  </a:lnTo>
                  <a:lnTo>
                    <a:pt x="88" y="231"/>
                  </a:lnTo>
                  <a:lnTo>
                    <a:pt x="88" y="228"/>
                  </a:lnTo>
                  <a:lnTo>
                    <a:pt x="86" y="225"/>
                  </a:lnTo>
                  <a:lnTo>
                    <a:pt x="83" y="223"/>
                  </a:lnTo>
                  <a:lnTo>
                    <a:pt x="83" y="220"/>
                  </a:lnTo>
                  <a:lnTo>
                    <a:pt x="83" y="217"/>
                  </a:lnTo>
                  <a:lnTo>
                    <a:pt x="80" y="215"/>
                  </a:lnTo>
                  <a:lnTo>
                    <a:pt x="80" y="212"/>
                  </a:lnTo>
                  <a:lnTo>
                    <a:pt x="80" y="206"/>
                  </a:lnTo>
                  <a:lnTo>
                    <a:pt x="80" y="204"/>
                  </a:lnTo>
                  <a:lnTo>
                    <a:pt x="80" y="201"/>
                  </a:lnTo>
                  <a:lnTo>
                    <a:pt x="83" y="198"/>
                  </a:lnTo>
                  <a:lnTo>
                    <a:pt x="83" y="196"/>
                  </a:lnTo>
                  <a:lnTo>
                    <a:pt x="83" y="196"/>
                  </a:lnTo>
                  <a:lnTo>
                    <a:pt x="83" y="193"/>
                  </a:lnTo>
                  <a:lnTo>
                    <a:pt x="86" y="193"/>
                  </a:lnTo>
                  <a:lnTo>
                    <a:pt x="86" y="193"/>
                  </a:lnTo>
                  <a:lnTo>
                    <a:pt x="88" y="190"/>
                  </a:lnTo>
                  <a:lnTo>
                    <a:pt x="91" y="190"/>
                  </a:lnTo>
                  <a:lnTo>
                    <a:pt x="96" y="188"/>
                  </a:lnTo>
                  <a:lnTo>
                    <a:pt x="107" y="182"/>
                  </a:lnTo>
                  <a:lnTo>
                    <a:pt x="139" y="174"/>
                  </a:lnTo>
                  <a:lnTo>
                    <a:pt x="211" y="158"/>
                  </a:lnTo>
                  <a:lnTo>
                    <a:pt x="249" y="145"/>
                  </a:lnTo>
                  <a:lnTo>
                    <a:pt x="270" y="137"/>
                  </a:lnTo>
                  <a:lnTo>
                    <a:pt x="281" y="131"/>
                  </a:lnTo>
                  <a:lnTo>
                    <a:pt x="292" y="123"/>
                  </a:lnTo>
                  <a:lnTo>
                    <a:pt x="297" y="118"/>
                  </a:lnTo>
                  <a:lnTo>
                    <a:pt x="311" y="99"/>
                  </a:lnTo>
                  <a:lnTo>
                    <a:pt x="356" y="35"/>
                  </a:lnTo>
                  <a:lnTo>
                    <a:pt x="378" y="8"/>
                  </a:lnTo>
                  <a:lnTo>
                    <a:pt x="383" y="0"/>
                  </a:lnTo>
                  <a:lnTo>
                    <a:pt x="386" y="0"/>
                  </a:lnTo>
                  <a:lnTo>
                    <a:pt x="455" y="115"/>
                  </a:lnTo>
                  <a:lnTo>
                    <a:pt x="474" y="147"/>
                  </a:lnTo>
                  <a:lnTo>
                    <a:pt x="477" y="153"/>
                  </a:lnTo>
                  <a:lnTo>
                    <a:pt x="477" y="153"/>
                  </a:lnTo>
                  <a:lnTo>
                    <a:pt x="477" y="153"/>
                  </a:lnTo>
                  <a:lnTo>
                    <a:pt x="477" y="153"/>
                  </a:lnTo>
                  <a:lnTo>
                    <a:pt x="477" y="156"/>
                  </a:lnTo>
                  <a:lnTo>
                    <a:pt x="477" y="156"/>
                  </a:lnTo>
                  <a:lnTo>
                    <a:pt x="477" y="156"/>
                  </a:lnTo>
                  <a:lnTo>
                    <a:pt x="477" y="156"/>
                  </a:lnTo>
                  <a:lnTo>
                    <a:pt x="477" y="158"/>
                  </a:lnTo>
                  <a:lnTo>
                    <a:pt x="474" y="161"/>
                  </a:lnTo>
                  <a:lnTo>
                    <a:pt x="469" y="172"/>
                  </a:lnTo>
                  <a:lnTo>
                    <a:pt x="445" y="204"/>
                  </a:lnTo>
                  <a:lnTo>
                    <a:pt x="437" y="212"/>
                  </a:lnTo>
                  <a:lnTo>
                    <a:pt x="437" y="215"/>
                  </a:lnTo>
                  <a:lnTo>
                    <a:pt x="434" y="223"/>
                  </a:lnTo>
                  <a:lnTo>
                    <a:pt x="431" y="225"/>
                  </a:lnTo>
                  <a:lnTo>
                    <a:pt x="429" y="233"/>
                  </a:lnTo>
                  <a:lnTo>
                    <a:pt x="426" y="263"/>
                  </a:lnTo>
                  <a:lnTo>
                    <a:pt x="423" y="274"/>
                  </a:lnTo>
                  <a:lnTo>
                    <a:pt x="423" y="276"/>
                  </a:lnTo>
                  <a:lnTo>
                    <a:pt x="421" y="279"/>
                  </a:lnTo>
                  <a:lnTo>
                    <a:pt x="421" y="284"/>
                  </a:lnTo>
                  <a:lnTo>
                    <a:pt x="404" y="303"/>
                  </a:lnTo>
                  <a:lnTo>
                    <a:pt x="354" y="370"/>
                  </a:lnTo>
                  <a:lnTo>
                    <a:pt x="265" y="488"/>
                  </a:lnTo>
                  <a:lnTo>
                    <a:pt x="262" y="488"/>
                  </a:lnTo>
                  <a:lnTo>
                    <a:pt x="260" y="491"/>
                  </a:lnTo>
                  <a:lnTo>
                    <a:pt x="254" y="491"/>
                  </a:lnTo>
                  <a:lnTo>
                    <a:pt x="252" y="493"/>
                  </a:lnTo>
                  <a:lnTo>
                    <a:pt x="249" y="493"/>
                  </a:lnTo>
                  <a:lnTo>
                    <a:pt x="246" y="493"/>
                  </a:lnTo>
                  <a:lnTo>
                    <a:pt x="244" y="493"/>
                  </a:lnTo>
                  <a:lnTo>
                    <a:pt x="241" y="493"/>
                  </a:lnTo>
                  <a:lnTo>
                    <a:pt x="238" y="493"/>
                  </a:lnTo>
                  <a:lnTo>
                    <a:pt x="238" y="493"/>
                  </a:lnTo>
                  <a:lnTo>
                    <a:pt x="236" y="491"/>
                  </a:lnTo>
                  <a:lnTo>
                    <a:pt x="233" y="491"/>
                  </a:lnTo>
                  <a:lnTo>
                    <a:pt x="233" y="488"/>
                  </a:lnTo>
                  <a:lnTo>
                    <a:pt x="230" y="488"/>
                  </a:lnTo>
                  <a:lnTo>
                    <a:pt x="230" y="485"/>
                  </a:lnTo>
                  <a:lnTo>
                    <a:pt x="228" y="485"/>
                  </a:lnTo>
                  <a:lnTo>
                    <a:pt x="228" y="483"/>
                  </a:lnTo>
                  <a:lnTo>
                    <a:pt x="228" y="480"/>
                  </a:lnTo>
                  <a:lnTo>
                    <a:pt x="225" y="480"/>
                  </a:lnTo>
                  <a:lnTo>
                    <a:pt x="225" y="477"/>
                  </a:lnTo>
                  <a:lnTo>
                    <a:pt x="225" y="475"/>
                  </a:lnTo>
                  <a:lnTo>
                    <a:pt x="225" y="472"/>
                  </a:lnTo>
                  <a:lnTo>
                    <a:pt x="225" y="472"/>
                  </a:lnTo>
                  <a:lnTo>
                    <a:pt x="225" y="469"/>
                  </a:lnTo>
                  <a:lnTo>
                    <a:pt x="228" y="469"/>
                  </a:lnTo>
                  <a:lnTo>
                    <a:pt x="228" y="467"/>
                  </a:lnTo>
                  <a:lnTo>
                    <a:pt x="228" y="464"/>
                  </a:lnTo>
                  <a:lnTo>
                    <a:pt x="233" y="456"/>
                  </a:lnTo>
                  <a:lnTo>
                    <a:pt x="244" y="440"/>
                  </a:lnTo>
                  <a:lnTo>
                    <a:pt x="303" y="365"/>
                  </a:lnTo>
                  <a:lnTo>
                    <a:pt x="295" y="357"/>
                  </a:lnTo>
                  <a:lnTo>
                    <a:pt x="295" y="357"/>
                  </a:lnTo>
                  <a:close/>
                  <a:moveTo>
                    <a:pt x="185" y="410"/>
                  </a:moveTo>
                  <a:lnTo>
                    <a:pt x="166" y="400"/>
                  </a:lnTo>
                  <a:lnTo>
                    <a:pt x="163" y="400"/>
                  </a:lnTo>
                  <a:lnTo>
                    <a:pt x="163" y="400"/>
                  </a:lnTo>
                  <a:lnTo>
                    <a:pt x="163" y="400"/>
                  </a:lnTo>
                  <a:lnTo>
                    <a:pt x="158" y="400"/>
                  </a:lnTo>
                  <a:lnTo>
                    <a:pt x="158" y="400"/>
                  </a:lnTo>
                  <a:lnTo>
                    <a:pt x="158" y="400"/>
                  </a:lnTo>
                  <a:lnTo>
                    <a:pt x="155" y="400"/>
                  </a:lnTo>
                  <a:lnTo>
                    <a:pt x="155" y="400"/>
                  </a:lnTo>
                  <a:lnTo>
                    <a:pt x="155" y="400"/>
                  </a:lnTo>
                  <a:lnTo>
                    <a:pt x="153" y="397"/>
                  </a:lnTo>
                  <a:lnTo>
                    <a:pt x="147" y="389"/>
                  </a:lnTo>
                  <a:lnTo>
                    <a:pt x="104" y="440"/>
                  </a:lnTo>
                  <a:lnTo>
                    <a:pt x="91" y="459"/>
                  </a:lnTo>
                  <a:lnTo>
                    <a:pt x="91" y="461"/>
                  </a:lnTo>
                  <a:lnTo>
                    <a:pt x="88" y="464"/>
                  </a:lnTo>
                  <a:lnTo>
                    <a:pt x="88" y="467"/>
                  </a:lnTo>
                  <a:lnTo>
                    <a:pt x="88" y="469"/>
                  </a:lnTo>
                  <a:lnTo>
                    <a:pt x="88" y="472"/>
                  </a:lnTo>
                  <a:lnTo>
                    <a:pt x="91" y="475"/>
                  </a:lnTo>
                  <a:lnTo>
                    <a:pt x="91" y="477"/>
                  </a:lnTo>
                  <a:lnTo>
                    <a:pt x="94" y="480"/>
                  </a:lnTo>
                  <a:lnTo>
                    <a:pt x="94" y="483"/>
                  </a:lnTo>
                  <a:lnTo>
                    <a:pt x="96" y="485"/>
                  </a:lnTo>
                  <a:lnTo>
                    <a:pt x="99" y="485"/>
                  </a:lnTo>
                  <a:lnTo>
                    <a:pt x="102" y="488"/>
                  </a:lnTo>
                  <a:lnTo>
                    <a:pt x="104" y="488"/>
                  </a:lnTo>
                  <a:lnTo>
                    <a:pt x="107" y="488"/>
                  </a:lnTo>
                  <a:lnTo>
                    <a:pt x="110" y="488"/>
                  </a:lnTo>
                  <a:lnTo>
                    <a:pt x="112" y="488"/>
                  </a:lnTo>
                  <a:lnTo>
                    <a:pt x="115" y="488"/>
                  </a:lnTo>
                  <a:lnTo>
                    <a:pt x="118" y="488"/>
                  </a:lnTo>
                  <a:lnTo>
                    <a:pt x="118" y="485"/>
                  </a:lnTo>
                  <a:lnTo>
                    <a:pt x="120" y="485"/>
                  </a:lnTo>
                  <a:lnTo>
                    <a:pt x="123" y="485"/>
                  </a:lnTo>
                  <a:lnTo>
                    <a:pt x="126" y="483"/>
                  </a:lnTo>
                  <a:lnTo>
                    <a:pt x="139" y="467"/>
                  </a:lnTo>
                  <a:lnTo>
                    <a:pt x="174" y="426"/>
                  </a:lnTo>
                  <a:lnTo>
                    <a:pt x="182" y="416"/>
                  </a:lnTo>
                  <a:lnTo>
                    <a:pt x="185" y="410"/>
                  </a:lnTo>
                  <a:lnTo>
                    <a:pt x="185" y="410"/>
                  </a:lnTo>
                  <a:close/>
                  <a:moveTo>
                    <a:pt x="118" y="394"/>
                  </a:moveTo>
                  <a:lnTo>
                    <a:pt x="112" y="389"/>
                  </a:lnTo>
                  <a:lnTo>
                    <a:pt x="112" y="389"/>
                  </a:lnTo>
                  <a:lnTo>
                    <a:pt x="112" y="389"/>
                  </a:lnTo>
                  <a:lnTo>
                    <a:pt x="110" y="386"/>
                  </a:lnTo>
                  <a:lnTo>
                    <a:pt x="110" y="386"/>
                  </a:lnTo>
                  <a:lnTo>
                    <a:pt x="110" y="386"/>
                  </a:lnTo>
                  <a:lnTo>
                    <a:pt x="110" y="383"/>
                  </a:lnTo>
                  <a:lnTo>
                    <a:pt x="110" y="383"/>
                  </a:lnTo>
                  <a:lnTo>
                    <a:pt x="110" y="375"/>
                  </a:lnTo>
                  <a:lnTo>
                    <a:pt x="104" y="375"/>
                  </a:lnTo>
                  <a:lnTo>
                    <a:pt x="102" y="375"/>
                  </a:lnTo>
                  <a:lnTo>
                    <a:pt x="96" y="373"/>
                  </a:lnTo>
                  <a:lnTo>
                    <a:pt x="96" y="373"/>
                  </a:lnTo>
                  <a:lnTo>
                    <a:pt x="94" y="373"/>
                  </a:lnTo>
                  <a:lnTo>
                    <a:pt x="94" y="373"/>
                  </a:lnTo>
                  <a:lnTo>
                    <a:pt x="94" y="370"/>
                  </a:lnTo>
                  <a:lnTo>
                    <a:pt x="91" y="370"/>
                  </a:lnTo>
                  <a:lnTo>
                    <a:pt x="88" y="367"/>
                  </a:lnTo>
                  <a:lnTo>
                    <a:pt x="83" y="359"/>
                  </a:lnTo>
                  <a:lnTo>
                    <a:pt x="24" y="389"/>
                  </a:lnTo>
                  <a:lnTo>
                    <a:pt x="8" y="397"/>
                  </a:lnTo>
                  <a:lnTo>
                    <a:pt x="5" y="400"/>
                  </a:lnTo>
                  <a:lnTo>
                    <a:pt x="5" y="400"/>
                  </a:lnTo>
                  <a:lnTo>
                    <a:pt x="5" y="402"/>
                  </a:lnTo>
                  <a:lnTo>
                    <a:pt x="5" y="402"/>
                  </a:lnTo>
                  <a:lnTo>
                    <a:pt x="2" y="405"/>
                  </a:lnTo>
                  <a:lnTo>
                    <a:pt x="0" y="408"/>
                  </a:lnTo>
                  <a:lnTo>
                    <a:pt x="0" y="410"/>
                  </a:lnTo>
                  <a:lnTo>
                    <a:pt x="0" y="413"/>
                  </a:lnTo>
                  <a:lnTo>
                    <a:pt x="0" y="416"/>
                  </a:lnTo>
                  <a:lnTo>
                    <a:pt x="0" y="418"/>
                  </a:lnTo>
                  <a:lnTo>
                    <a:pt x="0" y="424"/>
                  </a:lnTo>
                  <a:lnTo>
                    <a:pt x="2" y="426"/>
                  </a:lnTo>
                  <a:lnTo>
                    <a:pt x="2" y="429"/>
                  </a:lnTo>
                  <a:lnTo>
                    <a:pt x="5" y="432"/>
                  </a:lnTo>
                  <a:lnTo>
                    <a:pt x="8" y="432"/>
                  </a:lnTo>
                  <a:lnTo>
                    <a:pt x="8" y="434"/>
                  </a:lnTo>
                  <a:lnTo>
                    <a:pt x="10" y="437"/>
                  </a:lnTo>
                  <a:lnTo>
                    <a:pt x="13" y="437"/>
                  </a:lnTo>
                  <a:lnTo>
                    <a:pt x="16" y="440"/>
                  </a:lnTo>
                  <a:lnTo>
                    <a:pt x="16" y="440"/>
                  </a:lnTo>
                  <a:lnTo>
                    <a:pt x="18" y="440"/>
                  </a:lnTo>
                  <a:lnTo>
                    <a:pt x="21" y="440"/>
                  </a:lnTo>
                  <a:lnTo>
                    <a:pt x="24" y="440"/>
                  </a:lnTo>
                  <a:lnTo>
                    <a:pt x="27" y="440"/>
                  </a:lnTo>
                  <a:lnTo>
                    <a:pt x="29" y="440"/>
                  </a:lnTo>
                  <a:lnTo>
                    <a:pt x="32" y="440"/>
                  </a:lnTo>
                  <a:lnTo>
                    <a:pt x="53" y="429"/>
                  </a:lnTo>
                  <a:lnTo>
                    <a:pt x="118" y="394"/>
                  </a:lnTo>
                  <a:lnTo>
                    <a:pt x="118" y="394"/>
                  </a:lnTo>
                  <a:close/>
                  <a:moveTo>
                    <a:pt x="198" y="400"/>
                  </a:moveTo>
                  <a:lnTo>
                    <a:pt x="198" y="397"/>
                  </a:lnTo>
                  <a:lnTo>
                    <a:pt x="198" y="397"/>
                  </a:lnTo>
                  <a:lnTo>
                    <a:pt x="193" y="391"/>
                  </a:lnTo>
                  <a:lnTo>
                    <a:pt x="163" y="362"/>
                  </a:lnTo>
                  <a:lnTo>
                    <a:pt x="51" y="265"/>
                  </a:lnTo>
                  <a:lnTo>
                    <a:pt x="51" y="268"/>
                  </a:lnTo>
                  <a:lnTo>
                    <a:pt x="48" y="268"/>
                  </a:lnTo>
                  <a:lnTo>
                    <a:pt x="40" y="282"/>
                  </a:lnTo>
                  <a:lnTo>
                    <a:pt x="18" y="314"/>
                  </a:lnTo>
                  <a:lnTo>
                    <a:pt x="16" y="322"/>
                  </a:lnTo>
                  <a:lnTo>
                    <a:pt x="13" y="324"/>
                  </a:lnTo>
                  <a:lnTo>
                    <a:pt x="198" y="400"/>
                  </a:lnTo>
                  <a:lnTo>
                    <a:pt x="198" y="40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09"/>
            <p:cNvSpPr>
              <a:spLocks noEditPoints="1"/>
            </p:cNvSpPr>
            <p:nvPr/>
          </p:nvSpPr>
          <p:spPr bwMode="auto">
            <a:xfrm>
              <a:off x="10485310" y="4326522"/>
              <a:ext cx="757237" cy="868363"/>
            </a:xfrm>
            <a:custGeom>
              <a:avLst/>
              <a:gdLst>
                <a:gd name="T0" fmla="*/ 206 w 477"/>
                <a:gd name="T1" fmla="*/ 534 h 547"/>
                <a:gd name="T2" fmla="*/ 211 w 477"/>
                <a:gd name="T3" fmla="*/ 542 h 547"/>
                <a:gd name="T4" fmla="*/ 225 w 477"/>
                <a:gd name="T5" fmla="*/ 547 h 547"/>
                <a:gd name="T6" fmla="*/ 233 w 477"/>
                <a:gd name="T7" fmla="*/ 542 h 547"/>
                <a:gd name="T8" fmla="*/ 233 w 477"/>
                <a:gd name="T9" fmla="*/ 528 h 547"/>
                <a:gd name="T10" fmla="*/ 131 w 477"/>
                <a:gd name="T11" fmla="*/ 512 h 547"/>
                <a:gd name="T12" fmla="*/ 128 w 477"/>
                <a:gd name="T13" fmla="*/ 534 h 547"/>
                <a:gd name="T14" fmla="*/ 134 w 477"/>
                <a:gd name="T15" fmla="*/ 542 h 547"/>
                <a:gd name="T16" fmla="*/ 150 w 477"/>
                <a:gd name="T17" fmla="*/ 542 h 547"/>
                <a:gd name="T18" fmla="*/ 158 w 477"/>
                <a:gd name="T19" fmla="*/ 534 h 547"/>
                <a:gd name="T20" fmla="*/ 155 w 477"/>
                <a:gd name="T21" fmla="*/ 523 h 547"/>
                <a:gd name="T22" fmla="*/ 241 w 477"/>
                <a:gd name="T23" fmla="*/ 429 h 547"/>
                <a:gd name="T24" fmla="*/ 179 w 477"/>
                <a:gd name="T25" fmla="*/ 499 h 547"/>
                <a:gd name="T26" fmla="*/ 158 w 477"/>
                <a:gd name="T27" fmla="*/ 496 h 547"/>
                <a:gd name="T28" fmla="*/ 150 w 477"/>
                <a:gd name="T29" fmla="*/ 480 h 547"/>
                <a:gd name="T30" fmla="*/ 155 w 477"/>
                <a:gd name="T31" fmla="*/ 461 h 547"/>
                <a:gd name="T32" fmla="*/ 198 w 477"/>
                <a:gd name="T33" fmla="*/ 381 h 547"/>
                <a:gd name="T34" fmla="*/ 171 w 477"/>
                <a:gd name="T35" fmla="*/ 357 h 547"/>
                <a:gd name="T36" fmla="*/ 171 w 477"/>
                <a:gd name="T37" fmla="*/ 349 h 547"/>
                <a:gd name="T38" fmla="*/ 217 w 477"/>
                <a:gd name="T39" fmla="*/ 300 h 547"/>
                <a:gd name="T40" fmla="*/ 169 w 477"/>
                <a:gd name="T41" fmla="*/ 338 h 547"/>
                <a:gd name="T42" fmla="*/ 153 w 477"/>
                <a:gd name="T43" fmla="*/ 335 h 547"/>
                <a:gd name="T44" fmla="*/ 139 w 477"/>
                <a:gd name="T45" fmla="*/ 327 h 547"/>
                <a:gd name="T46" fmla="*/ 131 w 477"/>
                <a:gd name="T47" fmla="*/ 308 h 547"/>
                <a:gd name="T48" fmla="*/ 209 w 477"/>
                <a:gd name="T49" fmla="*/ 215 h 547"/>
                <a:gd name="T50" fmla="*/ 96 w 477"/>
                <a:gd name="T51" fmla="*/ 233 h 547"/>
                <a:gd name="T52" fmla="*/ 86 w 477"/>
                <a:gd name="T53" fmla="*/ 225 h 547"/>
                <a:gd name="T54" fmla="*/ 80 w 477"/>
                <a:gd name="T55" fmla="*/ 204 h 547"/>
                <a:gd name="T56" fmla="*/ 86 w 477"/>
                <a:gd name="T57" fmla="*/ 193 h 547"/>
                <a:gd name="T58" fmla="*/ 249 w 477"/>
                <a:gd name="T59" fmla="*/ 145 h 547"/>
                <a:gd name="T60" fmla="*/ 378 w 477"/>
                <a:gd name="T61" fmla="*/ 8 h 547"/>
                <a:gd name="T62" fmla="*/ 477 w 477"/>
                <a:gd name="T63" fmla="*/ 153 h 547"/>
                <a:gd name="T64" fmla="*/ 474 w 477"/>
                <a:gd name="T65" fmla="*/ 161 h 547"/>
                <a:gd name="T66" fmla="*/ 429 w 477"/>
                <a:gd name="T67" fmla="*/ 233 h 547"/>
                <a:gd name="T68" fmla="*/ 354 w 477"/>
                <a:gd name="T69" fmla="*/ 370 h 547"/>
                <a:gd name="T70" fmla="*/ 246 w 477"/>
                <a:gd name="T71" fmla="*/ 493 h 547"/>
                <a:gd name="T72" fmla="*/ 233 w 477"/>
                <a:gd name="T73" fmla="*/ 488 h 547"/>
                <a:gd name="T74" fmla="*/ 225 w 477"/>
                <a:gd name="T75" fmla="*/ 477 h 547"/>
                <a:gd name="T76" fmla="*/ 228 w 477"/>
                <a:gd name="T77" fmla="*/ 464 h 547"/>
                <a:gd name="T78" fmla="*/ 166 w 477"/>
                <a:gd name="T79" fmla="*/ 400 h 547"/>
                <a:gd name="T80" fmla="*/ 155 w 477"/>
                <a:gd name="T81" fmla="*/ 400 h 547"/>
                <a:gd name="T82" fmla="*/ 91 w 477"/>
                <a:gd name="T83" fmla="*/ 461 h 547"/>
                <a:gd name="T84" fmla="*/ 94 w 477"/>
                <a:gd name="T85" fmla="*/ 480 h 547"/>
                <a:gd name="T86" fmla="*/ 110 w 477"/>
                <a:gd name="T87" fmla="*/ 488 h 547"/>
                <a:gd name="T88" fmla="*/ 126 w 477"/>
                <a:gd name="T89" fmla="*/ 483 h 547"/>
                <a:gd name="T90" fmla="*/ 112 w 477"/>
                <a:gd name="T91" fmla="*/ 389 h 547"/>
                <a:gd name="T92" fmla="*/ 110 w 477"/>
                <a:gd name="T93" fmla="*/ 383 h 547"/>
                <a:gd name="T94" fmla="*/ 94 w 477"/>
                <a:gd name="T95" fmla="*/ 373 h 547"/>
                <a:gd name="T96" fmla="*/ 5 w 477"/>
                <a:gd name="T97" fmla="*/ 400 h 547"/>
                <a:gd name="T98" fmla="*/ 0 w 477"/>
                <a:gd name="T99" fmla="*/ 413 h 547"/>
                <a:gd name="T100" fmla="*/ 8 w 477"/>
                <a:gd name="T101" fmla="*/ 432 h 547"/>
                <a:gd name="T102" fmla="*/ 21 w 477"/>
                <a:gd name="T103" fmla="*/ 440 h 547"/>
                <a:gd name="T104" fmla="*/ 118 w 477"/>
                <a:gd name="T105" fmla="*/ 394 h 547"/>
                <a:gd name="T106" fmla="*/ 51 w 477"/>
                <a:gd name="T107" fmla="*/ 268 h 547"/>
                <a:gd name="T108" fmla="*/ 198 w 477"/>
                <a:gd name="T109" fmla="*/ 40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7" h="547">
                  <a:moveTo>
                    <a:pt x="217" y="501"/>
                  </a:moveTo>
                  <a:lnTo>
                    <a:pt x="217" y="501"/>
                  </a:lnTo>
                  <a:lnTo>
                    <a:pt x="214" y="504"/>
                  </a:lnTo>
                  <a:lnTo>
                    <a:pt x="214" y="507"/>
                  </a:lnTo>
                  <a:lnTo>
                    <a:pt x="211" y="512"/>
                  </a:lnTo>
                  <a:lnTo>
                    <a:pt x="209" y="520"/>
                  </a:lnTo>
                  <a:lnTo>
                    <a:pt x="206" y="534"/>
                  </a:lnTo>
                  <a:lnTo>
                    <a:pt x="206" y="534"/>
                  </a:lnTo>
                  <a:lnTo>
                    <a:pt x="206" y="536"/>
                  </a:lnTo>
                  <a:lnTo>
                    <a:pt x="206" y="536"/>
                  </a:lnTo>
                  <a:lnTo>
                    <a:pt x="209" y="539"/>
                  </a:lnTo>
                  <a:lnTo>
                    <a:pt x="209" y="542"/>
                  </a:lnTo>
                  <a:lnTo>
                    <a:pt x="209" y="542"/>
                  </a:lnTo>
                  <a:lnTo>
                    <a:pt x="211" y="542"/>
                  </a:lnTo>
                  <a:lnTo>
                    <a:pt x="211" y="544"/>
                  </a:lnTo>
                  <a:lnTo>
                    <a:pt x="214" y="544"/>
                  </a:lnTo>
                  <a:lnTo>
                    <a:pt x="217" y="547"/>
                  </a:lnTo>
                  <a:lnTo>
                    <a:pt x="220" y="547"/>
                  </a:lnTo>
                  <a:lnTo>
                    <a:pt x="220" y="547"/>
                  </a:lnTo>
                  <a:lnTo>
                    <a:pt x="222" y="547"/>
                  </a:lnTo>
                  <a:lnTo>
                    <a:pt x="225" y="547"/>
                  </a:lnTo>
                  <a:lnTo>
                    <a:pt x="228" y="547"/>
                  </a:lnTo>
                  <a:lnTo>
                    <a:pt x="228" y="544"/>
                  </a:lnTo>
                  <a:lnTo>
                    <a:pt x="230" y="544"/>
                  </a:lnTo>
                  <a:lnTo>
                    <a:pt x="230" y="544"/>
                  </a:lnTo>
                  <a:lnTo>
                    <a:pt x="230" y="544"/>
                  </a:lnTo>
                  <a:lnTo>
                    <a:pt x="233" y="542"/>
                  </a:lnTo>
                  <a:lnTo>
                    <a:pt x="233" y="542"/>
                  </a:lnTo>
                  <a:lnTo>
                    <a:pt x="233" y="542"/>
                  </a:lnTo>
                  <a:lnTo>
                    <a:pt x="233" y="539"/>
                  </a:lnTo>
                  <a:lnTo>
                    <a:pt x="236" y="536"/>
                  </a:lnTo>
                  <a:lnTo>
                    <a:pt x="236" y="536"/>
                  </a:lnTo>
                  <a:lnTo>
                    <a:pt x="236" y="534"/>
                  </a:lnTo>
                  <a:lnTo>
                    <a:pt x="236" y="531"/>
                  </a:lnTo>
                  <a:lnTo>
                    <a:pt x="233" y="528"/>
                  </a:lnTo>
                  <a:lnTo>
                    <a:pt x="233" y="526"/>
                  </a:lnTo>
                  <a:lnTo>
                    <a:pt x="230" y="520"/>
                  </a:lnTo>
                  <a:lnTo>
                    <a:pt x="217" y="501"/>
                  </a:lnTo>
                  <a:lnTo>
                    <a:pt x="217" y="501"/>
                  </a:lnTo>
                  <a:lnTo>
                    <a:pt x="217" y="501"/>
                  </a:lnTo>
                  <a:close/>
                  <a:moveTo>
                    <a:pt x="142" y="496"/>
                  </a:moveTo>
                  <a:lnTo>
                    <a:pt x="131" y="512"/>
                  </a:lnTo>
                  <a:lnTo>
                    <a:pt x="128" y="518"/>
                  </a:lnTo>
                  <a:lnTo>
                    <a:pt x="128" y="520"/>
                  </a:lnTo>
                  <a:lnTo>
                    <a:pt x="128" y="526"/>
                  </a:lnTo>
                  <a:lnTo>
                    <a:pt x="128" y="528"/>
                  </a:lnTo>
                  <a:lnTo>
                    <a:pt x="128" y="528"/>
                  </a:lnTo>
                  <a:lnTo>
                    <a:pt x="128" y="531"/>
                  </a:lnTo>
                  <a:lnTo>
                    <a:pt x="128" y="534"/>
                  </a:lnTo>
                  <a:lnTo>
                    <a:pt x="128" y="536"/>
                  </a:lnTo>
                  <a:lnTo>
                    <a:pt x="128" y="536"/>
                  </a:lnTo>
                  <a:lnTo>
                    <a:pt x="128" y="536"/>
                  </a:lnTo>
                  <a:lnTo>
                    <a:pt x="131" y="539"/>
                  </a:lnTo>
                  <a:lnTo>
                    <a:pt x="131" y="539"/>
                  </a:lnTo>
                  <a:lnTo>
                    <a:pt x="131" y="539"/>
                  </a:lnTo>
                  <a:lnTo>
                    <a:pt x="134" y="542"/>
                  </a:lnTo>
                  <a:lnTo>
                    <a:pt x="136" y="542"/>
                  </a:lnTo>
                  <a:lnTo>
                    <a:pt x="136" y="542"/>
                  </a:lnTo>
                  <a:lnTo>
                    <a:pt x="139" y="542"/>
                  </a:lnTo>
                  <a:lnTo>
                    <a:pt x="142" y="542"/>
                  </a:lnTo>
                  <a:lnTo>
                    <a:pt x="144" y="542"/>
                  </a:lnTo>
                  <a:lnTo>
                    <a:pt x="147" y="542"/>
                  </a:lnTo>
                  <a:lnTo>
                    <a:pt x="150" y="542"/>
                  </a:lnTo>
                  <a:lnTo>
                    <a:pt x="153" y="539"/>
                  </a:lnTo>
                  <a:lnTo>
                    <a:pt x="153" y="539"/>
                  </a:lnTo>
                  <a:lnTo>
                    <a:pt x="155" y="539"/>
                  </a:lnTo>
                  <a:lnTo>
                    <a:pt x="155" y="536"/>
                  </a:lnTo>
                  <a:lnTo>
                    <a:pt x="158" y="536"/>
                  </a:lnTo>
                  <a:lnTo>
                    <a:pt x="158" y="534"/>
                  </a:lnTo>
                  <a:lnTo>
                    <a:pt x="158" y="534"/>
                  </a:lnTo>
                  <a:lnTo>
                    <a:pt x="158" y="534"/>
                  </a:lnTo>
                  <a:lnTo>
                    <a:pt x="158" y="534"/>
                  </a:lnTo>
                  <a:lnTo>
                    <a:pt x="158" y="531"/>
                  </a:lnTo>
                  <a:lnTo>
                    <a:pt x="158" y="531"/>
                  </a:lnTo>
                  <a:lnTo>
                    <a:pt x="158" y="531"/>
                  </a:lnTo>
                  <a:lnTo>
                    <a:pt x="158" y="528"/>
                  </a:lnTo>
                  <a:lnTo>
                    <a:pt x="155" y="523"/>
                  </a:lnTo>
                  <a:lnTo>
                    <a:pt x="142" y="496"/>
                  </a:lnTo>
                  <a:lnTo>
                    <a:pt x="142" y="496"/>
                  </a:lnTo>
                  <a:close/>
                  <a:moveTo>
                    <a:pt x="295" y="357"/>
                  </a:moveTo>
                  <a:lnTo>
                    <a:pt x="295" y="359"/>
                  </a:lnTo>
                  <a:lnTo>
                    <a:pt x="292" y="359"/>
                  </a:lnTo>
                  <a:lnTo>
                    <a:pt x="287" y="370"/>
                  </a:lnTo>
                  <a:lnTo>
                    <a:pt x="241" y="429"/>
                  </a:lnTo>
                  <a:lnTo>
                    <a:pt x="198" y="483"/>
                  </a:lnTo>
                  <a:lnTo>
                    <a:pt x="187" y="493"/>
                  </a:lnTo>
                  <a:lnTo>
                    <a:pt x="187" y="496"/>
                  </a:lnTo>
                  <a:lnTo>
                    <a:pt x="187" y="496"/>
                  </a:lnTo>
                  <a:lnTo>
                    <a:pt x="185" y="496"/>
                  </a:lnTo>
                  <a:lnTo>
                    <a:pt x="182" y="499"/>
                  </a:lnTo>
                  <a:lnTo>
                    <a:pt x="179" y="499"/>
                  </a:lnTo>
                  <a:lnTo>
                    <a:pt x="174" y="501"/>
                  </a:lnTo>
                  <a:lnTo>
                    <a:pt x="171" y="501"/>
                  </a:lnTo>
                  <a:lnTo>
                    <a:pt x="166" y="501"/>
                  </a:lnTo>
                  <a:lnTo>
                    <a:pt x="163" y="499"/>
                  </a:lnTo>
                  <a:lnTo>
                    <a:pt x="163" y="499"/>
                  </a:lnTo>
                  <a:lnTo>
                    <a:pt x="161" y="499"/>
                  </a:lnTo>
                  <a:lnTo>
                    <a:pt x="158" y="496"/>
                  </a:lnTo>
                  <a:lnTo>
                    <a:pt x="155" y="496"/>
                  </a:lnTo>
                  <a:lnTo>
                    <a:pt x="153" y="493"/>
                  </a:lnTo>
                  <a:lnTo>
                    <a:pt x="153" y="493"/>
                  </a:lnTo>
                  <a:lnTo>
                    <a:pt x="150" y="488"/>
                  </a:lnTo>
                  <a:lnTo>
                    <a:pt x="150" y="485"/>
                  </a:lnTo>
                  <a:lnTo>
                    <a:pt x="150" y="483"/>
                  </a:lnTo>
                  <a:lnTo>
                    <a:pt x="150" y="480"/>
                  </a:lnTo>
                  <a:lnTo>
                    <a:pt x="150" y="477"/>
                  </a:lnTo>
                  <a:lnTo>
                    <a:pt x="150" y="475"/>
                  </a:lnTo>
                  <a:lnTo>
                    <a:pt x="150" y="472"/>
                  </a:lnTo>
                  <a:lnTo>
                    <a:pt x="153" y="469"/>
                  </a:lnTo>
                  <a:lnTo>
                    <a:pt x="153" y="469"/>
                  </a:lnTo>
                  <a:lnTo>
                    <a:pt x="153" y="467"/>
                  </a:lnTo>
                  <a:lnTo>
                    <a:pt x="155" y="461"/>
                  </a:lnTo>
                  <a:lnTo>
                    <a:pt x="179" y="432"/>
                  </a:lnTo>
                  <a:lnTo>
                    <a:pt x="260" y="333"/>
                  </a:lnTo>
                  <a:lnTo>
                    <a:pt x="252" y="327"/>
                  </a:lnTo>
                  <a:lnTo>
                    <a:pt x="203" y="383"/>
                  </a:lnTo>
                  <a:lnTo>
                    <a:pt x="201" y="383"/>
                  </a:lnTo>
                  <a:lnTo>
                    <a:pt x="201" y="381"/>
                  </a:lnTo>
                  <a:lnTo>
                    <a:pt x="198" y="381"/>
                  </a:lnTo>
                  <a:lnTo>
                    <a:pt x="193" y="378"/>
                  </a:lnTo>
                  <a:lnTo>
                    <a:pt x="185" y="373"/>
                  </a:lnTo>
                  <a:lnTo>
                    <a:pt x="179" y="367"/>
                  </a:lnTo>
                  <a:lnTo>
                    <a:pt x="174" y="365"/>
                  </a:lnTo>
                  <a:lnTo>
                    <a:pt x="174" y="362"/>
                  </a:lnTo>
                  <a:lnTo>
                    <a:pt x="171" y="359"/>
                  </a:lnTo>
                  <a:lnTo>
                    <a:pt x="171" y="357"/>
                  </a:lnTo>
                  <a:lnTo>
                    <a:pt x="171" y="354"/>
                  </a:lnTo>
                  <a:lnTo>
                    <a:pt x="171" y="354"/>
                  </a:lnTo>
                  <a:lnTo>
                    <a:pt x="171" y="351"/>
                  </a:lnTo>
                  <a:lnTo>
                    <a:pt x="171" y="351"/>
                  </a:lnTo>
                  <a:lnTo>
                    <a:pt x="171" y="349"/>
                  </a:lnTo>
                  <a:lnTo>
                    <a:pt x="171" y="349"/>
                  </a:lnTo>
                  <a:lnTo>
                    <a:pt x="171" y="349"/>
                  </a:lnTo>
                  <a:lnTo>
                    <a:pt x="171" y="349"/>
                  </a:lnTo>
                  <a:lnTo>
                    <a:pt x="174" y="343"/>
                  </a:lnTo>
                  <a:lnTo>
                    <a:pt x="193" y="324"/>
                  </a:lnTo>
                  <a:lnTo>
                    <a:pt x="209" y="306"/>
                  </a:lnTo>
                  <a:lnTo>
                    <a:pt x="214" y="303"/>
                  </a:lnTo>
                  <a:lnTo>
                    <a:pt x="214" y="300"/>
                  </a:lnTo>
                  <a:lnTo>
                    <a:pt x="217" y="300"/>
                  </a:lnTo>
                  <a:lnTo>
                    <a:pt x="209" y="295"/>
                  </a:lnTo>
                  <a:lnTo>
                    <a:pt x="209" y="298"/>
                  </a:lnTo>
                  <a:lnTo>
                    <a:pt x="203" y="303"/>
                  </a:lnTo>
                  <a:lnTo>
                    <a:pt x="182" y="327"/>
                  </a:lnTo>
                  <a:lnTo>
                    <a:pt x="171" y="335"/>
                  </a:lnTo>
                  <a:lnTo>
                    <a:pt x="171" y="338"/>
                  </a:lnTo>
                  <a:lnTo>
                    <a:pt x="169" y="338"/>
                  </a:lnTo>
                  <a:lnTo>
                    <a:pt x="169" y="338"/>
                  </a:lnTo>
                  <a:lnTo>
                    <a:pt x="169" y="338"/>
                  </a:lnTo>
                  <a:lnTo>
                    <a:pt x="169" y="338"/>
                  </a:lnTo>
                  <a:lnTo>
                    <a:pt x="166" y="338"/>
                  </a:lnTo>
                  <a:lnTo>
                    <a:pt x="166" y="338"/>
                  </a:lnTo>
                  <a:lnTo>
                    <a:pt x="161" y="335"/>
                  </a:lnTo>
                  <a:lnTo>
                    <a:pt x="153" y="335"/>
                  </a:lnTo>
                  <a:lnTo>
                    <a:pt x="144" y="333"/>
                  </a:lnTo>
                  <a:lnTo>
                    <a:pt x="142" y="330"/>
                  </a:lnTo>
                  <a:lnTo>
                    <a:pt x="142" y="330"/>
                  </a:lnTo>
                  <a:lnTo>
                    <a:pt x="142" y="330"/>
                  </a:lnTo>
                  <a:lnTo>
                    <a:pt x="142" y="330"/>
                  </a:lnTo>
                  <a:lnTo>
                    <a:pt x="139" y="327"/>
                  </a:lnTo>
                  <a:lnTo>
                    <a:pt x="139" y="327"/>
                  </a:lnTo>
                  <a:lnTo>
                    <a:pt x="136" y="324"/>
                  </a:lnTo>
                  <a:lnTo>
                    <a:pt x="134" y="319"/>
                  </a:lnTo>
                  <a:lnTo>
                    <a:pt x="134" y="314"/>
                  </a:lnTo>
                  <a:lnTo>
                    <a:pt x="131" y="311"/>
                  </a:lnTo>
                  <a:lnTo>
                    <a:pt x="131" y="308"/>
                  </a:lnTo>
                  <a:lnTo>
                    <a:pt x="131" y="308"/>
                  </a:lnTo>
                  <a:lnTo>
                    <a:pt x="131" y="308"/>
                  </a:lnTo>
                  <a:lnTo>
                    <a:pt x="131" y="306"/>
                  </a:lnTo>
                  <a:lnTo>
                    <a:pt x="131" y="306"/>
                  </a:lnTo>
                  <a:lnTo>
                    <a:pt x="131" y="306"/>
                  </a:lnTo>
                  <a:lnTo>
                    <a:pt x="134" y="306"/>
                  </a:lnTo>
                  <a:lnTo>
                    <a:pt x="134" y="303"/>
                  </a:lnTo>
                  <a:lnTo>
                    <a:pt x="150" y="282"/>
                  </a:lnTo>
                  <a:lnTo>
                    <a:pt x="209" y="215"/>
                  </a:lnTo>
                  <a:lnTo>
                    <a:pt x="203" y="215"/>
                  </a:lnTo>
                  <a:lnTo>
                    <a:pt x="190" y="217"/>
                  </a:lnTo>
                  <a:lnTo>
                    <a:pt x="126" y="231"/>
                  </a:lnTo>
                  <a:lnTo>
                    <a:pt x="102" y="233"/>
                  </a:lnTo>
                  <a:lnTo>
                    <a:pt x="96" y="233"/>
                  </a:lnTo>
                  <a:lnTo>
                    <a:pt x="96" y="233"/>
                  </a:lnTo>
                  <a:lnTo>
                    <a:pt x="96" y="233"/>
                  </a:lnTo>
                  <a:lnTo>
                    <a:pt x="94" y="233"/>
                  </a:lnTo>
                  <a:lnTo>
                    <a:pt x="94" y="233"/>
                  </a:lnTo>
                  <a:lnTo>
                    <a:pt x="91" y="233"/>
                  </a:lnTo>
                  <a:lnTo>
                    <a:pt x="91" y="231"/>
                  </a:lnTo>
                  <a:lnTo>
                    <a:pt x="88" y="231"/>
                  </a:lnTo>
                  <a:lnTo>
                    <a:pt x="88" y="228"/>
                  </a:lnTo>
                  <a:lnTo>
                    <a:pt x="86" y="225"/>
                  </a:lnTo>
                  <a:lnTo>
                    <a:pt x="83" y="223"/>
                  </a:lnTo>
                  <a:lnTo>
                    <a:pt x="83" y="220"/>
                  </a:lnTo>
                  <a:lnTo>
                    <a:pt x="83" y="217"/>
                  </a:lnTo>
                  <a:lnTo>
                    <a:pt x="80" y="215"/>
                  </a:lnTo>
                  <a:lnTo>
                    <a:pt x="80" y="212"/>
                  </a:lnTo>
                  <a:lnTo>
                    <a:pt x="80" y="206"/>
                  </a:lnTo>
                  <a:lnTo>
                    <a:pt x="80" y="204"/>
                  </a:lnTo>
                  <a:lnTo>
                    <a:pt x="80" y="201"/>
                  </a:lnTo>
                  <a:lnTo>
                    <a:pt x="83" y="198"/>
                  </a:lnTo>
                  <a:lnTo>
                    <a:pt x="83" y="196"/>
                  </a:lnTo>
                  <a:lnTo>
                    <a:pt x="83" y="196"/>
                  </a:lnTo>
                  <a:lnTo>
                    <a:pt x="83" y="193"/>
                  </a:lnTo>
                  <a:lnTo>
                    <a:pt x="86" y="193"/>
                  </a:lnTo>
                  <a:lnTo>
                    <a:pt x="86" y="193"/>
                  </a:lnTo>
                  <a:lnTo>
                    <a:pt x="88" y="190"/>
                  </a:lnTo>
                  <a:lnTo>
                    <a:pt x="91" y="190"/>
                  </a:lnTo>
                  <a:lnTo>
                    <a:pt x="96" y="188"/>
                  </a:lnTo>
                  <a:lnTo>
                    <a:pt x="107" y="182"/>
                  </a:lnTo>
                  <a:lnTo>
                    <a:pt x="139" y="174"/>
                  </a:lnTo>
                  <a:lnTo>
                    <a:pt x="211" y="158"/>
                  </a:lnTo>
                  <a:lnTo>
                    <a:pt x="249" y="145"/>
                  </a:lnTo>
                  <a:lnTo>
                    <a:pt x="270" y="137"/>
                  </a:lnTo>
                  <a:lnTo>
                    <a:pt x="281" y="131"/>
                  </a:lnTo>
                  <a:lnTo>
                    <a:pt x="292" y="123"/>
                  </a:lnTo>
                  <a:lnTo>
                    <a:pt x="297" y="118"/>
                  </a:lnTo>
                  <a:lnTo>
                    <a:pt x="311" y="99"/>
                  </a:lnTo>
                  <a:lnTo>
                    <a:pt x="356" y="35"/>
                  </a:lnTo>
                  <a:lnTo>
                    <a:pt x="378" y="8"/>
                  </a:lnTo>
                  <a:lnTo>
                    <a:pt x="383" y="0"/>
                  </a:lnTo>
                  <a:lnTo>
                    <a:pt x="386" y="0"/>
                  </a:lnTo>
                  <a:lnTo>
                    <a:pt x="455" y="115"/>
                  </a:lnTo>
                  <a:lnTo>
                    <a:pt x="474" y="147"/>
                  </a:lnTo>
                  <a:lnTo>
                    <a:pt x="477" y="153"/>
                  </a:lnTo>
                  <a:lnTo>
                    <a:pt x="477" y="153"/>
                  </a:lnTo>
                  <a:lnTo>
                    <a:pt x="477" y="153"/>
                  </a:lnTo>
                  <a:lnTo>
                    <a:pt x="477" y="153"/>
                  </a:lnTo>
                  <a:lnTo>
                    <a:pt x="477" y="156"/>
                  </a:lnTo>
                  <a:lnTo>
                    <a:pt x="477" y="156"/>
                  </a:lnTo>
                  <a:lnTo>
                    <a:pt x="477" y="156"/>
                  </a:lnTo>
                  <a:lnTo>
                    <a:pt x="477" y="156"/>
                  </a:lnTo>
                  <a:lnTo>
                    <a:pt x="477" y="158"/>
                  </a:lnTo>
                  <a:lnTo>
                    <a:pt x="474" y="161"/>
                  </a:lnTo>
                  <a:lnTo>
                    <a:pt x="469" y="172"/>
                  </a:lnTo>
                  <a:lnTo>
                    <a:pt x="445" y="204"/>
                  </a:lnTo>
                  <a:lnTo>
                    <a:pt x="437" y="212"/>
                  </a:lnTo>
                  <a:lnTo>
                    <a:pt x="437" y="215"/>
                  </a:lnTo>
                  <a:lnTo>
                    <a:pt x="434" y="223"/>
                  </a:lnTo>
                  <a:lnTo>
                    <a:pt x="431" y="225"/>
                  </a:lnTo>
                  <a:lnTo>
                    <a:pt x="429" y="233"/>
                  </a:lnTo>
                  <a:lnTo>
                    <a:pt x="426" y="263"/>
                  </a:lnTo>
                  <a:lnTo>
                    <a:pt x="423" y="274"/>
                  </a:lnTo>
                  <a:lnTo>
                    <a:pt x="423" y="276"/>
                  </a:lnTo>
                  <a:lnTo>
                    <a:pt x="421" y="279"/>
                  </a:lnTo>
                  <a:lnTo>
                    <a:pt x="421" y="284"/>
                  </a:lnTo>
                  <a:lnTo>
                    <a:pt x="404" y="303"/>
                  </a:lnTo>
                  <a:lnTo>
                    <a:pt x="354" y="370"/>
                  </a:lnTo>
                  <a:lnTo>
                    <a:pt x="265" y="488"/>
                  </a:lnTo>
                  <a:lnTo>
                    <a:pt x="262" y="488"/>
                  </a:lnTo>
                  <a:lnTo>
                    <a:pt x="260" y="491"/>
                  </a:lnTo>
                  <a:lnTo>
                    <a:pt x="254" y="491"/>
                  </a:lnTo>
                  <a:lnTo>
                    <a:pt x="252" y="493"/>
                  </a:lnTo>
                  <a:lnTo>
                    <a:pt x="249" y="493"/>
                  </a:lnTo>
                  <a:lnTo>
                    <a:pt x="246" y="493"/>
                  </a:lnTo>
                  <a:lnTo>
                    <a:pt x="244" y="493"/>
                  </a:lnTo>
                  <a:lnTo>
                    <a:pt x="241" y="493"/>
                  </a:lnTo>
                  <a:lnTo>
                    <a:pt x="238" y="493"/>
                  </a:lnTo>
                  <a:lnTo>
                    <a:pt x="238" y="493"/>
                  </a:lnTo>
                  <a:lnTo>
                    <a:pt x="236" y="491"/>
                  </a:lnTo>
                  <a:lnTo>
                    <a:pt x="233" y="491"/>
                  </a:lnTo>
                  <a:lnTo>
                    <a:pt x="233" y="488"/>
                  </a:lnTo>
                  <a:lnTo>
                    <a:pt x="230" y="488"/>
                  </a:lnTo>
                  <a:lnTo>
                    <a:pt x="230" y="485"/>
                  </a:lnTo>
                  <a:lnTo>
                    <a:pt x="228" y="485"/>
                  </a:lnTo>
                  <a:lnTo>
                    <a:pt x="228" y="483"/>
                  </a:lnTo>
                  <a:lnTo>
                    <a:pt x="228" y="480"/>
                  </a:lnTo>
                  <a:lnTo>
                    <a:pt x="225" y="480"/>
                  </a:lnTo>
                  <a:lnTo>
                    <a:pt x="225" y="477"/>
                  </a:lnTo>
                  <a:lnTo>
                    <a:pt x="225" y="475"/>
                  </a:lnTo>
                  <a:lnTo>
                    <a:pt x="225" y="472"/>
                  </a:lnTo>
                  <a:lnTo>
                    <a:pt x="225" y="472"/>
                  </a:lnTo>
                  <a:lnTo>
                    <a:pt x="225" y="469"/>
                  </a:lnTo>
                  <a:lnTo>
                    <a:pt x="228" y="469"/>
                  </a:lnTo>
                  <a:lnTo>
                    <a:pt x="228" y="467"/>
                  </a:lnTo>
                  <a:lnTo>
                    <a:pt x="228" y="464"/>
                  </a:lnTo>
                  <a:lnTo>
                    <a:pt x="233" y="456"/>
                  </a:lnTo>
                  <a:lnTo>
                    <a:pt x="244" y="440"/>
                  </a:lnTo>
                  <a:lnTo>
                    <a:pt x="303" y="365"/>
                  </a:lnTo>
                  <a:lnTo>
                    <a:pt x="295" y="357"/>
                  </a:lnTo>
                  <a:lnTo>
                    <a:pt x="295" y="357"/>
                  </a:lnTo>
                  <a:close/>
                  <a:moveTo>
                    <a:pt x="185" y="410"/>
                  </a:moveTo>
                  <a:lnTo>
                    <a:pt x="166" y="400"/>
                  </a:lnTo>
                  <a:lnTo>
                    <a:pt x="163" y="400"/>
                  </a:lnTo>
                  <a:lnTo>
                    <a:pt x="163" y="400"/>
                  </a:lnTo>
                  <a:lnTo>
                    <a:pt x="163" y="400"/>
                  </a:lnTo>
                  <a:lnTo>
                    <a:pt x="158" y="400"/>
                  </a:lnTo>
                  <a:lnTo>
                    <a:pt x="158" y="400"/>
                  </a:lnTo>
                  <a:lnTo>
                    <a:pt x="158" y="400"/>
                  </a:lnTo>
                  <a:lnTo>
                    <a:pt x="155" y="400"/>
                  </a:lnTo>
                  <a:lnTo>
                    <a:pt x="155" y="400"/>
                  </a:lnTo>
                  <a:lnTo>
                    <a:pt x="155" y="400"/>
                  </a:lnTo>
                  <a:lnTo>
                    <a:pt x="153" y="397"/>
                  </a:lnTo>
                  <a:lnTo>
                    <a:pt x="147" y="389"/>
                  </a:lnTo>
                  <a:lnTo>
                    <a:pt x="104" y="440"/>
                  </a:lnTo>
                  <a:lnTo>
                    <a:pt x="91" y="459"/>
                  </a:lnTo>
                  <a:lnTo>
                    <a:pt x="91" y="461"/>
                  </a:lnTo>
                  <a:lnTo>
                    <a:pt x="88" y="464"/>
                  </a:lnTo>
                  <a:lnTo>
                    <a:pt x="88" y="467"/>
                  </a:lnTo>
                  <a:lnTo>
                    <a:pt x="88" y="469"/>
                  </a:lnTo>
                  <a:lnTo>
                    <a:pt x="88" y="472"/>
                  </a:lnTo>
                  <a:lnTo>
                    <a:pt x="91" y="475"/>
                  </a:lnTo>
                  <a:lnTo>
                    <a:pt x="91" y="477"/>
                  </a:lnTo>
                  <a:lnTo>
                    <a:pt x="94" y="480"/>
                  </a:lnTo>
                  <a:lnTo>
                    <a:pt x="94" y="483"/>
                  </a:lnTo>
                  <a:lnTo>
                    <a:pt x="96" y="485"/>
                  </a:lnTo>
                  <a:lnTo>
                    <a:pt x="99" y="485"/>
                  </a:lnTo>
                  <a:lnTo>
                    <a:pt x="102" y="488"/>
                  </a:lnTo>
                  <a:lnTo>
                    <a:pt x="104" y="488"/>
                  </a:lnTo>
                  <a:lnTo>
                    <a:pt x="107" y="488"/>
                  </a:lnTo>
                  <a:lnTo>
                    <a:pt x="110" y="488"/>
                  </a:lnTo>
                  <a:lnTo>
                    <a:pt x="112" y="488"/>
                  </a:lnTo>
                  <a:lnTo>
                    <a:pt x="115" y="488"/>
                  </a:lnTo>
                  <a:lnTo>
                    <a:pt x="118" y="488"/>
                  </a:lnTo>
                  <a:lnTo>
                    <a:pt x="118" y="485"/>
                  </a:lnTo>
                  <a:lnTo>
                    <a:pt x="120" y="485"/>
                  </a:lnTo>
                  <a:lnTo>
                    <a:pt x="123" y="485"/>
                  </a:lnTo>
                  <a:lnTo>
                    <a:pt x="126" y="483"/>
                  </a:lnTo>
                  <a:lnTo>
                    <a:pt x="139" y="467"/>
                  </a:lnTo>
                  <a:lnTo>
                    <a:pt x="174" y="426"/>
                  </a:lnTo>
                  <a:lnTo>
                    <a:pt x="182" y="416"/>
                  </a:lnTo>
                  <a:lnTo>
                    <a:pt x="185" y="410"/>
                  </a:lnTo>
                  <a:lnTo>
                    <a:pt x="185" y="410"/>
                  </a:lnTo>
                  <a:close/>
                  <a:moveTo>
                    <a:pt x="118" y="394"/>
                  </a:moveTo>
                  <a:lnTo>
                    <a:pt x="112" y="389"/>
                  </a:lnTo>
                  <a:lnTo>
                    <a:pt x="112" y="389"/>
                  </a:lnTo>
                  <a:lnTo>
                    <a:pt x="112" y="389"/>
                  </a:lnTo>
                  <a:lnTo>
                    <a:pt x="110" y="386"/>
                  </a:lnTo>
                  <a:lnTo>
                    <a:pt x="110" y="386"/>
                  </a:lnTo>
                  <a:lnTo>
                    <a:pt x="110" y="386"/>
                  </a:lnTo>
                  <a:lnTo>
                    <a:pt x="110" y="383"/>
                  </a:lnTo>
                  <a:lnTo>
                    <a:pt x="110" y="383"/>
                  </a:lnTo>
                  <a:lnTo>
                    <a:pt x="110" y="375"/>
                  </a:lnTo>
                  <a:lnTo>
                    <a:pt x="104" y="375"/>
                  </a:lnTo>
                  <a:lnTo>
                    <a:pt x="102" y="375"/>
                  </a:lnTo>
                  <a:lnTo>
                    <a:pt x="96" y="373"/>
                  </a:lnTo>
                  <a:lnTo>
                    <a:pt x="96" y="373"/>
                  </a:lnTo>
                  <a:lnTo>
                    <a:pt x="94" y="373"/>
                  </a:lnTo>
                  <a:lnTo>
                    <a:pt x="94" y="373"/>
                  </a:lnTo>
                  <a:lnTo>
                    <a:pt x="94" y="370"/>
                  </a:lnTo>
                  <a:lnTo>
                    <a:pt x="91" y="370"/>
                  </a:lnTo>
                  <a:lnTo>
                    <a:pt x="88" y="367"/>
                  </a:lnTo>
                  <a:lnTo>
                    <a:pt x="83" y="359"/>
                  </a:lnTo>
                  <a:lnTo>
                    <a:pt x="24" y="389"/>
                  </a:lnTo>
                  <a:lnTo>
                    <a:pt x="8" y="397"/>
                  </a:lnTo>
                  <a:lnTo>
                    <a:pt x="5" y="400"/>
                  </a:lnTo>
                  <a:lnTo>
                    <a:pt x="5" y="400"/>
                  </a:lnTo>
                  <a:lnTo>
                    <a:pt x="5" y="402"/>
                  </a:lnTo>
                  <a:lnTo>
                    <a:pt x="5" y="402"/>
                  </a:lnTo>
                  <a:lnTo>
                    <a:pt x="2" y="405"/>
                  </a:lnTo>
                  <a:lnTo>
                    <a:pt x="0" y="408"/>
                  </a:lnTo>
                  <a:lnTo>
                    <a:pt x="0" y="410"/>
                  </a:lnTo>
                  <a:lnTo>
                    <a:pt x="0" y="413"/>
                  </a:lnTo>
                  <a:lnTo>
                    <a:pt x="0" y="416"/>
                  </a:lnTo>
                  <a:lnTo>
                    <a:pt x="0" y="418"/>
                  </a:lnTo>
                  <a:lnTo>
                    <a:pt x="0" y="424"/>
                  </a:lnTo>
                  <a:lnTo>
                    <a:pt x="2" y="426"/>
                  </a:lnTo>
                  <a:lnTo>
                    <a:pt x="2" y="429"/>
                  </a:lnTo>
                  <a:lnTo>
                    <a:pt x="5" y="432"/>
                  </a:lnTo>
                  <a:lnTo>
                    <a:pt x="8" y="432"/>
                  </a:lnTo>
                  <a:lnTo>
                    <a:pt x="8" y="434"/>
                  </a:lnTo>
                  <a:lnTo>
                    <a:pt x="10" y="437"/>
                  </a:lnTo>
                  <a:lnTo>
                    <a:pt x="13" y="437"/>
                  </a:lnTo>
                  <a:lnTo>
                    <a:pt x="16" y="440"/>
                  </a:lnTo>
                  <a:lnTo>
                    <a:pt x="16" y="440"/>
                  </a:lnTo>
                  <a:lnTo>
                    <a:pt x="18" y="440"/>
                  </a:lnTo>
                  <a:lnTo>
                    <a:pt x="21" y="440"/>
                  </a:lnTo>
                  <a:lnTo>
                    <a:pt x="24" y="440"/>
                  </a:lnTo>
                  <a:lnTo>
                    <a:pt x="27" y="440"/>
                  </a:lnTo>
                  <a:lnTo>
                    <a:pt x="29" y="440"/>
                  </a:lnTo>
                  <a:lnTo>
                    <a:pt x="32" y="440"/>
                  </a:lnTo>
                  <a:lnTo>
                    <a:pt x="53" y="429"/>
                  </a:lnTo>
                  <a:lnTo>
                    <a:pt x="118" y="394"/>
                  </a:lnTo>
                  <a:lnTo>
                    <a:pt x="118" y="394"/>
                  </a:lnTo>
                  <a:close/>
                  <a:moveTo>
                    <a:pt x="198" y="400"/>
                  </a:moveTo>
                  <a:lnTo>
                    <a:pt x="198" y="397"/>
                  </a:lnTo>
                  <a:lnTo>
                    <a:pt x="198" y="397"/>
                  </a:lnTo>
                  <a:lnTo>
                    <a:pt x="193" y="391"/>
                  </a:lnTo>
                  <a:lnTo>
                    <a:pt x="163" y="362"/>
                  </a:lnTo>
                  <a:lnTo>
                    <a:pt x="51" y="265"/>
                  </a:lnTo>
                  <a:lnTo>
                    <a:pt x="51" y="268"/>
                  </a:lnTo>
                  <a:lnTo>
                    <a:pt x="48" y="268"/>
                  </a:lnTo>
                  <a:lnTo>
                    <a:pt x="40" y="282"/>
                  </a:lnTo>
                  <a:lnTo>
                    <a:pt x="18" y="314"/>
                  </a:lnTo>
                  <a:lnTo>
                    <a:pt x="16" y="322"/>
                  </a:lnTo>
                  <a:lnTo>
                    <a:pt x="13" y="324"/>
                  </a:lnTo>
                  <a:lnTo>
                    <a:pt x="198" y="400"/>
                  </a:lnTo>
                  <a:lnTo>
                    <a:pt x="198" y="40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7" name="组合 66"/>
          <p:cNvGrpSpPr/>
          <p:nvPr/>
        </p:nvGrpSpPr>
        <p:grpSpPr>
          <a:xfrm>
            <a:off x="3807406" y="3834261"/>
            <a:ext cx="734185" cy="812939"/>
            <a:chOff x="2123376" y="3964969"/>
            <a:chExt cx="545252" cy="603740"/>
          </a:xfrm>
        </p:grpSpPr>
        <p:pic>
          <p:nvPicPr>
            <p:cNvPr id="68" name="图片 67"/>
            <p:cNvPicPr/>
            <p:nvPr/>
          </p:nvPicPr>
          <p:blipFill rotWithShape="1">
            <a:blip r:embed="rId1" cstate="print"/>
            <a:srcRect b="38182"/>
            <a:stretch>
              <a:fillRect/>
            </a:stretch>
          </p:blipFill>
          <p:spPr bwMode="auto">
            <a:xfrm>
              <a:off x="2123376" y="3964969"/>
              <a:ext cx="543463" cy="481833"/>
            </a:xfrm>
            <a:prstGeom prst="rect">
              <a:avLst/>
            </a:prstGeom>
            <a:noFill/>
            <a:ln w="9525">
              <a:noFill/>
              <a:miter lim="800000"/>
              <a:headEnd/>
              <a:tailEnd/>
            </a:ln>
          </p:spPr>
        </p:pic>
        <p:sp>
          <p:nvSpPr>
            <p:cNvPr id="69" name="文本框 68"/>
            <p:cNvSpPr txBox="1"/>
            <p:nvPr/>
          </p:nvSpPr>
          <p:spPr>
            <a:xfrm>
              <a:off x="2163803" y="4408707"/>
              <a:ext cx="504825" cy="160002"/>
            </a:xfrm>
            <a:prstGeom prst="rect">
              <a:avLst/>
            </a:prstGeom>
            <a:noFill/>
          </p:spPr>
          <p:txBody>
            <a:bodyPr wrap="square" rtlCol="0">
              <a:spAutoFit/>
            </a:bodyPr>
            <a:lstStyle/>
            <a:p>
              <a:r>
                <a:rPr lang="zh-CN" altLang="en-US" sz="800" dirty="0">
                  <a:latin typeface="黑体" panose="02010609060101010101" pitchFamily="49" charset="-122"/>
                  <a:ea typeface="黑体" panose="02010609060101010101" pitchFamily="49" charset="-122"/>
                </a:rPr>
                <a:t>噪声有害</a:t>
              </a:r>
              <a:endParaRPr lang="zh-CN" altLang="en-US" sz="800" dirty="0">
                <a:latin typeface="黑体" panose="02010609060101010101" pitchFamily="49" charset="-122"/>
                <a:ea typeface="黑体" panose="02010609060101010101" pitchFamily="49" charset="-122"/>
              </a:endParaRPr>
            </a:p>
          </p:txBody>
        </p:sp>
      </p:grpSp>
      <p:grpSp>
        <p:nvGrpSpPr>
          <p:cNvPr id="70" name="组合 69"/>
          <p:cNvGrpSpPr/>
          <p:nvPr/>
        </p:nvGrpSpPr>
        <p:grpSpPr>
          <a:xfrm>
            <a:off x="5892316" y="5854294"/>
            <a:ext cx="472804" cy="647700"/>
            <a:chOff x="5048562" y="5751300"/>
            <a:chExt cx="502291" cy="688095"/>
          </a:xfrm>
        </p:grpSpPr>
        <p:pic>
          <p:nvPicPr>
            <p:cNvPr id="71" name="图片 70"/>
            <p:cNvPicPr>
              <a:picLocks noChangeAspect="1"/>
            </p:cNvPicPr>
            <p:nvPr/>
          </p:nvPicPr>
          <p:blipFill rotWithShape="1">
            <a:blip r:embed="rId2" cstate="print">
              <a:extLst>
                <a:ext uri="{28A0092B-C50C-407E-A947-70E740481C1C}">
                  <a14:useLocalDpi xmlns:a14="http://schemas.microsoft.com/office/drawing/2010/main" val="0"/>
                </a:ext>
              </a:extLst>
            </a:blip>
            <a:srcRect l="11551" t="10118" r="6896" b="5700"/>
            <a:stretch>
              <a:fillRect/>
            </a:stretch>
          </p:blipFill>
          <p:spPr>
            <a:xfrm>
              <a:off x="5048562" y="5773278"/>
              <a:ext cx="502291" cy="666117"/>
            </a:xfrm>
            <a:prstGeom prst="rect">
              <a:avLst/>
            </a:prstGeom>
          </p:spPr>
        </p:pic>
        <p:sp>
          <p:nvSpPr>
            <p:cNvPr id="72" name="Rectangle 74"/>
            <p:cNvSpPr>
              <a:spLocks noChangeArrowheads="1"/>
            </p:cNvSpPr>
            <p:nvPr/>
          </p:nvSpPr>
          <p:spPr bwMode="auto">
            <a:xfrm>
              <a:off x="5048562"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73" name="组合 72"/>
          <p:cNvGrpSpPr/>
          <p:nvPr/>
        </p:nvGrpSpPr>
        <p:grpSpPr>
          <a:xfrm>
            <a:off x="6924096" y="5853049"/>
            <a:ext cx="457887" cy="647700"/>
            <a:chOff x="5666496" y="6074423"/>
            <a:chExt cx="486444" cy="688095"/>
          </a:xfrm>
        </p:grpSpPr>
        <p:pic>
          <p:nvPicPr>
            <p:cNvPr id="74" name="图片 73"/>
            <p:cNvPicPr>
              <a:picLocks noChangeAspect="1"/>
            </p:cNvPicPr>
            <p:nvPr/>
          </p:nvPicPr>
          <p:blipFill rotWithShape="1">
            <a:blip r:embed="rId3" cstate="print">
              <a:extLst>
                <a:ext uri="{28A0092B-C50C-407E-A947-70E740481C1C}">
                  <a14:useLocalDpi xmlns:a14="http://schemas.microsoft.com/office/drawing/2010/main" val="0"/>
                </a:ext>
              </a:extLst>
            </a:blip>
            <a:srcRect l="12370" t="4611" r="11205" b="7240"/>
            <a:stretch>
              <a:fillRect/>
            </a:stretch>
          </p:blipFill>
          <p:spPr>
            <a:xfrm>
              <a:off x="5669703" y="6094098"/>
              <a:ext cx="483237" cy="666117"/>
            </a:xfrm>
            <a:prstGeom prst="rect">
              <a:avLst/>
            </a:prstGeom>
          </p:spPr>
        </p:pic>
        <p:sp>
          <p:nvSpPr>
            <p:cNvPr id="75" name="Rectangle 74"/>
            <p:cNvSpPr>
              <a:spLocks noChangeArrowheads="1"/>
            </p:cNvSpPr>
            <p:nvPr/>
          </p:nvSpPr>
          <p:spPr bwMode="auto">
            <a:xfrm>
              <a:off x="5666496" y="6074423"/>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76" name="组合 75"/>
          <p:cNvGrpSpPr/>
          <p:nvPr/>
        </p:nvGrpSpPr>
        <p:grpSpPr>
          <a:xfrm>
            <a:off x="7940959" y="5848284"/>
            <a:ext cx="455171" cy="647700"/>
            <a:chOff x="6231394" y="5751300"/>
            <a:chExt cx="486444" cy="692201"/>
          </a:xfrm>
        </p:grpSpPr>
        <p:pic>
          <p:nvPicPr>
            <p:cNvPr id="77" name="图片 76"/>
            <p:cNvPicPr>
              <a:picLocks noChangeAspect="1"/>
            </p:cNvPicPr>
            <p:nvPr/>
          </p:nvPicPr>
          <p:blipFill rotWithShape="1">
            <a:blip r:embed="rId4" cstate="print">
              <a:extLst>
                <a:ext uri="{28A0092B-C50C-407E-A947-70E740481C1C}">
                  <a14:useLocalDpi xmlns:a14="http://schemas.microsoft.com/office/drawing/2010/main" val="0"/>
                </a:ext>
              </a:extLst>
            </a:blip>
            <a:srcRect l="5478" t="241" r="2087"/>
            <a:stretch>
              <a:fillRect/>
            </a:stretch>
          </p:blipFill>
          <p:spPr>
            <a:xfrm>
              <a:off x="6241081" y="5777383"/>
              <a:ext cx="476757" cy="666118"/>
            </a:xfrm>
            <a:prstGeom prst="rect">
              <a:avLst/>
            </a:prstGeom>
          </p:spPr>
        </p:pic>
        <p:sp>
          <p:nvSpPr>
            <p:cNvPr id="78" name="Rectangle 74"/>
            <p:cNvSpPr>
              <a:spLocks noChangeArrowheads="1"/>
            </p:cNvSpPr>
            <p:nvPr/>
          </p:nvSpPr>
          <p:spPr bwMode="auto">
            <a:xfrm>
              <a:off x="6231394"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79" name="组合 78"/>
          <p:cNvGrpSpPr/>
          <p:nvPr/>
        </p:nvGrpSpPr>
        <p:grpSpPr>
          <a:xfrm>
            <a:off x="8955106" y="5847132"/>
            <a:ext cx="456692" cy="647700"/>
            <a:chOff x="6832165" y="5753605"/>
            <a:chExt cx="486444" cy="689896"/>
          </a:xfrm>
        </p:grpSpPr>
        <p:pic>
          <p:nvPicPr>
            <p:cNvPr id="80" name="图片 7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9409" y="5782161"/>
              <a:ext cx="479200" cy="661340"/>
            </a:xfrm>
            <a:prstGeom prst="rect">
              <a:avLst/>
            </a:prstGeom>
          </p:spPr>
        </p:pic>
        <p:sp>
          <p:nvSpPr>
            <p:cNvPr id="81" name="Rectangle 74"/>
            <p:cNvSpPr>
              <a:spLocks noChangeArrowheads="1"/>
            </p:cNvSpPr>
            <p:nvPr/>
          </p:nvSpPr>
          <p:spPr bwMode="auto">
            <a:xfrm>
              <a:off x="6832165" y="5753605"/>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82" name="组合 81"/>
          <p:cNvGrpSpPr/>
          <p:nvPr/>
        </p:nvGrpSpPr>
        <p:grpSpPr>
          <a:xfrm>
            <a:off x="9970772" y="5844442"/>
            <a:ext cx="457887" cy="647700"/>
            <a:chOff x="8135043" y="5752584"/>
            <a:chExt cx="486444" cy="688095"/>
          </a:xfrm>
        </p:grpSpPr>
        <p:pic>
          <p:nvPicPr>
            <p:cNvPr id="83" name="图片 82"/>
            <p:cNvPicPr>
              <a:picLocks noChangeAspect="1"/>
            </p:cNvPicPr>
            <p:nvPr/>
          </p:nvPicPr>
          <p:blipFill rotWithShape="1">
            <a:blip r:embed="rId6" cstate="print">
              <a:extLst>
                <a:ext uri="{28A0092B-C50C-407E-A947-70E740481C1C}">
                  <a14:useLocalDpi xmlns:a14="http://schemas.microsoft.com/office/drawing/2010/main" val="0"/>
                </a:ext>
              </a:extLst>
            </a:blip>
            <a:srcRect l="5130" r="3140"/>
            <a:stretch>
              <a:fillRect/>
            </a:stretch>
          </p:blipFill>
          <p:spPr>
            <a:xfrm>
              <a:off x="8135043" y="5777621"/>
              <a:ext cx="486443" cy="656352"/>
            </a:xfrm>
            <a:prstGeom prst="rect">
              <a:avLst/>
            </a:prstGeom>
          </p:spPr>
        </p:pic>
        <p:sp>
          <p:nvSpPr>
            <p:cNvPr id="84" name="Rectangle 74"/>
            <p:cNvSpPr>
              <a:spLocks noChangeArrowheads="1"/>
            </p:cNvSpPr>
            <p:nvPr/>
          </p:nvSpPr>
          <p:spPr bwMode="auto">
            <a:xfrm>
              <a:off x="8135043" y="5752584"/>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高处作业风险点告知卡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401837"/>
        </p:xfrm>
        <a:graphic>
          <a:graphicData uri="http://schemas.openxmlformats.org/drawingml/2006/table">
            <a:tbl>
              <a:tblPr firstRow="1" bandRow="1">
                <a:tableStyleId>{5C22544A-7EE6-4342-B048-85BDC9FD1C3A}</a:tableStyleId>
              </a:tblPr>
              <a:tblGrid>
                <a:gridCol w="1663998"/>
                <a:gridCol w="1687591"/>
                <a:gridCol w="2018242"/>
                <a:gridCol w="5892802"/>
              </a:tblGrid>
              <a:tr h="558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高处作业</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由于人员误操作、设备缺陷、外力因素等导致设备故障，易发生高处坠落等事故。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53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四</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04791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依法建立高处作业管理制度；</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作业许可人现场确认满足作业条件；</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严格遵守高处作业管理制度监护人职责，求监护人不能擅自离开作业场所，如监护人必须离开时高处作业停止；</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监护人由经过培训考核合格的员工担任；</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选择有资质的单位和个人，作业许可时对作业人员资质进行审查；</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配备安全带、安全帽等防护用品并每月进行检查，监护人对防护用品使用情况进行监护。</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高处坠落等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5" name="Group 26"/>
          <p:cNvGrpSpPr>
            <a:grpSpLocks noChangeAspect="1"/>
          </p:cNvGrpSpPr>
          <p:nvPr/>
        </p:nvGrpSpPr>
        <p:grpSpPr bwMode="auto">
          <a:xfrm>
            <a:off x="1571701" y="3429000"/>
            <a:ext cx="1136301" cy="1235329"/>
            <a:chOff x="3225" y="674"/>
            <a:chExt cx="1354" cy="1472"/>
          </a:xfrm>
        </p:grpSpPr>
        <p:sp>
          <p:nvSpPr>
            <p:cNvPr id="7" name="Freeform 27"/>
            <p:cNvSpPr/>
            <p:nvPr/>
          </p:nvSpPr>
          <p:spPr bwMode="auto">
            <a:xfrm>
              <a:off x="3225" y="674"/>
              <a:ext cx="1354" cy="1215"/>
            </a:xfrm>
            <a:custGeom>
              <a:avLst/>
              <a:gdLst>
                <a:gd name="T0" fmla="*/ 113 w 1354"/>
                <a:gd name="T1" fmla="*/ 1215 h 1215"/>
                <a:gd name="T2" fmla="*/ 1236 w 1354"/>
                <a:gd name="T3" fmla="*/ 1215 h 1215"/>
                <a:gd name="T4" fmla="*/ 1247 w 1354"/>
                <a:gd name="T5" fmla="*/ 1215 h 1215"/>
                <a:gd name="T6" fmla="*/ 1260 w 1354"/>
                <a:gd name="T7" fmla="*/ 1215 h 1215"/>
                <a:gd name="T8" fmla="*/ 1271 w 1354"/>
                <a:gd name="T9" fmla="*/ 1212 h 1215"/>
                <a:gd name="T10" fmla="*/ 1282 w 1354"/>
                <a:gd name="T11" fmla="*/ 1207 h 1215"/>
                <a:gd name="T12" fmla="*/ 1295 w 1354"/>
                <a:gd name="T13" fmla="*/ 1202 h 1215"/>
                <a:gd name="T14" fmla="*/ 1306 w 1354"/>
                <a:gd name="T15" fmla="*/ 1196 h 1215"/>
                <a:gd name="T16" fmla="*/ 1317 w 1354"/>
                <a:gd name="T17" fmla="*/ 1185 h 1215"/>
                <a:gd name="T18" fmla="*/ 1325 w 1354"/>
                <a:gd name="T19" fmla="*/ 1177 h 1215"/>
                <a:gd name="T20" fmla="*/ 1333 w 1354"/>
                <a:gd name="T21" fmla="*/ 1167 h 1215"/>
                <a:gd name="T22" fmla="*/ 1343 w 1354"/>
                <a:gd name="T23" fmla="*/ 1151 h 1215"/>
                <a:gd name="T24" fmla="*/ 1346 w 1354"/>
                <a:gd name="T25" fmla="*/ 1140 h 1215"/>
                <a:gd name="T26" fmla="*/ 1351 w 1354"/>
                <a:gd name="T27" fmla="*/ 1124 h 1215"/>
                <a:gd name="T28" fmla="*/ 1354 w 1354"/>
                <a:gd name="T29" fmla="*/ 1110 h 1215"/>
                <a:gd name="T30" fmla="*/ 1354 w 1354"/>
                <a:gd name="T31" fmla="*/ 1086 h 1215"/>
                <a:gd name="T32" fmla="*/ 1351 w 1354"/>
                <a:gd name="T33" fmla="*/ 1073 h 1215"/>
                <a:gd name="T34" fmla="*/ 1346 w 1354"/>
                <a:gd name="T35" fmla="*/ 1059 h 1215"/>
                <a:gd name="T36" fmla="*/ 1335 w 1354"/>
                <a:gd name="T37" fmla="*/ 1038 h 1215"/>
                <a:gd name="T38" fmla="*/ 1314 w 1354"/>
                <a:gd name="T39" fmla="*/ 998 h 1215"/>
                <a:gd name="T40" fmla="*/ 780 w 1354"/>
                <a:gd name="T41" fmla="*/ 54 h 1215"/>
                <a:gd name="T42" fmla="*/ 764 w 1354"/>
                <a:gd name="T43" fmla="*/ 35 h 1215"/>
                <a:gd name="T44" fmla="*/ 754 w 1354"/>
                <a:gd name="T45" fmla="*/ 25 h 1215"/>
                <a:gd name="T46" fmla="*/ 743 w 1354"/>
                <a:gd name="T47" fmla="*/ 16 h 1215"/>
                <a:gd name="T48" fmla="*/ 732 w 1354"/>
                <a:gd name="T49" fmla="*/ 11 h 1215"/>
                <a:gd name="T50" fmla="*/ 724 w 1354"/>
                <a:gd name="T51" fmla="*/ 8 h 1215"/>
                <a:gd name="T52" fmla="*/ 716 w 1354"/>
                <a:gd name="T53" fmla="*/ 6 h 1215"/>
                <a:gd name="T54" fmla="*/ 708 w 1354"/>
                <a:gd name="T55" fmla="*/ 3 h 1215"/>
                <a:gd name="T56" fmla="*/ 697 w 1354"/>
                <a:gd name="T57" fmla="*/ 0 h 1215"/>
                <a:gd name="T58" fmla="*/ 687 w 1354"/>
                <a:gd name="T59" fmla="*/ 0 h 1215"/>
                <a:gd name="T60" fmla="*/ 679 w 1354"/>
                <a:gd name="T61" fmla="*/ 0 h 1215"/>
                <a:gd name="T62" fmla="*/ 665 w 1354"/>
                <a:gd name="T63" fmla="*/ 3 h 1215"/>
                <a:gd name="T64" fmla="*/ 654 w 1354"/>
                <a:gd name="T65" fmla="*/ 8 h 1215"/>
                <a:gd name="T66" fmla="*/ 638 w 1354"/>
                <a:gd name="T67" fmla="*/ 16 h 1215"/>
                <a:gd name="T68" fmla="*/ 630 w 1354"/>
                <a:gd name="T69" fmla="*/ 25 h 1215"/>
                <a:gd name="T70" fmla="*/ 620 w 1354"/>
                <a:gd name="T71" fmla="*/ 33 h 1215"/>
                <a:gd name="T72" fmla="*/ 6 w 1354"/>
                <a:gd name="T73" fmla="*/ 1057 h 1215"/>
                <a:gd name="T74" fmla="*/ 0 w 1354"/>
                <a:gd name="T75" fmla="*/ 1097 h 1215"/>
                <a:gd name="T76" fmla="*/ 0 w 1354"/>
                <a:gd name="T77" fmla="*/ 1116 h 1215"/>
                <a:gd name="T78" fmla="*/ 3 w 1354"/>
                <a:gd name="T79" fmla="*/ 1132 h 1215"/>
                <a:gd name="T80" fmla="*/ 8 w 1354"/>
                <a:gd name="T81" fmla="*/ 1143 h 1215"/>
                <a:gd name="T82" fmla="*/ 11 w 1354"/>
                <a:gd name="T83" fmla="*/ 1153 h 1215"/>
                <a:gd name="T84" fmla="*/ 25 w 1354"/>
                <a:gd name="T85" fmla="*/ 1169 h 1215"/>
                <a:gd name="T86" fmla="*/ 35 w 1354"/>
                <a:gd name="T87" fmla="*/ 1183 h 1215"/>
                <a:gd name="T88" fmla="*/ 43 w 1354"/>
                <a:gd name="T89" fmla="*/ 1188 h 1215"/>
                <a:gd name="T90" fmla="*/ 54 w 1354"/>
                <a:gd name="T91" fmla="*/ 1196 h 1215"/>
                <a:gd name="T92" fmla="*/ 67 w 1354"/>
                <a:gd name="T93" fmla="*/ 1202 h 1215"/>
                <a:gd name="T94" fmla="*/ 81 w 1354"/>
                <a:gd name="T95" fmla="*/ 1207 h 1215"/>
                <a:gd name="T96" fmla="*/ 113 w 1354"/>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5">
                  <a:moveTo>
                    <a:pt x="113" y="1215"/>
                  </a:moveTo>
                  <a:lnTo>
                    <a:pt x="1236" y="1215"/>
                  </a:lnTo>
                  <a:lnTo>
                    <a:pt x="1247" y="1215"/>
                  </a:lnTo>
                  <a:lnTo>
                    <a:pt x="1260" y="1215"/>
                  </a:lnTo>
                  <a:lnTo>
                    <a:pt x="1271" y="1212"/>
                  </a:lnTo>
                  <a:lnTo>
                    <a:pt x="1282" y="1207"/>
                  </a:lnTo>
                  <a:lnTo>
                    <a:pt x="1295" y="1202"/>
                  </a:lnTo>
                  <a:lnTo>
                    <a:pt x="1306" y="1196"/>
                  </a:lnTo>
                  <a:lnTo>
                    <a:pt x="1317" y="1185"/>
                  </a:lnTo>
                  <a:lnTo>
                    <a:pt x="1325" y="1177"/>
                  </a:lnTo>
                  <a:lnTo>
                    <a:pt x="1333" y="1167"/>
                  </a:lnTo>
                  <a:lnTo>
                    <a:pt x="1343" y="1151"/>
                  </a:lnTo>
                  <a:lnTo>
                    <a:pt x="1346" y="1140"/>
                  </a:lnTo>
                  <a:lnTo>
                    <a:pt x="1351" y="1124"/>
                  </a:lnTo>
                  <a:lnTo>
                    <a:pt x="1354" y="1110"/>
                  </a:lnTo>
                  <a:lnTo>
                    <a:pt x="1354" y="1086"/>
                  </a:lnTo>
                  <a:lnTo>
                    <a:pt x="1351" y="1073"/>
                  </a:lnTo>
                  <a:lnTo>
                    <a:pt x="1346" y="1059"/>
                  </a:lnTo>
                  <a:lnTo>
                    <a:pt x="1335" y="1038"/>
                  </a:lnTo>
                  <a:lnTo>
                    <a:pt x="1314" y="998"/>
                  </a:lnTo>
                  <a:lnTo>
                    <a:pt x="780" y="54"/>
                  </a:lnTo>
                  <a:lnTo>
                    <a:pt x="764" y="35"/>
                  </a:lnTo>
                  <a:lnTo>
                    <a:pt x="754" y="25"/>
                  </a:lnTo>
                  <a:lnTo>
                    <a:pt x="743" y="16"/>
                  </a:lnTo>
                  <a:lnTo>
                    <a:pt x="732" y="11"/>
                  </a:lnTo>
                  <a:lnTo>
                    <a:pt x="724" y="8"/>
                  </a:lnTo>
                  <a:lnTo>
                    <a:pt x="716" y="6"/>
                  </a:lnTo>
                  <a:lnTo>
                    <a:pt x="708" y="3"/>
                  </a:lnTo>
                  <a:lnTo>
                    <a:pt x="697" y="0"/>
                  </a:lnTo>
                  <a:lnTo>
                    <a:pt x="687" y="0"/>
                  </a:lnTo>
                  <a:lnTo>
                    <a:pt x="679" y="0"/>
                  </a:lnTo>
                  <a:lnTo>
                    <a:pt x="665" y="3"/>
                  </a:lnTo>
                  <a:lnTo>
                    <a:pt x="654" y="8"/>
                  </a:lnTo>
                  <a:lnTo>
                    <a:pt x="638" y="16"/>
                  </a:lnTo>
                  <a:lnTo>
                    <a:pt x="630" y="25"/>
                  </a:lnTo>
                  <a:lnTo>
                    <a:pt x="620" y="33"/>
                  </a:lnTo>
                  <a:lnTo>
                    <a:pt x="6" y="1057"/>
                  </a:lnTo>
                  <a:lnTo>
                    <a:pt x="0" y="1097"/>
                  </a:lnTo>
                  <a:lnTo>
                    <a:pt x="0" y="1116"/>
                  </a:lnTo>
                  <a:lnTo>
                    <a:pt x="3" y="1132"/>
                  </a:lnTo>
                  <a:lnTo>
                    <a:pt x="8" y="1143"/>
                  </a:lnTo>
                  <a:lnTo>
                    <a:pt x="11" y="1153"/>
                  </a:lnTo>
                  <a:lnTo>
                    <a:pt x="25" y="1169"/>
                  </a:lnTo>
                  <a:lnTo>
                    <a:pt x="35" y="1183"/>
                  </a:lnTo>
                  <a:lnTo>
                    <a:pt x="43" y="1188"/>
                  </a:lnTo>
                  <a:lnTo>
                    <a:pt x="54" y="1196"/>
                  </a:lnTo>
                  <a:lnTo>
                    <a:pt x="67" y="1202"/>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28"/>
            <p:cNvSpPr>
              <a:spLocks noEditPoints="1"/>
            </p:cNvSpPr>
            <p:nvPr/>
          </p:nvSpPr>
          <p:spPr bwMode="auto">
            <a:xfrm>
              <a:off x="3260" y="712"/>
              <a:ext cx="1282" cy="1142"/>
            </a:xfrm>
            <a:custGeom>
              <a:avLst/>
              <a:gdLst>
                <a:gd name="T0" fmla="*/ 183 w 1282"/>
                <a:gd name="T1" fmla="*/ 997 h 1142"/>
                <a:gd name="T2" fmla="*/ 654 w 1282"/>
                <a:gd name="T3" fmla="*/ 193 h 1142"/>
                <a:gd name="T4" fmla="*/ 1118 w 1282"/>
                <a:gd name="T5" fmla="*/ 997 h 1142"/>
                <a:gd name="T6" fmla="*/ 183 w 1282"/>
                <a:gd name="T7" fmla="*/ 997 h 1142"/>
                <a:gd name="T8" fmla="*/ 183 w 1282"/>
                <a:gd name="T9" fmla="*/ 997 h 1142"/>
                <a:gd name="T10" fmla="*/ 183 w 1282"/>
                <a:gd name="T11" fmla="*/ 997 h 1142"/>
                <a:gd name="T12" fmla="*/ 83 w 1282"/>
                <a:gd name="T13" fmla="*/ 1139 h 1142"/>
                <a:gd name="T14" fmla="*/ 1201 w 1282"/>
                <a:gd name="T15" fmla="*/ 1142 h 1142"/>
                <a:gd name="T16" fmla="*/ 1209 w 1282"/>
                <a:gd name="T17" fmla="*/ 1142 h 1142"/>
                <a:gd name="T18" fmla="*/ 1220 w 1282"/>
                <a:gd name="T19" fmla="*/ 1139 h 1142"/>
                <a:gd name="T20" fmla="*/ 1225 w 1282"/>
                <a:gd name="T21" fmla="*/ 1137 h 1142"/>
                <a:gd name="T22" fmla="*/ 1233 w 1282"/>
                <a:gd name="T23" fmla="*/ 1137 h 1142"/>
                <a:gd name="T24" fmla="*/ 1241 w 1282"/>
                <a:gd name="T25" fmla="*/ 1131 h 1142"/>
                <a:gd name="T26" fmla="*/ 1247 w 1282"/>
                <a:gd name="T27" fmla="*/ 1129 h 1142"/>
                <a:gd name="T28" fmla="*/ 1252 w 1282"/>
                <a:gd name="T29" fmla="*/ 1123 h 1142"/>
                <a:gd name="T30" fmla="*/ 1257 w 1282"/>
                <a:gd name="T31" fmla="*/ 1121 h 1142"/>
                <a:gd name="T32" fmla="*/ 1263 w 1282"/>
                <a:gd name="T33" fmla="*/ 1115 h 1142"/>
                <a:gd name="T34" fmla="*/ 1265 w 1282"/>
                <a:gd name="T35" fmla="*/ 1110 h 1142"/>
                <a:gd name="T36" fmla="*/ 1273 w 1282"/>
                <a:gd name="T37" fmla="*/ 1094 h 1142"/>
                <a:gd name="T38" fmla="*/ 1276 w 1282"/>
                <a:gd name="T39" fmla="*/ 1088 h 1142"/>
                <a:gd name="T40" fmla="*/ 1282 w 1282"/>
                <a:gd name="T41" fmla="*/ 1078 h 1142"/>
                <a:gd name="T42" fmla="*/ 1282 w 1282"/>
                <a:gd name="T43" fmla="*/ 1070 h 1142"/>
                <a:gd name="T44" fmla="*/ 1282 w 1282"/>
                <a:gd name="T45" fmla="*/ 1064 h 1142"/>
                <a:gd name="T46" fmla="*/ 1282 w 1282"/>
                <a:gd name="T47" fmla="*/ 1054 h 1142"/>
                <a:gd name="T48" fmla="*/ 1279 w 1282"/>
                <a:gd name="T49" fmla="*/ 1046 h 1142"/>
                <a:gd name="T50" fmla="*/ 1276 w 1282"/>
                <a:gd name="T51" fmla="*/ 1035 h 1142"/>
                <a:gd name="T52" fmla="*/ 1268 w 1282"/>
                <a:gd name="T53" fmla="*/ 1016 h 1142"/>
                <a:gd name="T54" fmla="*/ 1247 w 1282"/>
                <a:gd name="T55" fmla="*/ 979 h 1142"/>
                <a:gd name="T56" fmla="*/ 716 w 1282"/>
                <a:gd name="T57" fmla="*/ 37 h 1142"/>
                <a:gd name="T58" fmla="*/ 703 w 1282"/>
                <a:gd name="T59" fmla="*/ 21 h 1142"/>
                <a:gd name="T60" fmla="*/ 694 w 1282"/>
                <a:gd name="T61" fmla="*/ 16 h 1142"/>
                <a:gd name="T62" fmla="*/ 689 w 1282"/>
                <a:gd name="T63" fmla="*/ 11 h 1142"/>
                <a:gd name="T64" fmla="*/ 681 w 1282"/>
                <a:gd name="T65" fmla="*/ 5 h 1142"/>
                <a:gd name="T66" fmla="*/ 676 w 1282"/>
                <a:gd name="T67" fmla="*/ 3 h 1142"/>
                <a:gd name="T68" fmla="*/ 670 w 1282"/>
                <a:gd name="T69" fmla="*/ 3 h 1142"/>
                <a:gd name="T70" fmla="*/ 665 w 1282"/>
                <a:gd name="T71" fmla="*/ 0 h 1142"/>
                <a:gd name="T72" fmla="*/ 660 w 1282"/>
                <a:gd name="T73" fmla="*/ 0 h 1142"/>
                <a:gd name="T74" fmla="*/ 657 w 1282"/>
                <a:gd name="T75" fmla="*/ 0 h 1142"/>
                <a:gd name="T76" fmla="*/ 654 w 1282"/>
                <a:gd name="T77" fmla="*/ 0 h 1142"/>
                <a:gd name="T78" fmla="*/ 649 w 1282"/>
                <a:gd name="T79" fmla="*/ 0 h 1142"/>
                <a:gd name="T80" fmla="*/ 641 w 1282"/>
                <a:gd name="T81" fmla="*/ 3 h 1142"/>
                <a:gd name="T82" fmla="*/ 633 w 1282"/>
                <a:gd name="T83" fmla="*/ 5 h 1142"/>
                <a:gd name="T84" fmla="*/ 625 w 1282"/>
                <a:gd name="T85" fmla="*/ 8 h 1142"/>
                <a:gd name="T86" fmla="*/ 619 w 1282"/>
                <a:gd name="T87" fmla="*/ 13 h 1142"/>
                <a:gd name="T88" fmla="*/ 611 w 1282"/>
                <a:gd name="T89" fmla="*/ 19 h 1142"/>
                <a:gd name="T90" fmla="*/ 6 w 1282"/>
                <a:gd name="T91" fmla="*/ 1032 h 1142"/>
                <a:gd name="T92" fmla="*/ 0 w 1282"/>
                <a:gd name="T93" fmla="*/ 1062 h 1142"/>
                <a:gd name="T94" fmla="*/ 3 w 1282"/>
                <a:gd name="T95" fmla="*/ 1072 h 1142"/>
                <a:gd name="T96" fmla="*/ 3 w 1282"/>
                <a:gd name="T97" fmla="*/ 1083 h 1142"/>
                <a:gd name="T98" fmla="*/ 8 w 1282"/>
                <a:gd name="T99" fmla="*/ 1091 h 1142"/>
                <a:gd name="T100" fmla="*/ 11 w 1282"/>
                <a:gd name="T101" fmla="*/ 1096 h 1142"/>
                <a:gd name="T102" fmla="*/ 14 w 1282"/>
                <a:gd name="T103" fmla="*/ 1102 h 1142"/>
                <a:gd name="T104" fmla="*/ 16 w 1282"/>
                <a:gd name="T105" fmla="*/ 1107 h 1142"/>
                <a:gd name="T106" fmla="*/ 22 w 1282"/>
                <a:gd name="T107" fmla="*/ 1113 h 1142"/>
                <a:gd name="T108" fmla="*/ 27 w 1282"/>
                <a:gd name="T109" fmla="*/ 1118 h 1142"/>
                <a:gd name="T110" fmla="*/ 32 w 1282"/>
                <a:gd name="T111" fmla="*/ 1121 h 1142"/>
                <a:gd name="T112" fmla="*/ 38 w 1282"/>
                <a:gd name="T113" fmla="*/ 1126 h 1142"/>
                <a:gd name="T114" fmla="*/ 46 w 1282"/>
                <a:gd name="T115" fmla="*/ 1129 h 1142"/>
                <a:gd name="T116" fmla="*/ 59 w 1282"/>
                <a:gd name="T117" fmla="*/ 1134 h 1142"/>
                <a:gd name="T118" fmla="*/ 83 w 1282"/>
                <a:gd name="T119" fmla="*/ 1139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3" y="997"/>
                  </a:moveTo>
                  <a:lnTo>
                    <a:pt x="654" y="193"/>
                  </a:lnTo>
                  <a:lnTo>
                    <a:pt x="1118" y="997"/>
                  </a:lnTo>
                  <a:lnTo>
                    <a:pt x="183" y="997"/>
                  </a:lnTo>
                  <a:lnTo>
                    <a:pt x="183" y="997"/>
                  </a:lnTo>
                  <a:lnTo>
                    <a:pt x="183" y="997"/>
                  </a:lnTo>
                  <a:close/>
                  <a:moveTo>
                    <a:pt x="83" y="1139"/>
                  </a:moveTo>
                  <a:lnTo>
                    <a:pt x="1201" y="1142"/>
                  </a:lnTo>
                  <a:lnTo>
                    <a:pt x="1209" y="1142"/>
                  </a:lnTo>
                  <a:lnTo>
                    <a:pt x="1220" y="1139"/>
                  </a:lnTo>
                  <a:lnTo>
                    <a:pt x="1225" y="1137"/>
                  </a:lnTo>
                  <a:lnTo>
                    <a:pt x="1233" y="1137"/>
                  </a:lnTo>
                  <a:lnTo>
                    <a:pt x="1241" y="1131"/>
                  </a:lnTo>
                  <a:lnTo>
                    <a:pt x="1247" y="1129"/>
                  </a:lnTo>
                  <a:lnTo>
                    <a:pt x="1252" y="1123"/>
                  </a:lnTo>
                  <a:lnTo>
                    <a:pt x="1257" y="1121"/>
                  </a:lnTo>
                  <a:lnTo>
                    <a:pt x="1263" y="1115"/>
                  </a:lnTo>
                  <a:lnTo>
                    <a:pt x="1265" y="1110"/>
                  </a:lnTo>
                  <a:lnTo>
                    <a:pt x="1273" y="1094"/>
                  </a:lnTo>
                  <a:lnTo>
                    <a:pt x="1276" y="1088"/>
                  </a:lnTo>
                  <a:lnTo>
                    <a:pt x="1282" y="1078"/>
                  </a:lnTo>
                  <a:lnTo>
                    <a:pt x="1282" y="1070"/>
                  </a:lnTo>
                  <a:lnTo>
                    <a:pt x="1282" y="1064"/>
                  </a:lnTo>
                  <a:lnTo>
                    <a:pt x="1282" y="1054"/>
                  </a:lnTo>
                  <a:lnTo>
                    <a:pt x="1279" y="1046"/>
                  </a:lnTo>
                  <a:lnTo>
                    <a:pt x="1276" y="1035"/>
                  </a:lnTo>
                  <a:lnTo>
                    <a:pt x="1268" y="1016"/>
                  </a:lnTo>
                  <a:lnTo>
                    <a:pt x="1247" y="979"/>
                  </a:lnTo>
                  <a:lnTo>
                    <a:pt x="716" y="37"/>
                  </a:lnTo>
                  <a:lnTo>
                    <a:pt x="703" y="21"/>
                  </a:lnTo>
                  <a:lnTo>
                    <a:pt x="694" y="16"/>
                  </a:lnTo>
                  <a:lnTo>
                    <a:pt x="689" y="11"/>
                  </a:lnTo>
                  <a:lnTo>
                    <a:pt x="681" y="5"/>
                  </a:lnTo>
                  <a:lnTo>
                    <a:pt x="676" y="3"/>
                  </a:lnTo>
                  <a:lnTo>
                    <a:pt x="670" y="3"/>
                  </a:lnTo>
                  <a:lnTo>
                    <a:pt x="665" y="0"/>
                  </a:lnTo>
                  <a:lnTo>
                    <a:pt x="660" y="0"/>
                  </a:lnTo>
                  <a:lnTo>
                    <a:pt x="657" y="0"/>
                  </a:lnTo>
                  <a:lnTo>
                    <a:pt x="654" y="0"/>
                  </a:lnTo>
                  <a:lnTo>
                    <a:pt x="649" y="0"/>
                  </a:lnTo>
                  <a:lnTo>
                    <a:pt x="641" y="3"/>
                  </a:lnTo>
                  <a:lnTo>
                    <a:pt x="633" y="5"/>
                  </a:lnTo>
                  <a:lnTo>
                    <a:pt x="625" y="8"/>
                  </a:lnTo>
                  <a:lnTo>
                    <a:pt x="619" y="13"/>
                  </a:lnTo>
                  <a:lnTo>
                    <a:pt x="611" y="19"/>
                  </a:lnTo>
                  <a:lnTo>
                    <a:pt x="6" y="1032"/>
                  </a:lnTo>
                  <a:lnTo>
                    <a:pt x="0" y="1062"/>
                  </a:lnTo>
                  <a:lnTo>
                    <a:pt x="3" y="1072"/>
                  </a:lnTo>
                  <a:lnTo>
                    <a:pt x="3" y="1083"/>
                  </a:lnTo>
                  <a:lnTo>
                    <a:pt x="8" y="1091"/>
                  </a:lnTo>
                  <a:lnTo>
                    <a:pt x="11" y="1096"/>
                  </a:lnTo>
                  <a:lnTo>
                    <a:pt x="14" y="1102"/>
                  </a:lnTo>
                  <a:lnTo>
                    <a:pt x="16" y="1107"/>
                  </a:lnTo>
                  <a:lnTo>
                    <a:pt x="22" y="1113"/>
                  </a:lnTo>
                  <a:lnTo>
                    <a:pt x="27" y="1118"/>
                  </a:lnTo>
                  <a:lnTo>
                    <a:pt x="32" y="1121"/>
                  </a:lnTo>
                  <a:lnTo>
                    <a:pt x="38" y="1126"/>
                  </a:lnTo>
                  <a:lnTo>
                    <a:pt x="46" y="1129"/>
                  </a:lnTo>
                  <a:lnTo>
                    <a:pt x="59" y="1134"/>
                  </a:lnTo>
                  <a:lnTo>
                    <a:pt x="83" y="113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29"/>
            <p:cNvSpPr>
              <a:spLocks noEditPoints="1"/>
            </p:cNvSpPr>
            <p:nvPr/>
          </p:nvSpPr>
          <p:spPr bwMode="auto">
            <a:xfrm>
              <a:off x="3510" y="1959"/>
              <a:ext cx="830" cy="187"/>
            </a:xfrm>
            <a:custGeom>
              <a:avLst/>
              <a:gdLst>
                <a:gd name="T0" fmla="*/ 29 w 310"/>
                <a:gd name="T1" fmla="*/ 0 h 70"/>
                <a:gd name="T2" fmla="*/ 11 w 310"/>
                <a:gd name="T3" fmla="*/ 28 h 70"/>
                <a:gd name="T4" fmla="*/ 49 w 310"/>
                <a:gd name="T5" fmla="*/ 34 h 70"/>
                <a:gd name="T6" fmla="*/ 2 w 310"/>
                <a:gd name="T7" fmla="*/ 49 h 70"/>
                <a:gd name="T8" fmla="*/ 10 w 310"/>
                <a:gd name="T9" fmla="*/ 59 h 70"/>
                <a:gd name="T10" fmla="*/ 49 w 310"/>
                <a:gd name="T11" fmla="*/ 65 h 70"/>
                <a:gd name="T12" fmla="*/ 55 w 310"/>
                <a:gd name="T13" fmla="*/ 34 h 70"/>
                <a:gd name="T14" fmla="*/ 32 w 310"/>
                <a:gd name="T15" fmla="*/ 8 h 70"/>
                <a:gd name="T16" fmla="*/ 41 w 310"/>
                <a:gd name="T17" fmla="*/ 21 h 70"/>
                <a:gd name="T18" fmla="*/ 1 w 310"/>
                <a:gd name="T19" fmla="*/ 10 h 70"/>
                <a:gd name="T20" fmla="*/ 109 w 310"/>
                <a:gd name="T21" fmla="*/ 3 h 70"/>
                <a:gd name="T22" fmla="*/ 97 w 310"/>
                <a:gd name="T23" fmla="*/ 21 h 70"/>
                <a:gd name="T24" fmla="*/ 103 w 310"/>
                <a:gd name="T25" fmla="*/ 39 h 70"/>
                <a:gd name="T26" fmla="*/ 107 w 310"/>
                <a:gd name="T27" fmla="*/ 61 h 70"/>
                <a:gd name="T28" fmla="*/ 129 w 310"/>
                <a:gd name="T29" fmla="*/ 55 h 70"/>
                <a:gd name="T30" fmla="*/ 98 w 310"/>
                <a:gd name="T31" fmla="*/ 65 h 70"/>
                <a:gd name="T32" fmla="*/ 145 w 310"/>
                <a:gd name="T33" fmla="*/ 46 h 70"/>
                <a:gd name="T34" fmla="*/ 145 w 310"/>
                <a:gd name="T35" fmla="*/ 46 h 70"/>
                <a:gd name="T36" fmla="*/ 91 w 310"/>
                <a:gd name="T37" fmla="*/ 27 h 70"/>
                <a:gd name="T38" fmla="*/ 197 w 310"/>
                <a:gd name="T39" fmla="*/ 44 h 70"/>
                <a:gd name="T40" fmla="*/ 222 w 310"/>
                <a:gd name="T41" fmla="*/ 45 h 70"/>
                <a:gd name="T42" fmla="*/ 211 w 310"/>
                <a:gd name="T43" fmla="*/ 2 h 70"/>
                <a:gd name="T44" fmla="*/ 186 w 310"/>
                <a:gd name="T45" fmla="*/ 39 h 70"/>
                <a:gd name="T46" fmla="*/ 189 w 310"/>
                <a:gd name="T47" fmla="*/ 48 h 70"/>
                <a:gd name="T48" fmla="*/ 166 w 310"/>
                <a:gd name="T49" fmla="*/ 54 h 70"/>
                <a:gd name="T50" fmla="*/ 168 w 310"/>
                <a:gd name="T51" fmla="*/ 62 h 70"/>
                <a:gd name="T52" fmla="*/ 161 w 310"/>
                <a:gd name="T53" fmla="*/ 67 h 70"/>
                <a:gd name="T54" fmla="*/ 225 w 310"/>
                <a:gd name="T55" fmla="*/ 68 h 70"/>
                <a:gd name="T56" fmla="*/ 195 w 310"/>
                <a:gd name="T57" fmla="*/ 53 h 70"/>
                <a:gd name="T58" fmla="*/ 209 w 310"/>
                <a:gd name="T59" fmla="*/ 48 h 70"/>
                <a:gd name="T60" fmla="*/ 182 w 310"/>
                <a:gd name="T61" fmla="*/ 4 h 70"/>
                <a:gd name="T62" fmla="*/ 177 w 310"/>
                <a:gd name="T63" fmla="*/ 41 h 70"/>
                <a:gd name="T64" fmla="*/ 182 w 310"/>
                <a:gd name="T65" fmla="*/ 9 h 70"/>
                <a:gd name="T66" fmla="*/ 169 w 310"/>
                <a:gd name="T67" fmla="*/ 45 h 70"/>
                <a:gd name="T68" fmla="*/ 163 w 310"/>
                <a:gd name="T69" fmla="*/ 14 h 70"/>
                <a:gd name="T70" fmla="*/ 172 w 310"/>
                <a:gd name="T71" fmla="*/ 4 h 70"/>
                <a:gd name="T72" fmla="*/ 284 w 310"/>
                <a:gd name="T73" fmla="*/ 0 h 70"/>
                <a:gd name="T74" fmla="*/ 266 w 310"/>
                <a:gd name="T75" fmla="*/ 7 h 70"/>
                <a:gd name="T76" fmla="*/ 259 w 310"/>
                <a:gd name="T77" fmla="*/ 0 h 70"/>
                <a:gd name="T78" fmla="*/ 240 w 310"/>
                <a:gd name="T79" fmla="*/ 13 h 70"/>
                <a:gd name="T80" fmla="*/ 266 w 310"/>
                <a:gd name="T81" fmla="*/ 18 h 70"/>
                <a:gd name="T82" fmla="*/ 281 w 310"/>
                <a:gd name="T83" fmla="*/ 18 h 70"/>
                <a:gd name="T84" fmla="*/ 308 w 310"/>
                <a:gd name="T85" fmla="*/ 13 h 70"/>
                <a:gd name="T86" fmla="*/ 276 w 310"/>
                <a:gd name="T87" fmla="*/ 21 h 70"/>
                <a:gd name="T88" fmla="*/ 310 w 310"/>
                <a:gd name="T89" fmla="*/ 41 h 70"/>
                <a:gd name="T90" fmla="*/ 260 w 310"/>
                <a:gd name="T91" fmla="*/ 49 h 70"/>
                <a:gd name="T92" fmla="*/ 270 w 310"/>
                <a:gd name="T93" fmla="*/ 29 h 70"/>
                <a:gd name="T94" fmla="*/ 257 w 310"/>
                <a:gd name="T95" fmla="*/ 35 h 70"/>
                <a:gd name="T96" fmla="*/ 279 w 310"/>
                <a:gd name="T97" fmla="*/ 19 h 70"/>
                <a:gd name="T98" fmla="*/ 244 w 310"/>
                <a:gd name="T99" fmla="*/ 21 h 70"/>
                <a:gd name="T100" fmla="*/ 273 w 310"/>
                <a:gd name="T101" fmla="*/ 26 h 70"/>
                <a:gd name="T102" fmla="*/ 252 w 310"/>
                <a:gd name="T103" fmla="*/ 34 h 70"/>
                <a:gd name="T104" fmla="*/ 254 w 310"/>
                <a:gd name="T105" fmla="*/ 36 h 70"/>
                <a:gd name="T106" fmla="*/ 256 w 310"/>
                <a:gd name="T107" fmla="*/ 49 h 70"/>
                <a:gd name="T108" fmla="*/ 293 w 310"/>
                <a:gd name="T109" fmla="*/ 61 h 70"/>
                <a:gd name="T110" fmla="*/ 266 w 310"/>
                <a:gd name="T111" fmla="*/ 54 h 70"/>
                <a:gd name="T112" fmla="*/ 272 w 310"/>
                <a:gd name="T113" fmla="*/ 65 h 70"/>
                <a:gd name="T114" fmla="*/ 299 w 310"/>
                <a:gd name="T115" fmla="*/ 62 h 70"/>
                <a:gd name="T116" fmla="*/ 272 w 310"/>
                <a:gd name="T117" fmla="*/ 4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0" h="70">
                  <a:moveTo>
                    <a:pt x="32" y="8"/>
                  </a:moveTo>
                  <a:cubicBezTo>
                    <a:pt x="32" y="6"/>
                    <a:pt x="33" y="4"/>
                    <a:pt x="34" y="2"/>
                  </a:cubicBezTo>
                  <a:cubicBezTo>
                    <a:pt x="35" y="2"/>
                    <a:pt x="35" y="1"/>
                    <a:pt x="35" y="1"/>
                  </a:cubicBezTo>
                  <a:cubicBezTo>
                    <a:pt x="35" y="1"/>
                    <a:pt x="33" y="1"/>
                    <a:pt x="29" y="0"/>
                  </a:cubicBezTo>
                  <a:cubicBezTo>
                    <a:pt x="27" y="0"/>
                    <a:pt x="26" y="0"/>
                    <a:pt x="25" y="0"/>
                  </a:cubicBezTo>
                  <a:cubicBezTo>
                    <a:pt x="26" y="2"/>
                    <a:pt x="26" y="5"/>
                    <a:pt x="26" y="8"/>
                  </a:cubicBezTo>
                  <a:cubicBezTo>
                    <a:pt x="26" y="28"/>
                    <a:pt x="26" y="28"/>
                    <a:pt x="26" y="28"/>
                  </a:cubicBezTo>
                  <a:cubicBezTo>
                    <a:pt x="11" y="28"/>
                    <a:pt x="11" y="28"/>
                    <a:pt x="11" y="28"/>
                  </a:cubicBezTo>
                  <a:cubicBezTo>
                    <a:pt x="5" y="28"/>
                    <a:pt x="2" y="28"/>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9"/>
                  </a:cubicBezTo>
                  <a:cubicBezTo>
                    <a:pt x="0" y="65"/>
                    <a:pt x="0" y="65"/>
                    <a:pt x="0" y="65"/>
                  </a:cubicBezTo>
                  <a:cubicBezTo>
                    <a:pt x="1" y="65"/>
                    <a:pt x="4" y="65"/>
                    <a:pt x="10" y="65"/>
                  </a:cubicBezTo>
                  <a:cubicBezTo>
                    <a:pt x="49" y="65"/>
                    <a:pt x="49" y="65"/>
                    <a:pt x="49" y="65"/>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8"/>
                  </a:cubicBezTo>
                  <a:cubicBezTo>
                    <a:pt x="32" y="28"/>
                    <a:pt x="32" y="28"/>
                    <a:pt x="32" y="28"/>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7"/>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8"/>
                  </a:moveTo>
                  <a:cubicBezTo>
                    <a:pt x="116" y="11"/>
                    <a:pt x="112" y="6"/>
                    <a:pt x="109" y="3"/>
                  </a:cubicBezTo>
                  <a:cubicBezTo>
                    <a:pt x="103" y="6"/>
                    <a:pt x="103" y="6"/>
                    <a:pt x="103" y="6"/>
                  </a:cubicBezTo>
                  <a:cubicBezTo>
                    <a:pt x="107" y="12"/>
                    <a:pt x="111" y="17"/>
                    <a:pt x="113" y="22"/>
                  </a:cubicBezTo>
                  <a:cubicBezTo>
                    <a:pt x="120" y="18"/>
                    <a:pt x="120" y="18"/>
                    <a:pt x="120" y="18"/>
                  </a:cubicBezTo>
                  <a:close/>
                  <a:moveTo>
                    <a:pt x="97" y="21"/>
                  </a:moveTo>
                  <a:cubicBezTo>
                    <a:pt x="102" y="21"/>
                    <a:pt x="105" y="22"/>
                    <a:pt x="105" y="23"/>
                  </a:cubicBezTo>
                  <a:cubicBezTo>
                    <a:pt x="105" y="23"/>
                    <a:pt x="105" y="24"/>
                    <a:pt x="105" y="24"/>
                  </a:cubicBezTo>
                  <a:cubicBezTo>
                    <a:pt x="104" y="25"/>
                    <a:pt x="104" y="26"/>
                    <a:pt x="104" y="26"/>
                  </a:cubicBezTo>
                  <a:cubicBezTo>
                    <a:pt x="104" y="30"/>
                    <a:pt x="104" y="34"/>
                    <a:pt x="103" y="39"/>
                  </a:cubicBezTo>
                  <a:cubicBezTo>
                    <a:pt x="103" y="41"/>
                    <a:pt x="103" y="44"/>
                    <a:pt x="103" y="46"/>
                  </a:cubicBezTo>
                  <a:cubicBezTo>
                    <a:pt x="103" y="49"/>
                    <a:pt x="103" y="52"/>
                    <a:pt x="103" y="56"/>
                  </a:cubicBezTo>
                  <a:cubicBezTo>
                    <a:pt x="103" y="58"/>
                    <a:pt x="104" y="60"/>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4"/>
                    <a:pt x="125" y="65"/>
                  </a:cubicBezTo>
                  <a:cubicBezTo>
                    <a:pt x="123" y="66"/>
                    <a:pt x="120" y="67"/>
                    <a:pt x="116" y="67"/>
                  </a:cubicBezTo>
                  <a:cubicBezTo>
                    <a:pt x="111" y="68"/>
                    <a:pt x="106" y="68"/>
                    <a:pt x="102" y="67"/>
                  </a:cubicBezTo>
                  <a:cubicBezTo>
                    <a:pt x="100" y="66"/>
                    <a:pt x="98" y="65"/>
                    <a:pt x="98" y="65"/>
                  </a:cubicBezTo>
                  <a:cubicBezTo>
                    <a:pt x="97" y="64"/>
                    <a:pt x="97" y="62"/>
                    <a:pt x="97" y="60"/>
                  </a:cubicBezTo>
                  <a:cubicBezTo>
                    <a:pt x="97" y="59"/>
                    <a:pt x="97" y="59"/>
                    <a:pt x="97" y="59"/>
                  </a:cubicBezTo>
                  <a:cubicBezTo>
                    <a:pt x="97" y="39"/>
                    <a:pt x="97" y="26"/>
                    <a:pt x="97" y="21"/>
                  </a:cubicBezTo>
                  <a:close/>
                  <a:moveTo>
                    <a:pt x="145" y="46"/>
                  </a:moveTo>
                  <a:cubicBezTo>
                    <a:pt x="141" y="40"/>
                    <a:pt x="137" y="33"/>
                    <a:pt x="132" y="25"/>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95" y="47"/>
                  </a:moveTo>
                  <a:cubicBezTo>
                    <a:pt x="195" y="46"/>
                    <a:pt x="195" y="45"/>
                    <a:pt x="196" y="45"/>
                  </a:cubicBezTo>
                  <a:cubicBezTo>
                    <a:pt x="197" y="45"/>
                    <a:pt x="197" y="44"/>
                    <a:pt x="197" y="44"/>
                  </a:cubicBezTo>
                  <a:cubicBezTo>
                    <a:pt x="197" y="44"/>
                    <a:pt x="196" y="44"/>
                    <a:pt x="195" y="44"/>
                  </a:cubicBezTo>
                  <a:cubicBezTo>
                    <a:pt x="195" y="44"/>
                    <a:pt x="194" y="44"/>
                    <a:pt x="194" y="44"/>
                  </a:cubicBezTo>
                  <a:cubicBezTo>
                    <a:pt x="201" y="37"/>
                    <a:pt x="205" y="29"/>
                    <a:pt x="206" y="19"/>
                  </a:cubicBezTo>
                  <a:cubicBezTo>
                    <a:pt x="207" y="30"/>
                    <a:pt x="212" y="39"/>
                    <a:pt x="222" y="45"/>
                  </a:cubicBezTo>
                  <a:cubicBezTo>
                    <a:pt x="223" y="41"/>
                    <a:pt x="225" y="39"/>
                    <a:pt x="228" y="38"/>
                  </a:cubicBezTo>
                  <a:cubicBezTo>
                    <a:pt x="216" y="34"/>
                    <a:pt x="210" y="25"/>
                    <a:pt x="209" y="11"/>
                  </a:cubicBezTo>
                  <a:cubicBezTo>
                    <a:pt x="208" y="7"/>
                    <a:pt x="209" y="4"/>
                    <a:pt x="210" y="3"/>
                  </a:cubicBezTo>
                  <a:cubicBezTo>
                    <a:pt x="211" y="3"/>
                    <a:pt x="211" y="2"/>
                    <a:pt x="211" y="2"/>
                  </a:cubicBezTo>
                  <a:cubicBezTo>
                    <a:pt x="210" y="2"/>
                    <a:pt x="207" y="2"/>
                    <a:pt x="202" y="2"/>
                  </a:cubicBezTo>
                  <a:cubicBezTo>
                    <a:pt x="202" y="4"/>
                    <a:pt x="202" y="6"/>
                    <a:pt x="202" y="7"/>
                  </a:cubicBezTo>
                  <a:cubicBezTo>
                    <a:pt x="202" y="16"/>
                    <a:pt x="201" y="23"/>
                    <a:pt x="199" y="28"/>
                  </a:cubicBezTo>
                  <a:cubicBezTo>
                    <a:pt x="196" y="32"/>
                    <a:pt x="192" y="36"/>
                    <a:pt x="186" y="39"/>
                  </a:cubicBezTo>
                  <a:cubicBezTo>
                    <a:pt x="189" y="40"/>
                    <a:pt x="191" y="42"/>
                    <a:pt x="193" y="43"/>
                  </a:cubicBezTo>
                  <a:cubicBezTo>
                    <a:pt x="189" y="42"/>
                    <a:pt x="189" y="42"/>
                    <a:pt x="189" y="42"/>
                  </a:cubicBezTo>
                  <a:cubicBezTo>
                    <a:pt x="189" y="43"/>
                    <a:pt x="189" y="44"/>
                    <a:pt x="189" y="45"/>
                  </a:cubicBezTo>
                  <a:cubicBezTo>
                    <a:pt x="189" y="46"/>
                    <a:pt x="189" y="47"/>
                    <a:pt x="189" y="48"/>
                  </a:cubicBezTo>
                  <a:cubicBezTo>
                    <a:pt x="174" y="48"/>
                    <a:pt x="174" y="48"/>
                    <a:pt x="174" y="48"/>
                  </a:cubicBezTo>
                  <a:cubicBezTo>
                    <a:pt x="171" y="48"/>
                    <a:pt x="168" y="48"/>
                    <a:pt x="166" y="48"/>
                  </a:cubicBezTo>
                  <a:cubicBezTo>
                    <a:pt x="166" y="54"/>
                    <a:pt x="166" y="54"/>
                    <a:pt x="166" y="54"/>
                  </a:cubicBezTo>
                  <a:cubicBezTo>
                    <a:pt x="166" y="54"/>
                    <a:pt x="167" y="54"/>
                    <a:pt x="166" y="54"/>
                  </a:cubicBezTo>
                  <a:cubicBezTo>
                    <a:pt x="170" y="54"/>
                    <a:pt x="172" y="53"/>
                    <a:pt x="174" y="53"/>
                  </a:cubicBezTo>
                  <a:cubicBezTo>
                    <a:pt x="189" y="53"/>
                    <a:pt x="189" y="53"/>
                    <a:pt x="189" y="53"/>
                  </a:cubicBezTo>
                  <a:cubicBezTo>
                    <a:pt x="189" y="62"/>
                    <a:pt x="189" y="62"/>
                    <a:pt x="189" y="62"/>
                  </a:cubicBezTo>
                  <a:cubicBezTo>
                    <a:pt x="168" y="62"/>
                    <a:pt x="168" y="62"/>
                    <a:pt x="168" y="62"/>
                  </a:cubicBezTo>
                  <a:cubicBezTo>
                    <a:pt x="164" y="62"/>
                    <a:pt x="162" y="62"/>
                    <a:pt x="161" y="62"/>
                  </a:cubicBezTo>
                  <a:cubicBezTo>
                    <a:pt x="160" y="62"/>
                    <a:pt x="158" y="62"/>
                    <a:pt x="157" y="62"/>
                  </a:cubicBezTo>
                  <a:cubicBezTo>
                    <a:pt x="157" y="68"/>
                    <a:pt x="157" y="68"/>
                    <a:pt x="157" y="68"/>
                  </a:cubicBezTo>
                  <a:cubicBezTo>
                    <a:pt x="158" y="67"/>
                    <a:pt x="160" y="67"/>
                    <a:pt x="161" y="67"/>
                  </a:cubicBezTo>
                  <a:cubicBezTo>
                    <a:pt x="162" y="67"/>
                    <a:pt x="164" y="67"/>
                    <a:pt x="168" y="67"/>
                  </a:cubicBezTo>
                  <a:cubicBezTo>
                    <a:pt x="216" y="67"/>
                    <a:pt x="216" y="67"/>
                    <a:pt x="216" y="67"/>
                  </a:cubicBezTo>
                  <a:cubicBezTo>
                    <a:pt x="219" y="67"/>
                    <a:pt x="221" y="67"/>
                    <a:pt x="222" y="67"/>
                  </a:cubicBezTo>
                  <a:cubicBezTo>
                    <a:pt x="223" y="67"/>
                    <a:pt x="224" y="67"/>
                    <a:pt x="225" y="68"/>
                  </a:cubicBezTo>
                  <a:cubicBezTo>
                    <a:pt x="225" y="62"/>
                    <a:pt x="225" y="62"/>
                    <a:pt x="225" y="62"/>
                  </a:cubicBezTo>
                  <a:cubicBezTo>
                    <a:pt x="224" y="62"/>
                    <a:pt x="221" y="62"/>
                    <a:pt x="215" y="62"/>
                  </a:cubicBezTo>
                  <a:cubicBezTo>
                    <a:pt x="195" y="62"/>
                    <a:pt x="195" y="62"/>
                    <a:pt x="195" y="62"/>
                  </a:cubicBezTo>
                  <a:cubicBezTo>
                    <a:pt x="195" y="53"/>
                    <a:pt x="195" y="53"/>
                    <a:pt x="195" y="53"/>
                  </a:cubicBezTo>
                  <a:cubicBezTo>
                    <a:pt x="209" y="53"/>
                    <a:pt x="209" y="53"/>
                    <a:pt x="209" y="53"/>
                  </a:cubicBezTo>
                  <a:cubicBezTo>
                    <a:pt x="214" y="53"/>
                    <a:pt x="217" y="54"/>
                    <a:pt x="218" y="54"/>
                  </a:cubicBezTo>
                  <a:cubicBezTo>
                    <a:pt x="218" y="48"/>
                    <a:pt x="218" y="48"/>
                    <a:pt x="218" y="48"/>
                  </a:cubicBezTo>
                  <a:cubicBezTo>
                    <a:pt x="216" y="48"/>
                    <a:pt x="213" y="48"/>
                    <a:pt x="209" y="48"/>
                  </a:cubicBezTo>
                  <a:cubicBezTo>
                    <a:pt x="195" y="48"/>
                    <a:pt x="195" y="48"/>
                    <a:pt x="195" y="48"/>
                  </a:cubicBezTo>
                  <a:cubicBezTo>
                    <a:pt x="195" y="47"/>
                    <a:pt x="195" y="47"/>
                    <a:pt x="195" y="47"/>
                  </a:cubicBezTo>
                  <a:close/>
                  <a:moveTo>
                    <a:pt x="172" y="4"/>
                  </a:moveTo>
                  <a:cubicBezTo>
                    <a:pt x="182" y="4"/>
                    <a:pt x="182" y="4"/>
                    <a:pt x="182" y="4"/>
                  </a:cubicBezTo>
                  <a:cubicBezTo>
                    <a:pt x="184" y="4"/>
                    <a:pt x="188" y="4"/>
                    <a:pt x="191" y="4"/>
                  </a:cubicBezTo>
                  <a:cubicBezTo>
                    <a:pt x="182" y="21"/>
                    <a:pt x="182" y="21"/>
                    <a:pt x="182" y="21"/>
                  </a:cubicBezTo>
                  <a:cubicBezTo>
                    <a:pt x="188" y="26"/>
                    <a:pt x="190" y="31"/>
                    <a:pt x="188" y="35"/>
                  </a:cubicBezTo>
                  <a:cubicBezTo>
                    <a:pt x="187" y="37"/>
                    <a:pt x="184" y="39"/>
                    <a:pt x="177" y="41"/>
                  </a:cubicBezTo>
                  <a:cubicBezTo>
                    <a:pt x="177" y="38"/>
                    <a:pt x="176" y="36"/>
                    <a:pt x="173" y="34"/>
                  </a:cubicBezTo>
                  <a:cubicBezTo>
                    <a:pt x="178" y="34"/>
                    <a:pt x="182" y="33"/>
                    <a:pt x="182" y="32"/>
                  </a:cubicBezTo>
                  <a:cubicBezTo>
                    <a:pt x="182" y="29"/>
                    <a:pt x="180" y="26"/>
                    <a:pt x="176" y="21"/>
                  </a:cubicBezTo>
                  <a:cubicBezTo>
                    <a:pt x="177" y="19"/>
                    <a:pt x="179" y="15"/>
                    <a:pt x="182" y="9"/>
                  </a:cubicBezTo>
                  <a:cubicBezTo>
                    <a:pt x="169" y="9"/>
                    <a:pt x="169" y="9"/>
                    <a:pt x="169" y="9"/>
                  </a:cubicBezTo>
                  <a:cubicBezTo>
                    <a:pt x="169" y="36"/>
                    <a:pt x="169" y="36"/>
                    <a:pt x="169" y="36"/>
                  </a:cubicBezTo>
                  <a:cubicBezTo>
                    <a:pt x="169" y="38"/>
                    <a:pt x="169" y="41"/>
                    <a:pt x="169" y="43"/>
                  </a:cubicBezTo>
                  <a:cubicBezTo>
                    <a:pt x="169" y="44"/>
                    <a:pt x="169" y="44"/>
                    <a:pt x="169" y="45"/>
                  </a:cubicBezTo>
                  <a:cubicBezTo>
                    <a:pt x="162" y="45"/>
                    <a:pt x="162" y="45"/>
                    <a:pt x="162" y="45"/>
                  </a:cubicBezTo>
                  <a:cubicBezTo>
                    <a:pt x="162" y="44"/>
                    <a:pt x="163" y="42"/>
                    <a:pt x="163" y="41"/>
                  </a:cubicBezTo>
                  <a:cubicBezTo>
                    <a:pt x="163" y="40"/>
                    <a:pt x="163" y="39"/>
                    <a:pt x="163" y="36"/>
                  </a:cubicBezTo>
                  <a:cubicBezTo>
                    <a:pt x="163" y="14"/>
                    <a:pt x="163" y="14"/>
                    <a:pt x="163" y="14"/>
                  </a:cubicBezTo>
                  <a:cubicBezTo>
                    <a:pt x="163" y="10"/>
                    <a:pt x="163" y="7"/>
                    <a:pt x="162" y="4"/>
                  </a:cubicBezTo>
                  <a:cubicBezTo>
                    <a:pt x="162" y="4"/>
                    <a:pt x="162" y="4"/>
                    <a:pt x="162" y="4"/>
                  </a:cubicBezTo>
                  <a:cubicBezTo>
                    <a:pt x="163" y="4"/>
                    <a:pt x="163" y="4"/>
                    <a:pt x="164" y="4"/>
                  </a:cubicBezTo>
                  <a:cubicBezTo>
                    <a:pt x="166" y="4"/>
                    <a:pt x="169" y="4"/>
                    <a:pt x="172" y="4"/>
                  </a:cubicBezTo>
                  <a:close/>
                  <a:moveTo>
                    <a:pt x="287" y="7"/>
                  </a:moveTo>
                  <a:cubicBezTo>
                    <a:pt x="287" y="6"/>
                    <a:pt x="287" y="4"/>
                    <a:pt x="288" y="2"/>
                  </a:cubicBezTo>
                  <a:cubicBezTo>
                    <a:pt x="288" y="2"/>
                    <a:pt x="289" y="1"/>
                    <a:pt x="288" y="1"/>
                  </a:cubicBezTo>
                  <a:cubicBezTo>
                    <a:pt x="288" y="1"/>
                    <a:pt x="287" y="0"/>
                    <a:pt x="284" y="0"/>
                  </a:cubicBezTo>
                  <a:cubicBezTo>
                    <a:pt x="282" y="0"/>
                    <a:pt x="281" y="0"/>
                    <a:pt x="281" y="0"/>
                  </a:cubicBezTo>
                  <a:cubicBezTo>
                    <a:pt x="281" y="0"/>
                    <a:pt x="281" y="0"/>
                    <a:pt x="281" y="1"/>
                  </a:cubicBezTo>
                  <a:cubicBezTo>
                    <a:pt x="281" y="3"/>
                    <a:pt x="281" y="5"/>
                    <a:pt x="281" y="7"/>
                  </a:cubicBezTo>
                  <a:cubicBezTo>
                    <a:pt x="266" y="7"/>
                    <a:pt x="266" y="7"/>
                    <a:pt x="266" y="7"/>
                  </a:cubicBezTo>
                  <a:cubicBezTo>
                    <a:pt x="266" y="6"/>
                    <a:pt x="266" y="4"/>
                    <a:pt x="267" y="2"/>
                  </a:cubicBezTo>
                  <a:cubicBezTo>
                    <a:pt x="267" y="2"/>
                    <a:pt x="267" y="1"/>
                    <a:pt x="267" y="1"/>
                  </a:cubicBezTo>
                  <a:cubicBezTo>
                    <a:pt x="267" y="0"/>
                    <a:pt x="264" y="0"/>
                    <a:pt x="259" y="0"/>
                  </a:cubicBezTo>
                  <a:cubicBezTo>
                    <a:pt x="259" y="0"/>
                    <a:pt x="259" y="0"/>
                    <a:pt x="259" y="0"/>
                  </a:cubicBezTo>
                  <a:cubicBezTo>
                    <a:pt x="260" y="2"/>
                    <a:pt x="260" y="4"/>
                    <a:pt x="260" y="7"/>
                  </a:cubicBezTo>
                  <a:cubicBezTo>
                    <a:pt x="248" y="7"/>
                    <a:pt x="248" y="7"/>
                    <a:pt x="248" y="7"/>
                  </a:cubicBezTo>
                  <a:cubicBezTo>
                    <a:pt x="247" y="7"/>
                    <a:pt x="244" y="7"/>
                    <a:pt x="240" y="7"/>
                  </a:cubicBezTo>
                  <a:cubicBezTo>
                    <a:pt x="240" y="13"/>
                    <a:pt x="240" y="13"/>
                    <a:pt x="240" y="13"/>
                  </a:cubicBezTo>
                  <a:cubicBezTo>
                    <a:pt x="242" y="12"/>
                    <a:pt x="245" y="12"/>
                    <a:pt x="248" y="12"/>
                  </a:cubicBezTo>
                  <a:cubicBezTo>
                    <a:pt x="260" y="12"/>
                    <a:pt x="260" y="12"/>
                    <a:pt x="260" y="12"/>
                  </a:cubicBezTo>
                  <a:cubicBezTo>
                    <a:pt x="260" y="15"/>
                    <a:pt x="260" y="17"/>
                    <a:pt x="259" y="18"/>
                  </a:cubicBezTo>
                  <a:cubicBezTo>
                    <a:pt x="266" y="18"/>
                    <a:pt x="266" y="18"/>
                    <a:pt x="266" y="18"/>
                  </a:cubicBezTo>
                  <a:cubicBezTo>
                    <a:pt x="266" y="18"/>
                    <a:pt x="266" y="18"/>
                    <a:pt x="266" y="18"/>
                  </a:cubicBezTo>
                  <a:cubicBezTo>
                    <a:pt x="266" y="17"/>
                    <a:pt x="266" y="15"/>
                    <a:pt x="266" y="12"/>
                  </a:cubicBezTo>
                  <a:cubicBezTo>
                    <a:pt x="281" y="12"/>
                    <a:pt x="281" y="12"/>
                    <a:pt x="281" y="12"/>
                  </a:cubicBezTo>
                  <a:cubicBezTo>
                    <a:pt x="281" y="15"/>
                    <a:pt x="281" y="17"/>
                    <a:pt x="281" y="18"/>
                  </a:cubicBezTo>
                  <a:cubicBezTo>
                    <a:pt x="287" y="18"/>
                    <a:pt x="287" y="18"/>
                    <a:pt x="287" y="18"/>
                  </a:cubicBezTo>
                  <a:cubicBezTo>
                    <a:pt x="287" y="17"/>
                    <a:pt x="287" y="15"/>
                    <a:pt x="287" y="12"/>
                  </a:cubicBezTo>
                  <a:cubicBezTo>
                    <a:pt x="297" y="12"/>
                    <a:pt x="297" y="12"/>
                    <a:pt x="297" y="12"/>
                  </a:cubicBezTo>
                  <a:cubicBezTo>
                    <a:pt x="300" y="12"/>
                    <a:pt x="304" y="12"/>
                    <a:pt x="308" y="13"/>
                  </a:cubicBezTo>
                  <a:cubicBezTo>
                    <a:pt x="308" y="7"/>
                    <a:pt x="308" y="7"/>
                    <a:pt x="308" y="7"/>
                  </a:cubicBezTo>
                  <a:cubicBezTo>
                    <a:pt x="305" y="7"/>
                    <a:pt x="302" y="7"/>
                    <a:pt x="298" y="7"/>
                  </a:cubicBezTo>
                  <a:cubicBezTo>
                    <a:pt x="287" y="7"/>
                    <a:pt x="287" y="7"/>
                    <a:pt x="287" y="7"/>
                  </a:cubicBezTo>
                  <a:close/>
                  <a:moveTo>
                    <a:pt x="276" y="21"/>
                  </a:moveTo>
                  <a:cubicBezTo>
                    <a:pt x="294" y="21"/>
                    <a:pt x="294" y="21"/>
                    <a:pt x="294" y="21"/>
                  </a:cubicBezTo>
                  <a:cubicBezTo>
                    <a:pt x="298" y="21"/>
                    <a:pt x="300" y="21"/>
                    <a:pt x="302" y="20"/>
                  </a:cubicBezTo>
                  <a:cubicBezTo>
                    <a:pt x="298" y="27"/>
                    <a:pt x="293" y="33"/>
                    <a:pt x="288" y="37"/>
                  </a:cubicBezTo>
                  <a:cubicBezTo>
                    <a:pt x="295" y="39"/>
                    <a:pt x="302" y="41"/>
                    <a:pt x="310" y="41"/>
                  </a:cubicBezTo>
                  <a:cubicBezTo>
                    <a:pt x="308" y="42"/>
                    <a:pt x="307" y="45"/>
                    <a:pt x="306" y="48"/>
                  </a:cubicBezTo>
                  <a:cubicBezTo>
                    <a:pt x="296" y="46"/>
                    <a:pt x="289" y="44"/>
                    <a:pt x="283" y="40"/>
                  </a:cubicBezTo>
                  <a:cubicBezTo>
                    <a:pt x="279" y="42"/>
                    <a:pt x="272" y="45"/>
                    <a:pt x="262" y="49"/>
                  </a:cubicBezTo>
                  <a:cubicBezTo>
                    <a:pt x="260" y="49"/>
                    <a:pt x="260" y="49"/>
                    <a:pt x="260" y="49"/>
                  </a:cubicBezTo>
                  <a:cubicBezTo>
                    <a:pt x="258" y="47"/>
                    <a:pt x="257" y="45"/>
                    <a:pt x="256" y="44"/>
                  </a:cubicBezTo>
                  <a:cubicBezTo>
                    <a:pt x="255" y="44"/>
                    <a:pt x="255" y="44"/>
                    <a:pt x="255" y="44"/>
                  </a:cubicBezTo>
                  <a:cubicBezTo>
                    <a:pt x="262" y="43"/>
                    <a:pt x="269" y="41"/>
                    <a:pt x="278" y="37"/>
                  </a:cubicBezTo>
                  <a:cubicBezTo>
                    <a:pt x="275" y="35"/>
                    <a:pt x="273" y="33"/>
                    <a:pt x="270" y="29"/>
                  </a:cubicBezTo>
                  <a:cubicBezTo>
                    <a:pt x="270" y="30"/>
                    <a:pt x="269" y="31"/>
                    <a:pt x="268" y="32"/>
                  </a:cubicBezTo>
                  <a:cubicBezTo>
                    <a:pt x="266" y="35"/>
                    <a:pt x="265" y="36"/>
                    <a:pt x="264" y="37"/>
                  </a:cubicBezTo>
                  <a:cubicBezTo>
                    <a:pt x="262" y="36"/>
                    <a:pt x="260" y="35"/>
                    <a:pt x="258" y="35"/>
                  </a:cubicBezTo>
                  <a:cubicBezTo>
                    <a:pt x="258" y="35"/>
                    <a:pt x="257" y="35"/>
                    <a:pt x="257" y="35"/>
                  </a:cubicBezTo>
                  <a:cubicBezTo>
                    <a:pt x="263" y="31"/>
                    <a:pt x="268" y="24"/>
                    <a:pt x="273" y="15"/>
                  </a:cubicBezTo>
                  <a:cubicBezTo>
                    <a:pt x="273" y="15"/>
                    <a:pt x="273" y="15"/>
                    <a:pt x="274" y="15"/>
                  </a:cubicBezTo>
                  <a:cubicBezTo>
                    <a:pt x="278" y="16"/>
                    <a:pt x="280" y="17"/>
                    <a:pt x="280" y="18"/>
                  </a:cubicBezTo>
                  <a:cubicBezTo>
                    <a:pt x="280" y="18"/>
                    <a:pt x="279" y="18"/>
                    <a:pt x="279" y="19"/>
                  </a:cubicBezTo>
                  <a:cubicBezTo>
                    <a:pt x="277" y="20"/>
                    <a:pt x="277" y="20"/>
                    <a:pt x="276" y="21"/>
                  </a:cubicBezTo>
                  <a:close/>
                  <a:moveTo>
                    <a:pt x="260" y="24"/>
                  </a:moveTo>
                  <a:cubicBezTo>
                    <a:pt x="255" y="29"/>
                    <a:pt x="255" y="29"/>
                    <a:pt x="255" y="29"/>
                  </a:cubicBezTo>
                  <a:cubicBezTo>
                    <a:pt x="251" y="26"/>
                    <a:pt x="247" y="23"/>
                    <a:pt x="244" y="21"/>
                  </a:cubicBezTo>
                  <a:cubicBezTo>
                    <a:pt x="248" y="16"/>
                    <a:pt x="248" y="16"/>
                    <a:pt x="248" y="16"/>
                  </a:cubicBezTo>
                  <a:cubicBezTo>
                    <a:pt x="250" y="18"/>
                    <a:pt x="254" y="20"/>
                    <a:pt x="260" y="24"/>
                  </a:cubicBezTo>
                  <a:close/>
                  <a:moveTo>
                    <a:pt x="292" y="26"/>
                  </a:moveTo>
                  <a:cubicBezTo>
                    <a:pt x="273" y="26"/>
                    <a:pt x="273" y="26"/>
                    <a:pt x="273" y="26"/>
                  </a:cubicBezTo>
                  <a:cubicBezTo>
                    <a:pt x="277" y="31"/>
                    <a:pt x="280" y="34"/>
                    <a:pt x="283" y="34"/>
                  </a:cubicBezTo>
                  <a:cubicBezTo>
                    <a:pt x="286" y="32"/>
                    <a:pt x="289" y="29"/>
                    <a:pt x="292" y="26"/>
                  </a:cubicBezTo>
                  <a:close/>
                  <a:moveTo>
                    <a:pt x="254" y="36"/>
                  </a:moveTo>
                  <a:cubicBezTo>
                    <a:pt x="254" y="36"/>
                    <a:pt x="253" y="35"/>
                    <a:pt x="252" y="34"/>
                  </a:cubicBezTo>
                  <a:cubicBezTo>
                    <a:pt x="248" y="32"/>
                    <a:pt x="245" y="31"/>
                    <a:pt x="243" y="30"/>
                  </a:cubicBezTo>
                  <a:cubicBezTo>
                    <a:pt x="239" y="35"/>
                    <a:pt x="239" y="35"/>
                    <a:pt x="239" y="35"/>
                  </a:cubicBezTo>
                  <a:cubicBezTo>
                    <a:pt x="243" y="36"/>
                    <a:pt x="247" y="39"/>
                    <a:pt x="250" y="41"/>
                  </a:cubicBezTo>
                  <a:cubicBezTo>
                    <a:pt x="254" y="36"/>
                    <a:pt x="254" y="36"/>
                    <a:pt x="254" y="36"/>
                  </a:cubicBezTo>
                  <a:close/>
                  <a:moveTo>
                    <a:pt x="251" y="45"/>
                  </a:moveTo>
                  <a:cubicBezTo>
                    <a:pt x="248" y="54"/>
                    <a:pt x="245" y="61"/>
                    <a:pt x="241" y="65"/>
                  </a:cubicBezTo>
                  <a:cubicBezTo>
                    <a:pt x="249" y="69"/>
                    <a:pt x="249" y="69"/>
                    <a:pt x="249" y="69"/>
                  </a:cubicBezTo>
                  <a:cubicBezTo>
                    <a:pt x="249" y="66"/>
                    <a:pt x="252" y="59"/>
                    <a:pt x="256" y="49"/>
                  </a:cubicBezTo>
                  <a:cubicBezTo>
                    <a:pt x="251" y="45"/>
                    <a:pt x="251" y="45"/>
                    <a:pt x="251" y="45"/>
                  </a:cubicBezTo>
                  <a:close/>
                  <a:moveTo>
                    <a:pt x="272" y="52"/>
                  </a:moveTo>
                  <a:cubicBezTo>
                    <a:pt x="293" y="52"/>
                    <a:pt x="293" y="52"/>
                    <a:pt x="293" y="52"/>
                  </a:cubicBezTo>
                  <a:cubicBezTo>
                    <a:pt x="293" y="61"/>
                    <a:pt x="293" y="61"/>
                    <a:pt x="293" y="61"/>
                  </a:cubicBezTo>
                  <a:cubicBezTo>
                    <a:pt x="272" y="61"/>
                    <a:pt x="272" y="61"/>
                    <a:pt x="272" y="61"/>
                  </a:cubicBezTo>
                  <a:cubicBezTo>
                    <a:pt x="272" y="52"/>
                    <a:pt x="272" y="52"/>
                    <a:pt x="272" y="52"/>
                  </a:cubicBezTo>
                  <a:close/>
                  <a:moveTo>
                    <a:pt x="266" y="48"/>
                  </a:moveTo>
                  <a:cubicBezTo>
                    <a:pt x="266" y="48"/>
                    <a:pt x="266" y="50"/>
                    <a:pt x="266" y="54"/>
                  </a:cubicBezTo>
                  <a:cubicBezTo>
                    <a:pt x="266" y="63"/>
                    <a:pt x="266" y="63"/>
                    <a:pt x="266" y="63"/>
                  </a:cubicBezTo>
                  <a:cubicBezTo>
                    <a:pt x="266" y="67"/>
                    <a:pt x="266" y="69"/>
                    <a:pt x="266" y="70"/>
                  </a:cubicBezTo>
                  <a:cubicBezTo>
                    <a:pt x="272" y="70"/>
                    <a:pt x="272" y="70"/>
                    <a:pt x="272" y="70"/>
                  </a:cubicBezTo>
                  <a:cubicBezTo>
                    <a:pt x="272" y="68"/>
                    <a:pt x="272" y="67"/>
                    <a:pt x="272" y="65"/>
                  </a:cubicBezTo>
                  <a:cubicBezTo>
                    <a:pt x="293" y="65"/>
                    <a:pt x="293" y="65"/>
                    <a:pt x="293" y="65"/>
                  </a:cubicBezTo>
                  <a:cubicBezTo>
                    <a:pt x="293" y="69"/>
                    <a:pt x="293" y="70"/>
                    <a:pt x="293" y="70"/>
                  </a:cubicBezTo>
                  <a:cubicBezTo>
                    <a:pt x="300" y="70"/>
                    <a:pt x="300" y="70"/>
                    <a:pt x="300" y="70"/>
                  </a:cubicBezTo>
                  <a:cubicBezTo>
                    <a:pt x="299" y="70"/>
                    <a:pt x="299" y="67"/>
                    <a:pt x="299" y="62"/>
                  </a:cubicBezTo>
                  <a:cubicBezTo>
                    <a:pt x="299" y="55"/>
                    <a:pt x="299" y="55"/>
                    <a:pt x="299" y="55"/>
                  </a:cubicBezTo>
                  <a:cubicBezTo>
                    <a:pt x="299" y="47"/>
                    <a:pt x="299" y="47"/>
                    <a:pt x="299" y="47"/>
                  </a:cubicBezTo>
                  <a:cubicBezTo>
                    <a:pt x="292" y="48"/>
                    <a:pt x="292" y="48"/>
                    <a:pt x="292" y="48"/>
                  </a:cubicBezTo>
                  <a:cubicBezTo>
                    <a:pt x="272" y="48"/>
                    <a:pt x="272" y="48"/>
                    <a:pt x="272" y="48"/>
                  </a:cubicBezTo>
                  <a:lnTo>
                    <a:pt x="266" y="4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30"/>
            <p:cNvSpPr>
              <a:spLocks noEditPoints="1"/>
            </p:cNvSpPr>
            <p:nvPr/>
          </p:nvSpPr>
          <p:spPr bwMode="auto">
            <a:xfrm>
              <a:off x="3740" y="1082"/>
              <a:ext cx="485" cy="595"/>
            </a:xfrm>
            <a:custGeom>
              <a:avLst/>
              <a:gdLst>
                <a:gd name="T0" fmla="*/ 97 w 485"/>
                <a:gd name="T1" fmla="*/ 271 h 595"/>
                <a:gd name="T2" fmla="*/ 91 w 485"/>
                <a:gd name="T3" fmla="*/ 268 h 595"/>
                <a:gd name="T4" fmla="*/ 89 w 485"/>
                <a:gd name="T5" fmla="*/ 263 h 595"/>
                <a:gd name="T6" fmla="*/ 62 w 485"/>
                <a:gd name="T7" fmla="*/ 147 h 595"/>
                <a:gd name="T8" fmla="*/ 30 w 485"/>
                <a:gd name="T9" fmla="*/ 137 h 595"/>
                <a:gd name="T10" fmla="*/ 11 w 485"/>
                <a:gd name="T11" fmla="*/ 145 h 595"/>
                <a:gd name="T12" fmla="*/ 0 w 485"/>
                <a:gd name="T13" fmla="*/ 163 h 595"/>
                <a:gd name="T14" fmla="*/ 32 w 485"/>
                <a:gd name="T15" fmla="*/ 319 h 595"/>
                <a:gd name="T16" fmla="*/ 38 w 485"/>
                <a:gd name="T17" fmla="*/ 332 h 595"/>
                <a:gd name="T18" fmla="*/ 51 w 485"/>
                <a:gd name="T19" fmla="*/ 335 h 595"/>
                <a:gd name="T20" fmla="*/ 145 w 485"/>
                <a:gd name="T21" fmla="*/ 338 h 595"/>
                <a:gd name="T22" fmla="*/ 193 w 485"/>
                <a:gd name="T23" fmla="*/ 429 h 595"/>
                <a:gd name="T24" fmla="*/ 27 w 485"/>
                <a:gd name="T25" fmla="*/ 539 h 595"/>
                <a:gd name="T26" fmla="*/ 16 w 485"/>
                <a:gd name="T27" fmla="*/ 552 h 595"/>
                <a:gd name="T28" fmla="*/ 13 w 485"/>
                <a:gd name="T29" fmla="*/ 563 h 595"/>
                <a:gd name="T30" fmla="*/ 24 w 485"/>
                <a:gd name="T31" fmla="*/ 584 h 595"/>
                <a:gd name="T32" fmla="*/ 40 w 485"/>
                <a:gd name="T33" fmla="*/ 592 h 595"/>
                <a:gd name="T34" fmla="*/ 51 w 485"/>
                <a:gd name="T35" fmla="*/ 592 h 595"/>
                <a:gd name="T36" fmla="*/ 279 w 485"/>
                <a:gd name="T37" fmla="*/ 448 h 595"/>
                <a:gd name="T38" fmla="*/ 303 w 485"/>
                <a:gd name="T39" fmla="*/ 434 h 595"/>
                <a:gd name="T40" fmla="*/ 303 w 485"/>
                <a:gd name="T41" fmla="*/ 434 h 595"/>
                <a:gd name="T42" fmla="*/ 416 w 485"/>
                <a:gd name="T43" fmla="*/ 488 h 595"/>
                <a:gd name="T44" fmla="*/ 418 w 485"/>
                <a:gd name="T45" fmla="*/ 493 h 595"/>
                <a:gd name="T46" fmla="*/ 421 w 485"/>
                <a:gd name="T47" fmla="*/ 582 h 595"/>
                <a:gd name="T48" fmla="*/ 432 w 485"/>
                <a:gd name="T49" fmla="*/ 590 h 595"/>
                <a:gd name="T50" fmla="*/ 464 w 485"/>
                <a:gd name="T51" fmla="*/ 595 h 595"/>
                <a:gd name="T52" fmla="*/ 480 w 485"/>
                <a:gd name="T53" fmla="*/ 587 h 595"/>
                <a:gd name="T54" fmla="*/ 483 w 485"/>
                <a:gd name="T55" fmla="*/ 582 h 595"/>
                <a:gd name="T56" fmla="*/ 485 w 485"/>
                <a:gd name="T57" fmla="*/ 469 h 595"/>
                <a:gd name="T58" fmla="*/ 483 w 485"/>
                <a:gd name="T59" fmla="*/ 458 h 595"/>
                <a:gd name="T60" fmla="*/ 330 w 485"/>
                <a:gd name="T61" fmla="*/ 367 h 595"/>
                <a:gd name="T62" fmla="*/ 217 w 485"/>
                <a:gd name="T63" fmla="*/ 8 h 595"/>
                <a:gd name="T64" fmla="*/ 201 w 485"/>
                <a:gd name="T65" fmla="*/ 0 h 595"/>
                <a:gd name="T66" fmla="*/ 182 w 485"/>
                <a:gd name="T67" fmla="*/ 3 h 595"/>
                <a:gd name="T68" fmla="*/ 164 w 485"/>
                <a:gd name="T69" fmla="*/ 19 h 595"/>
                <a:gd name="T70" fmla="*/ 214 w 485"/>
                <a:gd name="T71" fmla="*/ 271 h 595"/>
                <a:gd name="T72" fmla="*/ 284 w 485"/>
                <a:gd name="T73" fmla="*/ 568 h 595"/>
                <a:gd name="T74" fmla="*/ 265 w 485"/>
                <a:gd name="T75" fmla="*/ 541 h 595"/>
                <a:gd name="T76" fmla="*/ 265 w 485"/>
                <a:gd name="T77" fmla="*/ 509 h 595"/>
                <a:gd name="T78" fmla="*/ 279 w 485"/>
                <a:gd name="T79" fmla="*/ 488 h 595"/>
                <a:gd name="T80" fmla="*/ 311 w 485"/>
                <a:gd name="T81" fmla="*/ 477 h 595"/>
                <a:gd name="T82" fmla="*/ 343 w 485"/>
                <a:gd name="T83" fmla="*/ 488 h 595"/>
                <a:gd name="T84" fmla="*/ 359 w 485"/>
                <a:gd name="T85" fmla="*/ 507 h 595"/>
                <a:gd name="T86" fmla="*/ 362 w 485"/>
                <a:gd name="T87" fmla="*/ 533 h 595"/>
                <a:gd name="T88" fmla="*/ 349 w 485"/>
                <a:gd name="T89" fmla="*/ 563 h 595"/>
                <a:gd name="T90" fmla="*/ 324 w 485"/>
                <a:gd name="T91" fmla="*/ 576 h 595"/>
                <a:gd name="T92" fmla="*/ 102 w 485"/>
                <a:gd name="T93" fmla="*/ 458 h 595"/>
                <a:gd name="T94" fmla="*/ 72 w 485"/>
                <a:gd name="T95" fmla="*/ 445 h 595"/>
                <a:gd name="T96" fmla="*/ 72 w 485"/>
                <a:gd name="T97" fmla="*/ 445 h 595"/>
                <a:gd name="T98" fmla="*/ 349 w 485"/>
                <a:gd name="T99" fmla="*/ 351 h 595"/>
                <a:gd name="T100" fmla="*/ 314 w 485"/>
                <a:gd name="T101" fmla="*/ 139 h 595"/>
                <a:gd name="T102" fmla="*/ 97 w 485"/>
                <a:gd name="T103" fmla="*/ 8 h 595"/>
                <a:gd name="T104" fmla="*/ 67 w 485"/>
                <a:gd name="T105" fmla="*/ 134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5" h="595">
                  <a:moveTo>
                    <a:pt x="214" y="271"/>
                  </a:moveTo>
                  <a:lnTo>
                    <a:pt x="107" y="271"/>
                  </a:lnTo>
                  <a:lnTo>
                    <a:pt x="99" y="271"/>
                  </a:lnTo>
                  <a:lnTo>
                    <a:pt x="97" y="271"/>
                  </a:lnTo>
                  <a:lnTo>
                    <a:pt x="97" y="271"/>
                  </a:lnTo>
                  <a:lnTo>
                    <a:pt x="94" y="271"/>
                  </a:lnTo>
                  <a:lnTo>
                    <a:pt x="94" y="271"/>
                  </a:lnTo>
                  <a:lnTo>
                    <a:pt x="94" y="268"/>
                  </a:lnTo>
                  <a:lnTo>
                    <a:pt x="94" y="268"/>
                  </a:lnTo>
                  <a:lnTo>
                    <a:pt x="91" y="268"/>
                  </a:lnTo>
                  <a:lnTo>
                    <a:pt x="91" y="268"/>
                  </a:lnTo>
                  <a:lnTo>
                    <a:pt x="91" y="268"/>
                  </a:lnTo>
                  <a:lnTo>
                    <a:pt x="91" y="268"/>
                  </a:lnTo>
                  <a:lnTo>
                    <a:pt x="91" y="265"/>
                  </a:lnTo>
                  <a:lnTo>
                    <a:pt x="89" y="263"/>
                  </a:lnTo>
                  <a:lnTo>
                    <a:pt x="83" y="236"/>
                  </a:lnTo>
                  <a:lnTo>
                    <a:pt x="67" y="166"/>
                  </a:lnTo>
                  <a:lnTo>
                    <a:pt x="62" y="150"/>
                  </a:lnTo>
                  <a:lnTo>
                    <a:pt x="62" y="147"/>
                  </a:lnTo>
                  <a:lnTo>
                    <a:pt x="62" y="147"/>
                  </a:lnTo>
                  <a:lnTo>
                    <a:pt x="46" y="137"/>
                  </a:lnTo>
                  <a:lnTo>
                    <a:pt x="40" y="137"/>
                  </a:lnTo>
                  <a:lnTo>
                    <a:pt x="35" y="137"/>
                  </a:lnTo>
                  <a:lnTo>
                    <a:pt x="30" y="137"/>
                  </a:lnTo>
                  <a:lnTo>
                    <a:pt x="30" y="137"/>
                  </a:lnTo>
                  <a:lnTo>
                    <a:pt x="24" y="137"/>
                  </a:lnTo>
                  <a:lnTo>
                    <a:pt x="21" y="139"/>
                  </a:lnTo>
                  <a:lnTo>
                    <a:pt x="16" y="139"/>
                  </a:lnTo>
                  <a:lnTo>
                    <a:pt x="13" y="142"/>
                  </a:lnTo>
                  <a:lnTo>
                    <a:pt x="11" y="145"/>
                  </a:lnTo>
                  <a:lnTo>
                    <a:pt x="8" y="147"/>
                  </a:lnTo>
                  <a:lnTo>
                    <a:pt x="5" y="150"/>
                  </a:lnTo>
                  <a:lnTo>
                    <a:pt x="5" y="153"/>
                  </a:lnTo>
                  <a:lnTo>
                    <a:pt x="3" y="155"/>
                  </a:lnTo>
                  <a:lnTo>
                    <a:pt x="0" y="163"/>
                  </a:lnTo>
                  <a:lnTo>
                    <a:pt x="0" y="166"/>
                  </a:lnTo>
                  <a:lnTo>
                    <a:pt x="0" y="169"/>
                  </a:lnTo>
                  <a:lnTo>
                    <a:pt x="3" y="188"/>
                  </a:lnTo>
                  <a:lnTo>
                    <a:pt x="21" y="284"/>
                  </a:lnTo>
                  <a:lnTo>
                    <a:pt x="32" y="319"/>
                  </a:lnTo>
                  <a:lnTo>
                    <a:pt x="35" y="327"/>
                  </a:lnTo>
                  <a:lnTo>
                    <a:pt x="35" y="327"/>
                  </a:lnTo>
                  <a:lnTo>
                    <a:pt x="35" y="327"/>
                  </a:lnTo>
                  <a:lnTo>
                    <a:pt x="38" y="330"/>
                  </a:lnTo>
                  <a:lnTo>
                    <a:pt x="38" y="332"/>
                  </a:lnTo>
                  <a:lnTo>
                    <a:pt x="40" y="332"/>
                  </a:lnTo>
                  <a:lnTo>
                    <a:pt x="40" y="335"/>
                  </a:lnTo>
                  <a:lnTo>
                    <a:pt x="43" y="335"/>
                  </a:lnTo>
                  <a:lnTo>
                    <a:pt x="46" y="335"/>
                  </a:lnTo>
                  <a:lnTo>
                    <a:pt x="51" y="335"/>
                  </a:lnTo>
                  <a:lnTo>
                    <a:pt x="59" y="338"/>
                  </a:lnTo>
                  <a:lnTo>
                    <a:pt x="137" y="338"/>
                  </a:lnTo>
                  <a:lnTo>
                    <a:pt x="142" y="338"/>
                  </a:lnTo>
                  <a:lnTo>
                    <a:pt x="145" y="338"/>
                  </a:lnTo>
                  <a:lnTo>
                    <a:pt x="145" y="338"/>
                  </a:lnTo>
                  <a:lnTo>
                    <a:pt x="147" y="338"/>
                  </a:lnTo>
                  <a:lnTo>
                    <a:pt x="147" y="338"/>
                  </a:lnTo>
                  <a:lnTo>
                    <a:pt x="150" y="340"/>
                  </a:lnTo>
                  <a:lnTo>
                    <a:pt x="196" y="429"/>
                  </a:lnTo>
                  <a:lnTo>
                    <a:pt x="193" y="429"/>
                  </a:lnTo>
                  <a:lnTo>
                    <a:pt x="193" y="429"/>
                  </a:lnTo>
                  <a:lnTo>
                    <a:pt x="188" y="434"/>
                  </a:lnTo>
                  <a:lnTo>
                    <a:pt x="147" y="458"/>
                  </a:lnTo>
                  <a:lnTo>
                    <a:pt x="46" y="523"/>
                  </a:lnTo>
                  <a:lnTo>
                    <a:pt x="27" y="539"/>
                  </a:lnTo>
                  <a:lnTo>
                    <a:pt x="21" y="541"/>
                  </a:lnTo>
                  <a:lnTo>
                    <a:pt x="21" y="541"/>
                  </a:lnTo>
                  <a:lnTo>
                    <a:pt x="19" y="544"/>
                  </a:lnTo>
                  <a:lnTo>
                    <a:pt x="16" y="550"/>
                  </a:lnTo>
                  <a:lnTo>
                    <a:pt x="16" y="552"/>
                  </a:lnTo>
                  <a:lnTo>
                    <a:pt x="13" y="555"/>
                  </a:lnTo>
                  <a:lnTo>
                    <a:pt x="13" y="558"/>
                  </a:lnTo>
                  <a:lnTo>
                    <a:pt x="13" y="560"/>
                  </a:lnTo>
                  <a:lnTo>
                    <a:pt x="13" y="560"/>
                  </a:lnTo>
                  <a:lnTo>
                    <a:pt x="13" y="563"/>
                  </a:lnTo>
                  <a:lnTo>
                    <a:pt x="13" y="568"/>
                  </a:lnTo>
                  <a:lnTo>
                    <a:pt x="16" y="571"/>
                  </a:lnTo>
                  <a:lnTo>
                    <a:pt x="19" y="576"/>
                  </a:lnTo>
                  <a:lnTo>
                    <a:pt x="21" y="579"/>
                  </a:lnTo>
                  <a:lnTo>
                    <a:pt x="24" y="584"/>
                  </a:lnTo>
                  <a:lnTo>
                    <a:pt x="27" y="587"/>
                  </a:lnTo>
                  <a:lnTo>
                    <a:pt x="30" y="590"/>
                  </a:lnTo>
                  <a:lnTo>
                    <a:pt x="32" y="590"/>
                  </a:lnTo>
                  <a:lnTo>
                    <a:pt x="35" y="592"/>
                  </a:lnTo>
                  <a:lnTo>
                    <a:pt x="40" y="592"/>
                  </a:lnTo>
                  <a:lnTo>
                    <a:pt x="46" y="595"/>
                  </a:lnTo>
                  <a:lnTo>
                    <a:pt x="48" y="595"/>
                  </a:lnTo>
                  <a:lnTo>
                    <a:pt x="48" y="595"/>
                  </a:lnTo>
                  <a:lnTo>
                    <a:pt x="51" y="595"/>
                  </a:lnTo>
                  <a:lnTo>
                    <a:pt x="51" y="592"/>
                  </a:lnTo>
                  <a:lnTo>
                    <a:pt x="54" y="592"/>
                  </a:lnTo>
                  <a:lnTo>
                    <a:pt x="59" y="590"/>
                  </a:lnTo>
                  <a:lnTo>
                    <a:pt x="72" y="582"/>
                  </a:lnTo>
                  <a:lnTo>
                    <a:pt x="177" y="515"/>
                  </a:lnTo>
                  <a:lnTo>
                    <a:pt x="279" y="448"/>
                  </a:lnTo>
                  <a:lnTo>
                    <a:pt x="292" y="440"/>
                  </a:lnTo>
                  <a:lnTo>
                    <a:pt x="298" y="437"/>
                  </a:lnTo>
                  <a:lnTo>
                    <a:pt x="300" y="434"/>
                  </a:lnTo>
                  <a:lnTo>
                    <a:pt x="300" y="434"/>
                  </a:lnTo>
                  <a:lnTo>
                    <a:pt x="303" y="434"/>
                  </a:lnTo>
                  <a:lnTo>
                    <a:pt x="303" y="434"/>
                  </a:lnTo>
                  <a:lnTo>
                    <a:pt x="303" y="434"/>
                  </a:lnTo>
                  <a:lnTo>
                    <a:pt x="303" y="434"/>
                  </a:lnTo>
                  <a:lnTo>
                    <a:pt x="303" y="434"/>
                  </a:lnTo>
                  <a:lnTo>
                    <a:pt x="303" y="434"/>
                  </a:lnTo>
                  <a:lnTo>
                    <a:pt x="308" y="437"/>
                  </a:lnTo>
                  <a:lnTo>
                    <a:pt x="332" y="448"/>
                  </a:lnTo>
                  <a:lnTo>
                    <a:pt x="399" y="480"/>
                  </a:lnTo>
                  <a:lnTo>
                    <a:pt x="413" y="488"/>
                  </a:lnTo>
                  <a:lnTo>
                    <a:pt x="416" y="488"/>
                  </a:lnTo>
                  <a:lnTo>
                    <a:pt x="416" y="491"/>
                  </a:lnTo>
                  <a:lnTo>
                    <a:pt x="416" y="491"/>
                  </a:lnTo>
                  <a:lnTo>
                    <a:pt x="418" y="491"/>
                  </a:lnTo>
                  <a:lnTo>
                    <a:pt x="418" y="491"/>
                  </a:lnTo>
                  <a:lnTo>
                    <a:pt x="418" y="493"/>
                  </a:lnTo>
                  <a:lnTo>
                    <a:pt x="418" y="493"/>
                  </a:lnTo>
                  <a:lnTo>
                    <a:pt x="418" y="496"/>
                  </a:lnTo>
                  <a:lnTo>
                    <a:pt x="421" y="496"/>
                  </a:lnTo>
                  <a:lnTo>
                    <a:pt x="421" y="501"/>
                  </a:lnTo>
                  <a:lnTo>
                    <a:pt x="421" y="582"/>
                  </a:lnTo>
                  <a:lnTo>
                    <a:pt x="421" y="584"/>
                  </a:lnTo>
                  <a:lnTo>
                    <a:pt x="424" y="584"/>
                  </a:lnTo>
                  <a:lnTo>
                    <a:pt x="426" y="587"/>
                  </a:lnTo>
                  <a:lnTo>
                    <a:pt x="426" y="587"/>
                  </a:lnTo>
                  <a:lnTo>
                    <a:pt x="432" y="590"/>
                  </a:lnTo>
                  <a:lnTo>
                    <a:pt x="434" y="592"/>
                  </a:lnTo>
                  <a:lnTo>
                    <a:pt x="440" y="592"/>
                  </a:lnTo>
                  <a:lnTo>
                    <a:pt x="450" y="595"/>
                  </a:lnTo>
                  <a:lnTo>
                    <a:pt x="458" y="595"/>
                  </a:lnTo>
                  <a:lnTo>
                    <a:pt x="464" y="595"/>
                  </a:lnTo>
                  <a:lnTo>
                    <a:pt x="469" y="592"/>
                  </a:lnTo>
                  <a:lnTo>
                    <a:pt x="472" y="592"/>
                  </a:lnTo>
                  <a:lnTo>
                    <a:pt x="475" y="590"/>
                  </a:lnTo>
                  <a:lnTo>
                    <a:pt x="477" y="590"/>
                  </a:lnTo>
                  <a:lnTo>
                    <a:pt x="480" y="587"/>
                  </a:lnTo>
                  <a:lnTo>
                    <a:pt x="480" y="587"/>
                  </a:lnTo>
                  <a:lnTo>
                    <a:pt x="480" y="587"/>
                  </a:lnTo>
                  <a:lnTo>
                    <a:pt x="483" y="584"/>
                  </a:lnTo>
                  <a:lnTo>
                    <a:pt x="483" y="584"/>
                  </a:lnTo>
                  <a:lnTo>
                    <a:pt x="483" y="582"/>
                  </a:lnTo>
                  <a:lnTo>
                    <a:pt x="483" y="579"/>
                  </a:lnTo>
                  <a:lnTo>
                    <a:pt x="483" y="579"/>
                  </a:lnTo>
                  <a:lnTo>
                    <a:pt x="485" y="576"/>
                  </a:lnTo>
                  <a:lnTo>
                    <a:pt x="485" y="568"/>
                  </a:lnTo>
                  <a:lnTo>
                    <a:pt x="485" y="469"/>
                  </a:lnTo>
                  <a:lnTo>
                    <a:pt x="485" y="464"/>
                  </a:lnTo>
                  <a:lnTo>
                    <a:pt x="483" y="461"/>
                  </a:lnTo>
                  <a:lnTo>
                    <a:pt x="483" y="461"/>
                  </a:lnTo>
                  <a:lnTo>
                    <a:pt x="483" y="458"/>
                  </a:lnTo>
                  <a:lnTo>
                    <a:pt x="483" y="458"/>
                  </a:lnTo>
                  <a:lnTo>
                    <a:pt x="483" y="458"/>
                  </a:lnTo>
                  <a:lnTo>
                    <a:pt x="483" y="456"/>
                  </a:lnTo>
                  <a:lnTo>
                    <a:pt x="483" y="456"/>
                  </a:lnTo>
                  <a:lnTo>
                    <a:pt x="354" y="383"/>
                  </a:lnTo>
                  <a:lnTo>
                    <a:pt x="330" y="367"/>
                  </a:lnTo>
                  <a:lnTo>
                    <a:pt x="316" y="356"/>
                  </a:lnTo>
                  <a:lnTo>
                    <a:pt x="306" y="348"/>
                  </a:lnTo>
                  <a:lnTo>
                    <a:pt x="303" y="343"/>
                  </a:lnTo>
                  <a:lnTo>
                    <a:pt x="220" y="11"/>
                  </a:lnTo>
                  <a:lnTo>
                    <a:pt x="217" y="8"/>
                  </a:lnTo>
                  <a:lnTo>
                    <a:pt x="214" y="5"/>
                  </a:lnTo>
                  <a:lnTo>
                    <a:pt x="212" y="5"/>
                  </a:lnTo>
                  <a:lnTo>
                    <a:pt x="209" y="3"/>
                  </a:lnTo>
                  <a:lnTo>
                    <a:pt x="204" y="0"/>
                  </a:lnTo>
                  <a:lnTo>
                    <a:pt x="201" y="0"/>
                  </a:lnTo>
                  <a:lnTo>
                    <a:pt x="196" y="0"/>
                  </a:lnTo>
                  <a:lnTo>
                    <a:pt x="193" y="0"/>
                  </a:lnTo>
                  <a:lnTo>
                    <a:pt x="190" y="0"/>
                  </a:lnTo>
                  <a:lnTo>
                    <a:pt x="188" y="0"/>
                  </a:lnTo>
                  <a:lnTo>
                    <a:pt x="182" y="3"/>
                  </a:lnTo>
                  <a:lnTo>
                    <a:pt x="177" y="5"/>
                  </a:lnTo>
                  <a:lnTo>
                    <a:pt x="172" y="8"/>
                  </a:lnTo>
                  <a:lnTo>
                    <a:pt x="169" y="13"/>
                  </a:lnTo>
                  <a:lnTo>
                    <a:pt x="166" y="16"/>
                  </a:lnTo>
                  <a:lnTo>
                    <a:pt x="164" y="19"/>
                  </a:lnTo>
                  <a:lnTo>
                    <a:pt x="161" y="19"/>
                  </a:lnTo>
                  <a:lnTo>
                    <a:pt x="161" y="21"/>
                  </a:lnTo>
                  <a:lnTo>
                    <a:pt x="161" y="24"/>
                  </a:lnTo>
                  <a:lnTo>
                    <a:pt x="214" y="271"/>
                  </a:lnTo>
                  <a:lnTo>
                    <a:pt x="214" y="271"/>
                  </a:lnTo>
                  <a:lnTo>
                    <a:pt x="214" y="271"/>
                  </a:lnTo>
                  <a:close/>
                  <a:moveTo>
                    <a:pt x="308" y="576"/>
                  </a:moveTo>
                  <a:lnTo>
                    <a:pt x="300" y="574"/>
                  </a:lnTo>
                  <a:lnTo>
                    <a:pt x="292" y="571"/>
                  </a:lnTo>
                  <a:lnTo>
                    <a:pt x="284" y="568"/>
                  </a:lnTo>
                  <a:lnTo>
                    <a:pt x="279" y="563"/>
                  </a:lnTo>
                  <a:lnTo>
                    <a:pt x="276" y="560"/>
                  </a:lnTo>
                  <a:lnTo>
                    <a:pt x="271" y="555"/>
                  </a:lnTo>
                  <a:lnTo>
                    <a:pt x="268" y="547"/>
                  </a:lnTo>
                  <a:lnTo>
                    <a:pt x="265" y="541"/>
                  </a:lnTo>
                  <a:lnTo>
                    <a:pt x="263" y="536"/>
                  </a:lnTo>
                  <a:lnTo>
                    <a:pt x="263" y="531"/>
                  </a:lnTo>
                  <a:lnTo>
                    <a:pt x="263" y="525"/>
                  </a:lnTo>
                  <a:lnTo>
                    <a:pt x="263" y="517"/>
                  </a:lnTo>
                  <a:lnTo>
                    <a:pt x="265" y="509"/>
                  </a:lnTo>
                  <a:lnTo>
                    <a:pt x="268" y="504"/>
                  </a:lnTo>
                  <a:lnTo>
                    <a:pt x="271" y="496"/>
                  </a:lnTo>
                  <a:lnTo>
                    <a:pt x="273" y="493"/>
                  </a:lnTo>
                  <a:lnTo>
                    <a:pt x="279" y="491"/>
                  </a:lnTo>
                  <a:lnTo>
                    <a:pt x="279" y="488"/>
                  </a:lnTo>
                  <a:lnTo>
                    <a:pt x="284" y="485"/>
                  </a:lnTo>
                  <a:lnTo>
                    <a:pt x="290" y="483"/>
                  </a:lnTo>
                  <a:lnTo>
                    <a:pt x="295" y="480"/>
                  </a:lnTo>
                  <a:lnTo>
                    <a:pt x="300" y="477"/>
                  </a:lnTo>
                  <a:lnTo>
                    <a:pt x="311" y="477"/>
                  </a:lnTo>
                  <a:lnTo>
                    <a:pt x="319" y="480"/>
                  </a:lnTo>
                  <a:lnTo>
                    <a:pt x="324" y="480"/>
                  </a:lnTo>
                  <a:lnTo>
                    <a:pt x="332" y="483"/>
                  </a:lnTo>
                  <a:lnTo>
                    <a:pt x="338" y="485"/>
                  </a:lnTo>
                  <a:lnTo>
                    <a:pt x="343" y="488"/>
                  </a:lnTo>
                  <a:lnTo>
                    <a:pt x="349" y="491"/>
                  </a:lnTo>
                  <a:lnTo>
                    <a:pt x="351" y="496"/>
                  </a:lnTo>
                  <a:lnTo>
                    <a:pt x="354" y="499"/>
                  </a:lnTo>
                  <a:lnTo>
                    <a:pt x="357" y="501"/>
                  </a:lnTo>
                  <a:lnTo>
                    <a:pt x="359" y="507"/>
                  </a:lnTo>
                  <a:lnTo>
                    <a:pt x="359" y="509"/>
                  </a:lnTo>
                  <a:lnTo>
                    <a:pt x="362" y="515"/>
                  </a:lnTo>
                  <a:lnTo>
                    <a:pt x="362" y="523"/>
                  </a:lnTo>
                  <a:lnTo>
                    <a:pt x="362" y="528"/>
                  </a:lnTo>
                  <a:lnTo>
                    <a:pt x="362" y="533"/>
                  </a:lnTo>
                  <a:lnTo>
                    <a:pt x="362" y="539"/>
                  </a:lnTo>
                  <a:lnTo>
                    <a:pt x="359" y="547"/>
                  </a:lnTo>
                  <a:lnTo>
                    <a:pt x="357" y="552"/>
                  </a:lnTo>
                  <a:lnTo>
                    <a:pt x="354" y="558"/>
                  </a:lnTo>
                  <a:lnTo>
                    <a:pt x="349" y="563"/>
                  </a:lnTo>
                  <a:lnTo>
                    <a:pt x="346" y="566"/>
                  </a:lnTo>
                  <a:lnTo>
                    <a:pt x="343" y="568"/>
                  </a:lnTo>
                  <a:lnTo>
                    <a:pt x="338" y="571"/>
                  </a:lnTo>
                  <a:lnTo>
                    <a:pt x="332" y="574"/>
                  </a:lnTo>
                  <a:lnTo>
                    <a:pt x="324" y="576"/>
                  </a:lnTo>
                  <a:lnTo>
                    <a:pt x="316" y="576"/>
                  </a:lnTo>
                  <a:lnTo>
                    <a:pt x="308" y="576"/>
                  </a:lnTo>
                  <a:lnTo>
                    <a:pt x="308" y="576"/>
                  </a:lnTo>
                  <a:close/>
                  <a:moveTo>
                    <a:pt x="118" y="458"/>
                  </a:moveTo>
                  <a:lnTo>
                    <a:pt x="102" y="458"/>
                  </a:lnTo>
                  <a:lnTo>
                    <a:pt x="102" y="386"/>
                  </a:lnTo>
                  <a:lnTo>
                    <a:pt x="118" y="386"/>
                  </a:lnTo>
                  <a:lnTo>
                    <a:pt x="118" y="458"/>
                  </a:lnTo>
                  <a:lnTo>
                    <a:pt x="118" y="458"/>
                  </a:lnTo>
                  <a:close/>
                  <a:moveTo>
                    <a:pt x="72" y="445"/>
                  </a:moveTo>
                  <a:lnTo>
                    <a:pt x="56" y="445"/>
                  </a:lnTo>
                  <a:lnTo>
                    <a:pt x="56" y="356"/>
                  </a:lnTo>
                  <a:lnTo>
                    <a:pt x="72" y="356"/>
                  </a:lnTo>
                  <a:lnTo>
                    <a:pt x="72" y="445"/>
                  </a:lnTo>
                  <a:lnTo>
                    <a:pt x="72" y="445"/>
                  </a:lnTo>
                  <a:close/>
                  <a:moveTo>
                    <a:pt x="349" y="351"/>
                  </a:moveTo>
                  <a:lnTo>
                    <a:pt x="335" y="351"/>
                  </a:lnTo>
                  <a:lnTo>
                    <a:pt x="335" y="201"/>
                  </a:lnTo>
                  <a:lnTo>
                    <a:pt x="349" y="201"/>
                  </a:lnTo>
                  <a:lnTo>
                    <a:pt x="349" y="351"/>
                  </a:lnTo>
                  <a:lnTo>
                    <a:pt x="349" y="351"/>
                  </a:lnTo>
                  <a:close/>
                  <a:moveTo>
                    <a:pt x="314" y="268"/>
                  </a:moveTo>
                  <a:lnTo>
                    <a:pt x="300" y="268"/>
                  </a:lnTo>
                  <a:lnTo>
                    <a:pt x="300" y="139"/>
                  </a:lnTo>
                  <a:lnTo>
                    <a:pt x="314" y="139"/>
                  </a:lnTo>
                  <a:lnTo>
                    <a:pt x="314" y="268"/>
                  </a:lnTo>
                  <a:lnTo>
                    <a:pt x="314" y="268"/>
                  </a:lnTo>
                  <a:close/>
                  <a:moveTo>
                    <a:pt x="113" y="166"/>
                  </a:moveTo>
                  <a:lnTo>
                    <a:pt x="97" y="166"/>
                  </a:lnTo>
                  <a:lnTo>
                    <a:pt x="97" y="8"/>
                  </a:lnTo>
                  <a:lnTo>
                    <a:pt x="113" y="8"/>
                  </a:lnTo>
                  <a:lnTo>
                    <a:pt x="113" y="166"/>
                  </a:lnTo>
                  <a:lnTo>
                    <a:pt x="113" y="166"/>
                  </a:lnTo>
                  <a:close/>
                  <a:moveTo>
                    <a:pt x="80" y="134"/>
                  </a:moveTo>
                  <a:lnTo>
                    <a:pt x="67" y="134"/>
                  </a:lnTo>
                  <a:lnTo>
                    <a:pt x="67" y="54"/>
                  </a:lnTo>
                  <a:lnTo>
                    <a:pt x="80" y="54"/>
                  </a:lnTo>
                  <a:lnTo>
                    <a:pt x="80" y="134"/>
                  </a:lnTo>
                  <a:close/>
                </a:path>
              </a:pathLst>
            </a:custGeom>
            <a:solidFill>
              <a:srgbClr val="000000"/>
            </a:solidFill>
            <a:ln w="15875" cap="flat">
              <a:solidFill>
                <a:srgbClr val="000000"/>
              </a:solidFill>
              <a:prstDash val="solid"/>
              <a:miter lim="800000"/>
            </a:ln>
          </p:spPr>
          <p:txBody>
            <a:bodyPr vert="horz" wrap="square" lIns="91440" tIns="45720" rIns="91440" bIns="45720" numCol="1" anchor="t" anchorCtr="0" compatLnSpc="1"/>
            <a:lstStyle/>
            <a:p>
              <a:endParaRPr lang="zh-CN" altLang="en-US"/>
            </a:p>
          </p:txBody>
        </p:sp>
        <p:sp>
          <p:nvSpPr>
            <p:cNvPr id="11" name="Freeform 32"/>
            <p:cNvSpPr>
              <a:spLocks noEditPoints="1"/>
            </p:cNvSpPr>
            <p:nvPr/>
          </p:nvSpPr>
          <p:spPr bwMode="auto">
            <a:xfrm>
              <a:off x="3260" y="712"/>
              <a:ext cx="1282" cy="1142"/>
            </a:xfrm>
            <a:custGeom>
              <a:avLst/>
              <a:gdLst>
                <a:gd name="T0" fmla="*/ 183 w 1282"/>
                <a:gd name="T1" fmla="*/ 997 h 1142"/>
                <a:gd name="T2" fmla="*/ 654 w 1282"/>
                <a:gd name="T3" fmla="*/ 193 h 1142"/>
                <a:gd name="T4" fmla="*/ 1118 w 1282"/>
                <a:gd name="T5" fmla="*/ 997 h 1142"/>
                <a:gd name="T6" fmla="*/ 183 w 1282"/>
                <a:gd name="T7" fmla="*/ 997 h 1142"/>
                <a:gd name="T8" fmla="*/ 183 w 1282"/>
                <a:gd name="T9" fmla="*/ 997 h 1142"/>
                <a:gd name="T10" fmla="*/ 183 w 1282"/>
                <a:gd name="T11" fmla="*/ 997 h 1142"/>
                <a:gd name="T12" fmla="*/ 83 w 1282"/>
                <a:gd name="T13" fmla="*/ 1139 h 1142"/>
                <a:gd name="T14" fmla="*/ 1201 w 1282"/>
                <a:gd name="T15" fmla="*/ 1142 h 1142"/>
                <a:gd name="T16" fmla="*/ 1209 w 1282"/>
                <a:gd name="T17" fmla="*/ 1142 h 1142"/>
                <a:gd name="T18" fmla="*/ 1220 w 1282"/>
                <a:gd name="T19" fmla="*/ 1139 h 1142"/>
                <a:gd name="T20" fmla="*/ 1225 w 1282"/>
                <a:gd name="T21" fmla="*/ 1137 h 1142"/>
                <a:gd name="T22" fmla="*/ 1233 w 1282"/>
                <a:gd name="T23" fmla="*/ 1137 h 1142"/>
                <a:gd name="T24" fmla="*/ 1241 w 1282"/>
                <a:gd name="T25" fmla="*/ 1131 h 1142"/>
                <a:gd name="T26" fmla="*/ 1247 w 1282"/>
                <a:gd name="T27" fmla="*/ 1129 h 1142"/>
                <a:gd name="T28" fmla="*/ 1252 w 1282"/>
                <a:gd name="T29" fmla="*/ 1123 h 1142"/>
                <a:gd name="T30" fmla="*/ 1257 w 1282"/>
                <a:gd name="T31" fmla="*/ 1121 h 1142"/>
                <a:gd name="T32" fmla="*/ 1263 w 1282"/>
                <a:gd name="T33" fmla="*/ 1115 h 1142"/>
                <a:gd name="T34" fmla="*/ 1265 w 1282"/>
                <a:gd name="T35" fmla="*/ 1110 h 1142"/>
                <a:gd name="T36" fmla="*/ 1273 w 1282"/>
                <a:gd name="T37" fmla="*/ 1094 h 1142"/>
                <a:gd name="T38" fmla="*/ 1276 w 1282"/>
                <a:gd name="T39" fmla="*/ 1088 h 1142"/>
                <a:gd name="T40" fmla="*/ 1282 w 1282"/>
                <a:gd name="T41" fmla="*/ 1078 h 1142"/>
                <a:gd name="T42" fmla="*/ 1282 w 1282"/>
                <a:gd name="T43" fmla="*/ 1070 h 1142"/>
                <a:gd name="T44" fmla="*/ 1282 w 1282"/>
                <a:gd name="T45" fmla="*/ 1064 h 1142"/>
                <a:gd name="T46" fmla="*/ 1282 w 1282"/>
                <a:gd name="T47" fmla="*/ 1054 h 1142"/>
                <a:gd name="T48" fmla="*/ 1279 w 1282"/>
                <a:gd name="T49" fmla="*/ 1046 h 1142"/>
                <a:gd name="T50" fmla="*/ 1276 w 1282"/>
                <a:gd name="T51" fmla="*/ 1035 h 1142"/>
                <a:gd name="T52" fmla="*/ 1268 w 1282"/>
                <a:gd name="T53" fmla="*/ 1016 h 1142"/>
                <a:gd name="T54" fmla="*/ 1247 w 1282"/>
                <a:gd name="T55" fmla="*/ 979 h 1142"/>
                <a:gd name="T56" fmla="*/ 716 w 1282"/>
                <a:gd name="T57" fmla="*/ 37 h 1142"/>
                <a:gd name="T58" fmla="*/ 703 w 1282"/>
                <a:gd name="T59" fmla="*/ 21 h 1142"/>
                <a:gd name="T60" fmla="*/ 694 w 1282"/>
                <a:gd name="T61" fmla="*/ 16 h 1142"/>
                <a:gd name="T62" fmla="*/ 689 w 1282"/>
                <a:gd name="T63" fmla="*/ 11 h 1142"/>
                <a:gd name="T64" fmla="*/ 681 w 1282"/>
                <a:gd name="T65" fmla="*/ 5 h 1142"/>
                <a:gd name="T66" fmla="*/ 676 w 1282"/>
                <a:gd name="T67" fmla="*/ 3 h 1142"/>
                <a:gd name="T68" fmla="*/ 670 w 1282"/>
                <a:gd name="T69" fmla="*/ 3 h 1142"/>
                <a:gd name="T70" fmla="*/ 665 w 1282"/>
                <a:gd name="T71" fmla="*/ 0 h 1142"/>
                <a:gd name="T72" fmla="*/ 660 w 1282"/>
                <a:gd name="T73" fmla="*/ 0 h 1142"/>
                <a:gd name="T74" fmla="*/ 657 w 1282"/>
                <a:gd name="T75" fmla="*/ 0 h 1142"/>
                <a:gd name="T76" fmla="*/ 654 w 1282"/>
                <a:gd name="T77" fmla="*/ 0 h 1142"/>
                <a:gd name="T78" fmla="*/ 649 w 1282"/>
                <a:gd name="T79" fmla="*/ 0 h 1142"/>
                <a:gd name="T80" fmla="*/ 641 w 1282"/>
                <a:gd name="T81" fmla="*/ 3 h 1142"/>
                <a:gd name="T82" fmla="*/ 633 w 1282"/>
                <a:gd name="T83" fmla="*/ 5 h 1142"/>
                <a:gd name="T84" fmla="*/ 625 w 1282"/>
                <a:gd name="T85" fmla="*/ 8 h 1142"/>
                <a:gd name="T86" fmla="*/ 619 w 1282"/>
                <a:gd name="T87" fmla="*/ 13 h 1142"/>
                <a:gd name="T88" fmla="*/ 611 w 1282"/>
                <a:gd name="T89" fmla="*/ 19 h 1142"/>
                <a:gd name="T90" fmla="*/ 6 w 1282"/>
                <a:gd name="T91" fmla="*/ 1032 h 1142"/>
                <a:gd name="T92" fmla="*/ 0 w 1282"/>
                <a:gd name="T93" fmla="*/ 1062 h 1142"/>
                <a:gd name="T94" fmla="*/ 3 w 1282"/>
                <a:gd name="T95" fmla="*/ 1072 h 1142"/>
                <a:gd name="T96" fmla="*/ 3 w 1282"/>
                <a:gd name="T97" fmla="*/ 1083 h 1142"/>
                <a:gd name="T98" fmla="*/ 8 w 1282"/>
                <a:gd name="T99" fmla="*/ 1091 h 1142"/>
                <a:gd name="T100" fmla="*/ 11 w 1282"/>
                <a:gd name="T101" fmla="*/ 1096 h 1142"/>
                <a:gd name="T102" fmla="*/ 14 w 1282"/>
                <a:gd name="T103" fmla="*/ 1102 h 1142"/>
                <a:gd name="T104" fmla="*/ 16 w 1282"/>
                <a:gd name="T105" fmla="*/ 1107 h 1142"/>
                <a:gd name="T106" fmla="*/ 22 w 1282"/>
                <a:gd name="T107" fmla="*/ 1113 h 1142"/>
                <a:gd name="T108" fmla="*/ 27 w 1282"/>
                <a:gd name="T109" fmla="*/ 1118 h 1142"/>
                <a:gd name="T110" fmla="*/ 32 w 1282"/>
                <a:gd name="T111" fmla="*/ 1121 h 1142"/>
                <a:gd name="T112" fmla="*/ 38 w 1282"/>
                <a:gd name="T113" fmla="*/ 1126 h 1142"/>
                <a:gd name="T114" fmla="*/ 46 w 1282"/>
                <a:gd name="T115" fmla="*/ 1129 h 1142"/>
                <a:gd name="T116" fmla="*/ 59 w 1282"/>
                <a:gd name="T117" fmla="*/ 1134 h 1142"/>
                <a:gd name="T118" fmla="*/ 83 w 1282"/>
                <a:gd name="T119" fmla="*/ 1139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3" y="997"/>
                  </a:moveTo>
                  <a:lnTo>
                    <a:pt x="654" y="193"/>
                  </a:lnTo>
                  <a:lnTo>
                    <a:pt x="1118" y="997"/>
                  </a:lnTo>
                  <a:lnTo>
                    <a:pt x="183" y="997"/>
                  </a:lnTo>
                  <a:lnTo>
                    <a:pt x="183" y="997"/>
                  </a:lnTo>
                  <a:lnTo>
                    <a:pt x="183" y="997"/>
                  </a:lnTo>
                  <a:close/>
                  <a:moveTo>
                    <a:pt x="83" y="1139"/>
                  </a:moveTo>
                  <a:lnTo>
                    <a:pt x="1201" y="1142"/>
                  </a:lnTo>
                  <a:lnTo>
                    <a:pt x="1209" y="1142"/>
                  </a:lnTo>
                  <a:lnTo>
                    <a:pt x="1220" y="1139"/>
                  </a:lnTo>
                  <a:lnTo>
                    <a:pt x="1225" y="1137"/>
                  </a:lnTo>
                  <a:lnTo>
                    <a:pt x="1233" y="1137"/>
                  </a:lnTo>
                  <a:lnTo>
                    <a:pt x="1241" y="1131"/>
                  </a:lnTo>
                  <a:lnTo>
                    <a:pt x="1247" y="1129"/>
                  </a:lnTo>
                  <a:lnTo>
                    <a:pt x="1252" y="1123"/>
                  </a:lnTo>
                  <a:lnTo>
                    <a:pt x="1257" y="1121"/>
                  </a:lnTo>
                  <a:lnTo>
                    <a:pt x="1263" y="1115"/>
                  </a:lnTo>
                  <a:lnTo>
                    <a:pt x="1265" y="1110"/>
                  </a:lnTo>
                  <a:lnTo>
                    <a:pt x="1273" y="1094"/>
                  </a:lnTo>
                  <a:lnTo>
                    <a:pt x="1276" y="1088"/>
                  </a:lnTo>
                  <a:lnTo>
                    <a:pt x="1282" y="1078"/>
                  </a:lnTo>
                  <a:lnTo>
                    <a:pt x="1282" y="1070"/>
                  </a:lnTo>
                  <a:lnTo>
                    <a:pt x="1282" y="1064"/>
                  </a:lnTo>
                  <a:lnTo>
                    <a:pt x="1282" y="1054"/>
                  </a:lnTo>
                  <a:lnTo>
                    <a:pt x="1279" y="1046"/>
                  </a:lnTo>
                  <a:lnTo>
                    <a:pt x="1276" y="1035"/>
                  </a:lnTo>
                  <a:lnTo>
                    <a:pt x="1268" y="1016"/>
                  </a:lnTo>
                  <a:lnTo>
                    <a:pt x="1247" y="979"/>
                  </a:lnTo>
                  <a:lnTo>
                    <a:pt x="716" y="37"/>
                  </a:lnTo>
                  <a:lnTo>
                    <a:pt x="703" y="21"/>
                  </a:lnTo>
                  <a:lnTo>
                    <a:pt x="694" y="16"/>
                  </a:lnTo>
                  <a:lnTo>
                    <a:pt x="689" y="11"/>
                  </a:lnTo>
                  <a:lnTo>
                    <a:pt x="681" y="5"/>
                  </a:lnTo>
                  <a:lnTo>
                    <a:pt x="676" y="3"/>
                  </a:lnTo>
                  <a:lnTo>
                    <a:pt x="670" y="3"/>
                  </a:lnTo>
                  <a:lnTo>
                    <a:pt x="665" y="0"/>
                  </a:lnTo>
                  <a:lnTo>
                    <a:pt x="660" y="0"/>
                  </a:lnTo>
                  <a:lnTo>
                    <a:pt x="657" y="0"/>
                  </a:lnTo>
                  <a:lnTo>
                    <a:pt x="654" y="0"/>
                  </a:lnTo>
                  <a:lnTo>
                    <a:pt x="649" y="0"/>
                  </a:lnTo>
                  <a:lnTo>
                    <a:pt x="641" y="3"/>
                  </a:lnTo>
                  <a:lnTo>
                    <a:pt x="633" y="5"/>
                  </a:lnTo>
                  <a:lnTo>
                    <a:pt x="625" y="8"/>
                  </a:lnTo>
                  <a:lnTo>
                    <a:pt x="619" y="13"/>
                  </a:lnTo>
                  <a:lnTo>
                    <a:pt x="611" y="19"/>
                  </a:lnTo>
                  <a:lnTo>
                    <a:pt x="6" y="1032"/>
                  </a:lnTo>
                  <a:lnTo>
                    <a:pt x="0" y="1062"/>
                  </a:lnTo>
                  <a:lnTo>
                    <a:pt x="3" y="1072"/>
                  </a:lnTo>
                  <a:lnTo>
                    <a:pt x="3" y="1083"/>
                  </a:lnTo>
                  <a:lnTo>
                    <a:pt x="8" y="1091"/>
                  </a:lnTo>
                  <a:lnTo>
                    <a:pt x="11" y="1096"/>
                  </a:lnTo>
                  <a:lnTo>
                    <a:pt x="14" y="1102"/>
                  </a:lnTo>
                  <a:lnTo>
                    <a:pt x="16" y="1107"/>
                  </a:lnTo>
                  <a:lnTo>
                    <a:pt x="22" y="1113"/>
                  </a:lnTo>
                  <a:lnTo>
                    <a:pt x="27" y="1118"/>
                  </a:lnTo>
                  <a:lnTo>
                    <a:pt x="32" y="1121"/>
                  </a:lnTo>
                  <a:lnTo>
                    <a:pt x="38" y="1126"/>
                  </a:lnTo>
                  <a:lnTo>
                    <a:pt x="46" y="1129"/>
                  </a:lnTo>
                  <a:lnTo>
                    <a:pt x="59" y="1134"/>
                  </a:lnTo>
                  <a:lnTo>
                    <a:pt x="83" y="113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4"/>
            <p:cNvSpPr>
              <a:spLocks noEditPoints="1"/>
            </p:cNvSpPr>
            <p:nvPr/>
          </p:nvSpPr>
          <p:spPr bwMode="auto">
            <a:xfrm>
              <a:off x="3740" y="1082"/>
              <a:ext cx="485" cy="595"/>
            </a:xfrm>
            <a:custGeom>
              <a:avLst/>
              <a:gdLst>
                <a:gd name="T0" fmla="*/ 97 w 485"/>
                <a:gd name="T1" fmla="*/ 271 h 595"/>
                <a:gd name="T2" fmla="*/ 91 w 485"/>
                <a:gd name="T3" fmla="*/ 268 h 595"/>
                <a:gd name="T4" fmla="*/ 89 w 485"/>
                <a:gd name="T5" fmla="*/ 263 h 595"/>
                <a:gd name="T6" fmla="*/ 62 w 485"/>
                <a:gd name="T7" fmla="*/ 147 h 595"/>
                <a:gd name="T8" fmla="*/ 30 w 485"/>
                <a:gd name="T9" fmla="*/ 137 h 595"/>
                <a:gd name="T10" fmla="*/ 11 w 485"/>
                <a:gd name="T11" fmla="*/ 145 h 595"/>
                <a:gd name="T12" fmla="*/ 0 w 485"/>
                <a:gd name="T13" fmla="*/ 163 h 595"/>
                <a:gd name="T14" fmla="*/ 32 w 485"/>
                <a:gd name="T15" fmla="*/ 319 h 595"/>
                <a:gd name="T16" fmla="*/ 38 w 485"/>
                <a:gd name="T17" fmla="*/ 332 h 595"/>
                <a:gd name="T18" fmla="*/ 51 w 485"/>
                <a:gd name="T19" fmla="*/ 335 h 595"/>
                <a:gd name="T20" fmla="*/ 145 w 485"/>
                <a:gd name="T21" fmla="*/ 338 h 595"/>
                <a:gd name="T22" fmla="*/ 193 w 485"/>
                <a:gd name="T23" fmla="*/ 429 h 595"/>
                <a:gd name="T24" fmla="*/ 27 w 485"/>
                <a:gd name="T25" fmla="*/ 539 h 595"/>
                <a:gd name="T26" fmla="*/ 16 w 485"/>
                <a:gd name="T27" fmla="*/ 552 h 595"/>
                <a:gd name="T28" fmla="*/ 13 w 485"/>
                <a:gd name="T29" fmla="*/ 563 h 595"/>
                <a:gd name="T30" fmla="*/ 24 w 485"/>
                <a:gd name="T31" fmla="*/ 584 h 595"/>
                <a:gd name="T32" fmla="*/ 40 w 485"/>
                <a:gd name="T33" fmla="*/ 592 h 595"/>
                <a:gd name="T34" fmla="*/ 51 w 485"/>
                <a:gd name="T35" fmla="*/ 592 h 595"/>
                <a:gd name="T36" fmla="*/ 279 w 485"/>
                <a:gd name="T37" fmla="*/ 448 h 595"/>
                <a:gd name="T38" fmla="*/ 303 w 485"/>
                <a:gd name="T39" fmla="*/ 434 h 595"/>
                <a:gd name="T40" fmla="*/ 303 w 485"/>
                <a:gd name="T41" fmla="*/ 434 h 595"/>
                <a:gd name="T42" fmla="*/ 416 w 485"/>
                <a:gd name="T43" fmla="*/ 488 h 595"/>
                <a:gd name="T44" fmla="*/ 418 w 485"/>
                <a:gd name="T45" fmla="*/ 493 h 595"/>
                <a:gd name="T46" fmla="*/ 421 w 485"/>
                <a:gd name="T47" fmla="*/ 582 h 595"/>
                <a:gd name="T48" fmla="*/ 432 w 485"/>
                <a:gd name="T49" fmla="*/ 590 h 595"/>
                <a:gd name="T50" fmla="*/ 464 w 485"/>
                <a:gd name="T51" fmla="*/ 595 h 595"/>
                <a:gd name="T52" fmla="*/ 480 w 485"/>
                <a:gd name="T53" fmla="*/ 587 h 595"/>
                <a:gd name="T54" fmla="*/ 483 w 485"/>
                <a:gd name="T55" fmla="*/ 582 h 595"/>
                <a:gd name="T56" fmla="*/ 485 w 485"/>
                <a:gd name="T57" fmla="*/ 469 h 595"/>
                <a:gd name="T58" fmla="*/ 483 w 485"/>
                <a:gd name="T59" fmla="*/ 458 h 595"/>
                <a:gd name="T60" fmla="*/ 330 w 485"/>
                <a:gd name="T61" fmla="*/ 367 h 595"/>
                <a:gd name="T62" fmla="*/ 217 w 485"/>
                <a:gd name="T63" fmla="*/ 8 h 595"/>
                <a:gd name="T64" fmla="*/ 201 w 485"/>
                <a:gd name="T65" fmla="*/ 0 h 595"/>
                <a:gd name="T66" fmla="*/ 182 w 485"/>
                <a:gd name="T67" fmla="*/ 3 h 595"/>
                <a:gd name="T68" fmla="*/ 164 w 485"/>
                <a:gd name="T69" fmla="*/ 19 h 595"/>
                <a:gd name="T70" fmla="*/ 214 w 485"/>
                <a:gd name="T71" fmla="*/ 271 h 595"/>
                <a:gd name="T72" fmla="*/ 284 w 485"/>
                <a:gd name="T73" fmla="*/ 568 h 595"/>
                <a:gd name="T74" fmla="*/ 265 w 485"/>
                <a:gd name="T75" fmla="*/ 541 h 595"/>
                <a:gd name="T76" fmla="*/ 265 w 485"/>
                <a:gd name="T77" fmla="*/ 509 h 595"/>
                <a:gd name="T78" fmla="*/ 279 w 485"/>
                <a:gd name="T79" fmla="*/ 488 h 595"/>
                <a:gd name="T80" fmla="*/ 311 w 485"/>
                <a:gd name="T81" fmla="*/ 477 h 595"/>
                <a:gd name="T82" fmla="*/ 343 w 485"/>
                <a:gd name="T83" fmla="*/ 488 h 595"/>
                <a:gd name="T84" fmla="*/ 359 w 485"/>
                <a:gd name="T85" fmla="*/ 507 h 595"/>
                <a:gd name="T86" fmla="*/ 362 w 485"/>
                <a:gd name="T87" fmla="*/ 533 h 595"/>
                <a:gd name="T88" fmla="*/ 349 w 485"/>
                <a:gd name="T89" fmla="*/ 563 h 595"/>
                <a:gd name="T90" fmla="*/ 324 w 485"/>
                <a:gd name="T91" fmla="*/ 576 h 595"/>
                <a:gd name="T92" fmla="*/ 102 w 485"/>
                <a:gd name="T93" fmla="*/ 458 h 595"/>
                <a:gd name="T94" fmla="*/ 72 w 485"/>
                <a:gd name="T95" fmla="*/ 445 h 595"/>
                <a:gd name="T96" fmla="*/ 72 w 485"/>
                <a:gd name="T97" fmla="*/ 445 h 595"/>
                <a:gd name="T98" fmla="*/ 349 w 485"/>
                <a:gd name="T99" fmla="*/ 351 h 595"/>
                <a:gd name="T100" fmla="*/ 314 w 485"/>
                <a:gd name="T101" fmla="*/ 139 h 595"/>
                <a:gd name="T102" fmla="*/ 97 w 485"/>
                <a:gd name="T103" fmla="*/ 8 h 595"/>
                <a:gd name="T104" fmla="*/ 67 w 485"/>
                <a:gd name="T105" fmla="*/ 134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5" h="595">
                  <a:moveTo>
                    <a:pt x="214" y="271"/>
                  </a:moveTo>
                  <a:lnTo>
                    <a:pt x="107" y="271"/>
                  </a:lnTo>
                  <a:lnTo>
                    <a:pt x="99" y="271"/>
                  </a:lnTo>
                  <a:lnTo>
                    <a:pt x="97" y="271"/>
                  </a:lnTo>
                  <a:lnTo>
                    <a:pt x="97" y="271"/>
                  </a:lnTo>
                  <a:lnTo>
                    <a:pt x="94" y="271"/>
                  </a:lnTo>
                  <a:lnTo>
                    <a:pt x="94" y="271"/>
                  </a:lnTo>
                  <a:lnTo>
                    <a:pt x="94" y="268"/>
                  </a:lnTo>
                  <a:lnTo>
                    <a:pt x="94" y="268"/>
                  </a:lnTo>
                  <a:lnTo>
                    <a:pt x="91" y="268"/>
                  </a:lnTo>
                  <a:lnTo>
                    <a:pt x="91" y="268"/>
                  </a:lnTo>
                  <a:lnTo>
                    <a:pt x="91" y="268"/>
                  </a:lnTo>
                  <a:lnTo>
                    <a:pt x="91" y="268"/>
                  </a:lnTo>
                  <a:lnTo>
                    <a:pt x="91" y="265"/>
                  </a:lnTo>
                  <a:lnTo>
                    <a:pt x="89" y="263"/>
                  </a:lnTo>
                  <a:lnTo>
                    <a:pt x="83" y="236"/>
                  </a:lnTo>
                  <a:lnTo>
                    <a:pt x="67" y="166"/>
                  </a:lnTo>
                  <a:lnTo>
                    <a:pt x="62" y="150"/>
                  </a:lnTo>
                  <a:lnTo>
                    <a:pt x="62" y="147"/>
                  </a:lnTo>
                  <a:lnTo>
                    <a:pt x="62" y="147"/>
                  </a:lnTo>
                  <a:lnTo>
                    <a:pt x="46" y="137"/>
                  </a:lnTo>
                  <a:lnTo>
                    <a:pt x="40" y="137"/>
                  </a:lnTo>
                  <a:lnTo>
                    <a:pt x="35" y="137"/>
                  </a:lnTo>
                  <a:lnTo>
                    <a:pt x="30" y="137"/>
                  </a:lnTo>
                  <a:lnTo>
                    <a:pt x="30" y="137"/>
                  </a:lnTo>
                  <a:lnTo>
                    <a:pt x="24" y="137"/>
                  </a:lnTo>
                  <a:lnTo>
                    <a:pt x="21" y="139"/>
                  </a:lnTo>
                  <a:lnTo>
                    <a:pt x="16" y="139"/>
                  </a:lnTo>
                  <a:lnTo>
                    <a:pt x="13" y="142"/>
                  </a:lnTo>
                  <a:lnTo>
                    <a:pt x="11" y="145"/>
                  </a:lnTo>
                  <a:lnTo>
                    <a:pt x="8" y="147"/>
                  </a:lnTo>
                  <a:lnTo>
                    <a:pt x="5" y="150"/>
                  </a:lnTo>
                  <a:lnTo>
                    <a:pt x="5" y="153"/>
                  </a:lnTo>
                  <a:lnTo>
                    <a:pt x="3" y="155"/>
                  </a:lnTo>
                  <a:lnTo>
                    <a:pt x="0" y="163"/>
                  </a:lnTo>
                  <a:lnTo>
                    <a:pt x="0" y="166"/>
                  </a:lnTo>
                  <a:lnTo>
                    <a:pt x="0" y="169"/>
                  </a:lnTo>
                  <a:lnTo>
                    <a:pt x="3" y="188"/>
                  </a:lnTo>
                  <a:lnTo>
                    <a:pt x="21" y="284"/>
                  </a:lnTo>
                  <a:lnTo>
                    <a:pt x="32" y="319"/>
                  </a:lnTo>
                  <a:lnTo>
                    <a:pt x="35" y="327"/>
                  </a:lnTo>
                  <a:lnTo>
                    <a:pt x="35" y="327"/>
                  </a:lnTo>
                  <a:lnTo>
                    <a:pt x="35" y="327"/>
                  </a:lnTo>
                  <a:lnTo>
                    <a:pt x="38" y="330"/>
                  </a:lnTo>
                  <a:lnTo>
                    <a:pt x="38" y="332"/>
                  </a:lnTo>
                  <a:lnTo>
                    <a:pt x="40" y="332"/>
                  </a:lnTo>
                  <a:lnTo>
                    <a:pt x="40" y="335"/>
                  </a:lnTo>
                  <a:lnTo>
                    <a:pt x="43" y="335"/>
                  </a:lnTo>
                  <a:lnTo>
                    <a:pt x="46" y="335"/>
                  </a:lnTo>
                  <a:lnTo>
                    <a:pt x="51" y="335"/>
                  </a:lnTo>
                  <a:lnTo>
                    <a:pt x="59" y="338"/>
                  </a:lnTo>
                  <a:lnTo>
                    <a:pt x="137" y="338"/>
                  </a:lnTo>
                  <a:lnTo>
                    <a:pt x="142" y="338"/>
                  </a:lnTo>
                  <a:lnTo>
                    <a:pt x="145" y="338"/>
                  </a:lnTo>
                  <a:lnTo>
                    <a:pt x="145" y="338"/>
                  </a:lnTo>
                  <a:lnTo>
                    <a:pt x="147" y="338"/>
                  </a:lnTo>
                  <a:lnTo>
                    <a:pt x="147" y="338"/>
                  </a:lnTo>
                  <a:lnTo>
                    <a:pt x="150" y="340"/>
                  </a:lnTo>
                  <a:lnTo>
                    <a:pt x="196" y="429"/>
                  </a:lnTo>
                  <a:lnTo>
                    <a:pt x="193" y="429"/>
                  </a:lnTo>
                  <a:lnTo>
                    <a:pt x="193" y="429"/>
                  </a:lnTo>
                  <a:lnTo>
                    <a:pt x="188" y="434"/>
                  </a:lnTo>
                  <a:lnTo>
                    <a:pt x="147" y="458"/>
                  </a:lnTo>
                  <a:lnTo>
                    <a:pt x="46" y="523"/>
                  </a:lnTo>
                  <a:lnTo>
                    <a:pt x="27" y="539"/>
                  </a:lnTo>
                  <a:lnTo>
                    <a:pt x="21" y="541"/>
                  </a:lnTo>
                  <a:lnTo>
                    <a:pt x="21" y="541"/>
                  </a:lnTo>
                  <a:lnTo>
                    <a:pt x="19" y="544"/>
                  </a:lnTo>
                  <a:lnTo>
                    <a:pt x="16" y="550"/>
                  </a:lnTo>
                  <a:lnTo>
                    <a:pt x="16" y="552"/>
                  </a:lnTo>
                  <a:lnTo>
                    <a:pt x="13" y="555"/>
                  </a:lnTo>
                  <a:lnTo>
                    <a:pt x="13" y="558"/>
                  </a:lnTo>
                  <a:lnTo>
                    <a:pt x="13" y="560"/>
                  </a:lnTo>
                  <a:lnTo>
                    <a:pt x="13" y="560"/>
                  </a:lnTo>
                  <a:lnTo>
                    <a:pt x="13" y="563"/>
                  </a:lnTo>
                  <a:lnTo>
                    <a:pt x="13" y="568"/>
                  </a:lnTo>
                  <a:lnTo>
                    <a:pt x="16" y="571"/>
                  </a:lnTo>
                  <a:lnTo>
                    <a:pt x="19" y="576"/>
                  </a:lnTo>
                  <a:lnTo>
                    <a:pt x="21" y="579"/>
                  </a:lnTo>
                  <a:lnTo>
                    <a:pt x="24" y="584"/>
                  </a:lnTo>
                  <a:lnTo>
                    <a:pt x="27" y="587"/>
                  </a:lnTo>
                  <a:lnTo>
                    <a:pt x="30" y="590"/>
                  </a:lnTo>
                  <a:lnTo>
                    <a:pt x="32" y="590"/>
                  </a:lnTo>
                  <a:lnTo>
                    <a:pt x="35" y="592"/>
                  </a:lnTo>
                  <a:lnTo>
                    <a:pt x="40" y="592"/>
                  </a:lnTo>
                  <a:lnTo>
                    <a:pt x="46" y="595"/>
                  </a:lnTo>
                  <a:lnTo>
                    <a:pt x="48" y="595"/>
                  </a:lnTo>
                  <a:lnTo>
                    <a:pt x="48" y="595"/>
                  </a:lnTo>
                  <a:lnTo>
                    <a:pt x="51" y="595"/>
                  </a:lnTo>
                  <a:lnTo>
                    <a:pt x="51" y="592"/>
                  </a:lnTo>
                  <a:lnTo>
                    <a:pt x="54" y="592"/>
                  </a:lnTo>
                  <a:lnTo>
                    <a:pt x="59" y="590"/>
                  </a:lnTo>
                  <a:lnTo>
                    <a:pt x="72" y="582"/>
                  </a:lnTo>
                  <a:lnTo>
                    <a:pt x="177" y="515"/>
                  </a:lnTo>
                  <a:lnTo>
                    <a:pt x="279" y="448"/>
                  </a:lnTo>
                  <a:lnTo>
                    <a:pt x="292" y="440"/>
                  </a:lnTo>
                  <a:lnTo>
                    <a:pt x="298" y="437"/>
                  </a:lnTo>
                  <a:lnTo>
                    <a:pt x="300" y="434"/>
                  </a:lnTo>
                  <a:lnTo>
                    <a:pt x="300" y="434"/>
                  </a:lnTo>
                  <a:lnTo>
                    <a:pt x="303" y="434"/>
                  </a:lnTo>
                  <a:lnTo>
                    <a:pt x="303" y="434"/>
                  </a:lnTo>
                  <a:lnTo>
                    <a:pt x="303" y="434"/>
                  </a:lnTo>
                  <a:lnTo>
                    <a:pt x="303" y="434"/>
                  </a:lnTo>
                  <a:lnTo>
                    <a:pt x="303" y="434"/>
                  </a:lnTo>
                  <a:lnTo>
                    <a:pt x="303" y="434"/>
                  </a:lnTo>
                  <a:lnTo>
                    <a:pt x="308" y="437"/>
                  </a:lnTo>
                  <a:lnTo>
                    <a:pt x="332" y="448"/>
                  </a:lnTo>
                  <a:lnTo>
                    <a:pt x="399" y="480"/>
                  </a:lnTo>
                  <a:lnTo>
                    <a:pt x="413" y="488"/>
                  </a:lnTo>
                  <a:lnTo>
                    <a:pt x="416" y="488"/>
                  </a:lnTo>
                  <a:lnTo>
                    <a:pt x="416" y="491"/>
                  </a:lnTo>
                  <a:lnTo>
                    <a:pt x="416" y="491"/>
                  </a:lnTo>
                  <a:lnTo>
                    <a:pt x="418" y="491"/>
                  </a:lnTo>
                  <a:lnTo>
                    <a:pt x="418" y="491"/>
                  </a:lnTo>
                  <a:lnTo>
                    <a:pt x="418" y="493"/>
                  </a:lnTo>
                  <a:lnTo>
                    <a:pt x="418" y="493"/>
                  </a:lnTo>
                  <a:lnTo>
                    <a:pt x="418" y="496"/>
                  </a:lnTo>
                  <a:lnTo>
                    <a:pt x="421" y="496"/>
                  </a:lnTo>
                  <a:lnTo>
                    <a:pt x="421" y="501"/>
                  </a:lnTo>
                  <a:lnTo>
                    <a:pt x="421" y="582"/>
                  </a:lnTo>
                  <a:lnTo>
                    <a:pt x="421" y="584"/>
                  </a:lnTo>
                  <a:lnTo>
                    <a:pt x="424" y="584"/>
                  </a:lnTo>
                  <a:lnTo>
                    <a:pt x="426" y="587"/>
                  </a:lnTo>
                  <a:lnTo>
                    <a:pt x="426" y="587"/>
                  </a:lnTo>
                  <a:lnTo>
                    <a:pt x="432" y="590"/>
                  </a:lnTo>
                  <a:lnTo>
                    <a:pt x="434" y="592"/>
                  </a:lnTo>
                  <a:lnTo>
                    <a:pt x="440" y="592"/>
                  </a:lnTo>
                  <a:lnTo>
                    <a:pt x="450" y="595"/>
                  </a:lnTo>
                  <a:lnTo>
                    <a:pt x="458" y="595"/>
                  </a:lnTo>
                  <a:lnTo>
                    <a:pt x="464" y="595"/>
                  </a:lnTo>
                  <a:lnTo>
                    <a:pt x="469" y="592"/>
                  </a:lnTo>
                  <a:lnTo>
                    <a:pt x="472" y="592"/>
                  </a:lnTo>
                  <a:lnTo>
                    <a:pt x="475" y="590"/>
                  </a:lnTo>
                  <a:lnTo>
                    <a:pt x="477" y="590"/>
                  </a:lnTo>
                  <a:lnTo>
                    <a:pt x="480" y="587"/>
                  </a:lnTo>
                  <a:lnTo>
                    <a:pt x="480" y="587"/>
                  </a:lnTo>
                  <a:lnTo>
                    <a:pt x="480" y="587"/>
                  </a:lnTo>
                  <a:lnTo>
                    <a:pt x="483" y="584"/>
                  </a:lnTo>
                  <a:lnTo>
                    <a:pt x="483" y="584"/>
                  </a:lnTo>
                  <a:lnTo>
                    <a:pt x="483" y="582"/>
                  </a:lnTo>
                  <a:lnTo>
                    <a:pt x="483" y="579"/>
                  </a:lnTo>
                  <a:lnTo>
                    <a:pt x="483" y="579"/>
                  </a:lnTo>
                  <a:lnTo>
                    <a:pt x="485" y="576"/>
                  </a:lnTo>
                  <a:lnTo>
                    <a:pt x="485" y="568"/>
                  </a:lnTo>
                  <a:lnTo>
                    <a:pt x="485" y="469"/>
                  </a:lnTo>
                  <a:lnTo>
                    <a:pt x="485" y="464"/>
                  </a:lnTo>
                  <a:lnTo>
                    <a:pt x="483" y="461"/>
                  </a:lnTo>
                  <a:lnTo>
                    <a:pt x="483" y="461"/>
                  </a:lnTo>
                  <a:lnTo>
                    <a:pt x="483" y="458"/>
                  </a:lnTo>
                  <a:lnTo>
                    <a:pt x="483" y="458"/>
                  </a:lnTo>
                  <a:lnTo>
                    <a:pt x="483" y="458"/>
                  </a:lnTo>
                  <a:lnTo>
                    <a:pt x="483" y="456"/>
                  </a:lnTo>
                  <a:lnTo>
                    <a:pt x="483" y="456"/>
                  </a:lnTo>
                  <a:lnTo>
                    <a:pt x="354" y="383"/>
                  </a:lnTo>
                  <a:lnTo>
                    <a:pt x="330" y="367"/>
                  </a:lnTo>
                  <a:lnTo>
                    <a:pt x="316" y="356"/>
                  </a:lnTo>
                  <a:lnTo>
                    <a:pt x="306" y="348"/>
                  </a:lnTo>
                  <a:lnTo>
                    <a:pt x="303" y="343"/>
                  </a:lnTo>
                  <a:lnTo>
                    <a:pt x="220" y="11"/>
                  </a:lnTo>
                  <a:lnTo>
                    <a:pt x="217" y="8"/>
                  </a:lnTo>
                  <a:lnTo>
                    <a:pt x="214" y="5"/>
                  </a:lnTo>
                  <a:lnTo>
                    <a:pt x="212" y="5"/>
                  </a:lnTo>
                  <a:lnTo>
                    <a:pt x="209" y="3"/>
                  </a:lnTo>
                  <a:lnTo>
                    <a:pt x="204" y="0"/>
                  </a:lnTo>
                  <a:lnTo>
                    <a:pt x="201" y="0"/>
                  </a:lnTo>
                  <a:lnTo>
                    <a:pt x="196" y="0"/>
                  </a:lnTo>
                  <a:lnTo>
                    <a:pt x="193" y="0"/>
                  </a:lnTo>
                  <a:lnTo>
                    <a:pt x="190" y="0"/>
                  </a:lnTo>
                  <a:lnTo>
                    <a:pt x="188" y="0"/>
                  </a:lnTo>
                  <a:lnTo>
                    <a:pt x="182" y="3"/>
                  </a:lnTo>
                  <a:lnTo>
                    <a:pt x="177" y="5"/>
                  </a:lnTo>
                  <a:lnTo>
                    <a:pt x="172" y="8"/>
                  </a:lnTo>
                  <a:lnTo>
                    <a:pt x="169" y="13"/>
                  </a:lnTo>
                  <a:lnTo>
                    <a:pt x="166" y="16"/>
                  </a:lnTo>
                  <a:lnTo>
                    <a:pt x="164" y="19"/>
                  </a:lnTo>
                  <a:lnTo>
                    <a:pt x="161" y="19"/>
                  </a:lnTo>
                  <a:lnTo>
                    <a:pt x="161" y="21"/>
                  </a:lnTo>
                  <a:lnTo>
                    <a:pt x="161" y="24"/>
                  </a:lnTo>
                  <a:lnTo>
                    <a:pt x="214" y="271"/>
                  </a:lnTo>
                  <a:lnTo>
                    <a:pt x="214" y="271"/>
                  </a:lnTo>
                  <a:lnTo>
                    <a:pt x="214" y="271"/>
                  </a:lnTo>
                  <a:close/>
                  <a:moveTo>
                    <a:pt x="308" y="576"/>
                  </a:moveTo>
                  <a:lnTo>
                    <a:pt x="300" y="574"/>
                  </a:lnTo>
                  <a:lnTo>
                    <a:pt x="292" y="571"/>
                  </a:lnTo>
                  <a:lnTo>
                    <a:pt x="284" y="568"/>
                  </a:lnTo>
                  <a:lnTo>
                    <a:pt x="279" y="563"/>
                  </a:lnTo>
                  <a:lnTo>
                    <a:pt x="276" y="560"/>
                  </a:lnTo>
                  <a:lnTo>
                    <a:pt x="271" y="555"/>
                  </a:lnTo>
                  <a:lnTo>
                    <a:pt x="268" y="547"/>
                  </a:lnTo>
                  <a:lnTo>
                    <a:pt x="265" y="541"/>
                  </a:lnTo>
                  <a:lnTo>
                    <a:pt x="263" y="536"/>
                  </a:lnTo>
                  <a:lnTo>
                    <a:pt x="263" y="531"/>
                  </a:lnTo>
                  <a:lnTo>
                    <a:pt x="263" y="525"/>
                  </a:lnTo>
                  <a:lnTo>
                    <a:pt x="263" y="517"/>
                  </a:lnTo>
                  <a:lnTo>
                    <a:pt x="265" y="509"/>
                  </a:lnTo>
                  <a:lnTo>
                    <a:pt x="268" y="504"/>
                  </a:lnTo>
                  <a:lnTo>
                    <a:pt x="271" y="496"/>
                  </a:lnTo>
                  <a:lnTo>
                    <a:pt x="273" y="493"/>
                  </a:lnTo>
                  <a:lnTo>
                    <a:pt x="279" y="491"/>
                  </a:lnTo>
                  <a:lnTo>
                    <a:pt x="279" y="488"/>
                  </a:lnTo>
                  <a:lnTo>
                    <a:pt x="284" y="485"/>
                  </a:lnTo>
                  <a:lnTo>
                    <a:pt x="290" y="483"/>
                  </a:lnTo>
                  <a:lnTo>
                    <a:pt x="295" y="480"/>
                  </a:lnTo>
                  <a:lnTo>
                    <a:pt x="300" y="477"/>
                  </a:lnTo>
                  <a:lnTo>
                    <a:pt x="311" y="477"/>
                  </a:lnTo>
                  <a:lnTo>
                    <a:pt x="319" y="480"/>
                  </a:lnTo>
                  <a:lnTo>
                    <a:pt x="324" y="480"/>
                  </a:lnTo>
                  <a:lnTo>
                    <a:pt x="332" y="483"/>
                  </a:lnTo>
                  <a:lnTo>
                    <a:pt x="338" y="485"/>
                  </a:lnTo>
                  <a:lnTo>
                    <a:pt x="343" y="488"/>
                  </a:lnTo>
                  <a:lnTo>
                    <a:pt x="349" y="491"/>
                  </a:lnTo>
                  <a:lnTo>
                    <a:pt x="351" y="496"/>
                  </a:lnTo>
                  <a:lnTo>
                    <a:pt x="354" y="499"/>
                  </a:lnTo>
                  <a:lnTo>
                    <a:pt x="357" y="501"/>
                  </a:lnTo>
                  <a:lnTo>
                    <a:pt x="359" y="507"/>
                  </a:lnTo>
                  <a:lnTo>
                    <a:pt x="359" y="509"/>
                  </a:lnTo>
                  <a:lnTo>
                    <a:pt x="362" y="515"/>
                  </a:lnTo>
                  <a:lnTo>
                    <a:pt x="362" y="523"/>
                  </a:lnTo>
                  <a:lnTo>
                    <a:pt x="362" y="528"/>
                  </a:lnTo>
                  <a:lnTo>
                    <a:pt x="362" y="533"/>
                  </a:lnTo>
                  <a:lnTo>
                    <a:pt x="362" y="539"/>
                  </a:lnTo>
                  <a:lnTo>
                    <a:pt x="359" y="547"/>
                  </a:lnTo>
                  <a:lnTo>
                    <a:pt x="357" y="552"/>
                  </a:lnTo>
                  <a:lnTo>
                    <a:pt x="354" y="558"/>
                  </a:lnTo>
                  <a:lnTo>
                    <a:pt x="349" y="563"/>
                  </a:lnTo>
                  <a:lnTo>
                    <a:pt x="346" y="566"/>
                  </a:lnTo>
                  <a:lnTo>
                    <a:pt x="343" y="568"/>
                  </a:lnTo>
                  <a:lnTo>
                    <a:pt x="338" y="571"/>
                  </a:lnTo>
                  <a:lnTo>
                    <a:pt x="332" y="574"/>
                  </a:lnTo>
                  <a:lnTo>
                    <a:pt x="324" y="576"/>
                  </a:lnTo>
                  <a:lnTo>
                    <a:pt x="316" y="576"/>
                  </a:lnTo>
                  <a:lnTo>
                    <a:pt x="308" y="576"/>
                  </a:lnTo>
                  <a:lnTo>
                    <a:pt x="308" y="576"/>
                  </a:lnTo>
                  <a:close/>
                  <a:moveTo>
                    <a:pt x="118" y="458"/>
                  </a:moveTo>
                  <a:lnTo>
                    <a:pt x="102" y="458"/>
                  </a:lnTo>
                  <a:lnTo>
                    <a:pt x="102" y="386"/>
                  </a:lnTo>
                  <a:lnTo>
                    <a:pt x="118" y="386"/>
                  </a:lnTo>
                  <a:lnTo>
                    <a:pt x="118" y="458"/>
                  </a:lnTo>
                  <a:lnTo>
                    <a:pt x="118" y="458"/>
                  </a:lnTo>
                  <a:close/>
                  <a:moveTo>
                    <a:pt x="72" y="445"/>
                  </a:moveTo>
                  <a:lnTo>
                    <a:pt x="56" y="445"/>
                  </a:lnTo>
                  <a:lnTo>
                    <a:pt x="56" y="356"/>
                  </a:lnTo>
                  <a:lnTo>
                    <a:pt x="72" y="356"/>
                  </a:lnTo>
                  <a:lnTo>
                    <a:pt x="72" y="445"/>
                  </a:lnTo>
                  <a:lnTo>
                    <a:pt x="72" y="445"/>
                  </a:lnTo>
                  <a:close/>
                  <a:moveTo>
                    <a:pt x="349" y="351"/>
                  </a:moveTo>
                  <a:lnTo>
                    <a:pt x="335" y="351"/>
                  </a:lnTo>
                  <a:lnTo>
                    <a:pt x="335" y="201"/>
                  </a:lnTo>
                  <a:lnTo>
                    <a:pt x="349" y="201"/>
                  </a:lnTo>
                  <a:lnTo>
                    <a:pt x="349" y="351"/>
                  </a:lnTo>
                  <a:lnTo>
                    <a:pt x="349" y="351"/>
                  </a:lnTo>
                  <a:close/>
                  <a:moveTo>
                    <a:pt x="314" y="268"/>
                  </a:moveTo>
                  <a:lnTo>
                    <a:pt x="300" y="268"/>
                  </a:lnTo>
                  <a:lnTo>
                    <a:pt x="300" y="139"/>
                  </a:lnTo>
                  <a:lnTo>
                    <a:pt x="314" y="139"/>
                  </a:lnTo>
                  <a:lnTo>
                    <a:pt x="314" y="268"/>
                  </a:lnTo>
                  <a:lnTo>
                    <a:pt x="314" y="268"/>
                  </a:lnTo>
                  <a:close/>
                  <a:moveTo>
                    <a:pt x="113" y="166"/>
                  </a:moveTo>
                  <a:lnTo>
                    <a:pt x="97" y="166"/>
                  </a:lnTo>
                  <a:lnTo>
                    <a:pt x="97" y="8"/>
                  </a:lnTo>
                  <a:lnTo>
                    <a:pt x="113" y="8"/>
                  </a:lnTo>
                  <a:lnTo>
                    <a:pt x="113" y="166"/>
                  </a:lnTo>
                  <a:lnTo>
                    <a:pt x="113" y="166"/>
                  </a:lnTo>
                  <a:close/>
                  <a:moveTo>
                    <a:pt x="80" y="134"/>
                  </a:moveTo>
                  <a:lnTo>
                    <a:pt x="67" y="134"/>
                  </a:lnTo>
                  <a:lnTo>
                    <a:pt x="67" y="54"/>
                  </a:lnTo>
                  <a:lnTo>
                    <a:pt x="80" y="54"/>
                  </a:lnTo>
                  <a:lnTo>
                    <a:pt x="80" y="134"/>
                  </a:lnTo>
                  <a:close/>
                </a:path>
              </a:pathLst>
            </a:custGeom>
            <a:solidFill>
              <a:srgbClr val="000000"/>
            </a:solidFill>
            <a:ln w="15875" cap="flat">
              <a:solidFill>
                <a:srgbClr val="000000"/>
              </a:solidFill>
              <a:prstDash val="solid"/>
              <a:miter lim="800000"/>
            </a:ln>
          </p:spPr>
          <p:txBody>
            <a:bodyPr vert="horz" wrap="square" lIns="91440" tIns="45720" rIns="91440" bIns="45720" numCol="1" anchor="t" anchorCtr="0" compatLnSpc="1"/>
            <a:lstStyle/>
            <a:p>
              <a:endParaRPr lang="zh-CN" altLang="en-US"/>
            </a:p>
          </p:txBody>
        </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库房风险点告知卡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57861"/>
        </p:xfrm>
        <a:graphic>
          <a:graphicData uri="http://schemas.openxmlformats.org/drawingml/2006/table">
            <a:tbl>
              <a:tblPr firstRow="1" bandRow="1">
                <a:tableStyleId>{5C22544A-7EE6-4342-B048-85BDC9FD1C3A}</a:tableStyleId>
              </a:tblPr>
              <a:tblGrid>
                <a:gridCol w="1663998"/>
                <a:gridCol w="1687591"/>
                <a:gridCol w="2018242"/>
                <a:gridCol w="5892802"/>
              </a:tblGrid>
              <a:tr h="558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仓库</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由于人员误操作、外力因素等，导致易燃物质遇明火或静电火花会发生火灾、爆炸等事故。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53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047917">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进库人员进行登记，交出火种；</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禁止违章吸烟和动火作业；</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禁止运输用机动车辆进入库房；禁止在库房内停放或修理机动车辆；</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货物堆放应按照规定存放；</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火灾、爆炸、机械伤害等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10892" y="3358676"/>
            <a:ext cx="806016" cy="1065915"/>
          </a:xfrm>
          <a:prstGeom prst="rect">
            <a:avLst/>
          </a:prstGeom>
        </p:spPr>
      </p:pic>
      <p:grpSp>
        <p:nvGrpSpPr>
          <p:cNvPr id="8" name="组合 7"/>
          <p:cNvGrpSpPr/>
          <p:nvPr/>
        </p:nvGrpSpPr>
        <p:grpSpPr>
          <a:xfrm>
            <a:off x="2186449" y="3362253"/>
            <a:ext cx="975851" cy="1062338"/>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污水处理池风险点告知卡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92744"/>
        </p:xfrm>
        <a:graphic>
          <a:graphicData uri="http://schemas.openxmlformats.org/drawingml/2006/table">
            <a:tbl>
              <a:tblPr firstRow="1" bandRow="1">
                <a:tableStyleId>{5C22544A-7EE6-4342-B048-85BDC9FD1C3A}</a:tableStyleId>
              </a:tblPr>
              <a:tblGrid>
                <a:gridCol w="1663998"/>
                <a:gridCol w="1687591"/>
                <a:gridCol w="2018242"/>
                <a:gridCol w="5892802"/>
              </a:tblGrid>
              <a:tr h="431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污水处理池</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由于人员误操作、设备缺陷、外力因素等，易发生淹溺、中毒窒息等事故。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37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二</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31140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各功能池设置不锈钢护栏</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1.2m</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配置救生圈，应急物资柜配置救生衣 、救生杆、救生绳；</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设置“当心溺水”警示标示、两人巡视作业；</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定期巡检验证护栏的安全性；</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行走路径远离护栏；</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各功能池观察口设置不锈钢护栏；</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培训教育硫化氢的危害及特性；</a:t>
                      </a:r>
                      <a:endParaRPr lang="en-US"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采用超声波液位传感器自动上传液位，减少员工观察液位次数。</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淹溺、高处坠落、中毒窒息等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7" name="组合 6"/>
          <p:cNvGrpSpPr/>
          <p:nvPr/>
        </p:nvGrpSpPr>
        <p:grpSpPr>
          <a:xfrm>
            <a:off x="702744" y="3187729"/>
            <a:ext cx="748387" cy="1072566"/>
            <a:chOff x="7460120" y="5755406"/>
            <a:chExt cx="486444" cy="697157"/>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9"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6692" y="3180438"/>
            <a:ext cx="806016" cy="1065915"/>
          </a:xfrm>
          <a:prstGeom prst="rect">
            <a:avLst/>
          </a:prstGeom>
        </p:spPr>
      </p:pic>
      <p:grpSp>
        <p:nvGrpSpPr>
          <p:cNvPr id="11" name="组合 10"/>
          <p:cNvGrpSpPr/>
          <p:nvPr/>
        </p:nvGrpSpPr>
        <p:grpSpPr>
          <a:xfrm>
            <a:off x="2685212" y="3207832"/>
            <a:ext cx="953973" cy="1038521"/>
            <a:chOff x="7545390" y="1668463"/>
            <a:chExt cx="2149476" cy="2339976"/>
          </a:xfrm>
        </p:grpSpPr>
        <p:sp>
          <p:nvSpPr>
            <p:cNvPr id="12"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污水处理间风险点告知</a:t>
            </a:r>
            <a:r>
              <a:rPr lang="zh-CN" altLang="en-US" sz="3600" b="1" spc="600" dirty="0">
                <a:solidFill>
                  <a:srgbClr val="C00000"/>
                </a:solidFill>
                <a:latin typeface="微软雅黑" panose="020B0503020204020204" pitchFamily="34" charset="-122"/>
                <a:ea typeface="微软雅黑" panose="020B0503020204020204" pitchFamily="34" charset="-122"/>
              </a:rPr>
              <a:t>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92744"/>
        </p:xfrm>
        <a:graphic>
          <a:graphicData uri="http://schemas.openxmlformats.org/drawingml/2006/table">
            <a:tbl>
              <a:tblPr firstRow="1" bandRow="1">
                <a:tableStyleId>{5C22544A-7EE6-4342-B048-85BDC9FD1C3A}</a:tableStyleId>
              </a:tblPr>
              <a:tblGrid>
                <a:gridCol w="1663998"/>
                <a:gridCol w="1687591"/>
                <a:gridCol w="2018242"/>
                <a:gridCol w="5892802"/>
              </a:tblGrid>
              <a:tr h="431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污水处理间</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由于人员误操作、设备缺陷、外力因素等导致人员硫化氢中毒，易发生中毒窒息等事故。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37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31140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必须严格执行危险作业审批手续，办理有限空间作业票；</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作业前，应先通风，现场作业人员应佩戴好防毒面具，安全带；</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进入自然通风换气效果不良的有限空间，应采用机械通风。</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作业超过</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30min</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时，必须重新进行池内气体检测。</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火灾、爆炸、中毒窒息、机械伤害、触电等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7" name="组合 6"/>
          <p:cNvGrpSpPr/>
          <p:nvPr/>
        </p:nvGrpSpPr>
        <p:grpSpPr>
          <a:xfrm>
            <a:off x="702744" y="3187729"/>
            <a:ext cx="748387" cy="1072566"/>
            <a:chOff x="7460120" y="5755406"/>
            <a:chExt cx="486444" cy="697157"/>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9"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6692" y="3180438"/>
            <a:ext cx="806016" cy="1065915"/>
          </a:xfrm>
          <a:prstGeom prst="rect">
            <a:avLst/>
          </a:prstGeom>
        </p:spPr>
      </p:pic>
      <p:grpSp>
        <p:nvGrpSpPr>
          <p:cNvPr id="11" name="组合 10"/>
          <p:cNvGrpSpPr/>
          <p:nvPr/>
        </p:nvGrpSpPr>
        <p:grpSpPr>
          <a:xfrm>
            <a:off x="2685212" y="3207832"/>
            <a:ext cx="953973" cy="1038521"/>
            <a:chOff x="7545390" y="1668463"/>
            <a:chExt cx="2149476" cy="2339976"/>
          </a:xfrm>
        </p:grpSpPr>
        <p:sp>
          <p:nvSpPr>
            <p:cNvPr id="12"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餐厅风险点告知卡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92744"/>
        </p:xfrm>
        <a:graphic>
          <a:graphicData uri="http://schemas.openxmlformats.org/drawingml/2006/table">
            <a:tbl>
              <a:tblPr firstRow="1" bandRow="1">
                <a:tableStyleId>{5C22544A-7EE6-4342-B048-85BDC9FD1C3A}</a:tableStyleId>
              </a:tblPr>
              <a:tblGrid>
                <a:gridCol w="1663998"/>
                <a:gridCol w="1687591"/>
                <a:gridCol w="2018242"/>
                <a:gridCol w="5892802"/>
              </a:tblGrid>
              <a:tr h="431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餐厅</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由于人员误操作、设备缺陷、外力因素等导致液化气泄漏，遇明火或静电火花发生火灾、爆炸等事故。</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37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31140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设专人负责管理，其他人不得随意乱动；</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燃气存放处，除负责管理人员外，其他人禁止入内；</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在使用燃气、关闭燃气阀时，必须严格按照先总阀，后分阀的操作规程进行；</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工作场所，应定时开启排风设施，确保室内空气流通。</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火灾、爆炸等</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10892" y="3253901"/>
            <a:ext cx="806016" cy="1065915"/>
          </a:xfrm>
          <a:prstGeom prst="rect">
            <a:avLst/>
          </a:prstGeom>
        </p:spPr>
      </p:pic>
      <p:grpSp>
        <p:nvGrpSpPr>
          <p:cNvPr id="8" name="组合 7"/>
          <p:cNvGrpSpPr/>
          <p:nvPr/>
        </p:nvGrpSpPr>
        <p:grpSpPr>
          <a:xfrm>
            <a:off x="2186449" y="3257478"/>
            <a:ext cx="975851" cy="1062338"/>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氩弧焊机风险点告知卡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92744"/>
        </p:xfrm>
        <a:graphic>
          <a:graphicData uri="http://schemas.openxmlformats.org/drawingml/2006/table">
            <a:tbl>
              <a:tblPr firstRow="1" bandRow="1">
                <a:tableStyleId>{5C22544A-7EE6-4342-B048-85BDC9FD1C3A}</a:tableStyleId>
              </a:tblPr>
              <a:tblGrid>
                <a:gridCol w="1663998"/>
                <a:gridCol w="1687591"/>
                <a:gridCol w="2018242"/>
                <a:gridCol w="5892802"/>
              </a:tblGrid>
              <a:tr h="431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氩弧焊机</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一次线绝缘破损，二次线接头过多或搭接在可燃气体官道上，导致人员触电和可燃气体爆炸。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37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31140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一次线绝缘无破损，二次回路宜直接与被焊工件直接连接或压接。</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焊机在有接地装置的焊件上进行操作，应避免焊机和工件的双重接地。</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禁止搭接或利用厂房金属结构、管道、轨道、设备可移动部位，以及</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PE</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线作为焊接二次回路。</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触电、其他爆炸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10892" y="3253901"/>
            <a:ext cx="806016" cy="1065915"/>
          </a:xfrm>
          <a:prstGeom prst="rect">
            <a:avLst/>
          </a:prstGeom>
        </p:spPr>
      </p:pic>
      <p:grpSp>
        <p:nvGrpSpPr>
          <p:cNvPr id="8" name="组合 7"/>
          <p:cNvGrpSpPr/>
          <p:nvPr/>
        </p:nvGrpSpPr>
        <p:grpSpPr>
          <a:xfrm>
            <a:off x="2186449" y="3257478"/>
            <a:ext cx="975851" cy="1062338"/>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燃气调压站区域风险点告知卡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92744"/>
        </p:xfrm>
        <a:graphic>
          <a:graphicData uri="http://schemas.openxmlformats.org/drawingml/2006/table">
            <a:tbl>
              <a:tblPr firstRow="1" bandRow="1">
                <a:tableStyleId>{5C22544A-7EE6-4342-B048-85BDC9FD1C3A}</a:tableStyleId>
              </a:tblPr>
              <a:tblGrid>
                <a:gridCol w="1663998"/>
                <a:gridCol w="1687591"/>
                <a:gridCol w="2018242"/>
                <a:gridCol w="5892802"/>
              </a:tblGrid>
              <a:tr h="431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燃气调压站</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燃气泄漏后遇电气和静电火花，导致火灾、爆炸。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37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31140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站房耐火等级达到一二级要求。</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站房内电气设施应按防爆要求配置和安装；并应设可燃气体浓度检测和报警装置。</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调压站应在防雷保护范围内。</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管道及接口不得泄露，法兰处应接跨接线。</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触电、其他爆炸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10892" y="3253901"/>
            <a:ext cx="806016" cy="1065915"/>
          </a:xfrm>
          <a:prstGeom prst="rect">
            <a:avLst/>
          </a:prstGeom>
        </p:spPr>
      </p:pic>
      <p:grpSp>
        <p:nvGrpSpPr>
          <p:cNvPr id="8" name="组合 7"/>
          <p:cNvGrpSpPr/>
          <p:nvPr/>
        </p:nvGrpSpPr>
        <p:grpSpPr>
          <a:xfrm>
            <a:off x="2186449" y="3257478"/>
            <a:ext cx="975851" cy="1062338"/>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剩余电流保护装置风险点告知卡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65453"/>
        </p:xfrm>
        <a:graphic>
          <a:graphicData uri="http://schemas.openxmlformats.org/drawingml/2006/table">
            <a:tbl>
              <a:tblPr firstRow="1" bandRow="1">
                <a:tableStyleId>{5C22544A-7EE6-4342-B048-85BDC9FD1C3A}</a:tableStyleId>
              </a:tblPr>
              <a:tblGrid>
                <a:gridCol w="1663998"/>
                <a:gridCol w="1687591"/>
                <a:gridCol w="2018242"/>
                <a:gridCol w="5892802"/>
              </a:tblGrid>
              <a:tr h="431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剩余电流保护装置</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发生触电、火灾事故时失去保护作用，导致事故危害扩大。</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37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07583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设备和场所必须安装剩余电流保护装置。</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剩余电流保护装置投入运行后，必须定期试验。</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火灾、触电</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10892" y="3253901"/>
            <a:ext cx="806016" cy="1065915"/>
          </a:xfrm>
          <a:prstGeom prst="rect">
            <a:avLst/>
          </a:prstGeom>
        </p:spPr>
      </p:pic>
      <p:grpSp>
        <p:nvGrpSpPr>
          <p:cNvPr id="14" name="Group 70"/>
          <p:cNvGrpSpPr>
            <a:grpSpLocks noChangeAspect="1"/>
          </p:cNvGrpSpPr>
          <p:nvPr/>
        </p:nvGrpSpPr>
        <p:grpSpPr bwMode="auto">
          <a:xfrm>
            <a:off x="2330467" y="3213627"/>
            <a:ext cx="1011788" cy="1099153"/>
            <a:chOff x="2378" y="2565"/>
            <a:chExt cx="1355" cy="1472"/>
          </a:xfrm>
        </p:grpSpPr>
        <p:sp>
          <p:nvSpPr>
            <p:cNvPr id="15"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6"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电网接地系统风险点告知卡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92744"/>
        </p:xfrm>
        <a:graphic>
          <a:graphicData uri="http://schemas.openxmlformats.org/drawingml/2006/table">
            <a:tbl>
              <a:tblPr firstRow="1" bandRow="1">
                <a:tableStyleId>{5C22544A-7EE6-4342-B048-85BDC9FD1C3A}</a:tableStyleId>
              </a:tblPr>
              <a:tblGrid>
                <a:gridCol w="1663998"/>
                <a:gridCol w="1687591"/>
                <a:gridCol w="2018242"/>
                <a:gridCol w="5892802"/>
              </a:tblGrid>
              <a:tr h="431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电网接地系统</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接地系统制式不对，无接地保护或连接方法不对，造成人员触电。</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37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31140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同一电源供电的低压配系统，不应同时采用</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TN</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系统、</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TT</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系统或</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IT</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系统。</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en-US" altLang="zh-CN" sz="1400" b="1" kern="1200" dirty="0">
                          <a:solidFill>
                            <a:schemeClr val="tx1"/>
                          </a:solidFill>
                          <a:latin typeface="微软雅黑" panose="020B0503020204020204" pitchFamily="34" charset="-122"/>
                          <a:ea typeface="微软雅黑" panose="020B0503020204020204" pitchFamily="34" charset="-122"/>
                          <a:cs typeface="+mn-cs"/>
                        </a:rPr>
                        <a:t>TN</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系统所有电气装备的外露可导电部分，均应通过保护导体与电源系统的接地点连接。</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火灾、触电</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10892" y="3253901"/>
            <a:ext cx="806016" cy="1065915"/>
          </a:xfrm>
          <a:prstGeom prst="rect">
            <a:avLst/>
          </a:prstGeom>
        </p:spPr>
      </p:pic>
      <p:grpSp>
        <p:nvGrpSpPr>
          <p:cNvPr id="8" name="组合 7"/>
          <p:cNvGrpSpPr/>
          <p:nvPr/>
        </p:nvGrpSpPr>
        <p:grpSpPr>
          <a:xfrm>
            <a:off x="2186449" y="3257478"/>
            <a:ext cx="975851" cy="1062338"/>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冲天炉炉体区域风险点告知卡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56768"/>
        </p:xfrm>
        <a:graphic>
          <a:graphicData uri="http://schemas.openxmlformats.org/drawingml/2006/table">
            <a:tbl>
              <a:tblPr firstRow="1" bandRow="1">
                <a:tableStyleId>{5C22544A-7EE6-4342-B048-85BDC9FD1C3A}</a:tableStyleId>
              </a:tblPr>
              <a:tblGrid>
                <a:gridCol w="1663998"/>
                <a:gridCol w="1687591"/>
                <a:gridCol w="2018242"/>
                <a:gridCol w="5892802"/>
              </a:tblGrid>
              <a:tr h="447123">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冲天炉炉体</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炉体腐蚀严重，连接部位不牢固及泄爆口损坏，导致铁水泄漏和炉体爆炸。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0767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47122">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169634">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经常定期检查炉底门两套机械闭锁装置是否正常，闭锁是否牢固，炉底板是否有裂纹等。</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泄爆口应确保释放压力的速度能保证炉体结构不受损，设置部位不会对操作者造成伤害。</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8629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火灾、触电</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98922">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14" name="组合 13"/>
          <p:cNvGrpSpPr/>
          <p:nvPr/>
        </p:nvGrpSpPr>
        <p:grpSpPr>
          <a:xfrm>
            <a:off x="702744" y="3187729"/>
            <a:ext cx="748387" cy="1072566"/>
            <a:chOff x="7460120" y="5755406"/>
            <a:chExt cx="486444" cy="697157"/>
          </a:xfrm>
        </p:grpSpPr>
        <p:pic>
          <p:nvPicPr>
            <p:cNvPr id="15" name="图片 1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16"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6692" y="3180438"/>
            <a:ext cx="806016" cy="1065915"/>
          </a:xfrm>
          <a:prstGeom prst="rect">
            <a:avLst/>
          </a:prstGeom>
        </p:spPr>
      </p:pic>
      <p:grpSp>
        <p:nvGrpSpPr>
          <p:cNvPr id="18" name="组合 17"/>
          <p:cNvGrpSpPr/>
          <p:nvPr/>
        </p:nvGrpSpPr>
        <p:grpSpPr>
          <a:xfrm>
            <a:off x="2685212" y="3207832"/>
            <a:ext cx="953973" cy="1038521"/>
            <a:chOff x="7545390" y="1668463"/>
            <a:chExt cx="2149476" cy="2339976"/>
          </a:xfrm>
        </p:grpSpPr>
        <p:sp>
          <p:nvSpPr>
            <p:cNvPr id="1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p:cNvGraphicFramePr>
            <a:graphicFrameLocks noGrp="1"/>
          </p:cNvGraphicFramePr>
          <p:nvPr/>
        </p:nvGraphicFramePr>
        <p:xfrm>
          <a:off x="497745" y="1244601"/>
          <a:ext cx="11185524" cy="5281612"/>
        </p:xfrm>
        <a:graphic>
          <a:graphicData uri="http://schemas.openxmlformats.org/drawingml/2006/table">
            <a:tbl>
              <a:tblPr firstRow="1" bandRow="1">
                <a:tableStyleId>{5C22544A-7EE6-4342-B048-85BDC9FD1C3A}</a:tableStyleId>
              </a:tblPr>
              <a:tblGrid>
                <a:gridCol w="1553366"/>
                <a:gridCol w="1093468"/>
                <a:gridCol w="1505125"/>
                <a:gridCol w="7033565"/>
              </a:tblGrid>
              <a:tr h="508000">
                <a:tc rowSpan="2"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847850">
                <a:tc vMerge="1" gridSpan="2">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8800">
                <a:tc rowSpan="2"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rowSpan="2"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r>
              <a:tr h="746125">
                <a:tc vMerge="1" gridSpan="3">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vMerge="1" hMerge="1">
                  <a:tcPr/>
                </a:tc>
                <a:tc row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858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35037">
                <a:tc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文本框 7"/>
          <p:cNvSpPr txBox="1"/>
          <p:nvPr/>
        </p:nvSpPr>
        <p:spPr>
          <a:xfrm>
            <a:off x="3409950" y="356632"/>
            <a:ext cx="5372100" cy="646331"/>
          </a:xfrm>
          <a:prstGeom prst="rect">
            <a:avLst/>
          </a:prstGeom>
          <a:noFill/>
        </p:spPr>
        <p:txBody>
          <a:bodyPr wrap="square" rtlCol="0">
            <a:spAutoFit/>
          </a:bodyPr>
          <a:lstStyle/>
          <a:p>
            <a:pPr algn="ctr"/>
            <a:r>
              <a:rPr lang="zh-CN" altLang="en-US" sz="3600" b="1" spc="600" dirty="0">
                <a:solidFill>
                  <a:srgbClr val="C00000"/>
                </a:solidFill>
                <a:latin typeface="微软雅黑" panose="020B0503020204020204" pitchFamily="34" charset="-122"/>
                <a:ea typeface="微软雅黑" panose="020B0503020204020204" pitchFamily="34" charset="-122"/>
              </a:rPr>
              <a:t>危险源风险告知卡</a:t>
            </a:r>
            <a:endParaRPr lang="zh-CN" altLang="en-US" sz="3600" b="1" spc="600" dirty="0">
              <a:solidFill>
                <a:srgbClr val="C0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685800" y="1358900"/>
            <a:ext cx="1917700"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危险源名称：</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3313114" y="1310278"/>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危险因素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7507287" y="1295400"/>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事故诱因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7507287" y="3690254"/>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防范措施</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510445" y="5005700"/>
            <a:ext cx="1533525" cy="468000"/>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重要提示</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1243782" y="1842532"/>
            <a:ext cx="1371599" cy="646331"/>
          </a:xfrm>
          <a:prstGeom prst="rect">
            <a:avLst/>
          </a:prstGeom>
          <a:noFill/>
        </p:spPr>
        <p:txBody>
          <a:bodyPr wrap="square" rtlCol="0">
            <a:spAutoFit/>
          </a:bodyPr>
          <a:lstStyle/>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机加组</a:t>
            </a:r>
            <a:endParaRPr lang="zh-CN" altLang="zh-CN" b="1"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钻床工位</a:t>
            </a:r>
            <a:endParaRPr lang="zh-CN" altLang="zh-CN"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3313114" y="1804260"/>
            <a:ext cx="1371600" cy="1200329"/>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1、机械伤害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2、触电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3、缠绕、碰撞</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4、物体打击</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5、烫伤</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6、其他伤害</a:t>
            </a:r>
            <a:endParaRPr lang="zh-CN" altLang="zh-CN" sz="1200" b="1" dirty="0">
              <a:latin typeface="微软雅黑" panose="020B0503020204020204" pitchFamily="34" charset="-122"/>
              <a:ea typeface="微软雅黑" panose="020B0503020204020204" pitchFamily="34" charset="-122"/>
            </a:endParaRPr>
          </a:p>
        </p:txBody>
      </p:sp>
      <p:sp>
        <p:nvSpPr>
          <p:cNvPr id="4" name="矩形 3"/>
          <p:cNvSpPr/>
          <p:nvPr/>
        </p:nvSpPr>
        <p:spPr>
          <a:xfrm>
            <a:off x="4684714" y="2032860"/>
            <a:ext cx="6821486" cy="1269258"/>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1、安全防护、操纵控制装置等故障、失控引发事故；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2、维护不当电器元件失修、老化、线路破损；绝缘、接地不良引发事故；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3、非本设备操作人员操作设备、违章操作、指挥不当、协调不好、误操作引发事故；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4、未按规定穿戴劳动防护用品等引发事故，戴线手套能引发缠绕事故；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5、操作过程不协调，工件物品摆放、堆置不符合安全要求引发事故。</a:t>
            </a:r>
            <a:endParaRPr lang="zh-CN" altLang="zh-CN" sz="1200" b="1" dirty="0">
              <a:latin typeface="微软雅黑" panose="020B0503020204020204" pitchFamily="34" charset="-122"/>
              <a:ea typeface="微软雅黑" panose="020B0503020204020204" pitchFamily="34" charset="-122"/>
            </a:endParaRPr>
          </a:p>
        </p:txBody>
      </p:sp>
      <p:sp>
        <p:nvSpPr>
          <p:cNvPr id="6" name="矩形 5"/>
          <p:cNvSpPr/>
          <p:nvPr/>
        </p:nvSpPr>
        <p:spPr>
          <a:xfrm>
            <a:off x="4684714" y="4158856"/>
            <a:ext cx="6937342" cy="1509324"/>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1、操作人员必须经岗位培训合格方可上岗操作；</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2、操作人员熟知本岗位安全操作规程，并按规程要求操作；</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3、工作前必须对设备进行检查，各部位正常方可作业；</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4、做好设备日常点检和定期检查，并定期维护保养，设备异常及时向机修车间报告，保证设备正常运转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5、操作人员必须按要求穿戴劳动防护用品。</a:t>
            </a:r>
            <a:endParaRPr lang="zh-CN" altLang="zh-CN" sz="1200" b="1" dirty="0">
              <a:latin typeface="微软雅黑" panose="020B0503020204020204" pitchFamily="34" charset="-122"/>
              <a:ea typeface="微软雅黑" panose="020B0503020204020204" pitchFamily="34" charset="-122"/>
            </a:endParaRPr>
          </a:p>
        </p:txBody>
      </p:sp>
      <p:sp>
        <p:nvSpPr>
          <p:cNvPr id="28" name="矩形 27"/>
          <p:cNvSpPr/>
          <p:nvPr/>
        </p:nvSpPr>
        <p:spPr>
          <a:xfrm>
            <a:off x="569944"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火灾报警电话：</a:t>
            </a:r>
            <a:r>
              <a:rPr lang="en-US" altLang="zh-CN" sz="1200" b="1" dirty="0">
                <a:solidFill>
                  <a:schemeClr val="bg1"/>
                </a:solidFill>
                <a:latin typeface="微软雅黑" panose="020B0503020204020204" pitchFamily="34" charset="-122"/>
                <a:ea typeface="微软雅黑" panose="020B0503020204020204" pitchFamily="34" charset="-122"/>
              </a:rPr>
              <a:t>119</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29" name="矩形 28"/>
          <p:cNvSpPr/>
          <p:nvPr/>
        </p:nvSpPr>
        <p:spPr>
          <a:xfrm>
            <a:off x="2362036"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急救电话：</a:t>
            </a:r>
            <a:r>
              <a:rPr lang="en-US" altLang="zh-CN" sz="1200" b="1" dirty="0">
                <a:solidFill>
                  <a:schemeClr val="bg1"/>
                </a:solidFill>
                <a:latin typeface="微软雅黑" panose="020B0503020204020204" pitchFamily="34" charset="-122"/>
                <a:ea typeface="微软雅黑" panose="020B0503020204020204" pitchFamily="34" charset="-122"/>
              </a:rPr>
              <a:t>120</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569944" y="5929602"/>
            <a:ext cx="4163186"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公司应急电话：白天：</a:t>
            </a:r>
            <a:r>
              <a:rPr lang="en-US" altLang="zh-CN" sz="1200" b="1" dirty="0">
                <a:solidFill>
                  <a:schemeClr val="bg1"/>
                </a:solidFill>
                <a:latin typeface="微软雅黑" panose="020B0503020204020204" pitchFamily="34" charset="-122"/>
                <a:ea typeface="微软雅黑" panose="020B0503020204020204" pitchFamily="34" charset="-122"/>
              </a:rPr>
              <a:t>888888         </a:t>
            </a:r>
            <a:r>
              <a:rPr lang="zh-CN" altLang="en-US" sz="1200" b="1" dirty="0">
                <a:solidFill>
                  <a:schemeClr val="bg1"/>
                </a:solidFill>
                <a:latin typeface="微软雅黑" panose="020B0503020204020204" pitchFamily="34" charset="-122"/>
                <a:ea typeface="微软雅黑" panose="020B0503020204020204" pitchFamily="34" charset="-122"/>
              </a:rPr>
              <a:t>夜间：</a:t>
            </a:r>
            <a:r>
              <a:rPr lang="en-US" altLang="zh-CN" sz="1200" b="1" dirty="0">
                <a:solidFill>
                  <a:schemeClr val="bg1"/>
                </a:solidFill>
                <a:latin typeface="微软雅黑" panose="020B0503020204020204" pitchFamily="34" charset="-122"/>
                <a:ea typeface="微软雅黑" panose="020B0503020204020204" pitchFamily="34" charset="-122"/>
              </a:rPr>
              <a:t>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569944" y="6204564"/>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市医院电话：</a:t>
            </a:r>
            <a:r>
              <a:rPr lang="en-US" altLang="zh-CN" sz="1200" b="1" dirty="0">
                <a:solidFill>
                  <a:schemeClr val="bg1"/>
                </a:solidFill>
                <a:latin typeface="微软雅黑" panose="020B0503020204020204" pitchFamily="34" charset="-122"/>
                <a:ea typeface="微软雅黑" panose="020B0503020204020204" pitchFamily="34" charset="-122"/>
              </a:rPr>
              <a:t>8888888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2177059" y="4928691"/>
            <a:ext cx="2578955" cy="646331"/>
          </a:xfrm>
          <a:prstGeom prst="rect">
            <a:avLst/>
          </a:prstGeom>
        </p:spPr>
        <p:txBody>
          <a:bodyPr wrap="square">
            <a:spAutoFit/>
          </a:bodyPr>
          <a:lstStyle/>
          <a:p>
            <a:pPr algn="ctr"/>
            <a:r>
              <a:rPr lang="zh-CN" altLang="zh-CN" b="1" dirty="0"/>
              <a:t>非本设备人员禁止操作！</a:t>
            </a:r>
            <a:endParaRPr lang="zh-CN" altLang="zh-CN" b="1" dirty="0"/>
          </a:p>
          <a:p>
            <a:pPr algn="ctr"/>
            <a:r>
              <a:rPr lang="zh-CN" altLang="zh-CN" b="1" dirty="0"/>
              <a:t>必须进行设备点检！</a:t>
            </a:r>
            <a:endParaRPr lang="zh-CN" altLang="zh-CN" b="1" dirty="0"/>
          </a:p>
        </p:txBody>
      </p:sp>
      <p:grpSp>
        <p:nvGrpSpPr>
          <p:cNvPr id="27" name="Group 70"/>
          <p:cNvGrpSpPr>
            <a:grpSpLocks noChangeAspect="1"/>
          </p:cNvGrpSpPr>
          <p:nvPr/>
        </p:nvGrpSpPr>
        <p:grpSpPr bwMode="auto">
          <a:xfrm>
            <a:off x="749567" y="3827229"/>
            <a:ext cx="725700" cy="788362"/>
            <a:chOff x="2378" y="2565"/>
            <a:chExt cx="1355" cy="1472"/>
          </a:xfrm>
        </p:grpSpPr>
        <p:sp>
          <p:nvSpPr>
            <p:cNvPr id="37"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38"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5" name="Group 90"/>
          <p:cNvGrpSpPr>
            <a:grpSpLocks noChangeAspect="1"/>
          </p:cNvGrpSpPr>
          <p:nvPr/>
        </p:nvGrpSpPr>
        <p:grpSpPr bwMode="auto">
          <a:xfrm>
            <a:off x="1711246" y="3834262"/>
            <a:ext cx="718164" cy="781329"/>
            <a:chOff x="4883" y="2370"/>
            <a:chExt cx="1353" cy="1472"/>
          </a:xfrm>
        </p:grpSpPr>
        <p:sp>
          <p:nvSpPr>
            <p:cNvPr id="46" name="Freeform 91"/>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92"/>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93"/>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94"/>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96"/>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51" name="Freeform 98"/>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2" name="组合 51"/>
          <p:cNvGrpSpPr/>
          <p:nvPr/>
        </p:nvGrpSpPr>
        <p:grpSpPr>
          <a:xfrm>
            <a:off x="2665389" y="3842893"/>
            <a:ext cx="712331" cy="772698"/>
            <a:chOff x="9837610" y="3577222"/>
            <a:chExt cx="2154237" cy="2336801"/>
          </a:xfrm>
        </p:grpSpPr>
        <p:sp>
          <p:nvSpPr>
            <p:cNvPr id="53" name="Freeform 102"/>
            <p:cNvSpPr/>
            <p:nvPr/>
          </p:nvSpPr>
          <p:spPr bwMode="auto">
            <a:xfrm>
              <a:off x="9837610" y="3577222"/>
              <a:ext cx="2154237" cy="1928813"/>
            </a:xfrm>
            <a:custGeom>
              <a:avLst/>
              <a:gdLst>
                <a:gd name="T0" fmla="*/ 116 w 1357"/>
                <a:gd name="T1" fmla="*/ 1215 h 1215"/>
                <a:gd name="T2" fmla="*/ 1239 w 1357"/>
                <a:gd name="T3" fmla="*/ 1215 h 1215"/>
                <a:gd name="T4" fmla="*/ 1249 w 1357"/>
                <a:gd name="T5" fmla="*/ 1215 h 1215"/>
                <a:gd name="T6" fmla="*/ 1263 w 1357"/>
                <a:gd name="T7" fmla="*/ 1215 h 1215"/>
                <a:gd name="T8" fmla="*/ 1274 w 1357"/>
                <a:gd name="T9" fmla="*/ 1212 h 1215"/>
                <a:gd name="T10" fmla="*/ 1284 w 1357"/>
                <a:gd name="T11" fmla="*/ 1207 h 1215"/>
                <a:gd name="T12" fmla="*/ 1298 w 1357"/>
                <a:gd name="T13" fmla="*/ 1201 h 1215"/>
                <a:gd name="T14" fmla="*/ 1306 w 1357"/>
                <a:gd name="T15" fmla="*/ 1193 h 1215"/>
                <a:gd name="T16" fmla="*/ 1319 w 1357"/>
                <a:gd name="T17" fmla="*/ 1185 h 1215"/>
                <a:gd name="T18" fmla="*/ 1327 w 1357"/>
                <a:gd name="T19" fmla="*/ 1177 h 1215"/>
                <a:gd name="T20" fmla="*/ 1335 w 1357"/>
                <a:gd name="T21" fmla="*/ 1167 h 1215"/>
                <a:gd name="T22" fmla="*/ 1343 w 1357"/>
                <a:gd name="T23" fmla="*/ 1148 h 1215"/>
                <a:gd name="T24" fmla="*/ 1349 w 1357"/>
                <a:gd name="T25" fmla="*/ 1140 h 1215"/>
                <a:gd name="T26" fmla="*/ 1354 w 1357"/>
                <a:gd name="T27" fmla="*/ 1124 h 1215"/>
                <a:gd name="T28" fmla="*/ 1357 w 1357"/>
                <a:gd name="T29" fmla="*/ 1110 h 1215"/>
                <a:gd name="T30" fmla="*/ 1357 w 1357"/>
                <a:gd name="T31" fmla="*/ 1086 h 1215"/>
                <a:gd name="T32" fmla="*/ 1351 w 1357"/>
                <a:gd name="T33" fmla="*/ 1073 h 1215"/>
                <a:gd name="T34" fmla="*/ 1349 w 1357"/>
                <a:gd name="T35" fmla="*/ 1059 h 1215"/>
                <a:gd name="T36" fmla="*/ 1338 w 1357"/>
                <a:gd name="T37" fmla="*/ 1038 h 1215"/>
                <a:gd name="T38" fmla="*/ 1314 w 1357"/>
                <a:gd name="T39" fmla="*/ 998 h 1215"/>
                <a:gd name="T40" fmla="*/ 783 w 1357"/>
                <a:gd name="T41" fmla="*/ 54 h 1215"/>
                <a:gd name="T42" fmla="*/ 764 w 1357"/>
                <a:gd name="T43" fmla="*/ 35 h 1215"/>
                <a:gd name="T44" fmla="*/ 756 w 1357"/>
                <a:gd name="T45" fmla="*/ 24 h 1215"/>
                <a:gd name="T46" fmla="*/ 745 w 1357"/>
                <a:gd name="T47" fmla="*/ 16 h 1215"/>
                <a:gd name="T48" fmla="*/ 735 w 1357"/>
                <a:gd name="T49" fmla="*/ 11 h 1215"/>
                <a:gd name="T50" fmla="*/ 727 w 1357"/>
                <a:gd name="T51" fmla="*/ 8 h 1215"/>
                <a:gd name="T52" fmla="*/ 719 w 1357"/>
                <a:gd name="T53" fmla="*/ 5 h 1215"/>
                <a:gd name="T54" fmla="*/ 711 w 1357"/>
                <a:gd name="T55" fmla="*/ 3 h 1215"/>
                <a:gd name="T56" fmla="*/ 700 w 1357"/>
                <a:gd name="T57" fmla="*/ 0 h 1215"/>
                <a:gd name="T58" fmla="*/ 689 w 1357"/>
                <a:gd name="T59" fmla="*/ 0 h 1215"/>
                <a:gd name="T60" fmla="*/ 678 w 1357"/>
                <a:gd name="T61" fmla="*/ 0 h 1215"/>
                <a:gd name="T62" fmla="*/ 668 w 1357"/>
                <a:gd name="T63" fmla="*/ 3 h 1215"/>
                <a:gd name="T64" fmla="*/ 654 w 1357"/>
                <a:gd name="T65" fmla="*/ 8 h 1215"/>
                <a:gd name="T66" fmla="*/ 641 w 1357"/>
                <a:gd name="T67" fmla="*/ 16 h 1215"/>
                <a:gd name="T68" fmla="*/ 633 w 1357"/>
                <a:gd name="T69" fmla="*/ 24 h 1215"/>
                <a:gd name="T70" fmla="*/ 619 w 1357"/>
                <a:gd name="T71" fmla="*/ 32 h 1215"/>
                <a:gd name="T72" fmla="*/ 8 w 1357"/>
                <a:gd name="T73" fmla="*/ 1057 h 1215"/>
                <a:gd name="T74" fmla="*/ 0 w 1357"/>
                <a:gd name="T75" fmla="*/ 1097 h 1215"/>
                <a:gd name="T76" fmla="*/ 3 w 1357"/>
                <a:gd name="T77" fmla="*/ 1116 h 1215"/>
                <a:gd name="T78" fmla="*/ 6 w 1357"/>
                <a:gd name="T79" fmla="*/ 1132 h 1215"/>
                <a:gd name="T80" fmla="*/ 11 w 1357"/>
                <a:gd name="T81" fmla="*/ 1142 h 1215"/>
                <a:gd name="T82" fmla="*/ 14 w 1357"/>
                <a:gd name="T83" fmla="*/ 1150 h 1215"/>
                <a:gd name="T84" fmla="*/ 24 w 1357"/>
                <a:gd name="T85" fmla="*/ 1169 h 1215"/>
                <a:gd name="T86" fmla="*/ 38 w 1357"/>
                <a:gd name="T87" fmla="*/ 1180 h 1215"/>
                <a:gd name="T88" fmla="*/ 46 w 1357"/>
                <a:gd name="T89" fmla="*/ 1188 h 1215"/>
                <a:gd name="T90" fmla="*/ 57 w 1357"/>
                <a:gd name="T91" fmla="*/ 1196 h 1215"/>
                <a:gd name="T92" fmla="*/ 67 w 1357"/>
                <a:gd name="T93" fmla="*/ 1201 h 1215"/>
                <a:gd name="T94" fmla="*/ 83 w 1357"/>
                <a:gd name="T95" fmla="*/ 1207 h 1215"/>
                <a:gd name="T96" fmla="*/ 116 w 1357"/>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7" h="1215">
                  <a:moveTo>
                    <a:pt x="116" y="1215"/>
                  </a:moveTo>
                  <a:lnTo>
                    <a:pt x="1239" y="1215"/>
                  </a:lnTo>
                  <a:lnTo>
                    <a:pt x="1249" y="1215"/>
                  </a:lnTo>
                  <a:lnTo>
                    <a:pt x="1263" y="1215"/>
                  </a:lnTo>
                  <a:lnTo>
                    <a:pt x="1274" y="1212"/>
                  </a:lnTo>
                  <a:lnTo>
                    <a:pt x="1284" y="1207"/>
                  </a:lnTo>
                  <a:lnTo>
                    <a:pt x="1298" y="1201"/>
                  </a:lnTo>
                  <a:lnTo>
                    <a:pt x="1306" y="1193"/>
                  </a:lnTo>
                  <a:lnTo>
                    <a:pt x="1319" y="1185"/>
                  </a:lnTo>
                  <a:lnTo>
                    <a:pt x="1327" y="1177"/>
                  </a:lnTo>
                  <a:lnTo>
                    <a:pt x="1335" y="1167"/>
                  </a:lnTo>
                  <a:lnTo>
                    <a:pt x="1343" y="1148"/>
                  </a:lnTo>
                  <a:lnTo>
                    <a:pt x="1349" y="1140"/>
                  </a:lnTo>
                  <a:lnTo>
                    <a:pt x="1354" y="1124"/>
                  </a:lnTo>
                  <a:lnTo>
                    <a:pt x="1357" y="1110"/>
                  </a:lnTo>
                  <a:lnTo>
                    <a:pt x="1357" y="1086"/>
                  </a:lnTo>
                  <a:lnTo>
                    <a:pt x="1351" y="1073"/>
                  </a:lnTo>
                  <a:lnTo>
                    <a:pt x="1349" y="1059"/>
                  </a:lnTo>
                  <a:lnTo>
                    <a:pt x="1338" y="1038"/>
                  </a:lnTo>
                  <a:lnTo>
                    <a:pt x="1314" y="998"/>
                  </a:lnTo>
                  <a:lnTo>
                    <a:pt x="783" y="54"/>
                  </a:lnTo>
                  <a:lnTo>
                    <a:pt x="764" y="35"/>
                  </a:lnTo>
                  <a:lnTo>
                    <a:pt x="756" y="24"/>
                  </a:lnTo>
                  <a:lnTo>
                    <a:pt x="745" y="16"/>
                  </a:lnTo>
                  <a:lnTo>
                    <a:pt x="735" y="11"/>
                  </a:lnTo>
                  <a:lnTo>
                    <a:pt x="727" y="8"/>
                  </a:lnTo>
                  <a:lnTo>
                    <a:pt x="719" y="5"/>
                  </a:lnTo>
                  <a:lnTo>
                    <a:pt x="711" y="3"/>
                  </a:lnTo>
                  <a:lnTo>
                    <a:pt x="700" y="0"/>
                  </a:lnTo>
                  <a:lnTo>
                    <a:pt x="689" y="0"/>
                  </a:lnTo>
                  <a:lnTo>
                    <a:pt x="678" y="0"/>
                  </a:lnTo>
                  <a:lnTo>
                    <a:pt x="668" y="3"/>
                  </a:lnTo>
                  <a:lnTo>
                    <a:pt x="654" y="8"/>
                  </a:lnTo>
                  <a:lnTo>
                    <a:pt x="641" y="16"/>
                  </a:lnTo>
                  <a:lnTo>
                    <a:pt x="633" y="24"/>
                  </a:lnTo>
                  <a:lnTo>
                    <a:pt x="619" y="32"/>
                  </a:lnTo>
                  <a:lnTo>
                    <a:pt x="8" y="1057"/>
                  </a:lnTo>
                  <a:lnTo>
                    <a:pt x="0" y="1097"/>
                  </a:lnTo>
                  <a:lnTo>
                    <a:pt x="3" y="1116"/>
                  </a:lnTo>
                  <a:lnTo>
                    <a:pt x="6" y="1132"/>
                  </a:lnTo>
                  <a:lnTo>
                    <a:pt x="11" y="1142"/>
                  </a:lnTo>
                  <a:lnTo>
                    <a:pt x="14" y="1150"/>
                  </a:lnTo>
                  <a:lnTo>
                    <a:pt x="24" y="1169"/>
                  </a:lnTo>
                  <a:lnTo>
                    <a:pt x="38" y="1180"/>
                  </a:lnTo>
                  <a:lnTo>
                    <a:pt x="46" y="1188"/>
                  </a:lnTo>
                  <a:lnTo>
                    <a:pt x="57" y="1196"/>
                  </a:lnTo>
                  <a:lnTo>
                    <a:pt x="67" y="1201"/>
                  </a:lnTo>
                  <a:lnTo>
                    <a:pt x="83" y="1207"/>
                  </a:lnTo>
                  <a:lnTo>
                    <a:pt x="116"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03"/>
            <p:cNvSpPr>
              <a:spLocks noEditPoints="1"/>
            </p:cNvSpPr>
            <p:nvPr/>
          </p:nvSpPr>
          <p:spPr bwMode="auto">
            <a:xfrm>
              <a:off x="9897935" y="3632785"/>
              <a:ext cx="2033587" cy="1812925"/>
            </a:xfrm>
            <a:custGeom>
              <a:avLst/>
              <a:gdLst>
                <a:gd name="T0" fmla="*/ 182 w 1281"/>
                <a:gd name="T1" fmla="*/ 997 h 1142"/>
                <a:gd name="T2" fmla="*/ 651 w 1281"/>
                <a:gd name="T3" fmla="*/ 196 h 1142"/>
                <a:gd name="T4" fmla="*/ 1115 w 1281"/>
                <a:gd name="T5" fmla="*/ 997 h 1142"/>
                <a:gd name="T6" fmla="*/ 182 w 1281"/>
                <a:gd name="T7" fmla="*/ 997 h 1142"/>
                <a:gd name="T8" fmla="*/ 182 w 1281"/>
                <a:gd name="T9" fmla="*/ 997 h 1142"/>
                <a:gd name="T10" fmla="*/ 182 w 1281"/>
                <a:gd name="T11" fmla="*/ 997 h 1142"/>
                <a:gd name="T12" fmla="*/ 83 w 1281"/>
                <a:gd name="T13" fmla="*/ 1142 h 1142"/>
                <a:gd name="T14" fmla="*/ 1201 w 1281"/>
                <a:gd name="T15" fmla="*/ 1142 h 1142"/>
                <a:gd name="T16" fmla="*/ 1209 w 1281"/>
                <a:gd name="T17" fmla="*/ 1142 h 1142"/>
                <a:gd name="T18" fmla="*/ 1217 w 1281"/>
                <a:gd name="T19" fmla="*/ 1142 h 1142"/>
                <a:gd name="T20" fmla="*/ 1225 w 1281"/>
                <a:gd name="T21" fmla="*/ 1140 h 1142"/>
                <a:gd name="T22" fmla="*/ 1233 w 1281"/>
                <a:gd name="T23" fmla="*/ 1137 h 1142"/>
                <a:gd name="T24" fmla="*/ 1241 w 1281"/>
                <a:gd name="T25" fmla="*/ 1134 h 1142"/>
                <a:gd name="T26" fmla="*/ 1246 w 1281"/>
                <a:gd name="T27" fmla="*/ 1129 h 1142"/>
                <a:gd name="T28" fmla="*/ 1252 w 1281"/>
                <a:gd name="T29" fmla="*/ 1126 h 1142"/>
                <a:gd name="T30" fmla="*/ 1257 w 1281"/>
                <a:gd name="T31" fmla="*/ 1123 h 1142"/>
                <a:gd name="T32" fmla="*/ 1262 w 1281"/>
                <a:gd name="T33" fmla="*/ 1118 h 1142"/>
                <a:gd name="T34" fmla="*/ 1265 w 1281"/>
                <a:gd name="T35" fmla="*/ 1113 h 1142"/>
                <a:gd name="T36" fmla="*/ 1273 w 1281"/>
                <a:gd name="T37" fmla="*/ 1097 h 1142"/>
                <a:gd name="T38" fmla="*/ 1276 w 1281"/>
                <a:gd name="T39" fmla="*/ 1091 h 1142"/>
                <a:gd name="T40" fmla="*/ 1278 w 1281"/>
                <a:gd name="T41" fmla="*/ 1081 h 1142"/>
                <a:gd name="T42" fmla="*/ 1281 w 1281"/>
                <a:gd name="T43" fmla="*/ 1073 h 1142"/>
                <a:gd name="T44" fmla="*/ 1281 w 1281"/>
                <a:gd name="T45" fmla="*/ 1064 h 1142"/>
                <a:gd name="T46" fmla="*/ 1281 w 1281"/>
                <a:gd name="T47" fmla="*/ 1056 h 1142"/>
                <a:gd name="T48" fmla="*/ 1278 w 1281"/>
                <a:gd name="T49" fmla="*/ 1046 h 1142"/>
                <a:gd name="T50" fmla="*/ 1276 w 1281"/>
                <a:gd name="T51" fmla="*/ 1038 h 1142"/>
                <a:gd name="T52" fmla="*/ 1268 w 1281"/>
                <a:gd name="T53" fmla="*/ 1019 h 1142"/>
                <a:gd name="T54" fmla="*/ 1246 w 1281"/>
                <a:gd name="T55" fmla="*/ 979 h 1142"/>
                <a:gd name="T56" fmla="*/ 713 w 1281"/>
                <a:gd name="T57" fmla="*/ 40 h 1142"/>
                <a:gd name="T58" fmla="*/ 699 w 1281"/>
                <a:gd name="T59" fmla="*/ 24 h 1142"/>
                <a:gd name="T60" fmla="*/ 694 w 1281"/>
                <a:gd name="T61" fmla="*/ 19 h 1142"/>
                <a:gd name="T62" fmla="*/ 686 w 1281"/>
                <a:gd name="T63" fmla="*/ 13 h 1142"/>
                <a:gd name="T64" fmla="*/ 681 w 1281"/>
                <a:gd name="T65" fmla="*/ 8 h 1142"/>
                <a:gd name="T66" fmla="*/ 675 w 1281"/>
                <a:gd name="T67" fmla="*/ 5 h 1142"/>
                <a:gd name="T68" fmla="*/ 670 w 1281"/>
                <a:gd name="T69" fmla="*/ 5 h 1142"/>
                <a:gd name="T70" fmla="*/ 665 w 1281"/>
                <a:gd name="T71" fmla="*/ 3 h 1142"/>
                <a:gd name="T72" fmla="*/ 657 w 1281"/>
                <a:gd name="T73" fmla="*/ 0 h 1142"/>
                <a:gd name="T74" fmla="*/ 657 w 1281"/>
                <a:gd name="T75" fmla="*/ 0 h 1142"/>
                <a:gd name="T76" fmla="*/ 654 w 1281"/>
                <a:gd name="T77" fmla="*/ 0 h 1142"/>
                <a:gd name="T78" fmla="*/ 649 w 1281"/>
                <a:gd name="T79" fmla="*/ 3 h 1142"/>
                <a:gd name="T80" fmla="*/ 640 w 1281"/>
                <a:gd name="T81" fmla="*/ 3 h 1142"/>
                <a:gd name="T82" fmla="*/ 632 w 1281"/>
                <a:gd name="T83" fmla="*/ 8 h 1142"/>
                <a:gd name="T84" fmla="*/ 624 w 1281"/>
                <a:gd name="T85" fmla="*/ 11 h 1142"/>
                <a:gd name="T86" fmla="*/ 616 w 1281"/>
                <a:gd name="T87" fmla="*/ 16 h 1142"/>
                <a:gd name="T88" fmla="*/ 611 w 1281"/>
                <a:gd name="T89" fmla="*/ 21 h 1142"/>
                <a:gd name="T90" fmla="*/ 5 w 1281"/>
                <a:gd name="T91" fmla="*/ 1035 h 1142"/>
                <a:gd name="T92" fmla="*/ 0 w 1281"/>
                <a:gd name="T93" fmla="*/ 1064 h 1142"/>
                <a:gd name="T94" fmla="*/ 0 w 1281"/>
                <a:gd name="T95" fmla="*/ 1075 h 1142"/>
                <a:gd name="T96" fmla="*/ 2 w 1281"/>
                <a:gd name="T97" fmla="*/ 1086 h 1142"/>
                <a:gd name="T98" fmla="*/ 5 w 1281"/>
                <a:gd name="T99" fmla="*/ 1094 h 1142"/>
                <a:gd name="T100" fmla="*/ 8 w 1281"/>
                <a:gd name="T101" fmla="*/ 1099 h 1142"/>
                <a:gd name="T102" fmla="*/ 13 w 1281"/>
                <a:gd name="T103" fmla="*/ 1105 h 1142"/>
                <a:gd name="T104" fmla="*/ 16 w 1281"/>
                <a:gd name="T105" fmla="*/ 1110 h 1142"/>
                <a:gd name="T106" fmla="*/ 21 w 1281"/>
                <a:gd name="T107" fmla="*/ 1115 h 1142"/>
                <a:gd name="T108" fmla="*/ 24 w 1281"/>
                <a:gd name="T109" fmla="*/ 1118 h 1142"/>
                <a:gd name="T110" fmla="*/ 29 w 1281"/>
                <a:gd name="T111" fmla="*/ 1123 h 1142"/>
                <a:gd name="T112" fmla="*/ 37 w 1281"/>
                <a:gd name="T113" fmla="*/ 1129 h 1142"/>
                <a:gd name="T114" fmla="*/ 45 w 1281"/>
                <a:gd name="T115" fmla="*/ 1132 h 1142"/>
                <a:gd name="T116" fmla="*/ 56 w 1281"/>
                <a:gd name="T117" fmla="*/ 1137 h 1142"/>
                <a:gd name="T118" fmla="*/ 83 w 1281"/>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142">
                  <a:moveTo>
                    <a:pt x="182" y="997"/>
                  </a:moveTo>
                  <a:lnTo>
                    <a:pt x="651" y="196"/>
                  </a:lnTo>
                  <a:lnTo>
                    <a:pt x="1115" y="997"/>
                  </a:lnTo>
                  <a:lnTo>
                    <a:pt x="182" y="997"/>
                  </a:lnTo>
                  <a:lnTo>
                    <a:pt x="182" y="997"/>
                  </a:lnTo>
                  <a:lnTo>
                    <a:pt x="182" y="997"/>
                  </a:lnTo>
                  <a:close/>
                  <a:moveTo>
                    <a:pt x="83" y="1142"/>
                  </a:moveTo>
                  <a:lnTo>
                    <a:pt x="1201" y="1142"/>
                  </a:lnTo>
                  <a:lnTo>
                    <a:pt x="1209" y="1142"/>
                  </a:lnTo>
                  <a:lnTo>
                    <a:pt x="1217" y="1142"/>
                  </a:lnTo>
                  <a:lnTo>
                    <a:pt x="1225" y="1140"/>
                  </a:lnTo>
                  <a:lnTo>
                    <a:pt x="1233" y="1137"/>
                  </a:lnTo>
                  <a:lnTo>
                    <a:pt x="1241" y="1134"/>
                  </a:lnTo>
                  <a:lnTo>
                    <a:pt x="1246" y="1129"/>
                  </a:lnTo>
                  <a:lnTo>
                    <a:pt x="1252" y="1126"/>
                  </a:lnTo>
                  <a:lnTo>
                    <a:pt x="1257" y="1123"/>
                  </a:lnTo>
                  <a:lnTo>
                    <a:pt x="1262" y="1118"/>
                  </a:lnTo>
                  <a:lnTo>
                    <a:pt x="1265" y="1113"/>
                  </a:lnTo>
                  <a:lnTo>
                    <a:pt x="1273" y="1097"/>
                  </a:lnTo>
                  <a:lnTo>
                    <a:pt x="1276" y="1091"/>
                  </a:lnTo>
                  <a:lnTo>
                    <a:pt x="1278" y="1081"/>
                  </a:lnTo>
                  <a:lnTo>
                    <a:pt x="1281" y="1073"/>
                  </a:lnTo>
                  <a:lnTo>
                    <a:pt x="1281" y="1064"/>
                  </a:lnTo>
                  <a:lnTo>
                    <a:pt x="1281" y="1056"/>
                  </a:lnTo>
                  <a:lnTo>
                    <a:pt x="1278" y="1046"/>
                  </a:lnTo>
                  <a:lnTo>
                    <a:pt x="1276" y="1038"/>
                  </a:lnTo>
                  <a:lnTo>
                    <a:pt x="1268" y="1019"/>
                  </a:lnTo>
                  <a:lnTo>
                    <a:pt x="1246" y="979"/>
                  </a:lnTo>
                  <a:lnTo>
                    <a:pt x="713" y="40"/>
                  </a:lnTo>
                  <a:lnTo>
                    <a:pt x="699" y="24"/>
                  </a:lnTo>
                  <a:lnTo>
                    <a:pt x="694" y="19"/>
                  </a:lnTo>
                  <a:lnTo>
                    <a:pt x="686" y="13"/>
                  </a:lnTo>
                  <a:lnTo>
                    <a:pt x="681" y="8"/>
                  </a:lnTo>
                  <a:lnTo>
                    <a:pt x="675" y="5"/>
                  </a:lnTo>
                  <a:lnTo>
                    <a:pt x="670" y="5"/>
                  </a:lnTo>
                  <a:lnTo>
                    <a:pt x="665" y="3"/>
                  </a:lnTo>
                  <a:lnTo>
                    <a:pt x="657" y="0"/>
                  </a:lnTo>
                  <a:lnTo>
                    <a:pt x="657" y="0"/>
                  </a:lnTo>
                  <a:lnTo>
                    <a:pt x="654" y="0"/>
                  </a:lnTo>
                  <a:lnTo>
                    <a:pt x="649" y="3"/>
                  </a:lnTo>
                  <a:lnTo>
                    <a:pt x="640" y="3"/>
                  </a:lnTo>
                  <a:lnTo>
                    <a:pt x="632" y="8"/>
                  </a:lnTo>
                  <a:lnTo>
                    <a:pt x="624" y="11"/>
                  </a:lnTo>
                  <a:lnTo>
                    <a:pt x="616" y="16"/>
                  </a:lnTo>
                  <a:lnTo>
                    <a:pt x="611" y="21"/>
                  </a:lnTo>
                  <a:lnTo>
                    <a:pt x="5" y="1035"/>
                  </a:lnTo>
                  <a:lnTo>
                    <a:pt x="0" y="1064"/>
                  </a:lnTo>
                  <a:lnTo>
                    <a:pt x="0" y="1075"/>
                  </a:lnTo>
                  <a:lnTo>
                    <a:pt x="2" y="1086"/>
                  </a:lnTo>
                  <a:lnTo>
                    <a:pt x="5" y="1094"/>
                  </a:lnTo>
                  <a:lnTo>
                    <a:pt x="8" y="1099"/>
                  </a:lnTo>
                  <a:lnTo>
                    <a:pt x="13" y="1105"/>
                  </a:lnTo>
                  <a:lnTo>
                    <a:pt x="16" y="1110"/>
                  </a:lnTo>
                  <a:lnTo>
                    <a:pt x="21" y="1115"/>
                  </a:lnTo>
                  <a:lnTo>
                    <a:pt x="24" y="1118"/>
                  </a:lnTo>
                  <a:lnTo>
                    <a:pt x="29" y="1123"/>
                  </a:lnTo>
                  <a:lnTo>
                    <a:pt x="37" y="1129"/>
                  </a:lnTo>
                  <a:lnTo>
                    <a:pt x="45" y="1132"/>
                  </a:lnTo>
                  <a:lnTo>
                    <a:pt x="56" y="1137"/>
                  </a:lnTo>
                  <a:lnTo>
                    <a:pt x="83"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04"/>
            <p:cNvSpPr>
              <a:spLocks noEditPoints="1"/>
            </p:cNvSpPr>
            <p:nvPr/>
          </p:nvSpPr>
          <p:spPr bwMode="auto">
            <a:xfrm>
              <a:off x="10288460" y="5617160"/>
              <a:ext cx="1316037" cy="296863"/>
            </a:xfrm>
            <a:custGeom>
              <a:avLst/>
              <a:gdLst>
                <a:gd name="T0" fmla="*/ 36 w 309"/>
                <a:gd name="T1" fmla="*/ 1 h 70"/>
                <a:gd name="T2" fmla="*/ 27 w 309"/>
                <a:gd name="T3" fmla="*/ 8 h 70"/>
                <a:gd name="T4" fmla="*/ 1 w 309"/>
                <a:gd name="T5" fmla="*/ 27 h 70"/>
                <a:gd name="T6" fmla="*/ 49 w 309"/>
                <a:gd name="T7" fmla="*/ 34 h 70"/>
                <a:gd name="T8" fmla="*/ 3 w 309"/>
                <a:gd name="T9" fmla="*/ 43 h 70"/>
                <a:gd name="T10" fmla="*/ 49 w 309"/>
                <a:gd name="T11" fmla="*/ 49 h 70"/>
                <a:gd name="T12" fmla="*/ 0 w 309"/>
                <a:gd name="T13" fmla="*/ 58 h 70"/>
                <a:gd name="T14" fmla="*/ 49 w 309"/>
                <a:gd name="T15" fmla="*/ 64 h 70"/>
                <a:gd name="T16" fmla="*/ 56 w 309"/>
                <a:gd name="T17" fmla="*/ 62 h 70"/>
                <a:gd name="T18" fmla="*/ 48 w 309"/>
                <a:gd name="T19" fmla="*/ 27 h 70"/>
                <a:gd name="T20" fmla="*/ 52 w 309"/>
                <a:gd name="T21" fmla="*/ 5 h 70"/>
                <a:gd name="T22" fmla="*/ 41 w 309"/>
                <a:gd name="T23" fmla="*/ 21 h 70"/>
                <a:gd name="T24" fmla="*/ 13 w 309"/>
                <a:gd name="T25" fmla="*/ 24 h 70"/>
                <a:gd name="T26" fmla="*/ 19 w 309"/>
                <a:gd name="T27" fmla="*/ 20 h 70"/>
                <a:gd name="T28" fmla="*/ 103 w 309"/>
                <a:gd name="T29" fmla="*/ 6 h 70"/>
                <a:gd name="T30" fmla="*/ 97 w 309"/>
                <a:gd name="T31" fmla="*/ 21 h 70"/>
                <a:gd name="T32" fmla="*/ 105 w 309"/>
                <a:gd name="T33" fmla="*/ 26 h 70"/>
                <a:gd name="T34" fmla="*/ 104 w 309"/>
                <a:gd name="T35" fmla="*/ 56 h 70"/>
                <a:gd name="T36" fmla="*/ 115 w 309"/>
                <a:gd name="T37" fmla="*/ 61 h 70"/>
                <a:gd name="T38" fmla="*/ 130 w 309"/>
                <a:gd name="T39" fmla="*/ 55 h 70"/>
                <a:gd name="T40" fmla="*/ 103 w 309"/>
                <a:gd name="T41" fmla="*/ 67 h 70"/>
                <a:gd name="T42" fmla="*/ 97 w 309"/>
                <a:gd name="T43" fmla="*/ 59 h 70"/>
                <a:gd name="T44" fmla="*/ 132 w 309"/>
                <a:gd name="T45" fmla="*/ 24 h 70"/>
                <a:gd name="T46" fmla="*/ 146 w 309"/>
                <a:gd name="T47" fmla="*/ 46 h 70"/>
                <a:gd name="T48" fmla="*/ 84 w 309"/>
                <a:gd name="T49" fmla="*/ 55 h 70"/>
                <a:gd name="T50" fmla="*/ 194 w 309"/>
                <a:gd name="T51" fmla="*/ 12 h 70"/>
                <a:gd name="T52" fmla="*/ 201 w 309"/>
                <a:gd name="T53" fmla="*/ 2 h 70"/>
                <a:gd name="T54" fmla="*/ 184 w 309"/>
                <a:gd name="T55" fmla="*/ 28 h 70"/>
                <a:gd name="T56" fmla="*/ 227 w 309"/>
                <a:gd name="T57" fmla="*/ 18 h 70"/>
                <a:gd name="T58" fmla="*/ 216 w 309"/>
                <a:gd name="T59" fmla="*/ 12 h 70"/>
                <a:gd name="T60" fmla="*/ 173 w 309"/>
                <a:gd name="T61" fmla="*/ 56 h 70"/>
                <a:gd name="T62" fmla="*/ 167 w 309"/>
                <a:gd name="T63" fmla="*/ 56 h 70"/>
                <a:gd name="T64" fmla="*/ 157 w 309"/>
                <a:gd name="T65" fmla="*/ 35 h 70"/>
                <a:gd name="T66" fmla="*/ 182 w 309"/>
                <a:gd name="T67" fmla="*/ 4 h 70"/>
                <a:gd name="T68" fmla="*/ 173 w 309"/>
                <a:gd name="T69" fmla="*/ 17 h 70"/>
                <a:gd name="T70" fmla="*/ 218 w 309"/>
                <a:gd name="T71" fmla="*/ 31 h 70"/>
                <a:gd name="T72" fmla="*/ 219 w 309"/>
                <a:gd name="T73" fmla="*/ 63 h 70"/>
                <a:gd name="T74" fmla="*/ 213 w 309"/>
                <a:gd name="T75" fmla="*/ 61 h 70"/>
                <a:gd name="T76" fmla="*/ 183 w 309"/>
                <a:gd name="T77" fmla="*/ 70 h 70"/>
                <a:gd name="T78" fmla="*/ 192 w 309"/>
                <a:gd name="T79" fmla="*/ 37 h 70"/>
                <a:gd name="T80" fmla="*/ 181 w 309"/>
                <a:gd name="T81" fmla="*/ 31 h 70"/>
                <a:gd name="T82" fmla="*/ 198 w 309"/>
                <a:gd name="T83" fmla="*/ 31 h 70"/>
                <a:gd name="T84" fmla="*/ 205 w 309"/>
                <a:gd name="T85" fmla="*/ 22 h 70"/>
                <a:gd name="T86" fmla="*/ 280 w 309"/>
                <a:gd name="T87" fmla="*/ 12 h 70"/>
                <a:gd name="T88" fmla="*/ 305 w 309"/>
                <a:gd name="T89" fmla="*/ 10 h 70"/>
                <a:gd name="T90" fmla="*/ 245 w 309"/>
                <a:gd name="T91" fmla="*/ 7 h 70"/>
                <a:gd name="T92" fmla="*/ 274 w 309"/>
                <a:gd name="T93" fmla="*/ 12 h 70"/>
                <a:gd name="T94" fmla="*/ 250 w 309"/>
                <a:gd name="T95" fmla="*/ 22 h 70"/>
                <a:gd name="T96" fmla="*/ 259 w 309"/>
                <a:gd name="T97" fmla="*/ 28 h 70"/>
                <a:gd name="T98" fmla="*/ 252 w 309"/>
                <a:gd name="T99" fmla="*/ 38 h 70"/>
                <a:gd name="T100" fmla="*/ 252 w 309"/>
                <a:gd name="T101" fmla="*/ 43 h 70"/>
                <a:gd name="T102" fmla="*/ 272 w 309"/>
                <a:gd name="T103" fmla="*/ 61 h 70"/>
                <a:gd name="T104" fmla="*/ 277 w 309"/>
                <a:gd name="T105" fmla="*/ 66 h 70"/>
                <a:gd name="T106" fmla="*/ 296 w 309"/>
                <a:gd name="T107" fmla="*/ 43 h 70"/>
                <a:gd name="T108" fmla="*/ 309 w 309"/>
                <a:gd name="T109" fmla="*/ 37 h 70"/>
                <a:gd name="T110" fmla="*/ 280 w 309"/>
                <a:gd name="T111" fmla="*/ 28 h 70"/>
                <a:gd name="T112" fmla="*/ 301 w 309"/>
                <a:gd name="T113" fmla="*/ 22 h 70"/>
                <a:gd name="T114" fmla="*/ 280 w 309"/>
                <a:gd name="T115"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9" h="70">
                  <a:moveTo>
                    <a:pt x="33" y="8"/>
                  </a:moveTo>
                  <a:cubicBezTo>
                    <a:pt x="33" y="6"/>
                    <a:pt x="34" y="4"/>
                    <a:pt x="35" y="2"/>
                  </a:cubicBezTo>
                  <a:cubicBezTo>
                    <a:pt x="35" y="2"/>
                    <a:pt x="36" y="1"/>
                    <a:pt x="36" y="1"/>
                  </a:cubicBezTo>
                  <a:cubicBezTo>
                    <a:pt x="36" y="1"/>
                    <a:pt x="34" y="0"/>
                    <a:pt x="29" y="0"/>
                  </a:cubicBezTo>
                  <a:cubicBezTo>
                    <a:pt x="28" y="0"/>
                    <a:pt x="27" y="0"/>
                    <a:pt x="26" y="0"/>
                  </a:cubicBezTo>
                  <a:cubicBezTo>
                    <a:pt x="27" y="2"/>
                    <a:pt x="27" y="5"/>
                    <a:pt x="27" y="8"/>
                  </a:cubicBezTo>
                  <a:cubicBezTo>
                    <a:pt x="27" y="27"/>
                    <a:pt x="27" y="27"/>
                    <a:pt x="27" y="27"/>
                  </a:cubicBezTo>
                  <a:cubicBezTo>
                    <a:pt x="12" y="27"/>
                    <a:pt x="12" y="27"/>
                    <a:pt x="12" y="27"/>
                  </a:cubicBezTo>
                  <a:cubicBezTo>
                    <a:pt x="6" y="27"/>
                    <a:pt x="2" y="27"/>
                    <a:pt x="1" y="27"/>
                  </a:cubicBezTo>
                  <a:cubicBezTo>
                    <a:pt x="1" y="34"/>
                    <a:pt x="1" y="34"/>
                    <a:pt x="1" y="34"/>
                  </a:cubicBezTo>
                  <a:cubicBezTo>
                    <a:pt x="3" y="34"/>
                    <a:pt x="6" y="34"/>
                    <a:pt x="12" y="34"/>
                  </a:cubicBezTo>
                  <a:cubicBezTo>
                    <a:pt x="49" y="34"/>
                    <a:pt x="49" y="34"/>
                    <a:pt x="49" y="34"/>
                  </a:cubicBezTo>
                  <a:cubicBezTo>
                    <a:pt x="49" y="43"/>
                    <a:pt x="49" y="43"/>
                    <a:pt x="49" y="43"/>
                  </a:cubicBezTo>
                  <a:cubicBezTo>
                    <a:pt x="13" y="43"/>
                    <a:pt x="13" y="43"/>
                    <a:pt x="13" y="43"/>
                  </a:cubicBezTo>
                  <a:cubicBezTo>
                    <a:pt x="8" y="43"/>
                    <a:pt x="4" y="43"/>
                    <a:pt x="3" y="43"/>
                  </a:cubicBezTo>
                  <a:cubicBezTo>
                    <a:pt x="3" y="49"/>
                    <a:pt x="3" y="49"/>
                    <a:pt x="3" y="49"/>
                  </a:cubicBezTo>
                  <a:cubicBezTo>
                    <a:pt x="5" y="49"/>
                    <a:pt x="8" y="49"/>
                    <a:pt x="14" y="49"/>
                  </a:cubicBezTo>
                  <a:cubicBezTo>
                    <a:pt x="49" y="49"/>
                    <a:pt x="49" y="49"/>
                    <a:pt x="49" y="49"/>
                  </a:cubicBezTo>
                  <a:cubicBezTo>
                    <a:pt x="49" y="59"/>
                    <a:pt x="49" y="59"/>
                    <a:pt x="49" y="59"/>
                  </a:cubicBezTo>
                  <a:cubicBezTo>
                    <a:pt x="10" y="59"/>
                    <a:pt x="10" y="59"/>
                    <a:pt x="10" y="59"/>
                  </a:cubicBezTo>
                  <a:cubicBezTo>
                    <a:pt x="5" y="59"/>
                    <a:pt x="2" y="59"/>
                    <a:pt x="0" y="58"/>
                  </a:cubicBezTo>
                  <a:cubicBezTo>
                    <a:pt x="0" y="65"/>
                    <a:pt x="0" y="65"/>
                    <a:pt x="0" y="65"/>
                  </a:cubicBezTo>
                  <a:cubicBezTo>
                    <a:pt x="2" y="65"/>
                    <a:pt x="5" y="64"/>
                    <a:pt x="11" y="64"/>
                  </a:cubicBezTo>
                  <a:cubicBezTo>
                    <a:pt x="49" y="64"/>
                    <a:pt x="49" y="64"/>
                    <a:pt x="49" y="64"/>
                  </a:cubicBezTo>
                  <a:cubicBezTo>
                    <a:pt x="49" y="70"/>
                    <a:pt x="49" y="70"/>
                    <a:pt x="49" y="70"/>
                  </a:cubicBezTo>
                  <a:cubicBezTo>
                    <a:pt x="56" y="70"/>
                    <a:pt x="56" y="70"/>
                    <a:pt x="56" y="70"/>
                  </a:cubicBezTo>
                  <a:cubicBezTo>
                    <a:pt x="56" y="69"/>
                    <a:pt x="56" y="66"/>
                    <a:pt x="56" y="62"/>
                  </a:cubicBezTo>
                  <a:cubicBezTo>
                    <a:pt x="56" y="34"/>
                    <a:pt x="56" y="34"/>
                    <a:pt x="56" y="34"/>
                  </a:cubicBezTo>
                  <a:cubicBezTo>
                    <a:pt x="56" y="30"/>
                    <a:pt x="56" y="28"/>
                    <a:pt x="56" y="27"/>
                  </a:cubicBezTo>
                  <a:cubicBezTo>
                    <a:pt x="56" y="27"/>
                    <a:pt x="54" y="27"/>
                    <a:pt x="48" y="27"/>
                  </a:cubicBezTo>
                  <a:cubicBezTo>
                    <a:pt x="33" y="27"/>
                    <a:pt x="33" y="27"/>
                    <a:pt x="33" y="27"/>
                  </a:cubicBezTo>
                  <a:cubicBezTo>
                    <a:pt x="33" y="8"/>
                    <a:pt x="33" y="8"/>
                    <a:pt x="33" y="8"/>
                  </a:cubicBezTo>
                  <a:close/>
                  <a:moveTo>
                    <a:pt x="52" y="5"/>
                  </a:moveTo>
                  <a:cubicBezTo>
                    <a:pt x="58" y="9"/>
                    <a:pt x="58" y="9"/>
                    <a:pt x="58" y="9"/>
                  </a:cubicBezTo>
                  <a:cubicBezTo>
                    <a:pt x="55" y="15"/>
                    <a:pt x="51" y="20"/>
                    <a:pt x="47" y="24"/>
                  </a:cubicBezTo>
                  <a:cubicBezTo>
                    <a:pt x="46" y="23"/>
                    <a:pt x="44" y="22"/>
                    <a:pt x="41" y="21"/>
                  </a:cubicBezTo>
                  <a:cubicBezTo>
                    <a:pt x="46" y="16"/>
                    <a:pt x="49" y="11"/>
                    <a:pt x="52" y="5"/>
                  </a:cubicBezTo>
                  <a:close/>
                  <a:moveTo>
                    <a:pt x="19" y="20"/>
                  </a:moveTo>
                  <a:cubicBezTo>
                    <a:pt x="13" y="24"/>
                    <a:pt x="13" y="24"/>
                    <a:pt x="13" y="24"/>
                  </a:cubicBezTo>
                  <a:cubicBezTo>
                    <a:pt x="10" y="18"/>
                    <a:pt x="6" y="13"/>
                    <a:pt x="1" y="10"/>
                  </a:cubicBezTo>
                  <a:cubicBezTo>
                    <a:pt x="7" y="6"/>
                    <a:pt x="7" y="6"/>
                    <a:pt x="7" y="6"/>
                  </a:cubicBezTo>
                  <a:cubicBezTo>
                    <a:pt x="12" y="11"/>
                    <a:pt x="16" y="15"/>
                    <a:pt x="19" y="20"/>
                  </a:cubicBezTo>
                  <a:close/>
                  <a:moveTo>
                    <a:pt x="121" y="17"/>
                  </a:moveTo>
                  <a:cubicBezTo>
                    <a:pt x="117" y="10"/>
                    <a:pt x="113" y="5"/>
                    <a:pt x="110" y="3"/>
                  </a:cubicBezTo>
                  <a:cubicBezTo>
                    <a:pt x="103" y="6"/>
                    <a:pt x="103" y="6"/>
                    <a:pt x="103" y="6"/>
                  </a:cubicBezTo>
                  <a:cubicBezTo>
                    <a:pt x="108" y="12"/>
                    <a:pt x="111" y="17"/>
                    <a:pt x="113" y="21"/>
                  </a:cubicBezTo>
                  <a:cubicBezTo>
                    <a:pt x="121" y="17"/>
                    <a:pt x="121" y="17"/>
                    <a:pt x="121" y="17"/>
                  </a:cubicBezTo>
                  <a:close/>
                  <a:moveTo>
                    <a:pt x="97" y="21"/>
                  </a:moveTo>
                  <a:cubicBezTo>
                    <a:pt x="103" y="21"/>
                    <a:pt x="106" y="22"/>
                    <a:pt x="106" y="23"/>
                  </a:cubicBezTo>
                  <a:cubicBezTo>
                    <a:pt x="106" y="23"/>
                    <a:pt x="106" y="24"/>
                    <a:pt x="105" y="24"/>
                  </a:cubicBezTo>
                  <a:cubicBezTo>
                    <a:pt x="105" y="25"/>
                    <a:pt x="105" y="25"/>
                    <a:pt x="105" y="26"/>
                  </a:cubicBezTo>
                  <a:cubicBezTo>
                    <a:pt x="104" y="30"/>
                    <a:pt x="104" y="34"/>
                    <a:pt x="104" y="39"/>
                  </a:cubicBezTo>
                  <a:cubicBezTo>
                    <a:pt x="104" y="41"/>
                    <a:pt x="104" y="44"/>
                    <a:pt x="104" y="46"/>
                  </a:cubicBezTo>
                  <a:cubicBezTo>
                    <a:pt x="104" y="49"/>
                    <a:pt x="104" y="52"/>
                    <a:pt x="104" y="56"/>
                  </a:cubicBezTo>
                  <a:cubicBezTo>
                    <a:pt x="104" y="58"/>
                    <a:pt x="104" y="59"/>
                    <a:pt x="105" y="60"/>
                  </a:cubicBezTo>
                  <a:cubicBezTo>
                    <a:pt x="105" y="61"/>
                    <a:pt x="106" y="61"/>
                    <a:pt x="107" y="61"/>
                  </a:cubicBezTo>
                  <a:cubicBezTo>
                    <a:pt x="110" y="61"/>
                    <a:pt x="113" y="61"/>
                    <a:pt x="115" y="61"/>
                  </a:cubicBezTo>
                  <a:cubicBezTo>
                    <a:pt x="117" y="61"/>
                    <a:pt x="119" y="61"/>
                    <a:pt x="119" y="61"/>
                  </a:cubicBezTo>
                  <a:cubicBezTo>
                    <a:pt x="121" y="59"/>
                    <a:pt x="123" y="56"/>
                    <a:pt x="123" y="51"/>
                  </a:cubicBezTo>
                  <a:cubicBezTo>
                    <a:pt x="125" y="53"/>
                    <a:pt x="127" y="54"/>
                    <a:pt x="130" y="55"/>
                  </a:cubicBezTo>
                  <a:cubicBezTo>
                    <a:pt x="129" y="60"/>
                    <a:pt x="128" y="63"/>
                    <a:pt x="126" y="65"/>
                  </a:cubicBezTo>
                  <a:cubicBezTo>
                    <a:pt x="124" y="66"/>
                    <a:pt x="121" y="67"/>
                    <a:pt x="117" y="67"/>
                  </a:cubicBezTo>
                  <a:cubicBezTo>
                    <a:pt x="112" y="68"/>
                    <a:pt x="107" y="67"/>
                    <a:pt x="103" y="67"/>
                  </a:cubicBezTo>
                  <a:cubicBezTo>
                    <a:pt x="100" y="66"/>
                    <a:pt x="99" y="65"/>
                    <a:pt x="98" y="64"/>
                  </a:cubicBezTo>
                  <a:cubicBezTo>
                    <a:pt x="98" y="64"/>
                    <a:pt x="97" y="62"/>
                    <a:pt x="97" y="60"/>
                  </a:cubicBezTo>
                  <a:cubicBezTo>
                    <a:pt x="97" y="59"/>
                    <a:pt x="97" y="59"/>
                    <a:pt x="97" y="59"/>
                  </a:cubicBezTo>
                  <a:cubicBezTo>
                    <a:pt x="98" y="39"/>
                    <a:pt x="98" y="26"/>
                    <a:pt x="97" y="21"/>
                  </a:cubicBezTo>
                  <a:close/>
                  <a:moveTo>
                    <a:pt x="146" y="46"/>
                  </a:moveTo>
                  <a:cubicBezTo>
                    <a:pt x="142" y="40"/>
                    <a:pt x="138" y="33"/>
                    <a:pt x="132" y="24"/>
                  </a:cubicBezTo>
                  <a:cubicBezTo>
                    <a:pt x="126" y="28"/>
                    <a:pt x="126" y="28"/>
                    <a:pt x="126" y="28"/>
                  </a:cubicBezTo>
                  <a:cubicBezTo>
                    <a:pt x="132" y="37"/>
                    <a:pt x="136" y="45"/>
                    <a:pt x="137" y="50"/>
                  </a:cubicBezTo>
                  <a:cubicBezTo>
                    <a:pt x="146" y="46"/>
                    <a:pt x="146" y="46"/>
                    <a:pt x="146" y="46"/>
                  </a:cubicBezTo>
                  <a:close/>
                  <a:moveTo>
                    <a:pt x="83" y="25"/>
                  </a:moveTo>
                  <a:cubicBezTo>
                    <a:pt x="82" y="36"/>
                    <a:pt x="80" y="45"/>
                    <a:pt x="76" y="53"/>
                  </a:cubicBezTo>
                  <a:cubicBezTo>
                    <a:pt x="79" y="53"/>
                    <a:pt x="81" y="54"/>
                    <a:pt x="84" y="55"/>
                  </a:cubicBezTo>
                  <a:cubicBezTo>
                    <a:pt x="87" y="46"/>
                    <a:pt x="90" y="37"/>
                    <a:pt x="92" y="27"/>
                  </a:cubicBezTo>
                  <a:cubicBezTo>
                    <a:pt x="83" y="25"/>
                    <a:pt x="83" y="25"/>
                    <a:pt x="83" y="25"/>
                  </a:cubicBezTo>
                  <a:close/>
                  <a:moveTo>
                    <a:pt x="194" y="12"/>
                  </a:moveTo>
                  <a:cubicBezTo>
                    <a:pt x="195" y="11"/>
                    <a:pt x="196" y="8"/>
                    <a:pt x="198" y="5"/>
                  </a:cubicBezTo>
                  <a:cubicBezTo>
                    <a:pt x="199" y="4"/>
                    <a:pt x="199" y="4"/>
                    <a:pt x="200" y="3"/>
                  </a:cubicBezTo>
                  <a:cubicBezTo>
                    <a:pt x="200" y="3"/>
                    <a:pt x="201" y="3"/>
                    <a:pt x="201" y="2"/>
                  </a:cubicBezTo>
                  <a:cubicBezTo>
                    <a:pt x="199" y="2"/>
                    <a:pt x="197" y="1"/>
                    <a:pt x="193" y="0"/>
                  </a:cubicBezTo>
                  <a:cubicBezTo>
                    <a:pt x="189" y="11"/>
                    <a:pt x="184" y="20"/>
                    <a:pt x="177" y="26"/>
                  </a:cubicBezTo>
                  <a:cubicBezTo>
                    <a:pt x="180" y="26"/>
                    <a:pt x="182" y="27"/>
                    <a:pt x="184" y="28"/>
                  </a:cubicBezTo>
                  <a:cubicBezTo>
                    <a:pt x="185" y="28"/>
                    <a:pt x="188" y="24"/>
                    <a:pt x="191" y="17"/>
                  </a:cubicBezTo>
                  <a:cubicBezTo>
                    <a:pt x="216" y="17"/>
                    <a:pt x="216" y="17"/>
                    <a:pt x="216" y="17"/>
                  </a:cubicBezTo>
                  <a:cubicBezTo>
                    <a:pt x="223" y="17"/>
                    <a:pt x="226" y="18"/>
                    <a:pt x="227" y="18"/>
                  </a:cubicBezTo>
                  <a:cubicBezTo>
                    <a:pt x="227" y="11"/>
                    <a:pt x="227" y="11"/>
                    <a:pt x="227" y="11"/>
                  </a:cubicBezTo>
                  <a:cubicBezTo>
                    <a:pt x="226" y="12"/>
                    <a:pt x="225" y="12"/>
                    <a:pt x="224" y="12"/>
                  </a:cubicBezTo>
                  <a:cubicBezTo>
                    <a:pt x="222" y="12"/>
                    <a:pt x="220" y="12"/>
                    <a:pt x="216" y="12"/>
                  </a:cubicBezTo>
                  <a:cubicBezTo>
                    <a:pt x="194" y="12"/>
                    <a:pt x="194" y="12"/>
                    <a:pt x="194" y="12"/>
                  </a:cubicBezTo>
                  <a:close/>
                  <a:moveTo>
                    <a:pt x="173" y="17"/>
                  </a:moveTo>
                  <a:cubicBezTo>
                    <a:pt x="173" y="56"/>
                    <a:pt x="173" y="56"/>
                    <a:pt x="173" y="56"/>
                  </a:cubicBezTo>
                  <a:cubicBezTo>
                    <a:pt x="173" y="65"/>
                    <a:pt x="174" y="70"/>
                    <a:pt x="174" y="70"/>
                  </a:cubicBezTo>
                  <a:cubicBezTo>
                    <a:pt x="166" y="70"/>
                    <a:pt x="166" y="70"/>
                    <a:pt x="166" y="70"/>
                  </a:cubicBezTo>
                  <a:cubicBezTo>
                    <a:pt x="167" y="69"/>
                    <a:pt x="167" y="64"/>
                    <a:pt x="167" y="56"/>
                  </a:cubicBezTo>
                  <a:cubicBezTo>
                    <a:pt x="167" y="28"/>
                    <a:pt x="167" y="28"/>
                    <a:pt x="167" y="28"/>
                  </a:cubicBezTo>
                  <a:cubicBezTo>
                    <a:pt x="166" y="31"/>
                    <a:pt x="164" y="34"/>
                    <a:pt x="161" y="38"/>
                  </a:cubicBezTo>
                  <a:cubicBezTo>
                    <a:pt x="160" y="37"/>
                    <a:pt x="159" y="36"/>
                    <a:pt x="157" y="35"/>
                  </a:cubicBezTo>
                  <a:cubicBezTo>
                    <a:pt x="157" y="34"/>
                    <a:pt x="156" y="34"/>
                    <a:pt x="156" y="33"/>
                  </a:cubicBezTo>
                  <a:cubicBezTo>
                    <a:pt x="164" y="25"/>
                    <a:pt x="170" y="14"/>
                    <a:pt x="173" y="0"/>
                  </a:cubicBezTo>
                  <a:cubicBezTo>
                    <a:pt x="178" y="2"/>
                    <a:pt x="181" y="3"/>
                    <a:pt x="182" y="4"/>
                  </a:cubicBezTo>
                  <a:cubicBezTo>
                    <a:pt x="182" y="4"/>
                    <a:pt x="181" y="4"/>
                    <a:pt x="181" y="5"/>
                  </a:cubicBezTo>
                  <a:cubicBezTo>
                    <a:pt x="180" y="5"/>
                    <a:pt x="179" y="6"/>
                    <a:pt x="179" y="7"/>
                  </a:cubicBezTo>
                  <a:cubicBezTo>
                    <a:pt x="176" y="12"/>
                    <a:pt x="174" y="16"/>
                    <a:pt x="173" y="17"/>
                  </a:cubicBezTo>
                  <a:close/>
                  <a:moveTo>
                    <a:pt x="204" y="31"/>
                  </a:moveTo>
                  <a:cubicBezTo>
                    <a:pt x="210" y="31"/>
                    <a:pt x="210" y="31"/>
                    <a:pt x="210" y="31"/>
                  </a:cubicBezTo>
                  <a:cubicBezTo>
                    <a:pt x="214" y="31"/>
                    <a:pt x="217" y="31"/>
                    <a:pt x="218" y="31"/>
                  </a:cubicBezTo>
                  <a:cubicBezTo>
                    <a:pt x="220" y="31"/>
                    <a:pt x="222" y="31"/>
                    <a:pt x="223" y="30"/>
                  </a:cubicBezTo>
                  <a:cubicBezTo>
                    <a:pt x="222" y="33"/>
                    <a:pt x="222" y="37"/>
                    <a:pt x="221" y="43"/>
                  </a:cubicBezTo>
                  <a:cubicBezTo>
                    <a:pt x="220" y="55"/>
                    <a:pt x="219" y="62"/>
                    <a:pt x="219" y="63"/>
                  </a:cubicBezTo>
                  <a:cubicBezTo>
                    <a:pt x="218" y="67"/>
                    <a:pt x="214" y="69"/>
                    <a:pt x="206" y="69"/>
                  </a:cubicBezTo>
                  <a:cubicBezTo>
                    <a:pt x="206" y="66"/>
                    <a:pt x="205" y="63"/>
                    <a:pt x="202" y="62"/>
                  </a:cubicBezTo>
                  <a:cubicBezTo>
                    <a:pt x="208" y="63"/>
                    <a:pt x="211" y="62"/>
                    <a:pt x="213" y="61"/>
                  </a:cubicBezTo>
                  <a:cubicBezTo>
                    <a:pt x="214" y="58"/>
                    <a:pt x="215" y="50"/>
                    <a:pt x="216" y="37"/>
                  </a:cubicBezTo>
                  <a:cubicBezTo>
                    <a:pt x="203" y="37"/>
                    <a:pt x="203" y="37"/>
                    <a:pt x="203" y="37"/>
                  </a:cubicBezTo>
                  <a:cubicBezTo>
                    <a:pt x="202" y="52"/>
                    <a:pt x="195" y="63"/>
                    <a:pt x="183" y="70"/>
                  </a:cubicBezTo>
                  <a:cubicBezTo>
                    <a:pt x="181" y="68"/>
                    <a:pt x="179" y="66"/>
                    <a:pt x="175" y="65"/>
                  </a:cubicBezTo>
                  <a:cubicBezTo>
                    <a:pt x="188" y="61"/>
                    <a:pt x="195" y="51"/>
                    <a:pt x="197" y="37"/>
                  </a:cubicBezTo>
                  <a:cubicBezTo>
                    <a:pt x="192" y="37"/>
                    <a:pt x="192" y="37"/>
                    <a:pt x="192" y="37"/>
                  </a:cubicBezTo>
                  <a:cubicBezTo>
                    <a:pt x="188" y="37"/>
                    <a:pt x="186" y="37"/>
                    <a:pt x="184" y="37"/>
                  </a:cubicBezTo>
                  <a:cubicBezTo>
                    <a:pt x="183" y="37"/>
                    <a:pt x="182" y="37"/>
                    <a:pt x="181" y="37"/>
                  </a:cubicBezTo>
                  <a:cubicBezTo>
                    <a:pt x="181" y="31"/>
                    <a:pt x="181" y="31"/>
                    <a:pt x="181" y="31"/>
                  </a:cubicBezTo>
                  <a:cubicBezTo>
                    <a:pt x="182" y="31"/>
                    <a:pt x="183" y="31"/>
                    <a:pt x="184" y="31"/>
                  </a:cubicBezTo>
                  <a:cubicBezTo>
                    <a:pt x="186" y="31"/>
                    <a:pt x="188" y="31"/>
                    <a:pt x="192" y="31"/>
                  </a:cubicBezTo>
                  <a:cubicBezTo>
                    <a:pt x="198" y="31"/>
                    <a:pt x="198" y="31"/>
                    <a:pt x="198" y="31"/>
                  </a:cubicBezTo>
                  <a:cubicBezTo>
                    <a:pt x="198" y="26"/>
                    <a:pt x="198" y="22"/>
                    <a:pt x="198" y="21"/>
                  </a:cubicBezTo>
                  <a:cubicBezTo>
                    <a:pt x="203" y="21"/>
                    <a:pt x="205" y="21"/>
                    <a:pt x="206" y="21"/>
                  </a:cubicBezTo>
                  <a:cubicBezTo>
                    <a:pt x="206" y="22"/>
                    <a:pt x="206" y="22"/>
                    <a:pt x="205" y="22"/>
                  </a:cubicBezTo>
                  <a:cubicBezTo>
                    <a:pt x="205" y="23"/>
                    <a:pt x="204" y="24"/>
                    <a:pt x="204" y="25"/>
                  </a:cubicBezTo>
                  <a:cubicBezTo>
                    <a:pt x="204" y="26"/>
                    <a:pt x="204" y="28"/>
                    <a:pt x="204" y="31"/>
                  </a:cubicBezTo>
                  <a:close/>
                  <a:moveTo>
                    <a:pt x="280" y="12"/>
                  </a:moveTo>
                  <a:cubicBezTo>
                    <a:pt x="285" y="11"/>
                    <a:pt x="292" y="11"/>
                    <a:pt x="300" y="10"/>
                  </a:cubicBezTo>
                  <a:cubicBezTo>
                    <a:pt x="301" y="10"/>
                    <a:pt x="302" y="10"/>
                    <a:pt x="303" y="10"/>
                  </a:cubicBezTo>
                  <a:cubicBezTo>
                    <a:pt x="304" y="11"/>
                    <a:pt x="304" y="11"/>
                    <a:pt x="305" y="10"/>
                  </a:cubicBezTo>
                  <a:cubicBezTo>
                    <a:pt x="303" y="7"/>
                    <a:pt x="302" y="5"/>
                    <a:pt x="300" y="3"/>
                  </a:cubicBezTo>
                  <a:cubicBezTo>
                    <a:pt x="294" y="4"/>
                    <a:pt x="287" y="5"/>
                    <a:pt x="277" y="6"/>
                  </a:cubicBezTo>
                  <a:cubicBezTo>
                    <a:pt x="268" y="7"/>
                    <a:pt x="257" y="7"/>
                    <a:pt x="245" y="7"/>
                  </a:cubicBezTo>
                  <a:cubicBezTo>
                    <a:pt x="247" y="9"/>
                    <a:pt x="248" y="12"/>
                    <a:pt x="248" y="13"/>
                  </a:cubicBezTo>
                  <a:cubicBezTo>
                    <a:pt x="252" y="13"/>
                    <a:pt x="258" y="13"/>
                    <a:pt x="265" y="13"/>
                  </a:cubicBezTo>
                  <a:cubicBezTo>
                    <a:pt x="269" y="12"/>
                    <a:pt x="272" y="12"/>
                    <a:pt x="274" y="12"/>
                  </a:cubicBezTo>
                  <a:cubicBezTo>
                    <a:pt x="274" y="23"/>
                    <a:pt x="274" y="23"/>
                    <a:pt x="274" y="23"/>
                  </a:cubicBezTo>
                  <a:cubicBezTo>
                    <a:pt x="259" y="23"/>
                    <a:pt x="259" y="23"/>
                    <a:pt x="259" y="23"/>
                  </a:cubicBezTo>
                  <a:cubicBezTo>
                    <a:pt x="255" y="23"/>
                    <a:pt x="252" y="23"/>
                    <a:pt x="250" y="22"/>
                  </a:cubicBezTo>
                  <a:cubicBezTo>
                    <a:pt x="250" y="28"/>
                    <a:pt x="250" y="28"/>
                    <a:pt x="250" y="28"/>
                  </a:cubicBezTo>
                  <a:cubicBezTo>
                    <a:pt x="251" y="28"/>
                    <a:pt x="251" y="28"/>
                    <a:pt x="252" y="28"/>
                  </a:cubicBezTo>
                  <a:cubicBezTo>
                    <a:pt x="254" y="28"/>
                    <a:pt x="256" y="28"/>
                    <a:pt x="259" y="28"/>
                  </a:cubicBezTo>
                  <a:cubicBezTo>
                    <a:pt x="274" y="28"/>
                    <a:pt x="274" y="28"/>
                    <a:pt x="274" y="28"/>
                  </a:cubicBezTo>
                  <a:cubicBezTo>
                    <a:pt x="274" y="38"/>
                    <a:pt x="274" y="38"/>
                    <a:pt x="274" y="38"/>
                  </a:cubicBezTo>
                  <a:cubicBezTo>
                    <a:pt x="252" y="38"/>
                    <a:pt x="252" y="38"/>
                    <a:pt x="252" y="38"/>
                  </a:cubicBezTo>
                  <a:cubicBezTo>
                    <a:pt x="247" y="38"/>
                    <a:pt x="243" y="38"/>
                    <a:pt x="240" y="37"/>
                  </a:cubicBezTo>
                  <a:cubicBezTo>
                    <a:pt x="240" y="44"/>
                    <a:pt x="240" y="44"/>
                    <a:pt x="240" y="44"/>
                  </a:cubicBezTo>
                  <a:cubicBezTo>
                    <a:pt x="243" y="43"/>
                    <a:pt x="247" y="43"/>
                    <a:pt x="252" y="43"/>
                  </a:cubicBezTo>
                  <a:cubicBezTo>
                    <a:pt x="274" y="43"/>
                    <a:pt x="274" y="43"/>
                    <a:pt x="274" y="43"/>
                  </a:cubicBezTo>
                  <a:cubicBezTo>
                    <a:pt x="274" y="57"/>
                    <a:pt x="274" y="57"/>
                    <a:pt x="274" y="57"/>
                  </a:cubicBezTo>
                  <a:cubicBezTo>
                    <a:pt x="274" y="59"/>
                    <a:pt x="273" y="61"/>
                    <a:pt x="272" y="61"/>
                  </a:cubicBezTo>
                  <a:cubicBezTo>
                    <a:pt x="271" y="62"/>
                    <a:pt x="268" y="62"/>
                    <a:pt x="263" y="61"/>
                  </a:cubicBezTo>
                  <a:cubicBezTo>
                    <a:pt x="264" y="62"/>
                    <a:pt x="265" y="65"/>
                    <a:pt x="265" y="68"/>
                  </a:cubicBezTo>
                  <a:cubicBezTo>
                    <a:pt x="272" y="68"/>
                    <a:pt x="275" y="67"/>
                    <a:pt x="277" y="66"/>
                  </a:cubicBezTo>
                  <a:cubicBezTo>
                    <a:pt x="279" y="65"/>
                    <a:pt x="280" y="64"/>
                    <a:pt x="280" y="61"/>
                  </a:cubicBezTo>
                  <a:cubicBezTo>
                    <a:pt x="280" y="43"/>
                    <a:pt x="280" y="43"/>
                    <a:pt x="280" y="43"/>
                  </a:cubicBezTo>
                  <a:cubicBezTo>
                    <a:pt x="296" y="43"/>
                    <a:pt x="296" y="43"/>
                    <a:pt x="296" y="43"/>
                  </a:cubicBezTo>
                  <a:cubicBezTo>
                    <a:pt x="303" y="43"/>
                    <a:pt x="307" y="43"/>
                    <a:pt x="309" y="44"/>
                  </a:cubicBezTo>
                  <a:cubicBezTo>
                    <a:pt x="309" y="44"/>
                    <a:pt x="309" y="44"/>
                    <a:pt x="309" y="44"/>
                  </a:cubicBezTo>
                  <a:cubicBezTo>
                    <a:pt x="309" y="37"/>
                    <a:pt x="309" y="37"/>
                    <a:pt x="309" y="37"/>
                  </a:cubicBezTo>
                  <a:cubicBezTo>
                    <a:pt x="306" y="38"/>
                    <a:pt x="302" y="38"/>
                    <a:pt x="296" y="38"/>
                  </a:cubicBezTo>
                  <a:cubicBezTo>
                    <a:pt x="280" y="38"/>
                    <a:pt x="280" y="38"/>
                    <a:pt x="280" y="38"/>
                  </a:cubicBezTo>
                  <a:cubicBezTo>
                    <a:pt x="280" y="28"/>
                    <a:pt x="280" y="28"/>
                    <a:pt x="280" y="28"/>
                  </a:cubicBezTo>
                  <a:cubicBezTo>
                    <a:pt x="291" y="28"/>
                    <a:pt x="291" y="28"/>
                    <a:pt x="291" y="28"/>
                  </a:cubicBezTo>
                  <a:cubicBezTo>
                    <a:pt x="295" y="28"/>
                    <a:pt x="298" y="28"/>
                    <a:pt x="301" y="28"/>
                  </a:cubicBezTo>
                  <a:cubicBezTo>
                    <a:pt x="301" y="22"/>
                    <a:pt x="301" y="22"/>
                    <a:pt x="301" y="22"/>
                  </a:cubicBezTo>
                  <a:cubicBezTo>
                    <a:pt x="298" y="22"/>
                    <a:pt x="294" y="22"/>
                    <a:pt x="291" y="22"/>
                  </a:cubicBezTo>
                  <a:cubicBezTo>
                    <a:pt x="280" y="22"/>
                    <a:pt x="280" y="22"/>
                    <a:pt x="280" y="22"/>
                  </a:cubicBezTo>
                  <a:lnTo>
                    <a:pt x="280" y="1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105"/>
            <p:cNvSpPr>
              <a:spLocks noEditPoints="1"/>
            </p:cNvSpPr>
            <p:nvPr/>
          </p:nvSpPr>
          <p:spPr bwMode="auto">
            <a:xfrm>
              <a:off x="10485310" y="4326522"/>
              <a:ext cx="757237" cy="868363"/>
            </a:xfrm>
            <a:custGeom>
              <a:avLst/>
              <a:gdLst>
                <a:gd name="T0" fmla="*/ 206 w 477"/>
                <a:gd name="T1" fmla="*/ 534 h 547"/>
                <a:gd name="T2" fmla="*/ 211 w 477"/>
                <a:gd name="T3" fmla="*/ 542 h 547"/>
                <a:gd name="T4" fmla="*/ 225 w 477"/>
                <a:gd name="T5" fmla="*/ 547 h 547"/>
                <a:gd name="T6" fmla="*/ 233 w 477"/>
                <a:gd name="T7" fmla="*/ 542 h 547"/>
                <a:gd name="T8" fmla="*/ 233 w 477"/>
                <a:gd name="T9" fmla="*/ 528 h 547"/>
                <a:gd name="T10" fmla="*/ 131 w 477"/>
                <a:gd name="T11" fmla="*/ 512 h 547"/>
                <a:gd name="T12" fmla="*/ 128 w 477"/>
                <a:gd name="T13" fmla="*/ 534 h 547"/>
                <a:gd name="T14" fmla="*/ 134 w 477"/>
                <a:gd name="T15" fmla="*/ 542 h 547"/>
                <a:gd name="T16" fmla="*/ 150 w 477"/>
                <a:gd name="T17" fmla="*/ 542 h 547"/>
                <a:gd name="T18" fmla="*/ 158 w 477"/>
                <a:gd name="T19" fmla="*/ 534 h 547"/>
                <a:gd name="T20" fmla="*/ 155 w 477"/>
                <a:gd name="T21" fmla="*/ 523 h 547"/>
                <a:gd name="T22" fmla="*/ 241 w 477"/>
                <a:gd name="T23" fmla="*/ 429 h 547"/>
                <a:gd name="T24" fmla="*/ 179 w 477"/>
                <a:gd name="T25" fmla="*/ 499 h 547"/>
                <a:gd name="T26" fmla="*/ 158 w 477"/>
                <a:gd name="T27" fmla="*/ 496 h 547"/>
                <a:gd name="T28" fmla="*/ 150 w 477"/>
                <a:gd name="T29" fmla="*/ 480 h 547"/>
                <a:gd name="T30" fmla="*/ 155 w 477"/>
                <a:gd name="T31" fmla="*/ 461 h 547"/>
                <a:gd name="T32" fmla="*/ 198 w 477"/>
                <a:gd name="T33" fmla="*/ 381 h 547"/>
                <a:gd name="T34" fmla="*/ 171 w 477"/>
                <a:gd name="T35" fmla="*/ 357 h 547"/>
                <a:gd name="T36" fmla="*/ 171 w 477"/>
                <a:gd name="T37" fmla="*/ 349 h 547"/>
                <a:gd name="T38" fmla="*/ 217 w 477"/>
                <a:gd name="T39" fmla="*/ 300 h 547"/>
                <a:gd name="T40" fmla="*/ 169 w 477"/>
                <a:gd name="T41" fmla="*/ 338 h 547"/>
                <a:gd name="T42" fmla="*/ 153 w 477"/>
                <a:gd name="T43" fmla="*/ 335 h 547"/>
                <a:gd name="T44" fmla="*/ 139 w 477"/>
                <a:gd name="T45" fmla="*/ 327 h 547"/>
                <a:gd name="T46" fmla="*/ 131 w 477"/>
                <a:gd name="T47" fmla="*/ 308 h 547"/>
                <a:gd name="T48" fmla="*/ 209 w 477"/>
                <a:gd name="T49" fmla="*/ 215 h 547"/>
                <a:gd name="T50" fmla="*/ 96 w 477"/>
                <a:gd name="T51" fmla="*/ 233 h 547"/>
                <a:gd name="T52" fmla="*/ 86 w 477"/>
                <a:gd name="T53" fmla="*/ 225 h 547"/>
                <a:gd name="T54" fmla="*/ 80 w 477"/>
                <a:gd name="T55" fmla="*/ 204 h 547"/>
                <a:gd name="T56" fmla="*/ 86 w 477"/>
                <a:gd name="T57" fmla="*/ 193 h 547"/>
                <a:gd name="T58" fmla="*/ 249 w 477"/>
                <a:gd name="T59" fmla="*/ 145 h 547"/>
                <a:gd name="T60" fmla="*/ 378 w 477"/>
                <a:gd name="T61" fmla="*/ 8 h 547"/>
                <a:gd name="T62" fmla="*/ 477 w 477"/>
                <a:gd name="T63" fmla="*/ 153 h 547"/>
                <a:gd name="T64" fmla="*/ 474 w 477"/>
                <a:gd name="T65" fmla="*/ 161 h 547"/>
                <a:gd name="T66" fmla="*/ 429 w 477"/>
                <a:gd name="T67" fmla="*/ 233 h 547"/>
                <a:gd name="T68" fmla="*/ 354 w 477"/>
                <a:gd name="T69" fmla="*/ 370 h 547"/>
                <a:gd name="T70" fmla="*/ 246 w 477"/>
                <a:gd name="T71" fmla="*/ 493 h 547"/>
                <a:gd name="T72" fmla="*/ 233 w 477"/>
                <a:gd name="T73" fmla="*/ 488 h 547"/>
                <a:gd name="T74" fmla="*/ 225 w 477"/>
                <a:gd name="T75" fmla="*/ 477 h 547"/>
                <a:gd name="T76" fmla="*/ 228 w 477"/>
                <a:gd name="T77" fmla="*/ 464 h 547"/>
                <a:gd name="T78" fmla="*/ 166 w 477"/>
                <a:gd name="T79" fmla="*/ 400 h 547"/>
                <a:gd name="T80" fmla="*/ 155 w 477"/>
                <a:gd name="T81" fmla="*/ 400 h 547"/>
                <a:gd name="T82" fmla="*/ 91 w 477"/>
                <a:gd name="T83" fmla="*/ 461 h 547"/>
                <a:gd name="T84" fmla="*/ 94 w 477"/>
                <a:gd name="T85" fmla="*/ 480 h 547"/>
                <a:gd name="T86" fmla="*/ 110 w 477"/>
                <a:gd name="T87" fmla="*/ 488 h 547"/>
                <a:gd name="T88" fmla="*/ 126 w 477"/>
                <a:gd name="T89" fmla="*/ 483 h 547"/>
                <a:gd name="T90" fmla="*/ 112 w 477"/>
                <a:gd name="T91" fmla="*/ 389 h 547"/>
                <a:gd name="T92" fmla="*/ 110 w 477"/>
                <a:gd name="T93" fmla="*/ 383 h 547"/>
                <a:gd name="T94" fmla="*/ 94 w 477"/>
                <a:gd name="T95" fmla="*/ 373 h 547"/>
                <a:gd name="T96" fmla="*/ 5 w 477"/>
                <a:gd name="T97" fmla="*/ 400 h 547"/>
                <a:gd name="T98" fmla="*/ 0 w 477"/>
                <a:gd name="T99" fmla="*/ 413 h 547"/>
                <a:gd name="T100" fmla="*/ 8 w 477"/>
                <a:gd name="T101" fmla="*/ 432 h 547"/>
                <a:gd name="T102" fmla="*/ 21 w 477"/>
                <a:gd name="T103" fmla="*/ 440 h 547"/>
                <a:gd name="T104" fmla="*/ 118 w 477"/>
                <a:gd name="T105" fmla="*/ 394 h 547"/>
                <a:gd name="T106" fmla="*/ 51 w 477"/>
                <a:gd name="T107" fmla="*/ 268 h 547"/>
                <a:gd name="T108" fmla="*/ 198 w 477"/>
                <a:gd name="T109" fmla="*/ 40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7" h="547">
                  <a:moveTo>
                    <a:pt x="217" y="501"/>
                  </a:moveTo>
                  <a:lnTo>
                    <a:pt x="217" y="501"/>
                  </a:lnTo>
                  <a:lnTo>
                    <a:pt x="214" y="504"/>
                  </a:lnTo>
                  <a:lnTo>
                    <a:pt x="214" y="507"/>
                  </a:lnTo>
                  <a:lnTo>
                    <a:pt x="211" y="512"/>
                  </a:lnTo>
                  <a:lnTo>
                    <a:pt x="209" y="520"/>
                  </a:lnTo>
                  <a:lnTo>
                    <a:pt x="206" y="534"/>
                  </a:lnTo>
                  <a:lnTo>
                    <a:pt x="206" y="534"/>
                  </a:lnTo>
                  <a:lnTo>
                    <a:pt x="206" y="536"/>
                  </a:lnTo>
                  <a:lnTo>
                    <a:pt x="206" y="536"/>
                  </a:lnTo>
                  <a:lnTo>
                    <a:pt x="209" y="539"/>
                  </a:lnTo>
                  <a:lnTo>
                    <a:pt x="209" y="542"/>
                  </a:lnTo>
                  <a:lnTo>
                    <a:pt x="209" y="542"/>
                  </a:lnTo>
                  <a:lnTo>
                    <a:pt x="211" y="542"/>
                  </a:lnTo>
                  <a:lnTo>
                    <a:pt x="211" y="544"/>
                  </a:lnTo>
                  <a:lnTo>
                    <a:pt x="214" y="544"/>
                  </a:lnTo>
                  <a:lnTo>
                    <a:pt x="217" y="547"/>
                  </a:lnTo>
                  <a:lnTo>
                    <a:pt x="220" y="547"/>
                  </a:lnTo>
                  <a:lnTo>
                    <a:pt x="220" y="547"/>
                  </a:lnTo>
                  <a:lnTo>
                    <a:pt x="222" y="547"/>
                  </a:lnTo>
                  <a:lnTo>
                    <a:pt x="225" y="547"/>
                  </a:lnTo>
                  <a:lnTo>
                    <a:pt x="228" y="547"/>
                  </a:lnTo>
                  <a:lnTo>
                    <a:pt x="228" y="544"/>
                  </a:lnTo>
                  <a:lnTo>
                    <a:pt x="230" y="544"/>
                  </a:lnTo>
                  <a:lnTo>
                    <a:pt x="230" y="544"/>
                  </a:lnTo>
                  <a:lnTo>
                    <a:pt x="230" y="544"/>
                  </a:lnTo>
                  <a:lnTo>
                    <a:pt x="233" y="542"/>
                  </a:lnTo>
                  <a:lnTo>
                    <a:pt x="233" y="542"/>
                  </a:lnTo>
                  <a:lnTo>
                    <a:pt x="233" y="542"/>
                  </a:lnTo>
                  <a:lnTo>
                    <a:pt x="233" y="539"/>
                  </a:lnTo>
                  <a:lnTo>
                    <a:pt x="236" y="536"/>
                  </a:lnTo>
                  <a:lnTo>
                    <a:pt x="236" y="536"/>
                  </a:lnTo>
                  <a:lnTo>
                    <a:pt x="236" y="534"/>
                  </a:lnTo>
                  <a:lnTo>
                    <a:pt x="236" y="531"/>
                  </a:lnTo>
                  <a:lnTo>
                    <a:pt x="233" y="528"/>
                  </a:lnTo>
                  <a:lnTo>
                    <a:pt x="233" y="526"/>
                  </a:lnTo>
                  <a:lnTo>
                    <a:pt x="230" y="520"/>
                  </a:lnTo>
                  <a:lnTo>
                    <a:pt x="217" y="501"/>
                  </a:lnTo>
                  <a:lnTo>
                    <a:pt x="217" y="501"/>
                  </a:lnTo>
                  <a:lnTo>
                    <a:pt x="217" y="501"/>
                  </a:lnTo>
                  <a:close/>
                  <a:moveTo>
                    <a:pt x="142" y="496"/>
                  </a:moveTo>
                  <a:lnTo>
                    <a:pt x="131" y="512"/>
                  </a:lnTo>
                  <a:lnTo>
                    <a:pt x="128" y="518"/>
                  </a:lnTo>
                  <a:lnTo>
                    <a:pt x="128" y="520"/>
                  </a:lnTo>
                  <a:lnTo>
                    <a:pt x="128" y="526"/>
                  </a:lnTo>
                  <a:lnTo>
                    <a:pt x="128" y="528"/>
                  </a:lnTo>
                  <a:lnTo>
                    <a:pt x="128" y="528"/>
                  </a:lnTo>
                  <a:lnTo>
                    <a:pt x="128" y="531"/>
                  </a:lnTo>
                  <a:lnTo>
                    <a:pt x="128" y="534"/>
                  </a:lnTo>
                  <a:lnTo>
                    <a:pt x="128" y="536"/>
                  </a:lnTo>
                  <a:lnTo>
                    <a:pt x="128" y="536"/>
                  </a:lnTo>
                  <a:lnTo>
                    <a:pt x="128" y="536"/>
                  </a:lnTo>
                  <a:lnTo>
                    <a:pt x="131" y="539"/>
                  </a:lnTo>
                  <a:lnTo>
                    <a:pt x="131" y="539"/>
                  </a:lnTo>
                  <a:lnTo>
                    <a:pt x="131" y="539"/>
                  </a:lnTo>
                  <a:lnTo>
                    <a:pt x="134" y="542"/>
                  </a:lnTo>
                  <a:lnTo>
                    <a:pt x="136" y="542"/>
                  </a:lnTo>
                  <a:lnTo>
                    <a:pt x="136" y="542"/>
                  </a:lnTo>
                  <a:lnTo>
                    <a:pt x="139" y="542"/>
                  </a:lnTo>
                  <a:lnTo>
                    <a:pt x="142" y="542"/>
                  </a:lnTo>
                  <a:lnTo>
                    <a:pt x="144" y="542"/>
                  </a:lnTo>
                  <a:lnTo>
                    <a:pt x="147" y="542"/>
                  </a:lnTo>
                  <a:lnTo>
                    <a:pt x="150" y="542"/>
                  </a:lnTo>
                  <a:lnTo>
                    <a:pt x="153" y="539"/>
                  </a:lnTo>
                  <a:lnTo>
                    <a:pt x="153" y="539"/>
                  </a:lnTo>
                  <a:lnTo>
                    <a:pt x="155" y="539"/>
                  </a:lnTo>
                  <a:lnTo>
                    <a:pt x="155" y="536"/>
                  </a:lnTo>
                  <a:lnTo>
                    <a:pt x="158" y="536"/>
                  </a:lnTo>
                  <a:lnTo>
                    <a:pt x="158" y="534"/>
                  </a:lnTo>
                  <a:lnTo>
                    <a:pt x="158" y="534"/>
                  </a:lnTo>
                  <a:lnTo>
                    <a:pt x="158" y="534"/>
                  </a:lnTo>
                  <a:lnTo>
                    <a:pt x="158" y="534"/>
                  </a:lnTo>
                  <a:lnTo>
                    <a:pt x="158" y="531"/>
                  </a:lnTo>
                  <a:lnTo>
                    <a:pt x="158" y="531"/>
                  </a:lnTo>
                  <a:lnTo>
                    <a:pt x="158" y="531"/>
                  </a:lnTo>
                  <a:lnTo>
                    <a:pt x="158" y="528"/>
                  </a:lnTo>
                  <a:lnTo>
                    <a:pt x="155" y="523"/>
                  </a:lnTo>
                  <a:lnTo>
                    <a:pt x="142" y="496"/>
                  </a:lnTo>
                  <a:lnTo>
                    <a:pt x="142" y="496"/>
                  </a:lnTo>
                  <a:close/>
                  <a:moveTo>
                    <a:pt x="295" y="357"/>
                  </a:moveTo>
                  <a:lnTo>
                    <a:pt x="295" y="359"/>
                  </a:lnTo>
                  <a:lnTo>
                    <a:pt x="292" y="359"/>
                  </a:lnTo>
                  <a:lnTo>
                    <a:pt x="287" y="370"/>
                  </a:lnTo>
                  <a:lnTo>
                    <a:pt x="241" y="429"/>
                  </a:lnTo>
                  <a:lnTo>
                    <a:pt x="198" y="483"/>
                  </a:lnTo>
                  <a:lnTo>
                    <a:pt x="187" y="493"/>
                  </a:lnTo>
                  <a:lnTo>
                    <a:pt x="187" y="496"/>
                  </a:lnTo>
                  <a:lnTo>
                    <a:pt x="187" y="496"/>
                  </a:lnTo>
                  <a:lnTo>
                    <a:pt x="185" y="496"/>
                  </a:lnTo>
                  <a:lnTo>
                    <a:pt x="182" y="499"/>
                  </a:lnTo>
                  <a:lnTo>
                    <a:pt x="179" y="499"/>
                  </a:lnTo>
                  <a:lnTo>
                    <a:pt x="174" y="501"/>
                  </a:lnTo>
                  <a:lnTo>
                    <a:pt x="171" y="501"/>
                  </a:lnTo>
                  <a:lnTo>
                    <a:pt x="166" y="501"/>
                  </a:lnTo>
                  <a:lnTo>
                    <a:pt x="163" y="499"/>
                  </a:lnTo>
                  <a:lnTo>
                    <a:pt x="163" y="499"/>
                  </a:lnTo>
                  <a:lnTo>
                    <a:pt x="161" y="499"/>
                  </a:lnTo>
                  <a:lnTo>
                    <a:pt x="158" y="496"/>
                  </a:lnTo>
                  <a:lnTo>
                    <a:pt x="155" y="496"/>
                  </a:lnTo>
                  <a:lnTo>
                    <a:pt x="153" y="493"/>
                  </a:lnTo>
                  <a:lnTo>
                    <a:pt x="153" y="493"/>
                  </a:lnTo>
                  <a:lnTo>
                    <a:pt x="150" y="488"/>
                  </a:lnTo>
                  <a:lnTo>
                    <a:pt x="150" y="485"/>
                  </a:lnTo>
                  <a:lnTo>
                    <a:pt x="150" y="483"/>
                  </a:lnTo>
                  <a:lnTo>
                    <a:pt x="150" y="480"/>
                  </a:lnTo>
                  <a:lnTo>
                    <a:pt x="150" y="477"/>
                  </a:lnTo>
                  <a:lnTo>
                    <a:pt x="150" y="475"/>
                  </a:lnTo>
                  <a:lnTo>
                    <a:pt x="150" y="472"/>
                  </a:lnTo>
                  <a:lnTo>
                    <a:pt x="153" y="469"/>
                  </a:lnTo>
                  <a:lnTo>
                    <a:pt x="153" y="469"/>
                  </a:lnTo>
                  <a:lnTo>
                    <a:pt x="153" y="467"/>
                  </a:lnTo>
                  <a:lnTo>
                    <a:pt x="155" y="461"/>
                  </a:lnTo>
                  <a:lnTo>
                    <a:pt x="179" y="432"/>
                  </a:lnTo>
                  <a:lnTo>
                    <a:pt x="260" y="333"/>
                  </a:lnTo>
                  <a:lnTo>
                    <a:pt x="252" y="327"/>
                  </a:lnTo>
                  <a:lnTo>
                    <a:pt x="203" y="383"/>
                  </a:lnTo>
                  <a:lnTo>
                    <a:pt x="201" y="383"/>
                  </a:lnTo>
                  <a:lnTo>
                    <a:pt x="201" y="381"/>
                  </a:lnTo>
                  <a:lnTo>
                    <a:pt x="198" y="381"/>
                  </a:lnTo>
                  <a:lnTo>
                    <a:pt x="193" y="378"/>
                  </a:lnTo>
                  <a:lnTo>
                    <a:pt x="185" y="373"/>
                  </a:lnTo>
                  <a:lnTo>
                    <a:pt x="179" y="367"/>
                  </a:lnTo>
                  <a:lnTo>
                    <a:pt x="174" y="365"/>
                  </a:lnTo>
                  <a:lnTo>
                    <a:pt x="174" y="362"/>
                  </a:lnTo>
                  <a:lnTo>
                    <a:pt x="171" y="359"/>
                  </a:lnTo>
                  <a:lnTo>
                    <a:pt x="171" y="357"/>
                  </a:lnTo>
                  <a:lnTo>
                    <a:pt x="171" y="354"/>
                  </a:lnTo>
                  <a:lnTo>
                    <a:pt x="171" y="354"/>
                  </a:lnTo>
                  <a:lnTo>
                    <a:pt x="171" y="351"/>
                  </a:lnTo>
                  <a:lnTo>
                    <a:pt x="171" y="351"/>
                  </a:lnTo>
                  <a:lnTo>
                    <a:pt x="171" y="349"/>
                  </a:lnTo>
                  <a:lnTo>
                    <a:pt x="171" y="349"/>
                  </a:lnTo>
                  <a:lnTo>
                    <a:pt x="171" y="349"/>
                  </a:lnTo>
                  <a:lnTo>
                    <a:pt x="171" y="349"/>
                  </a:lnTo>
                  <a:lnTo>
                    <a:pt x="174" y="343"/>
                  </a:lnTo>
                  <a:lnTo>
                    <a:pt x="193" y="324"/>
                  </a:lnTo>
                  <a:lnTo>
                    <a:pt x="209" y="306"/>
                  </a:lnTo>
                  <a:lnTo>
                    <a:pt x="214" y="303"/>
                  </a:lnTo>
                  <a:lnTo>
                    <a:pt x="214" y="300"/>
                  </a:lnTo>
                  <a:lnTo>
                    <a:pt x="217" y="300"/>
                  </a:lnTo>
                  <a:lnTo>
                    <a:pt x="209" y="295"/>
                  </a:lnTo>
                  <a:lnTo>
                    <a:pt x="209" y="298"/>
                  </a:lnTo>
                  <a:lnTo>
                    <a:pt x="203" y="303"/>
                  </a:lnTo>
                  <a:lnTo>
                    <a:pt x="182" y="327"/>
                  </a:lnTo>
                  <a:lnTo>
                    <a:pt x="171" y="335"/>
                  </a:lnTo>
                  <a:lnTo>
                    <a:pt x="171" y="338"/>
                  </a:lnTo>
                  <a:lnTo>
                    <a:pt x="169" y="338"/>
                  </a:lnTo>
                  <a:lnTo>
                    <a:pt x="169" y="338"/>
                  </a:lnTo>
                  <a:lnTo>
                    <a:pt x="169" y="338"/>
                  </a:lnTo>
                  <a:lnTo>
                    <a:pt x="169" y="338"/>
                  </a:lnTo>
                  <a:lnTo>
                    <a:pt x="166" y="338"/>
                  </a:lnTo>
                  <a:lnTo>
                    <a:pt x="166" y="338"/>
                  </a:lnTo>
                  <a:lnTo>
                    <a:pt x="161" y="335"/>
                  </a:lnTo>
                  <a:lnTo>
                    <a:pt x="153" y="335"/>
                  </a:lnTo>
                  <a:lnTo>
                    <a:pt x="144" y="333"/>
                  </a:lnTo>
                  <a:lnTo>
                    <a:pt x="142" y="330"/>
                  </a:lnTo>
                  <a:lnTo>
                    <a:pt x="142" y="330"/>
                  </a:lnTo>
                  <a:lnTo>
                    <a:pt x="142" y="330"/>
                  </a:lnTo>
                  <a:lnTo>
                    <a:pt x="142" y="330"/>
                  </a:lnTo>
                  <a:lnTo>
                    <a:pt x="139" y="327"/>
                  </a:lnTo>
                  <a:lnTo>
                    <a:pt x="139" y="327"/>
                  </a:lnTo>
                  <a:lnTo>
                    <a:pt x="136" y="324"/>
                  </a:lnTo>
                  <a:lnTo>
                    <a:pt x="134" y="319"/>
                  </a:lnTo>
                  <a:lnTo>
                    <a:pt x="134" y="314"/>
                  </a:lnTo>
                  <a:lnTo>
                    <a:pt x="131" y="311"/>
                  </a:lnTo>
                  <a:lnTo>
                    <a:pt x="131" y="308"/>
                  </a:lnTo>
                  <a:lnTo>
                    <a:pt x="131" y="308"/>
                  </a:lnTo>
                  <a:lnTo>
                    <a:pt x="131" y="308"/>
                  </a:lnTo>
                  <a:lnTo>
                    <a:pt x="131" y="306"/>
                  </a:lnTo>
                  <a:lnTo>
                    <a:pt x="131" y="306"/>
                  </a:lnTo>
                  <a:lnTo>
                    <a:pt x="131" y="306"/>
                  </a:lnTo>
                  <a:lnTo>
                    <a:pt x="134" y="306"/>
                  </a:lnTo>
                  <a:lnTo>
                    <a:pt x="134" y="303"/>
                  </a:lnTo>
                  <a:lnTo>
                    <a:pt x="150" y="282"/>
                  </a:lnTo>
                  <a:lnTo>
                    <a:pt x="209" y="215"/>
                  </a:lnTo>
                  <a:lnTo>
                    <a:pt x="203" y="215"/>
                  </a:lnTo>
                  <a:lnTo>
                    <a:pt x="190" y="217"/>
                  </a:lnTo>
                  <a:lnTo>
                    <a:pt x="126" y="231"/>
                  </a:lnTo>
                  <a:lnTo>
                    <a:pt x="102" y="233"/>
                  </a:lnTo>
                  <a:lnTo>
                    <a:pt x="96" y="233"/>
                  </a:lnTo>
                  <a:lnTo>
                    <a:pt x="96" y="233"/>
                  </a:lnTo>
                  <a:lnTo>
                    <a:pt x="96" y="233"/>
                  </a:lnTo>
                  <a:lnTo>
                    <a:pt x="94" y="233"/>
                  </a:lnTo>
                  <a:lnTo>
                    <a:pt x="94" y="233"/>
                  </a:lnTo>
                  <a:lnTo>
                    <a:pt x="91" y="233"/>
                  </a:lnTo>
                  <a:lnTo>
                    <a:pt x="91" y="231"/>
                  </a:lnTo>
                  <a:lnTo>
                    <a:pt x="88" y="231"/>
                  </a:lnTo>
                  <a:lnTo>
                    <a:pt x="88" y="228"/>
                  </a:lnTo>
                  <a:lnTo>
                    <a:pt x="86" y="225"/>
                  </a:lnTo>
                  <a:lnTo>
                    <a:pt x="83" y="223"/>
                  </a:lnTo>
                  <a:lnTo>
                    <a:pt x="83" y="220"/>
                  </a:lnTo>
                  <a:lnTo>
                    <a:pt x="83" y="217"/>
                  </a:lnTo>
                  <a:lnTo>
                    <a:pt x="80" y="215"/>
                  </a:lnTo>
                  <a:lnTo>
                    <a:pt x="80" y="212"/>
                  </a:lnTo>
                  <a:lnTo>
                    <a:pt x="80" y="206"/>
                  </a:lnTo>
                  <a:lnTo>
                    <a:pt x="80" y="204"/>
                  </a:lnTo>
                  <a:lnTo>
                    <a:pt x="80" y="201"/>
                  </a:lnTo>
                  <a:lnTo>
                    <a:pt x="83" y="198"/>
                  </a:lnTo>
                  <a:lnTo>
                    <a:pt x="83" y="196"/>
                  </a:lnTo>
                  <a:lnTo>
                    <a:pt x="83" y="196"/>
                  </a:lnTo>
                  <a:lnTo>
                    <a:pt x="83" y="193"/>
                  </a:lnTo>
                  <a:lnTo>
                    <a:pt x="86" y="193"/>
                  </a:lnTo>
                  <a:lnTo>
                    <a:pt x="86" y="193"/>
                  </a:lnTo>
                  <a:lnTo>
                    <a:pt x="88" y="190"/>
                  </a:lnTo>
                  <a:lnTo>
                    <a:pt x="91" y="190"/>
                  </a:lnTo>
                  <a:lnTo>
                    <a:pt x="96" y="188"/>
                  </a:lnTo>
                  <a:lnTo>
                    <a:pt x="107" y="182"/>
                  </a:lnTo>
                  <a:lnTo>
                    <a:pt x="139" y="174"/>
                  </a:lnTo>
                  <a:lnTo>
                    <a:pt x="211" y="158"/>
                  </a:lnTo>
                  <a:lnTo>
                    <a:pt x="249" y="145"/>
                  </a:lnTo>
                  <a:lnTo>
                    <a:pt x="270" y="137"/>
                  </a:lnTo>
                  <a:lnTo>
                    <a:pt x="281" y="131"/>
                  </a:lnTo>
                  <a:lnTo>
                    <a:pt x="292" y="123"/>
                  </a:lnTo>
                  <a:lnTo>
                    <a:pt x="297" y="118"/>
                  </a:lnTo>
                  <a:lnTo>
                    <a:pt x="311" y="99"/>
                  </a:lnTo>
                  <a:lnTo>
                    <a:pt x="356" y="35"/>
                  </a:lnTo>
                  <a:lnTo>
                    <a:pt x="378" y="8"/>
                  </a:lnTo>
                  <a:lnTo>
                    <a:pt x="383" y="0"/>
                  </a:lnTo>
                  <a:lnTo>
                    <a:pt x="386" y="0"/>
                  </a:lnTo>
                  <a:lnTo>
                    <a:pt x="455" y="115"/>
                  </a:lnTo>
                  <a:lnTo>
                    <a:pt x="474" y="147"/>
                  </a:lnTo>
                  <a:lnTo>
                    <a:pt x="477" y="153"/>
                  </a:lnTo>
                  <a:lnTo>
                    <a:pt x="477" y="153"/>
                  </a:lnTo>
                  <a:lnTo>
                    <a:pt x="477" y="153"/>
                  </a:lnTo>
                  <a:lnTo>
                    <a:pt x="477" y="153"/>
                  </a:lnTo>
                  <a:lnTo>
                    <a:pt x="477" y="156"/>
                  </a:lnTo>
                  <a:lnTo>
                    <a:pt x="477" y="156"/>
                  </a:lnTo>
                  <a:lnTo>
                    <a:pt x="477" y="156"/>
                  </a:lnTo>
                  <a:lnTo>
                    <a:pt x="477" y="156"/>
                  </a:lnTo>
                  <a:lnTo>
                    <a:pt x="477" y="158"/>
                  </a:lnTo>
                  <a:lnTo>
                    <a:pt x="474" y="161"/>
                  </a:lnTo>
                  <a:lnTo>
                    <a:pt x="469" y="172"/>
                  </a:lnTo>
                  <a:lnTo>
                    <a:pt x="445" y="204"/>
                  </a:lnTo>
                  <a:lnTo>
                    <a:pt x="437" y="212"/>
                  </a:lnTo>
                  <a:lnTo>
                    <a:pt x="437" y="215"/>
                  </a:lnTo>
                  <a:lnTo>
                    <a:pt x="434" y="223"/>
                  </a:lnTo>
                  <a:lnTo>
                    <a:pt x="431" y="225"/>
                  </a:lnTo>
                  <a:lnTo>
                    <a:pt x="429" y="233"/>
                  </a:lnTo>
                  <a:lnTo>
                    <a:pt x="426" y="263"/>
                  </a:lnTo>
                  <a:lnTo>
                    <a:pt x="423" y="274"/>
                  </a:lnTo>
                  <a:lnTo>
                    <a:pt x="423" y="276"/>
                  </a:lnTo>
                  <a:lnTo>
                    <a:pt x="421" y="279"/>
                  </a:lnTo>
                  <a:lnTo>
                    <a:pt x="421" y="284"/>
                  </a:lnTo>
                  <a:lnTo>
                    <a:pt x="404" y="303"/>
                  </a:lnTo>
                  <a:lnTo>
                    <a:pt x="354" y="370"/>
                  </a:lnTo>
                  <a:lnTo>
                    <a:pt x="265" y="488"/>
                  </a:lnTo>
                  <a:lnTo>
                    <a:pt x="262" y="488"/>
                  </a:lnTo>
                  <a:lnTo>
                    <a:pt x="260" y="491"/>
                  </a:lnTo>
                  <a:lnTo>
                    <a:pt x="254" y="491"/>
                  </a:lnTo>
                  <a:lnTo>
                    <a:pt x="252" y="493"/>
                  </a:lnTo>
                  <a:lnTo>
                    <a:pt x="249" y="493"/>
                  </a:lnTo>
                  <a:lnTo>
                    <a:pt x="246" y="493"/>
                  </a:lnTo>
                  <a:lnTo>
                    <a:pt x="244" y="493"/>
                  </a:lnTo>
                  <a:lnTo>
                    <a:pt x="241" y="493"/>
                  </a:lnTo>
                  <a:lnTo>
                    <a:pt x="238" y="493"/>
                  </a:lnTo>
                  <a:lnTo>
                    <a:pt x="238" y="493"/>
                  </a:lnTo>
                  <a:lnTo>
                    <a:pt x="236" y="491"/>
                  </a:lnTo>
                  <a:lnTo>
                    <a:pt x="233" y="491"/>
                  </a:lnTo>
                  <a:lnTo>
                    <a:pt x="233" y="488"/>
                  </a:lnTo>
                  <a:lnTo>
                    <a:pt x="230" y="488"/>
                  </a:lnTo>
                  <a:lnTo>
                    <a:pt x="230" y="485"/>
                  </a:lnTo>
                  <a:lnTo>
                    <a:pt x="228" y="485"/>
                  </a:lnTo>
                  <a:lnTo>
                    <a:pt x="228" y="483"/>
                  </a:lnTo>
                  <a:lnTo>
                    <a:pt x="228" y="480"/>
                  </a:lnTo>
                  <a:lnTo>
                    <a:pt x="225" y="480"/>
                  </a:lnTo>
                  <a:lnTo>
                    <a:pt x="225" y="477"/>
                  </a:lnTo>
                  <a:lnTo>
                    <a:pt x="225" y="475"/>
                  </a:lnTo>
                  <a:lnTo>
                    <a:pt x="225" y="472"/>
                  </a:lnTo>
                  <a:lnTo>
                    <a:pt x="225" y="472"/>
                  </a:lnTo>
                  <a:lnTo>
                    <a:pt x="225" y="469"/>
                  </a:lnTo>
                  <a:lnTo>
                    <a:pt x="228" y="469"/>
                  </a:lnTo>
                  <a:lnTo>
                    <a:pt x="228" y="467"/>
                  </a:lnTo>
                  <a:lnTo>
                    <a:pt x="228" y="464"/>
                  </a:lnTo>
                  <a:lnTo>
                    <a:pt x="233" y="456"/>
                  </a:lnTo>
                  <a:lnTo>
                    <a:pt x="244" y="440"/>
                  </a:lnTo>
                  <a:lnTo>
                    <a:pt x="303" y="365"/>
                  </a:lnTo>
                  <a:lnTo>
                    <a:pt x="295" y="357"/>
                  </a:lnTo>
                  <a:lnTo>
                    <a:pt x="295" y="357"/>
                  </a:lnTo>
                  <a:close/>
                  <a:moveTo>
                    <a:pt x="185" y="410"/>
                  </a:moveTo>
                  <a:lnTo>
                    <a:pt x="166" y="400"/>
                  </a:lnTo>
                  <a:lnTo>
                    <a:pt x="163" y="400"/>
                  </a:lnTo>
                  <a:lnTo>
                    <a:pt x="163" y="400"/>
                  </a:lnTo>
                  <a:lnTo>
                    <a:pt x="163" y="400"/>
                  </a:lnTo>
                  <a:lnTo>
                    <a:pt x="158" y="400"/>
                  </a:lnTo>
                  <a:lnTo>
                    <a:pt x="158" y="400"/>
                  </a:lnTo>
                  <a:lnTo>
                    <a:pt x="158" y="400"/>
                  </a:lnTo>
                  <a:lnTo>
                    <a:pt x="155" y="400"/>
                  </a:lnTo>
                  <a:lnTo>
                    <a:pt x="155" y="400"/>
                  </a:lnTo>
                  <a:lnTo>
                    <a:pt x="155" y="400"/>
                  </a:lnTo>
                  <a:lnTo>
                    <a:pt x="153" y="397"/>
                  </a:lnTo>
                  <a:lnTo>
                    <a:pt x="147" y="389"/>
                  </a:lnTo>
                  <a:lnTo>
                    <a:pt x="104" y="440"/>
                  </a:lnTo>
                  <a:lnTo>
                    <a:pt x="91" y="459"/>
                  </a:lnTo>
                  <a:lnTo>
                    <a:pt x="91" y="461"/>
                  </a:lnTo>
                  <a:lnTo>
                    <a:pt x="88" y="464"/>
                  </a:lnTo>
                  <a:lnTo>
                    <a:pt x="88" y="467"/>
                  </a:lnTo>
                  <a:lnTo>
                    <a:pt x="88" y="469"/>
                  </a:lnTo>
                  <a:lnTo>
                    <a:pt x="88" y="472"/>
                  </a:lnTo>
                  <a:lnTo>
                    <a:pt x="91" y="475"/>
                  </a:lnTo>
                  <a:lnTo>
                    <a:pt x="91" y="477"/>
                  </a:lnTo>
                  <a:lnTo>
                    <a:pt x="94" y="480"/>
                  </a:lnTo>
                  <a:lnTo>
                    <a:pt x="94" y="483"/>
                  </a:lnTo>
                  <a:lnTo>
                    <a:pt x="96" y="485"/>
                  </a:lnTo>
                  <a:lnTo>
                    <a:pt x="99" y="485"/>
                  </a:lnTo>
                  <a:lnTo>
                    <a:pt x="102" y="488"/>
                  </a:lnTo>
                  <a:lnTo>
                    <a:pt x="104" y="488"/>
                  </a:lnTo>
                  <a:lnTo>
                    <a:pt x="107" y="488"/>
                  </a:lnTo>
                  <a:lnTo>
                    <a:pt x="110" y="488"/>
                  </a:lnTo>
                  <a:lnTo>
                    <a:pt x="112" y="488"/>
                  </a:lnTo>
                  <a:lnTo>
                    <a:pt x="115" y="488"/>
                  </a:lnTo>
                  <a:lnTo>
                    <a:pt x="118" y="488"/>
                  </a:lnTo>
                  <a:lnTo>
                    <a:pt x="118" y="485"/>
                  </a:lnTo>
                  <a:lnTo>
                    <a:pt x="120" y="485"/>
                  </a:lnTo>
                  <a:lnTo>
                    <a:pt x="123" y="485"/>
                  </a:lnTo>
                  <a:lnTo>
                    <a:pt x="126" y="483"/>
                  </a:lnTo>
                  <a:lnTo>
                    <a:pt x="139" y="467"/>
                  </a:lnTo>
                  <a:lnTo>
                    <a:pt x="174" y="426"/>
                  </a:lnTo>
                  <a:lnTo>
                    <a:pt x="182" y="416"/>
                  </a:lnTo>
                  <a:lnTo>
                    <a:pt x="185" y="410"/>
                  </a:lnTo>
                  <a:lnTo>
                    <a:pt x="185" y="410"/>
                  </a:lnTo>
                  <a:close/>
                  <a:moveTo>
                    <a:pt x="118" y="394"/>
                  </a:moveTo>
                  <a:lnTo>
                    <a:pt x="112" y="389"/>
                  </a:lnTo>
                  <a:lnTo>
                    <a:pt x="112" y="389"/>
                  </a:lnTo>
                  <a:lnTo>
                    <a:pt x="112" y="389"/>
                  </a:lnTo>
                  <a:lnTo>
                    <a:pt x="110" y="386"/>
                  </a:lnTo>
                  <a:lnTo>
                    <a:pt x="110" y="386"/>
                  </a:lnTo>
                  <a:lnTo>
                    <a:pt x="110" y="386"/>
                  </a:lnTo>
                  <a:lnTo>
                    <a:pt x="110" y="383"/>
                  </a:lnTo>
                  <a:lnTo>
                    <a:pt x="110" y="383"/>
                  </a:lnTo>
                  <a:lnTo>
                    <a:pt x="110" y="375"/>
                  </a:lnTo>
                  <a:lnTo>
                    <a:pt x="104" y="375"/>
                  </a:lnTo>
                  <a:lnTo>
                    <a:pt x="102" y="375"/>
                  </a:lnTo>
                  <a:lnTo>
                    <a:pt x="96" y="373"/>
                  </a:lnTo>
                  <a:lnTo>
                    <a:pt x="96" y="373"/>
                  </a:lnTo>
                  <a:lnTo>
                    <a:pt x="94" y="373"/>
                  </a:lnTo>
                  <a:lnTo>
                    <a:pt x="94" y="373"/>
                  </a:lnTo>
                  <a:lnTo>
                    <a:pt x="94" y="370"/>
                  </a:lnTo>
                  <a:lnTo>
                    <a:pt x="91" y="370"/>
                  </a:lnTo>
                  <a:lnTo>
                    <a:pt x="88" y="367"/>
                  </a:lnTo>
                  <a:lnTo>
                    <a:pt x="83" y="359"/>
                  </a:lnTo>
                  <a:lnTo>
                    <a:pt x="24" y="389"/>
                  </a:lnTo>
                  <a:lnTo>
                    <a:pt x="8" y="397"/>
                  </a:lnTo>
                  <a:lnTo>
                    <a:pt x="5" y="400"/>
                  </a:lnTo>
                  <a:lnTo>
                    <a:pt x="5" y="400"/>
                  </a:lnTo>
                  <a:lnTo>
                    <a:pt x="5" y="402"/>
                  </a:lnTo>
                  <a:lnTo>
                    <a:pt x="5" y="402"/>
                  </a:lnTo>
                  <a:lnTo>
                    <a:pt x="2" y="405"/>
                  </a:lnTo>
                  <a:lnTo>
                    <a:pt x="0" y="408"/>
                  </a:lnTo>
                  <a:lnTo>
                    <a:pt x="0" y="410"/>
                  </a:lnTo>
                  <a:lnTo>
                    <a:pt x="0" y="413"/>
                  </a:lnTo>
                  <a:lnTo>
                    <a:pt x="0" y="416"/>
                  </a:lnTo>
                  <a:lnTo>
                    <a:pt x="0" y="418"/>
                  </a:lnTo>
                  <a:lnTo>
                    <a:pt x="0" y="424"/>
                  </a:lnTo>
                  <a:lnTo>
                    <a:pt x="2" y="426"/>
                  </a:lnTo>
                  <a:lnTo>
                    <a:pt x="2" y="429"/>
                  </a:lnTo>
                  <a:lnTo>
                    <a:pt x="5" y="432"/>
                  </a:lnTo>
                  <a:lnTo>
                    <a:pt x="8" y="432"/>
                  </a:lnTo>
                  <a:lnTo>
                    <a:pt x="8" y="434"/>
                  </a:lnTo>
                  <a:lnTo>
                    <a:pt x="10" y="437"/>
                  </a:lnTo>
                  <a:lnTo>
                    <a:pt x="13" y="437"/>
                  </a:lnTo>
                  <a:lnTo>
                    <a:pt x="16" y="440"/>
                  </a:lnTo>
                  <a:lnTo>
                    <a:pt x="16" y="440"/>
                  </a:lnTo>
                  <a:lnTo>
                    <a:pt x="18" y="440"/>
                  </a:lnTo>
                  <a:lnTo>
                    <a:pt x="21" y="440"/>
                  </a:lnTo>
                  <a:lnTo>
                    <a:pt x="24" y="440"/>
                  </a:lnTo>
                  <a:lnTo>
                    <a:pt x="27" y="440"/>
                  </a:lnTo>
                  <a:lnTo>
                    <a:pt x="29" y="440"/>
                  </a:lnTo>
                  <a:lnTo>
                    <a:pt x="32" y="440"/>
                  </a:lnTo>
                  <a:lnTo>
                    <a:pt x="53" y="429"/>
                  </a:lnTo>
                  <a:lnTo>
                    <a:pt x="118" y="394"/>
                  </a:lnTo>
                  <a:lnTo>
                    <a:pt x="118" y="394"/>
                  </a:lnTo>
                  <a:close/>
                  <a:moveTo>
                    <a:pt x="198" y="400"/>
                  </a:moveTo>
                  <a:lnTo>
                    <a:pt x="198" y="397"/>
                  </a:lnTo>
                  <a:lnTo>
                    <a:pt x="198" y="397"/>
                  </a:lnTo>
                  <a:lnTo>
                    <a:pt x="193" y="391"/>
                  </a:lnTo>
                  <a:lnTo>
                    <a:pt x="163" y="362"/>
                  </a:lnTo>
                  <a:lnTo>
                    <a:pt x="51" y="265"/>
                  </a:lnTo>
                  <a:lnTo>
                    <a:pt x="51" y="268"/>
                  </a:lnTo>
                  <a:lnTo>
                    <a:pt x="48" y="268"/>
                  </a:lnTo>
                  <a:lnTo>
                    <a:pt x="40" y="282"/>
                  </a:lnTo>
                  <a:lnTo>
                    <a:pt x="18" y="314"/>
                  </a:lnTo>
                  <a:lnTo>
                    <a:pt x="16" y="322"/>
                  </a:lnTo>
                  <a:lnTo>
                    <a:pt x="13" y="324"/>
                  </a:lnTo>
                  <a:lnTo>
                    <a:pt x="198" y="400"/>
                  </a:lnTo>
                  <a:lnTo>
                    <a:pt x="198" y="40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09"/>
            <p:cNvSpPr>
              <a:spLocks noEditPoints="1"/>
            </p:cNvSpPr>
            <p:nvPr/>
          </p:nvSpPr>
          <p:spPr bwMode="auto">
            <a:xfrm>
              <a:off x="10485310" y="4326522"/>
              <a:ext cx="757237" cy="868363"/>
            </a:xfrm>
            <a:custGeom>
              <a:avLst/>
              <a:gdLst>
                <a:gd name="T0" fmla="*/ 206 w 477"/>
                <a:gd name="T1" fmla="*/ 534 h 547"/>
                <a:gd name="T2" fmla="*/ 211 w 477"/>
                <a:gd name="T3" fmla="*/ 542 h 547"/>
                <a:gd name="T4" fmla="*/ 225 w 477"/>
                <a:gd name="T5" fmla="*/ 547 h 547"/>
                <a:gd name="T6" fmla="*/ 233 w 477"/>
                <a:gd name="T7" fmla="*/ 542 h 547"/>
                <a:gd name="T8" fmla="*/ 233 w 477"/>
                <a:gd name="T9" fmla="*/ 528 h 547"/>
                <a:gd name="T10" fmla="*/ 131 w 477"/>
                <a:gd name="T11" fmla="*/ 512 h 547"/>
                <a:gd name="T12" fmla="*/ 128 w 477"/>
                <a:gd name="T13" fmla="*/ 534 h 547"/>
                <a:gd name="T14" fmla="*/ 134 w 477"/>
                <a:gd name="T15" fmla="*/ 542 h 547"/>
                <a:gd name="T16" fmla="*/ 150 w 477"/>
                <a:gd name="T17" fmla="*/ 542 h 547"/>
                <a:gd name="T18" fmla="*/ 158 w 477"/>
                <a:gd name="T19" fmla="*/ 534 h 547"/>
                <a:gd name="T20" fmla="*/ 155 w 477"/>
                <a:gd name="T21" fmla="*/ 523 h 547"/>
                <a:gd name="T22" fmla="*/ 241 w 477"/>
                <a:gd name="T23" fmla="*/ 429 h 547"/>
                <a:gd name="T24" fmla="*/ 179 w 477"/>
                <a:gd name="T25" fmla="*/ 499 h 547"/>
                <a:gd name="T26" fmla="*/ 158 w 477"/>
                <a:gd name="T27" fmla="*/ 496 h 547"/>
                <a:gd name="T28" fmla="*/ 150 w 477"/>
                <a:gd name="T29" fmla="*/ 480 h 547"/>
                <a:gd name="T30" fmla="*/ 155 w 477"/>
                <a:gd name="T31" fmla="*/ 461 h 547"/>
                <a:gd name="T32" fmla="*/ 198 w 477"/>
                <a:gd name="T33" fmla="*/ 381 h 547"/>
                <a:gd name="T34" fmla="*/ 171 w 477"/>
                <a:gd name="T35" fmla="*/ 357 h 547"/>
                <a:gd name="T36" fmla="*/ 171 w 477"/>
                <a:gd name="T37" fmla="*/ 349 h 547"/>
                <a:gd name="T38" fmla="*/ 217 w 477"/>
                <a:gd name="T39" fmla="*/ 300 h 547"/>
                <a:gd name="T40" fmla="*/ 169 w 477"/>
                <a:gd name="T41" fmla="*/ 338 h 547"/>
                <a:gd name="T42" fmla="*/ 153 w 477"/>
                <a:gd name="T43" fmla="*/ 335 h 547"/>
                <a:gd name="T44" fmla="*/ 139 w 477"/>
                <a:gd name="T45" fmla="*/ 327 h 547"/>
                <a:gd name="T46" fmla="*/ 131 w 477"/>
                <a:gd name="T47" fmla="*/ 308 h 547"/>
                <a:gd name="T48" fmla="*/ 209 w 477"/>
                <a:gd name="T49" fmla="*/ 215 h 547"/>
                <a:gd name="T50" fmla="*/ 96 w 477"/>
                <a:gd name="T51" fmla="*/ 233 h 547"/>
                <a:gd name="T52" fmla="*/ 86 w 477"/>
                <a:gd name="T53" fmla="*/ 225 h 547"/>
                <a:gd name="T54" fmla="*/ 80 w 477"/>
                <a:gd name="T55" fmla="*/ 204 h 547"/>
                <a:gd name="T56" fmla="*/ 86 w 477"/>
                <a:gd name="T57" fmla="*/ 193 h 547"/>
                <a:gd name="T58" fmla="*/ 249 w 477"/>
                <a:gd name="T59" fmla="*/ 145 h 547"/>
                <a:gd name="T60" fmla="*/ 378 w 477"/>
                <a:gd name="T61" fmla="*/ 8 h 547"/>
                <a:gd name="T62" fmla="*/ 477 w 477"/>
                <a:gd name="T63" fmla="*/ 153 h 547"/>
                <a:gd name="T64" fmla="*/ 474 w 477"/>
                <a:gd name="T65" fmla="*/ 161 h 547"/>
                <a:gd name="T66" fmla="*/ 429 w 477"/>
                <a:gd name="T67" fmla="*/ 233 h 547"/>
                <a:gd name="T68" fmla="*/ 354 w 477"/>
                <a:gd name="T69" fmla="*/ 370 h 547"/>
                <a:gd name="T70" fmla="*/ 246 w 477"/>
                <a:gd name="T71" fmla="*/ 493 h 547"/>
                <a:gd name="T72" fmla="*/ 233 w 477"/>
                <a:gd name="T73" fmla="*/ 488 h 547"/>
                <a:gd name="T74" fmla="*/ 225 w 477"/>
                <a:gd name="T75" fmla="*/ 477 h 547"/>
                <a:gd name="T76" fmla="*/ 228 w 477"/>
                <a:gd name="T77" fmla="*/ 464 h 547"/>
                <a:gd name="T78" fmla="*/ 166 w 477"/>
                <a:gd name="T79" fmla="*/ 400 h 547"/>
                <a:gd name="T80" fmla="*/ 155 w 477"/>
                <a:gd name="T81" fmla="*/ 400 h 547"/>
                <a:gd name="T82" fmla="*/ 91 w 477"/>
                <a:gd name="T83" fmla="*/ 461 h 547"/>
                <a:gd name="T84" fmla="*/ 94 w 477"/>
                <a:gd name="T85" fmla="*/ 480 h 547"/>
                <a:gd name="T86" fmla="*/ 110 w 477"/>
                <a:gd name="T87" fmla="*/ 488 h 547"/>
                <a:gd name="T88" fmla="*/ 126 w 477"/>
                <a:gd name="T89" fmla="*/ 483 h 547"/>
                <a:gd name="T90" fmla="*/ 112 w 477"/>
                <a:gd name="T91" fmla="*/ 389 h 547"/>
                <a:gd name="T92" fmla="*/ 110 w 477"/>
                <a:gd name="T93" fmla="*/ 383 h 547"/>
                <a:gd name="T94" fmla="*/ 94 w 477"/>
                <a:gd name="T95" fmla="*/ 373 h 547"/>
                <a:gd name="T96" fmla="*/ 5 w 477"/>
                <a:gd name="T97" fmla="*/ 400 h 547"/>
                <a:gd name="T98" fmla="*/ 0 w 477"/>
                <a:gd name="T99" fmla="*/ 413 h 547"/>
                <a:gd name="T100" fmla="*/ 8 w 477"/>
                <a:gd name="T101" fmla="*/ 432 h 547"/>
                <a:gd name="T102" fmla="*/ 21 w 477"/>
                <a:gd name="T103" fmla="*/ 440 h 547"/>
                <a:gd name="T104" fmla="*/ 118 w 477"/>
                <a:gd name="T105" fmla="*/ 394 h 547"/>
                <a:gd name="T106" fmla="*/ 51 w 477"/>
                <a:gd name="T107" fmla="*/ 268 h 547"/>
                <a:gd name="T108" fmla="*/ 198 w 477"/>
                <a:gd name="T109" fmla="*/ 40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7" h="547">
                  <a:moveTo>
                    <a:pt x="217" y="501"/>
                  </a:moveTo>
                  <a:lnTo>
                    <a:pt x="217" y="501"/>
                  </a:lnTo>
                  <a:lnTo>
                    <a:pt x="214" y="504"/>
                  </a:lnTo>
                  <a:lnTo>
                    <a:pt x="214" y="507"/>
                  </a:lnTo>
                  <a:lnTo>
                    <a:pt x="211" y="512"/>
                  </a:lnTo>
                  <a:lnTo>
                    <a:pt x="209" y="520"/>
                  </a:lnTo>
                  <a:lnTo>
                    <a:pt x="206" y="534"/>
                  </a:lnTo>
                  <a:lnTo>
                    <a:pt x="206" y="534"/>
                  </a:lnTo>
                  <a:lnTo>
                    <a:pt x="206" y="536"/>
                  </a:lnTo>
                  <a:lnTo>
                    <a:pt x="206" y="536"/>
                  </a:lnTo>
                  <a:lnTo>
                    <a:pt x="209" y="539"/>
                  </a:lnTo>
                  <a:lnTo>
                    <a:pt x="209" y="542"/>
                  </a:lnTo>
                  <a:lnTo>
                    <a:pt x="209" y="542"/>
                  </a:lnTo>
                  <a:lnTo>
                    <a:pt x="211" y="542"/>
                  </a:lnTo>
                  <a:lnTo>
                    <a:pt x="211" y="544"/>
                  </a:lnTo>
                  <a:lnTo>
                    <a:pt x="214" y="544"/>
                  </a:lnTo>
                  <a:lnTo>
                    <a:pt x="217" y="547"/>
                  </a:lnTo>
                  <a:lnTo>
                    <a:pt x="220" y="547"/>
                  </a:lnTo>
                  <a:lnTo>
                    <a:pt x="220" y="547"/>
                  </a:lnTo>
                  <a:lnTo>
                    <a:pt x="222" y="547"/>
                  </a:lnTo>
                  <a:lnTo>
                    <a:pt x="225" y="547"/>
                  </a:lnTo>
                  <a:lnTo>
                    <a:pt x="228" y="547"/>
                  </a:lnTo>
                  <a:lnTo>
                    <a:pt x="228" y="544"/>
                  </a:lnTo>
                  <a:lnTo>
                    <a:pt x="230" y="544"/>
                  </a:lnTo>
                  <a:lnTo>
                    <a:pt x="230" y="544"/>
                  </a:lnTo>
                  <a:lnTo>
                    <a:pt x="230" y="544"/>
                  </a:lnTo>
                  <a:lnTo>
                    <a:pt x="233" y="542"/>
                  </a:lnTo>
                  <a:lnTo>
                    <a:pt x="233" y="542"/>
                  </a:lnTo>
                  <a:lnTo>
                    <a:pt x="233" y="542"/>
                  </a:lnTo>
                  <a:lnTo>
                    <a:pt x="233" y="539"/>
                  </a:lnTo>
                  <a:lnTo>
                    <a:pt x="236" y="536"/>
                  </a:lnTo>
                  <a:lnTo>
                    <a:pt x="236" y="536"/>
                  </a:lnTo>
                  <a:lnTo>
                    <a:pt x="236" y="534"/>
                  </a:lnTo>
                  <a:lnTo>
                    <a:pt x="236" y="531"/>
                  </a:lnTo>
                  <a:lnTo>
                    <a:pt x="233" y="528"/>
                  </a:lnTo>
                  <a:lnTo>
                    <a:pt x="233" y="526"/>
                  </a:lnTo>
                  <a:lnTo>
                    <a:pt x="230" y="520"/>
                  </a:lnTo>
                  <a:lnTo>
                    <a:pt x="217" y="501"/>
                  </a:lnTo>
                  <a:lnTo>
                    <a:pt x="217" y="501"/>
                  </a:lnTo>
                  <a:lnTo>
                    <a:pt x="217" y="501"/>
                  </a:lnTo>
                  <a:close/>
                  <a:moveTo>
                    <a:pt x="142" y="496"/>
                  </a:moveTo>
                  <a:lnTo>
                    <a:pt x="131" y="512"/>
                  </a:lnTo>
                  <a:lnTo>
                    <a:pt x="128" y="518"/>
                  </a:lnTo>
                  <a:lnTo>
                    <a:pt x="128" y="520"/>
                  </a:lnTo>
                  <a:lnTo>
                    <a:pt x="128" y="526"/>
                  </a:lnTo>
                  <a:lnTo>
                    <a:pt x="128" y="528"/>
                  </a:lnTo>
                  <a:lnTo>
                    <a:pt x="128" y="528"/>
                  </a:lnTo>
                  <a:lnTo>
                    <a:pt x="128" y="531"/>
                  </a:lnTo>
                  <a:lnTo>
                    <a:pt x="128" y="534"/>
                  </a:lnTo>
                  <a:lnTo>
                    <a:pt x="128" y="536"/>
                  </a:lnTo>
                  <a:lnTo>
                    <a:pt x="128" y="536"/>
                  </a:lnTo>
                  <a:lnTo>
                    <a:pt x="128" y="536"/>
                  </a:lnTo>
                  <a:lnTo>
                    <a:pt x="131" y="539"/>
                  </a:lnTo>
                  <a:lnTo>
                    <a:pt x="131" y="539"/>
                  </a:lnTo>
                  <a:lnTo>
                    <a:pt x="131" y="539"/>
                  </a:lnTo>
                  <a:lnTo>
                    <a:pt x="134" y="542"/>
                  </a:lnTo>
                  <a:lnTo>
                    <a:pt x="136" y="542"/>
                  </a:lnTo>
                  <a:lnTo>
                    <a:pt x="136" y="542"/>
                  </a:lnTo>
                  <a:lnTo>
                    <a:pt x="139" y="542"/>
                  </a:lnTo>
                  <a:lnTo>
                    <a:pt x="142" y="542"/>
                  </a:lnTo>
                  <a:lnTo>
                    <a:pt x="144" y="542"/>
                  </a:lnTo>
                  <a:lnTo>
                    <a:pt x="147" y="542"/>
                  </a:lnTo>
                  <a:lnTo>
                    <a:pt x="150" y="542"/>
                  </a:lnTo>
                  <a:lnTo>
                    <a:pt x="153" y="539"/>
                  </a:lnTo>
                  <a:lnTo>
                    <a:pt x="153" y="539"/>
                  </a:lnTo>
                  <a:lnTo>
                    <a:pt x="155" y="539"/>
                  </a:lnTo>
                  <a:lnTo>
                    <a:pt x="155" y="536"/>
                  </a:lnTo>
                  <a:lnTo>
                    <a:pt x="158" y="536"/>
                  </a:lnTo>
                  <a:lnTo>
                    <a:pt x="158" y="534"/>
                  </a:lnTo>
                  <a:lnTo>
                    <a:pt x="158" y="534"/>
                  </a:lnTo>
                  <a:lnTo>
                    <a:pt x="158" y="534"/>
                  </a:lnTo>
                  <a:lnTo>
                    <a:pt x="158" y="534"/>
                  </a:lnTo>
                  <a:lnTo>
                    <a:pt x="158" y="531"/>
                  </a:lnTo>
                  <a:lnTo>
                    <a:pt x="158" y="531"/>
                  </a:lnTo>
                  <a:lnTo>
                    <a:pt x="158" y="531"/>
                  </a:lnTo>
                  <a:lnTo>
                    <a:pt x="158" y="528"/>
                  </a:lnTo>
                  <a:lnTo>
                    <a:pt x="155" y="523"/>
                  </a:lnTo>
                  <a:lnTo>
                    <a:pt x="142" y="496"/>
                  </a:lnTo>
                  <a:lnTo>
                    <a:pt x="142" y="496"/>
                  </a:lnTo>
                  <a:close/>
                  <a:moveTo>
                    <a:pt x="295" y="357"/>
                  </a:moveTo>
                  <a:lnTo>
                    <a:pt x="295" y="359"/>
                  </a:lnTo>
                  <a:lnTo>
                    <a:pt x="292" y="359"/>
                  </a:lnTo>
                  <a:lnTo>
                    <a:pt x="287" y="370"/>
                  </a:lnTo>
                  <a:lnTo>
                    <a:pt x="241" y="429"/>
                  </a:lnTo>
                  <a:lnTo>
                    <a:pt x="198" y="483"/>
                  </a:lnTo>
                  <a:lnTo>
                    <a:pt x="187" y="493"/>
                  </a:lnTo>
                  <a:lnTo>
                    <a:pt x="187" y="496"/>
                  </a:lnTo>
                  <a:lnTo>
                    <a:pt x="187" y="496"/>
                  </a:lnTo>
                  <a:lnTo>
                    <a:pt x="185" y="496"/>
                  </a:lnTo>
                  <a:lnTo>
                    <a:pt x="182" y="499"/>
                  </a:lnTo>
                  <a:lnTo>
                    <a:pt x="179" y="499"/>
                  </a:lnTo>
                  <a:lnTo>
                    <a:pt x="174" y="501"/>
                  </a:lnTo>
                  <a:lnTo>
                    <a:pt x="171" y="501"/>
                  </a:lnTo>
                  <a:lnTo>
                    <a:pt x="166" y="501"/>
                  </a:lnTo>
                  <a:lnTo>
                    <a:pt x="163" y="499"/>
                  </a:lnTo>
                  <a:lnTo>
                    <a:pt x="163" y="499"/>
                  </a:lnTo>
                  <a:lnTo>
                    <a:pt x="161" y="499"/>
                  </a:lnTo>
                  <a:lnTo>
                    <a:pt x="158" y="496"/>
                  </a:lnTo>
                  <a:lnTo>
                    <a:pt x="155" y="496"/>
                  </a:lnTo>
                  <a:lnTo>
                    <a:pt x="153" y="493"/>
                  </a:lnTo>
                  <a:lnTo>
                    <a:pt x="153" y="493"/>
                  </a:lnTo>
                  <a:lnTo>
                    <a:pt x="150" y="488"/>
                  </a:lnTo>
                  <a:lnTo>
                    <a:pt x="150" y="485"/>
                  </a:lnTo>
                  <a:lnTo>
                    <a:pt x="150" y="483"/>
                  </a:lnTo>
                  <a:lnTo>
                    <a:pt x="150" y="480"/>
                  </a:lnTo>
                  <a:lnTo>
                    <a:pt x="150" y="477"/>
                  </a:lnTo>
                  <a:lnTo>
                    <a:pt x="150" y="475"/>
                  </a:lnTo>
                  <a:lnTo>
                    <a:pt x="150" y="472"/>
                  </a:lnTo>
                  <a:lnTo>
                    <a:pt x="153" y="469"/>
                  </a:lnTo>
                  <a:lnTo>
                    <a:pt x="153" y="469"/>
                  </a:lnTo>
                  <a:lnTo>
                    <a:pt x="153" y="467"/>
                  </a:lnTo>
                  <a:lnTo>
                    <a:pt x="155" y="461"/>
                  </a:lnTo>
                  <a:lnTo>
                    <a:pt x="179" y="432"/>
                  </a:lnTo>
                  <a:lnTo>
                    <a:pt x="260" y="333"/>
                  </a:lnTo>
                  <a:lnTo>
                    <a:pt x="252" y="327"/>
                  </a:lnTo>
                  <a:lnTo>
                    <a:pt x="203" y="383"/>
                  </a:lnTo>
                  <a:lnTo>
                    <a:pt x="201" y="383"/>
                  </a:lnTo>
                  <a:lnTo>
                    <a:pt x="201" y="381"/>
                  </a:lnTo>
                  <a:lnTo>
                    <a:pt x="198" y="381"/>
                  </a:lnTo>
                  <a:lnTo>
                    <a:pt x="193" y="378"/>
                  </a:lnTo>
                  <a:lnTo>
                    <a:pt x="185" y="373"/>
                  </a:lnTo>
                  <a:lnTo>
                    <a:pt x="179" y="367"/>
                  </a:lnTo>
                  <a:lnTo>
                    <a:pt x="174" y="365"/>
                  </a:lnTo>
                  <a:lnTo>
                    <a:pt x="174" y="362"/>
                  </a:lnTo>
                  <a:lnTo>
                    <a:pt x="171" y="359"/>
                  </a:lnTo>
                  <a:lnTo>
                    <a:pt x="171" y="357"/>
                  </a:lnTo>
                  <a:lnTo>
                    <a:pt x="171" y="354"/>
                  </a:lnTo>
                  <a:lnTo>
                    <a:pt x="171" y="354"/>
                  </a:lnTo>
                  <a:lnTo>
                    <a:pt x="171" y="351"/>
                  </a:lnTo>
                  <a:lnTo>
                    <a:pt x="171" y="351"/>
                  </a:lnTo>
                  <a:lnTo>
                    <a:pt x="171" y="349"/>
                  </a:lnTo>
                  <a:lnTo>
                    <a:pt x="171" y="349"/>
                  </a:lnTo>
                  <a:lnTo>
                    <a:pt x="171" y="349"/>
                  </a:lnTo>
                  <a:lnTo>
                    <a:pt x="171" y="349"/>
                  </a:lnTo>
                  <a:lnTo>
                    <a:pt x="174" y="343"/>
                  </a:lnTo>
                  <a:lnTo>
                    <a:pt x="193" y="324"/>
                  </a:lnTo>
                  <a:lnTo>
                    <a:pt x="209" y="306"/>
                  </a:lnTo>
                  <a:lnTo>
                    <a:pt x="214" y="303"/>
                  </a:lnTo>
                  <a:lnTo>
                    <a:pt x="214" y="300"/>
                  </a:lnTo>
                  <a:lnTo>
                    <a:pt x="217" y="300"/>
                  </a:lnTo>
                  <a:lnTo>
                    <a:pt x="209" y="295"/>
                  </a:lnTo>
                  <a:lnTo>
                    <a:pt x="209" y="298"/>
                  </a:lnTo>
                  <a:lnTo>
                    <a:pt x="203" y="303"/>
                  </a:lnTo>
                  <a:lnTo>
                    <a:pt x="182" y="327"/>
                  </a:lnTo>
                  <a:lnTo>
                    <a:pt x="171" y="335"/>
                  </a:lnTo>
                  <a:lnTo>
                    <a:pt x="171" y="338"/>
                  </a:lnTo>
                  <a:lnTo>
                    <a:pt x="169" y="338"/>
                  </a:lnTo>
                  <a:lnTo>
                    <a:pt x="169" y="338"/>
                  </a:lnTo>
                  <a:lnTo>
                    <a:pt x="169" y="338"/>
                  </a:lnTo>
                  <a:lnTo>
                    <a:pt x="169" y="338"/>
                  </a:lnTo>
                  <a:lnTo>
                    <a:pt x="166" y="338"/>
                  </a:lnTo>
                  <a:lnTo>
                    <a:pt x="166" y="338"/>
                  </a:lnTo>
                  <a:lnTo>
                    <a:pt x="161" y="335"/>
                  </a:lnTo>
                  <a:lnTo>
                    <a:pt x="153" y="335"/>
                  </a:lnTo>
                  <a:lnTo>
                    <a:pt x="144" y="333"/>
                  </a:lnTo>
                  <a:lnTo>
                    <a:pt x="142" y="330"/>
                  </a:lnTo>
                  <a:lnTo>
                    <a:pt x="142" y="330"/>
                  </a:lnTo>
                  <a:lnTo>
                    <a:pt x="142" y="330"/>
                  </a:lnTo>
                  <a:lnTo>
                    <a:pt x="142" y="330"/>
                  </a:lnTo>
                  <a:lnTo>
                    <a:pt x="139" y="327"/>
                  </a:lnTo>
                  <a:lnTo>
                    <a:pt x="139" y="327"/>
                  </a:lnTo>
                  <a:lnTo>
                    <a:pt x="136" y="324"/>
                  </a:lnTo>
                  <a:lnTo>
                    <a:pt x="134" y="319"/>
                  </a:lnTo>
                  <a:lnTo>
                    <a:pt x="134" y="314"/>
                  </a:lnTo>
                  <a:lnTo>
                    <a:pt x="131" y="311"/>
                  </a:lnTo>
                  <a:lnTo>
                    <a:pt x="131" y="308"/>
                  </a:lnTo>
                  <a:lnTo>
                    <a:pt x="131" y="308"/>
                  </a:lnTo>
                  <a:lnTo>
                    <a:pt x="131" y="308"/>
                  </a:lnTo>
                  <a:lnTo>
                    <a:pt x="131" y="306"/>
                  </a:lnTo>
                  <a:lnTo>
                    <a:pt x="131" y="306"/>
                  </a:lnTo>
                  <a:lnTo>
                    <a:pt x="131" y="306"/>
                  </a:lnTo>
                  <a:lnTo>
                    <a:pt x="134" y="306"/>
                  </a:lnTo>
                  <a:lnTo>
                    <a:pt x="134" y="303"/>
                  </a:lnTo>
                  <a:lnTo>
                    <a:pt x="150" y="282"/>
                  </a:lnTo>
                  <a:lnTo>
                    <a:pt x="209" y="215"/>
                  </a:lnTo>
                  <a:lnTo>
                    <a:pt x="203" y="215"/>
                  </a:lnTo>
                  <a:lnTo>
                    <a:pt x="190" y="217"/>
                  </a:lnTo>
                  <a:lnTo>
                    <a:pt x="126" y="231"/>
                  </a:lnTo>
                  <a:lnTo>
                    <a:pt x="102" y="233"/>
                  </a:lnTo>
                  <a:lnTo>
                    <a:pt x="96" y="233"/>
                  </a:lnTo>
                  <a:lnTo>
                    <a:pt x="96" y="233"/>
                  </a:lnTo>
                  <a:lnTo>
                    <a:pt x="96" y="233"/>
                  </a:lnTo>
                  <a:lnTo>
                    <a:pt x="94" y="233"/>
                  </a:lnTo>
                  <a:lnTo>
                    <a:pt x="94" y="233"/>
                  </a:lnTo>
                  <a:lnTo>
                    <a:pt x="91" y="233"/>
                  </a:lnTo>
                  <a:lnTo>
                    <a:pt x="91" y="231"/>
                  </a:lnTo>
                  <a:lnTo>
                    <a:pt x="88" y="231"/>
                  </a:lnTo>
                  <a:lnTo>
                    <a:pt x="88" y="228"/>
                  </a:lnTo>
                  <a:lnTo>
                    <a:pt x="86" y="225"/>
                  </a:lnTo>
                  <a:lnTo>
                    <a:pt x="83" y="223"/>
                  </a:lnTo>
                  <a:lnTo>
                    <a:pt x="83" y="220"/>
                  </a:lnTo>
                  <a:lnTo>
                    <a:pt x="83" y="217"/>
                  </a:lnTo>
                  <a:lnTo>
                    <a:pt x="80" y="215"/>
                  </a:lnTo>
                  <a:lnTo>
                    <a:pt x="80" y="212"/>
                  </a:lnTo>
                  <a:lnTo>
                    <a:pt x="80" y="206"/>
                  </a:lnTo>
                  <a:lnTo>
                    <a:pt x="80" y="204"/>
                  </a:lnTo>
                  <a:lnTo>
                    <a:pt x="80" y="201"/>
                  </a:lnTo>
                  <a:lnTo>
                    <a:pt x="83" y="198"/>
                  </a:lnTo>
                  <a:lnTo>
                    <a:pt x="83" y="196"/>
                  </a:lnTo>
                  <a:lnTo>
                    <a:pt x="83" y="196"/>
                  </a:lnTo>
                  <a:lnTo>
                    <a:pt x="83" y="193"/>
                  </a:lnTo>
                  <a:lnTo>
                    <a:pt x="86" y="193"/>
                  </a:lnTo>
                  <a:lnTo>
                    <a:pt x="86" y="193"/>
                  </a:lnTo>
                  <a:lnTo>
                    <a:pt x="88" y="190"/>
                  </a:lnTo>
                  <a:lnTo>
                    <a:pt x="91" y="190"/>
                  </a:lnTo>
                  <a:lnTo>
                    <a:pt x="96" y="188"/>
                  </a:lnTo>
                  <a:lnTo>
                    <a:pt x="107" y="182"/>
                  </a:lnTo>
                  <a:lnTo>
                    <a:pt x="139" y="174"/>
                  </a:lnTo>
                  <a:lnTo>
                    <a:pt x="211" y="158"/>
                  </a:lnTo>
                  <a:lnTo>
                    <a:pt x="249" y="145"/>
                  </a:lnTo>
                  <a:lnTo>
                    <a:pt x="270" y="137"/>
                  </a:lnTo>
                  <a:lnTo>
                    <a:pt x="281" y="131"/>
                  </a:lnTo>
                  <a:lnTo>
                    <a:pt x="292" y="123"/>
                  </a:lnTo>
                  <a:lnTo>
                    <a:pt x="297" y="118"/>
                  </a:lnTo>
                  <a:lnTo>
                    <a:pt x="311" y="99"/>
                  </a:lnTo>
                  <a:lnTo>
                    <a:pt x="356" y="35"/>
                  </a:lnTo>
                  <a:lnTo>
                    <a:pt x="378" y="8"/>
                  </a:lnTo>
                  <a:lnTo>
                    <a:pt x="383" y="0"/>
                  </a:lnTo>
                  <a:lnTo>
                    <a:pt x="386" y="0"/>
                  </a:lnTo>
                  <a:lnTo>
                    <a:pt x="455" y="115"/>
                  </a:lnTo>
                  <a:lnTo>
                    <a:pt x="474" y="147"/>
                  </a:lnTo>
                  <a:lnTo>
                    <a:pt x="477" y="153"/>
                  </a:lnTo>
                  <a:lnTo>
                    <a:pt x="477" y="153"/>
                  </a:lnTo>
                  <a:lnTo>
                    <a:pt x="477" y="153"/>
                  </a:lnTo>
                  <a:lnTo>
                    <a:pt x="477" y="153"/>
                  </a:lnTo>
                  <a:lnTo>
                    <a:pt x="477" y="156"/>
                  </a:lnTo>
                  <a:lnTo>
                    <a:pt x="477" y="156"/>
                  </a:lnTo>
                  <a:lnTo>
                    <a:pt x="477" y="156"/>
                  </a:lnTo>
                  <a:lnTo>
                    <a:pt x="477" y="156"/>
                  </a:lnTo>
                  <a:lnTo>
                    <a:pt x="477" y="158"/>
                  </a:lnTo>
                  <a:lnTo>
                    <a:pt x="474" y="161"/>
                  </a:lnTo>
                  <a:lnTo>
                    <a:pt x="469" y="172"/>
                  </a:lnTo>
                  <a:lnTo>
                    <a:pt x="445" y="204"/>
                  </a:lnTo>
                  <a:lnTo>
                    <a:pt x="437" y="212"/>
                  </a:lnTo>
                  <a:lnTo>
                    <a:pt x="437" y="215"/>
                  </a:lnTo>
                  <a:lnTo>
                    <a:pt x="434" y="223"/>
                  </a:lnTo>
                  <a:lnTo>
                    <a:pt x="431" y="225"/>
                  </a:lnTo>
                  <a:lnTo>
                    <a:pt x="429" y="233"/>
                  </a:lnTo>
                  <a:lnTo>
                    <a:pt x="426" y="263"/>
                  </a:lnTo>
                  <a:lnTo>
                    <a:pt x="423" y="274"/>
                  </a:lnTo>
                  <a:lnTo>
                    <a:pt x="423" y="276"/>
                  </a:lnTo>
                  <a:lnTo>
                    <a:pt x="421" y="279"/>
                  </a:lnTo>
                  <a:lnTo>
                    <a:pt x="421" y="284"/>
                  </a:lnTo>
                  <a:lnTo>
                    <a:pt x="404" y="303"/>
                  </a:lnTo>
                  <a:lnTo>
                    <a:pt x="354" y="370"/>
                  </a:lnTo>
                  <a:lnTo>
                    <a:pt x="265" y="488"/>
                  </a:lnTo>
                  <a:lnTo>
                    <a:pt x="262" y="488"/>
                  </a:lnTo>
                  <a:lnTo>
                    <a:pt x="260" y="491"/>
                  </a:lnTo>
                  <a:lnTo>
                    <a:pt x="254" y="491"/>
                  </a:lnTo>
                  <a:lnTo>
                    <a:pt x="252" y="493"/>
                  </a:lnTo>
                  <a:lnTo>
                    <a:pt x="249" y="493"/>
                  </a:lnTo>
                  <a:lnTo>
                    <a:pt x="246" y="493"/>
                  </a:lnTo>
                  <a:lnTo>
                    <a:pt x="244" y="493"/>
                  </a:lnTo>
                  <a:lnTo>
                    <a:pt x="241" y="493"/>
                  </a:lnTo>
                  <a:lnTo>
                    <a:pt x="238" y="493"/>
                  </a:lnTo>
                  <a:lnTo>
                    <a:pt x="238" y="493"/>
                  </a:lnTo>
                  <a:lnTo>
                    <a:pt x="236" y="491"/>
                  </a:lnTo>
                  <a:lnTo>
                    <a:pt x="233" y="491"/>
                  </a:lnTo>
                  <a:lnTo>
                    <a:pt x="233" y="488"/>
                  </a:lnTo>
                  <a:lnTo>
                    <a:pt x="230" y="488"/>
                  </a:lnTo>
                  <a:lnTo>
                    <a:pt x="230" y="485"/>
                  </a:lnTo>
                  <a:lnTo>
                    <a:pt x="228" y="485"/>
                  </a:lnTo>
                  <a:lnTo>
                    <a:pt x="228" y="483"/>
                  </a:lnTo>
                  <a:lnTo>
                    <a:pt x="228" y="480"/>
                  </a:lnTo>
                  <a:lnTo>
                    <a:pt x="225" y="480"/>
                  </a:lnTo>
                  <a:lnTo>
                    <a:pt x="225" y="477"/>
                  </a:lnTo>
                  <a:lnTo>
                    <a:pt x="225" y="475"/>
                  </a:lnTo>
                  <a:lnTo>
                    <a:pt x="225" y="472"/>
                  </a:lnTo>
                  <a:lnTo>
                    <a:pt x="225" y="472"/>
                  </a:lnTo>
                  <a:lnTo>
                    <a:pt x="225" y="469"/>
                  </a:lnTo>
                  <a:lnTo>
                    <a:pt x="228" y="469"/>
                  </a:lnTo>
                  <a:lnTo>
                    <a:pt x="228" y="467"/>
                  </a:lnTo>
                  <a:lnTo>
                    <a:pt x="228" y="464"/>
                  </a:lnTo>
                  <a:lnTo>
                    <a:pt x="233" y="456"/>
                  </a:lnTo>
                  <a:lnTo>
                    <a:pt x="244" y="440"/>
                  </a:lnTo>
                  <a:lnTo>
                    <a:pt x="303" y="365"/>
                  </a:lnTo>
                  <a:lnTo>
                    <a:pt x="295" y="357"/>
                  </a:lnTo>
                  <a:lnTo>
                    <a:pt x="295" y="357"/>
                  </a:lnTo>
                  <a:close/>
                  <a:moveTo>
                    <a:pt x="185" y="410"/>
                  </a:moveTo>
                  <a:lnTo>
                    <a:pt x="166" y="400"/>
                  </a:lnTo>
                  <a:lnTo>
                    <a:pt x="163" y="400"/>
                  </a:lnTo>
                  <a:lnTo>
                    <a:pt x="163" y="400"/>
                  </a:lnTo>
                  <a:lnTo>
                    <a:pt x="163" y="400"/>
                  </a:lnTo>
                  <a:lnTo>
                    <a:pt x="158" y="400"/>
                  </a:lnTo>
                  <a:lnTo>
                    <a:pt x="158" y="400"/>
                  </a:lnTo>
                  <a:lnTo>
                    <a:pt x="158" y="400"/>
                  </a:lnTo>
                  <a:lnTo>
                    <a:pt x="155" y="400"/>
                  </a:lnTo>
                  <a:lnTo>
                    <a:pt x="155" y="400"/>
                  </a:lnTo>
                  <a:lnTo>
                    <a:pt x="155" y="400"/>
                  </a:lnTo>
                  <a:lnTo>
                    <a:pt x="153" y="397"/>
                  </a:lnTo>
                  <a:lnTo>
                    <a:pt x="147" y="389"/>
                  </a:lnTo>
                  <a:lnTo>
                    <a:pt x="104" y="440"/>
                  </a:lnTo>
                  <a:lnTo>
                    <a:pt x="91" y="459"/>
                  </a:lnTo>
                  <a:lnTo>
                    <a:pt x="91" y="461"/>
                  </a:lnTo>
                  <a:lnTo>
                    <a:pt x="88" y="464"/>
                  </a:lnTo>
                  <a:lnTo>
                    <a:pt x="88" y="467"/>
                  </a:lnTo>
                  <a:lnTo>
                    <a:pt x="88" y="469"/>
                  </a:lnTo>
                  <a:lnTo>
                    <a:pt x="88" y="472"/>
                  </a:lnTo>
                  <a:lnTo>
                    <a:pt x="91" y="475"/>
                  </a:lnTo>
                  <a:lnTo>
                    <a:pt x="91" y="477"/>
                  </a:lnTo>
                  <a:lnTo>
                    <a:pt x="94" y="480"/>
                  </a:lnTo>
                  <a:lnTo>
                    <a:pt x="94" y="483"/>
                  </a:lnTo>
                  <a:lnTo>
                    <a:pt x="96" y="485"/>
                  </a:lnTo>
                  <a:lnTo>
                    <a:pt x="99" y="485"/>
                  </a:lnTo>
                  <a:lnTo>
                    <a:pt x="102" y="488"/>
                  </a:lnTo>
                  <a:lnTo>
                    <a:pt x="104" y="488"/>
                  </a:lnTo>
                  <a:lnTo>
                    <a:pt x="107" y="488"/>
                  </a:lnTo>
                  <a:lnTo>
                    <a:pt x="110" y="488"/>
                  </a:lnTo>
                  <a:lnTo>
                    <a:pt x="112" y="488"/>
                  </a:lnTo>
                  <a:lnTo>
                    <a:pt x="115" y="488"/>
                  </a:lnTo>
                  <a:lnTo>
                    <a:pt x="118" y="488"/>
                  </a:lnTo>
                  <a:lnTo>
                    <a:pt x="118" y="485"/>
                  </a:lnTo>
                  <a:lnTo>
                    <a:pt x="120" y="485"/>
                  </a:lnTo>
                  <a:lnTo>
                    <a:pt x="123" y="485"/>
                  </a:lnTo>
                  <a:lnTo>
                    <a:pt x="126" y="483"/>
                  </a:lnTo>
                  <a:lnTo>
                    <a:pt x="139" y="467"/>
                  </a:lnTo>
                  <a:lnTo>
                    <a:pt x="174" y="426"/>
                  </a:lnTo>
                  <a:lnTo>
                    <a:pt x="182" y="416"/>
                  </a:lnTo>
                  <a:lnTo>
                    <a:pt x="185" y="410"/>
                  </a:lnTo>
                  <a:lnTo>
                    <a:pt x="185" y="410"/>
                  </a:lnTo>
                  <a:close/>
                  <a:moveTo>
                    <a:pt x="118" y="394"/>
                  </a:moveTo>
                  <a:lnTo>
                    <a:pt x="112" y="389"/>
                  </a:lnTo>
                  <a:lnTo>
                    <a:pt x="112" y="389"/>
                  </a:lnTo>
                  <a:lnTo>
                    <a:pt x="112" y="389"/>
                  </a:lnTo>
                  <a:lnTo>
                    <a:pt x="110" y="386"/>
                  </a:lnTo>
                  <a:lnTo>
                    <a:pt x="110" y="386"/>
                  </a:lnTo>
                  <a:lnTo>
                    <a:pt x="110" y="386"/>
                  </a:lnTo>
                  <a:lnTo>
                    <a:pt x="110" y="383"/>
                  </a:lnTo>
                  <a:lnTo>
                    <a:pt x="110" y="383"/>
                  </a:lnTo>
                  <a:lnTo>
                    <a:pt x="110" y="375"/>
                  </a:lnTo>
                  <a:lnTo>
                    <a:pt x="104" y="375"/>
                  </a:lnTo>
                  <a:lnTo>
                    <a:pt x="102" y="375"/>
                  </a:lnTo>
                  <a:lnTo>
                    <a:pt x="96" y="373"/>
                  </a:lnTo>
                  <a:lnTo>
                    <a:pt x="96" y="373"/>
                  </a:lnTo>
                  <a:lnTo>
                    <a:pt x="94" y="373"/>
                  </a:lnTo>
                  <a:lnTo>
                    <a:pt x="94" y="373"/>
                  </a:lnTo>
                  <a:lnTo>
                    <a:pt x="94" y="370"/>
                  </a:lnTo>
                  <a:lnTo>
                    <a:pt x="91" y="370"/>
                  </a:lnTo>
                  <a:lnTo>
                    <a:pt x="88" y="367"/>
                  </a:lnTo>
                  <a:lnTo>
                    <a:pt x="83" y="359"/>
                  </a:lnTo>
                  <a:lnTo>
                    <a:pt x="24" y="389"/>
                  </a:lnTo>
                  <a:lnTo>
                    <a:pt x="8" y="397"/>
                  </a:lnTo>
                  <a:lnTo>
                    <a:pt x="5" y="400"/>
                  </a:lnTo>
                  <a:lnTo>
                    <a:pt x="5" y="400"/>
                  </a:lnTo>
                  <a:lnTo>
                    <a:pt x="5" y="402"/>
                  </a:lnTo>
                  <a:lnTo>
                    <a:pt x="5" y="402"/>
                  </a:lnTo>
                  <a:lnTo>
                    <a:pt x="2" y="405"/>
                  </a:lnTo>
                  <a:lnTo>
                    <a:pt x="0" y="408"/>
                  </a:lnTo>
                  <a:lnTo>
                    <a:pt x="0" y="410"/>
                  </a:lnTo>
                  <a:lnTo>
                    <a:pt x="0" y="413"/>
                  </a:lnTo>
                  <a:lnTo>
                    <a:pt x="0" y="416"/>
                  </a:lnTo>
                  <a:lnTo>
                    <a:pt x="0" y="418"/>
                  </a:lnTo>
                  <a:lnTo>
                    <a:pt x="0" y="424"/>
                  </a:lnTo>
                  <a:lnTo>
                    <a:pt x="2" y="426"/>
                  </a:lnTo>
                  <a:lnTo>
                    <a:pt x="2" y="429"/>
                  </a:lnTo>
                  <a:lnTo>
                    <a:pt x="5" y="432"/>
                  </a:lnTo>
                  <a:lnTo>
                    <a:pt x="8" y="432"/>
                  </a:lnTo>
                  <a:lnTo>
                    <a:pt x="8" y="434"/>
                  </a:lnTo>
                  <a:lnTo>
                    <a:pt x="10" y="437"/>
                  </a:lnTo>
                  <a:lnTo>
                    <a:pt x="13" y="437"/>
                  </a:lnTo>
                  <a:lnTo>
                    <a:pt x="16" y="440"/>
                  </a:lnTo>
                  <a:lnTo>
                    <a:pt x="16" y="440"/>
                  </a:lnTo>
                  <a:lnTo>
                    <a:pt x="18" y="440"/>
                  </a:lnTo>
                  <a:lnTo>
                    <a:pt x="21" y="440"/>
                  </a:lnTo>
                  <a:lnTo>
                    <a:pt x="24" y="440"/>
                  </a:lnTo>
                  <a:lnTo>
                    <a:pt x="27" y="440"/>
                  </a:lnTo>
                  <a:lnTo>
                    <a:pt x="29" y="440"/>
                  </a:lnTo>
                  <a:lnTo>
                    <a:pt x="32" y="440"/>
                  </a:lnTo>
                  <a:lnTo>
                    <a:pt x="53" y="429"/>
                  </a:lnTo>
                  <a:lnTo>
                    <a:pt x="118" y="394"/>
                  </a:lnTo>
                  <a:lnTo>
                    <a:pt x="118" y="394"/>
                  </a:lnTo>
                  <a:close/>
                  <a:moveTo>
                    <a:pt x="198" y="400"/>
                  </a:moveTo>
                  <a:lnTo>
                    <a:pt x="198" y="397"/>
                  </a:lnTo>
                  <a:lnTo>
                    <a:pt x="198" y="397"/>
                  </a:lnTo>
                  <a:lnTo>
                    <a:pt x="193" y="391"/>
                  </a:lnTo>
                  <a:lnTo>
                    <a:pt x="163" y="362"/>
                  </a:lnTo>
                  <a:lnTo>
                    <a:pt x="51" y="265"/>
                  </a:lnTo>
                  <a:lnTo>
                    <a:pt x="51" y="268"/>
                  </a:lnTo>
                  <a:lnTo>
                    <a:pt x="48" y="268"/>
                  </a:lnTo>
                  <a:lnTo>
                    <a:pt x="40" y="282"/>
                  </a:lnTo>
                  <a:lnTo>
                    <a:pt x="18" y="314"/>
                  </a:lnTo>
                  <a:lnTo>
                    <a:pt x="16" y="322"/>
                  </a:lnTo>
                  <a:lnTo>
                    <a:pt x="13" y="324"/>
                  </a:lnTo>
                  <a:lnTo>
                    <a:pt x="198" y="400"/>
                  </a:lnTo>
                  <a:lnTo>
                    <a:pt x="198" y="40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8" name="Group 59"/>
          <p:cNvGrpSpPr>
            <a:grpSpLocks noChangeAspect="1"/>
          </p:cNvGrpSpPr>
          <p:nvPr/>
        </p:nvGrpSpPr>
        <p:grpSpPr bwMode="auto">
          <a:xfrm>
            <a:off x="3613699" y="3824511"/>
            <a:ext cx="728288" cy="791080"/>
            <a:chOff x="133" y="2219"/>
            <a:chExt cx="1357" cy="1474"/>
          </a:xfrm>
        </p:grpSpPr>
        <p:sp>
          <p:nvSpPr>
            <p:cNvPr id="59" name="Freeform 60"/>
            <p:cNvSpPr/>
            <p:nvPr/>
          </p:nvSpPr>
          <p:spPr bwMode="auto">
            <a:xfrm>
              <a:off x="133" y="2219"/>
              <a:ext cx="1357" cy="1217"/>
            </a:xfrm>
            <a:custGeom>
              <a:avLst/>
              <a:gdLst>
                <a:gd name="T0" fmla="*/ 116 w 1357"/>
                <a:gd name="T1" fmla="*/ 1214 h 1217"/>
                <a:gd name="T2" fmla="*/ 1239 w 1357"/>
                <a:gd name="T3" fmla="*/ 1217 h 1217"/>
                <a:gd name="T4" fmla="*/ 1249 w 1357"/>
                <a:gd name="T5" fmla="*/ 1217 h 1217"/>
                <a:gd name="T6" fmla="*/ 1263 w 1357"/>
                <a:gd name="T7" fmla="*/ 1214 h 1217"/>
                <a:gd name="T8" fmla="*/ 1274 w 1357"/>
                <a:gd name="T9" fmla="*/ 1212 h 1217"/>
                <a:gd name="T10" fmla="*/ 1284 w 1357"/>
                <a:gd name="T11" fmla="*/ 1206 h 1217"/>
                <a:gd name="T12" fmla="*/ 1298 w 1357"/>
                <a:gd name="T13" fmla="*/ 1201 h 1217"/>
                <a:gd name="T14" fmla="*/ 1306 w 1357"/>
                <a:gd name="T15" fmla="*/ 1196 h 1217"/>
                <a:gd name="T16" fmla="*/ 1319 w 1357"/>
                <a:gd name="T17" fmla="*/ 1185 h 1217"/>
                <a:gd name="T18" fmla="*/ 1327 w 1357"/>
                <a:gd name="T19" fmla="*/ 1177 h 1217"/>
                <a:gd name="T20" fmla="*/ 1335 w 1357"/>
                <a:gd name="T21" fmla="*/ 1166 h 1217"/>
                <a:gd name="T22" fmla="*/ 1343 w 1357"/>
                <a:gd name="T23" fmla="*/ 1150 h 1217"/>
                <a:gd name="T24" fmla="*/ 1349 w 1357"/>
                <a:gd name="T25" fmla="*/ 1139 h 1217"/>
                <a:gd name="T26" fmla="*/ 1354 w 1357"/>
                <a:gd name="T27" fmla="*/ 1123 h 1217"/>
                <a:gd name="T28" fmla="*/ 1357 w 1357"/>
                <a:gd name="T29" fmla="*/ 1112 h 1217"/>
                <a:gd name="T30" fmla="*/ 1357 w 1357"/>
                <a:gd name="T31" fmla="*/ 1086 h 1217"/>
                <a:gd name="T32" fmla="*/ 1351 w 1357"/>
                <a:gd name="T33" fmla="*/ 1072 h 1217"/>
                <a:gd name="T34" fmla="*/ 1349 w 1357"/>
                <a:gd name="T35" fmla="*/ 1059 h 1217"/>
                <a:gd name="T36" fmla="*/ 1338 w 1357"/>
                <a:gd name="T37" fmla="*/ 1037 h 1217"/>
                <a:gd name="T38" fmla="*/ 1316 w 1357"/>
                <a:gd name="T39" fmla="*/ 997 h 1217"/>
                <a:gd name="T40" fmla="*/ 783 w 1357"/>
                <a:gd name="T41" fmla="*/ 53 h 1217"/>
                <a:gd name="T42" fmla="*/ 764 w 1357"/>
                <a:gd name="T43" fmla="*/ 35 h 1217"/>
                <a:gd name="T44" fmla="*/ 756 w 1357"/>
                <a:gd name="T45" fmla="*/ 27 h 1217"/>
                <a:gd name="T46" fmla="*/ 746 w 1357"/>
                <a:gd name="T47" fmla="*/ 16 h 1217"/>
                <a:gd name="T48" fmla="*/ 735 w 1357"/>
                <a:gd name="T49" fmla="*/ 10 h 1217"/>
                <a:gd name="T50" fmla="*/ 727 w 1357"/>
                <a:gd name="T51" fmla="*/ 8 h 1217"/>
                <a:gd name="T52" fmla="*/ 719 w 1357"/>
                <a:gd name="T53" fmla="*/ 5 h 1217"/>
                <a:gd name="T54" fmla="*/ 711 w 1357"/>
                <a:gd name="T55" fmla="*/ 2 h 1217"/>
                <a:gd name="T56" fmla="*/ 700 w 1357"/>
                <a:gd name="T57" fmla="*/ 0 h 1217"/>
                <a:gd name="T58" fmla="*/ 689 w 1357"/>
                <a:gd name="T59" fmla="*/ 0 h 1217"/>
                <a:gd name="T60" fmla="*/ 679 w 1357"/>
                <a:gd name="T61" fmla="*/ 0 h 1217"/>
                <a:gd name="T62" fmla="*/ 668 w 1357"/>
                <a:gd name="T63" fmla="*/ 5 h 1217"/>
                <a:gd name="T64" fmla="*/ 654 w 1357"/>
                <a:gd name="T65" fmla="*/ 8 h 1217"/>
                <a:gd name="T66" fmla="*/ 641 w 1357"/>
                <a:gd name="T67" fmla="*/ 16 h 1217"/>
                <a:gd name="T68" fmla="*/ 633 w 1357"/>
                <a:gd name="T69" fmla="*/ 24 h 1217"/>
                <a:gd name="T70" fmla="*/ 622 w 1357"/>
                <a:gd name="T71" fmla="*/ 32 h 1217"/>
                <a:gd name="T72" fmla="*/ 8 w 1357"/>
                <a:gd name="T73" fmla="*/ 1059 h 1217"/>
                <a:gd name="T74" fmla="*/ 0 w 1357"/>
                <a:gd name="T75" fmla="*/ 1096 h 1217"/>
                <a:gd name="T76" fmla="*/ 3 w 1357"/>
                <a:gd name="T77" fmla="*/ 1115 h 1217"/>
                <a:gd name="T78" fmla="*/ 6 w 1357"/>
                <a:gd name="T79" fmla="*/ 1131 h 1217"/>
                <a:gd name="T80" fmla="*/ 11 w 1357"/>
                <a:gd name="T81" fmla="*/ 1142 h 1217"/>
                <a:gd name="T82" fmla="*/ 14 w 1357"/>
                <a:gd name="T83" fmla="*/ 1153 h 1217"/>
                <a:gd name="T84" fmla="*/ 27 w 1357"/>
                <a:gd name="T85" fmla="*/ 1169 h 1217"/>
                <a:gd name="T86" fmla="*/ 38 w 1357"/>
                <a:gd name="T87" fmla="*/ 1182 h 1217"/>
                <a:gd name="T88" fmla="*/ 46 w 1357"/>
                <a:gd name="T89" fmla="*/ 1187 h 1217"/>
                <a:gd name="T90" fmla="*/ 57 w 1357"/>
                <a:gd name="T91" fmla="*/ 1196 h 1217"/>
                <a:gd name="T92" fmla="*/ 67 w 1357"/>
                <a:gd name="T93" fmla="*/ 1201 h 1217"/>
                <a:gd name="T94" fmla="*/ 83 w 1357"/>
                <a:gd name="T95" fmla="*/ 1206 h 1217"/>
                <a:gd name="T96" fmla="*/ 116 w 1357"/>
                <a:gd name="T97" fmla="*/ 12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7" h="1217">
                  <a:moveTo>
                    <a:pt x="116" y="1214"/>
                  </a:moveTo>
                  <a:lnTo>
                    <a:pt x="1239" y="1217"/>
                  </a:lnTo>
                  <a:lnTo>
                    <a:pt x="1249" y="1217"/>
                  </a:lnTo>
                  <a:lnTo>
                    <a:pt x="1263" y="1214"/>
                  </a:lnTo>
                  <a:lnTo>
                    <a:pt x="1274" y="1212"/>
                  </a:lnTo>
                  <a:lnTo>
                    <a:pt x="1284" y="1206"/>
                  </a:lnTo>
                  <a:lnTo>
                    <a:pt x="1298" y="1201"/>
                  </a:lnTo>
                  <a:lnTo>
                    <a:pt x="1306" y="1196"/>
                  </a:lnTo>
                  <a:lnTo>
                    <a:pt x="1319" y="1185"/>
                  </a:lnTo>
                  <a:lnTo>
                    <a:pt x="1327" y="1177"/>
                  </a:lnTo>
                  <a:lnTo>
                    <a:pt x="1335" y="1166"/>
                  </a:lnTo>
                  <a:lnTo>
                    <a:pt x="1343" y="1150"/>
                  </a:lnTo>
                  <a:lnTo>
                    <a:pt x="1349" y="1139"/>
                  </a:lnTo>
                  <a:lnTo>
                    <a:pt x="1354" y="1123"/>
                  </a:lnTo>
                  <a:lnTo>
                    <a:pt x="1357" y="1112"/>
                  </a:lnTo>
                  <a:lnTo>
                    <a:pt x="1357" y="1086"/>
                  </a:lnTo>
                  <a:lnTo>
                    <a:pt x="1351" y="1072"/>
                  </a:lnTo>
                  <a:lnTo>
                    <a:pt x="1349" y="1059"/>
                  </a:lnTo>
                  <a:lnTo>
                    <a:pt x="1338" y="1037"/>
                  </a:lnTo>
                  <a:lnTo>
                    <a:pt x="1316" y="997"/>
                  </a:lnTo>
                  <a:lnTo>
                    <a:pt x="783" y="53"/>
                  </a:lnTo>
                  <a:lnTo>
                    <a:pt x="764" y="35"/>
                  </a:lnTo>
                  <a:lnTo>
                    <a:pt x="756" y="27"/>
                  </a:lnTo>
                  <a:lnTo>
                    <a:pt x="746" y="16"/>
                  </a:lnTo>
                  <a:lnTo>
                    <a:pt x="735" y="10"/>
                  </a:lnTo>
                  <a:lnTo>
                    <a:pt x="727" y="8"/>
                  </a:lnTo>
                  <a:lnTo>
                    <a:pt x="719" y="5"/>
                  </a:lnTo>
                  <a:lnTo>
                    <a:pt x="711" y="2"/>
                  </a:lnTo>
                  <a:lnTo>
                    <a:pt x="700" y="0"/>
                  </a:lnTo>
                  <a:lnTo>
                    <a:pt x="689" y="0"/>
                  </a:lnTo>
                  <a:lnTo>
                    <a:pt x="679" y="0"/>
                  </a:lnTo>
                  <a:lnTo>
                    <a:pt x="668" y="5"/>
                  </a:lnTo>
                  <a:lnTo>
                    <a:pt x="654" y="8"/>
                  </a:lnTo>
                  <a:lnTo>
                    <a:pt x="641" y="16"/>
                  </a:lnTo>
                  <a:lnTo>
                    <a:pt x="633" y="24"/>
                  </a:lnTo>
                  <a:lnTo>
                    <a:pt x="622" y="32"/>
                  </a:lnTo>
                  <a:lnTo>
                    <a:pt x="8" y="1059"/>
                  </a:lnTo>
                  <a:lnTo>
                    <a:pt x="0" y="1096"/>
                  </a:lnTo>
                  <a:lnTo>
                    <a:pt x="3" y="1115"/>
                  </a:lnTo>
                  <a:lnTo>
                    <a:pt x="6" y="1131"/>
                  </a:lnTo>
                  <a:lnTo>
                    <a:pt x="11" y="1142"/>
                  </a:lnTo>
                  <a:lnTo>
                    <a:pt x="14" y="1153"/>
                  </a:lnTo>
                  <a:lnTo>
                    <a:pt x="27" y="1169"/>
                  </a:lnTo>
                  <a:lnTo>
                    <a:pt x="38" y="1182"/>
                  </a:lnTo>
                  <a:lnTo>
                    <a:pt x="46" y="1187"/>
                  </a:lnTo>
                  <a:lnTo>
                    <a:pt x="57" y="1196"/>
                  </a:lnTo>
                  <a:lnTo>
                    <a:pt x="67" y="1201"/>
                  </a:lnTo>
                  <a:lnTo>
                    <a:pt x="83" y="1206"/>
                  </a:lnTo>
                  <a:lnTo>
                    <a:pt x="116" y="1214"/>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61"/>
            <p:cNvSpPr>
              <a:spLocks noEditPoints="1"/>
            </p:cNvSpPr>
            <p:nvPr/>
          </p:nvSpPr>
          <p:spPr bwMode="auto">
            <a:xfrm>
              <a:off x="412" y="3503"/>
              <a:ext cx="826" cy="190"/>
            </a:xfrm>
            <a:custGeom>
              <a:avLst/>
              <a:gdLst>
                <a:gd name="T0" fmla="*/ 29 w 308"/>
                <a:gd name="T1" fmla="*/ 0 h 71"/>
                <a:gd name="T2" fmla="*/ 12 w 308"/>
                <a:gd name="T3" fmla="*/ 28 h 71"/>
                <a:gd name="T4" fmla="*/ 49 w 308"/>
                <a:gd name="T5" fmla="*/ 34 h 71"/>
                <a:gd name="T6" fmla="*/ 3 w 308"/>
                <a:gd name="T7" fmla="*/ 50 h 71"/>
                <a:gd name="T8" fmla="*/ 10 w 308"/>
                <a:gd name="T9" fmla="*/ 59 h 71"/>
                <a:gd name="T10" fmla="*/ 49 w 308"/>
                <a:gd name="T11" fmla="*/ 65 h 71"/>
                <a:gd name="T12" fmla="*/ 55 w 308"/>
                <a:gd name="T13" fmla="*/ 34 h 71"/>
                <a:gd name="T14" fmla="*/ 33 w 308"/>
                <a:gd name="T15" fmla="*/ 8 h 71"/>
                <a:gd name="T16" fmla="*/ 41 w 308"/>
                <a:gd name="T17" fmla="*/ 21 h 71"/>
                <a:gd name="T18" fmla="*/ 1 w 308"/>
                <a:gd name="T19" fmla="*/ 10 h 71"/>
                <a:gd name="T20" fmla="*/ 110 w 308"/>
                <a:gd name="T21" fmla="*/ 3 h 71"/>
                <a:gd name="T22" fmla="*/ 97 w 308"/>
                <a:gd name="T23" fmla="*/ 21 h 71"/>
                <a:gd name="T24" fmla="*/ 104 w 308"/>
                <a:gd name="T25" fmla="*/ 39 h 71"/>
                <a:gd name="T26" fmla="*/ 107 w 308"/>
                <a:gd name="T27" fmla="*/ 61 h 71"/>
                <a:gd name="T28" fmla="*/ 129 w 308"/>
                <a:gd name="T29" fmla="*/ 55 h 71"/>
                <a:gd name="T30" fmla="*/ 98 w 308"/>
                <a:gd name="T31" fmla="*/ 65 h 71"/>
                <a:gd name="T32" fmla="*/ 145 w 308"/>
                <a:gd name="T33" fmla="*/ 47 h 71"/>
                <a:gd name="T34" fmla="*/ 145 w 308"/>
                <a:gd name="T35" fmla="*/ 47 h 71"/>
                <a:gd name="T36" fmla="*/ 92 w 308"/>
                <a:gd name="T37" fmla="*/ 27 h 71"/>
                <a:gd name="T38" fmla="*/ 163 w 308"/>
                <a:gd name="T39" fmla="*/ 5 h 71"/>
                <a:gd name="T40" fmla="*/ 211 w 308"/>
                <a:gd name="T41" fmla="*/ 4 h 71"/>
                <a:gd name="T42" fmla="*/ 214 w 308"/>
                <a:gd name="T43" fmla="*/ 11 h 71"/>
                <a:gd name="T44" fmla="*/ 209 w 308"/>
                <a:gd name="T45" fmla="*/ 44 h 71"/>
                <a:gd name="T46" fmla="*/ 209 w 308"/>
                <a:gd name="T47" fmla="*/ 24 h 71"/>
                <a:gd name="T48" fmla="*/ 196 w 308"/>
                <a:gd name="T49" fmla="*/ 24 h 71"/>
                <a:gd name="T50" fmla="*/ 184 w 308"/>
                <a:gd name="T51" fmla="*/ 24 h 71"/>
                <a:gd name="T52" fmla="*/ 206 w 308"/>
                <a:gd name="T53" fmla="*/ 9 h 71"/>
                <a:gd name="T54" fmla="*/ 192 w 308"/>
                <a:gd name="T55" fmla="*/ 4 h 71"/>
                <a:gd name="T56" fmla="*/ 171 w 308"/>
                <a:gd name="T57" fmla="*/ 25 h 71"/>
                <a:gd name="T58" fmla="*/ 163 w 308"/>
                <a:gd name="T59" fmla="*/ 44 h 71"/>
                <a:gd name="T60" fmla="*/ 157 w 308"/>
                <a:gd name="T61" fmla="*/ 63 h 71"/>
                <a:gd name="T62" fmla="*/ 227 w 308"/>
                <a:gd name="T63" fmla="*/ 62 h 71"/>
                <a:gd name="T64" fmla="*/ 197 w 308"/>
                <a:gd name="T65" fmla="*/ 44 h 71"/>
                <a:gd name="T66" fmla="*/ 178 w 308"/>
                <a:gd name="T67" fmla="*/ 48 h 71"/>
                <a:gd name="T68" fmla="*/ 172 w 308"/>
                <a:gd name="T69" fmla="*/ 45 h 71"/>
                <a:gd name="T70" fmla="*/ 216 w 308"/>
                <a:gd name="T71" fmla="*/ 52 h 71"/>
                <a:gd name="T72" fmla="*/ 212 w 308"/>
                <a:gd name="T73" fmla="*/ 45 h 71"/>
                <a:gd name="T74" fmla="*/ 282 w 308"/>
                <a:gd name="T75" fmla="*/ 3 h 71"/>
                <a:gd name="T76" fmla="*/ 273 w 308"/>
                <a:gd name="T77" fmla="*/ 18 h 71"/>
                <a:gd name="T78" fmla="*/ 305 w 308"/>
                <a:gd name="T79" fmla="*/ 12 h 71"/>
                <a:gd name="T80" fmla="*/ 255 w 308"/>
                <a:gd name="T81" fmla="*/ 56 h 71"/>
                <a:gd name="T82" fmla="*/ 249 w 308"/>
                <a:gd name="T83" fmla="*/ 28 h 71"/>
                <a:gd name="T84" fmla="*/ 254 w 308"/>
                <a:gd name="T85" fmla="*/ 0 h 71"/>
                <a:gd name="T86" fmla="*/ 255 w 308"/>
                <a:gd name="T87" fmla="*/ 18 h 71"/>
                <a:gd name="T88" fmla="*/ 304 w 308"/>
                <a:gd name="T89" fmla="*/ 31 h 71"/>
                <a:gd name="T90" fmla="*/ 284 w 308"/>
                <a:gd name="T91" fmla="*/ 62 h 71"/>
                <a:gd name="T92" fmla="*/ 264 w 308"/>
                <a:gd name="T93" fmla="*/ 71 h 71"/>
                <a:gd name="T94" fmla="*/ 266 w 308"/>
                <a:gd name="T95" fmla="*/ 37 h 71"/>
                <a:gd name="T96" fmla="*/ 274 w 308"/>
                <a:gd name="T97" fmla="*/ 32 h 71"/>
                <a:gd name="T98" fmla="*/ 287 w 308"/>
                <a:gd name="T99" fmla="*/ 2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8" h="71">
                  <a:moveTo>
                    <a:pt x="33" y="8"/>
                  </a:moveTo>
                  <a:cubicBezTo>
                    <a:pt x="33" y="6"/>
                    <a:pt x="33" y="4"/>
                    <a:pt x="34" y="3"/>
                  </a:cubicBezTo>
                  <a:cubicBezTo>
                    <a:pt x="35" y="2"/>
                    <a:pt x="35" y="2"/>
                    <a:pt x="35" y="1"/>
                  </a:cubicBezTo>
                  <a:cubicBezTo>
                    <a:pt x="36" y="1"/>
                    <a:pt x="33" y="1"/>
                    <a:pt x="29" y="0"/>
                  </a:cubicBezTo>
                  <a:cubicBezTo>
                    <a:pt x="28" y="0"/>
                    <a:pt x="27" y="0"/>
                    <a:pt x="26" y="0"/>
                  </a:cubicBezTo>
                  <a:cubicBezTo>
                    <a:pt x="26" y="2"/>
                    <a:pt x="26" y="5"/>
                    <a:pt x="26" y="8"/>
                  </a:cubicBezTo>
                  <a:cubicBezTo>
                    <a:pt x="26" y="28"/>
                    <a:pt x="26" y="28"/>
                    <a:pt x="26" y="28"/>
                  </a:cubicBezTo>
                  <a:cubicBezTo>
                    <a:pt x="12" y="28"/>
                    <a:pt x="12" y="28"/>
                    <a:pt x="12" y="28"/>
                  </a:cubicBezTo>
                  <a:cubicBezTo>
                    <a:pt x="6" y="28"/>
                    <a:pt x="2" y="28"/>
                    <a:pt x="1" y="27"/>
                  </a:cubicBezTo>
                  <a:cubicBezTo>
                    <a:pt x="1" y="34"/>
                    <a:pt x="1" y="34"/>
                    <a:pt x="1" y="34"/>
                  </a:cubicBezTo>
                  <a:cubicBezTo>
                    <a:pt x="2" y="34"/>
                    <a:pt x="6" y="34"/>
                    <a:pt x="12" y="34"/>
                  </a:cubicBezTo>
                  <a:cubicBezTo>
                    <a:pt x="49" y="34"/>
                    <a:pt x="49" y="34"/>
                    <a:pt x="49" y="34"/>
                  </a:cubicBezTo>
                  <a:cubicBezTo>
                    <a:pt x="49" y="44"/>
                    <a:pt x="49" y="44"/>
                    <a:pt x="49" y="44"/>
                  </a:cubicBezTo>
                  <a:cubicBezTo>
                    <a:pt x="13" y="44"/>
                    <a:pt x="13" y="44"/>
                    <a:pt x="13" y="44"/>
                  </a:cubicBezTo>
                  <a:cubicBezTo>
                    <a:pt x="7" y="44"/>
                    <a:pt x="4" y="43"/>
                    <a:pt x="3" y="43"/>
                  </a:cubicBezTo>
                  <a:cubicBezTo>
                    <a:pt x="3" y="50"/>
                    <a:pt x="3" y="50"/>
                    <a:pt x="3" y="50"/>
                  </a:cubicBezTo>
                  <a:cubicBezTo>
                    <a:pt x="4" y="49"/>
                    <a:pt x="8" y="49"/>
                    <a:pt x="13" y="49"/>
                  </a:cubicBezTo>
                  <a:cubicBezTo>
                    <a:pt x="49" y="49"/>
                    <a:pt x="49" y="49"/>
                    <a:pt x="49" y="49"/>
                  </a:cubicBezTo>
                  <a:cubicBezTo>
                    <a:pt x="49" y="59"/>
                    <a:pt x="49" y="59"/>
                    <a:pt x="49" y="59"/>
                  </a:cubicBezTo>
                  <a:cubicBezTo>
                    <a:pt x="10" y="59"/>
                    <a:pt x="10" y="59"/>
                    <a:pt x="10" y="59"/>
                  </a:cubicBezTo>
                  <a:cubicBezTo>
                    <a:pt x="4" y="59"/>
                    <a:pt x="1" y="59"/>
                    <a:pt x="0" y="59"/>
                  </a:cubicBezTo>
                  <a:cubicBezTo>
                    <a:pt x="0" y="65"/>
                    <a:pt x="0" y="65"/>
                    <a:pt x="0" y="65"/>
                  </a:cubicBezTo>
                  <a:cubicBezTo>
                    <a:pt x="1" y="65"/>
                    <a:pt x="5" y="65"/>
                    <a:pt x="10" y="65"/>
                  </a:cubicBezTo>
                  <a:cubicBezTo>
                    <a:pt x="49" y="65"/>
                    <a:pt x="49" y="65"/>
                    <a:pt x="49" y="65"/>
                  </a:cubicBezTo>
                  <a:cubicBezTo>
                    <a:pt x="49" y="70"/>
                    <a:pt x="49" y="70"/>
                    <a:pt x="49" y="70"/>
                  </a:cubicBezTo>
                  <a:cubicBezTo>
                    <a:pt x="56" y="70"/>
                    <a:pt x="56" y="70"/>
                    <a:pt x="56" y="70"/>
                  </a:cubicBezTo>
                  <a:cubicBezTo>
                    <a:pt x="56" y="69"/>
                    <a:pt x="55" y="67"/>
                    <a:pt x="55" y="62"/>
                  </a:cubicBezTo>
                  <a:cubicBezTo>
                    <a:pt x="55" y="34"/>
                    <a:pt x="55" y="34"/>
                    <a:pt x="55" y="34"/>
                  </a:cubicBezTo>
                  <a:cubicBezTo>
                    <a:pt x="55" y="31"/>
                    <a:pt x="56" y="28"/>
                    <a:pt x="56" y="27"/>
                  </a:cubicBezTo>
                  <a:cubicBezTo>
                    <a:pt x="56" y="27"/>
                    <a:pt x="53" y="28"/>
                    <a:pt x="48" y="28"/>
                  </a:cubicBezTo>
                  <a:cubicBezTo>
                    <a:pt x="33" y="28"/>
                    <a:pt x="33" y="28"/>
                    <a:pt x="33" y="28"/>
                  </a:cubicBezTo>
                  <a:cubicBezTo>
                    <a:pt x="33" y="8"/>
                    <a:pt x="33" y="8"/>
                    <a:pt x="33" y="8"/>
                  </a:cubicBezTo>
                  <a:close/>
                  <a:moveTo>
                    <a:pt x="52" y="5"/>
                  </a:moveTo>
                  <a:cubicBezTo>
                    <a:pt x="58" y="9"/>
                    <a:pt x="58" y="9"/>
                    <a:pt x="58" y="9"/>
                  </a:cubicBezTo>
                  <a:cubicBezTo>
                    <a:pt x="54" y="15"/>
                    <a:pt x="50" y="21"/>
                    <a:pt x="47" y="24"/>
                  </a:cubicBezTo>
                  <a:cubicBezTo>
                    <a:pt x="45" y="23"/>
                    <a:pt x="44" y="22"/>
                    <a:pt x="41" y="21"/>
                  </a:cubicBezTo>
                  <a:cubicBezTo>
                    <a:pt x="45" y="17"/>
                    <a:pt x="49" y="12"/>
                    <a:pt x="52" y="5"/>
                  </a:cubicBezTo>
                  <a:close/>
                  <a:moveTo>
                    <a:pt x="19" y="20"/>
                  </a:moveTo>
                  <a:cubicBezTo>
                    <a:pt x="13" y="24"/>
                    <a:pt x="13" y="24"/>
                    <a:pt x="13" y="24"/>
                  </a:cubicBezTo>
                  <a:cubicBezTo>
                    <a:pt x="9" y="18"/>
                    <a:pt x="5" y="14"/>
                    <a:pt x="1" y="10"/>
                  </a:cubicBezTo>
                  <a:cubicBezTo>
                    <a:pt x="7" y="6"/>
                    <a:pt x="7" y="6"/>
                    <a:pt x="7" y="6"/>
                  </a:cubicBezTo>
                  <a:cubicBezTo>
                    <a:pt x="11" y="11"/>
                    <a:pt x="15" y="16"/>
                    <a:pt x="19" y="20"/>
                  </a:cubicBezTo>
                  <a:close/>
                  <a:moveTo>
                    <a:pt x="121" y="18"/>
                  </a:moveTo>
                  <a:cubicBezTo>
                    <a:pt x="116" y="11"/>
                    <a:pt x="113" y="6"/>
                    <a:pt x="110" y="3"/>
                  </a:cubicBezTo>
                  <a:cubicBezTo>
                    <a:pt x="103" y="7"/>
                    <a:pt x="103" y="7"/>
                    <a:pt x="103" y="7"/>
                  </a:cubicBezTo>
                  <a:cubicBezTo>
                    <a:pt x="108" y="12"/>
                    <a:pt x="111" y="17"/>
                    <a:pt x="113" y="22"/>
                  </a:cubicBezTo>
                  <a:cubicBezTo>
                    <a:pt x="121" y="18"/>
                    <a:pt x="121" y="18"/>
                    <a:pt x="121" y="18"/>
                  </a:cubicBezTo>
                  <a:close/>
                  <a:moveTo>
                    <a:pt x="97" y="21"/>
                  </a:moveTo>
                  <a:cubicBezTo>
                    <a:pt x="103" y="21"/>
                    <a:pt x="105" y="22"/>
                    <a:pt x="105" y="23"/>
                  </a:cubicBezTo>
                  <a:cubicBezTo>
                    <a:pt x="105" y="23"/>
                    <a:pt x="105" y="24"/>
                    <a:pt x="105" y="24"/>
                  </a:cubicBezTo>
                  <a:cubicBezTo>
                    <a:pt x="104" y="25"/>
                    <a:pt x="104" y="26"/>
                    <a:pt x="104" y="27"/>
                  </a:cubicBezTo>
                  <a:cubicBezTo>
                    <a:pt x="104" y="30"/>
                    <a:pt x="104" y="35"/>
                    <a:pt x="104" y="39"/>
                  </a:cubicBezTo>
                  <a:cubicBezTo>
                    <a:pt x="104" y="42"/>
                    <a:pt x="104" y="44"/>
                    <a:pt x="104" y="47"/>
                  </a:cubicBezTo>
                  <a:cubicBezTo>
                    <a:pt x="104" y="49"/>
                    <a:pt x="104" y="52"/>
                    <a:pt x="104" y="56"/>
                  </a:cubicBezTo>
                  <a:cubicBezTo>
                    <a:pt x="104" y="58"/>
                    <a:pt x="104" y="60"/>
                    <a:pt x="104" y="60"/>
                  </a:cubicBezTo>
                  <a:cubicBezTo>
                    <a:pt x="104" y="61"/>
                    <a:pt x="105" y="61"/>
                    <a:pt x="107" y="61"/>
                  </a:cubicBezTo>
                  <a:cubicBezTo>
                    <a:pt x="110" y="62"/>
                    <a:pt x="112" y="62"/>
                    <a:pt x="115" y="61"/>
                  </a:cubicBezTo>
                  <a:cubicBezTo>
                    <a:pt x="117" y="61"/>
                    <a:pt x="118" y="61"/>
                    <a:pt x="119" y="61"/>
                  </a:cubicBezTo>
                  <a:cubicBezTo>
                    <a:pt x="121" y="60"/>
                    <a:pt x="122" y="56"/>
                    <a:pt x="122" y="51"/>
                  </a:cubicBezTo>
                  <a:cubicBezTo>
                    <a:pt x="125" y="53"/>
                    <a:pt x="127" y="55"/>
                    <a:pt x="129" y="55"/>
                  </a:cubicBezTo>
                  <a:cubicBezTo>
                    <a:pt x="129" y="60"/>
                    <a:pt x="127" y="64"/>
                    <a:pt x="125" y="65"/>
                  </a:cubicBezTo>
                  <a:cubicBezTo>
                    <a:pt x="124" y="67"/>
                    <a:pt x="121" y="67"/>
                    <a:pt x="116" y="67"/>
                  </a:cubicBezTo>
                  <a:cubicBezTo>
                    <a:pt x="111" y="68"/>
                    <a:pt x="107" y="68"/>
                    <a:pt x="102" y="67"/>
                  </a:cubicBezTo>
                  <a:cubicBezTo>
                    <a:pt x="100" y="66"/>
                    <a:pt x="99" y="66"/>
                    <a:pt x="98" y="65"/>
                  </a:cubicBezTo>
                  <a:cubicBezTo>
                    <a:pt x="97" y="64"/>
                    <a:pt x="97" y="63"/>
                    <a:pt x="97" y="60"/>
                  </a:cubicBezTo>
                  <a:cubicBezTo>
                    <a:pt x="97" y="59"/>
                    <a:pt x="97" y="59"/>
                    <a:pt x="97" y="60"/>
                  </a:cubicBezTo>
                  <a:cubicBezTo>
                    <a:pt x="97" y="39"/>
                    <a:pt x="97" y="26"/>
                    <a:pt x="97" y="21"/>
                  </a:cubicBezTo>
                  <a:close/>
                  <a:moveTo>
                    <a:pt x="145" y="47"/>
                  </a:moveTo>
                  <a:cubicBezTo>
                    <a:pt x="142" y="40"/>
                    <a:pt x="137" y="33"/>
                    <a:pt x="132" y="25"/>
                  </a:cubicBezTo>
                  <a:cubicBezTo>
                    <a:pt x="125" y="28"/>
                    <a:pt x="125" y="28"/>
                    <a:pt x="125" y="28"/>
                  </a:cubicBezTo>
                  <a:cubicBezTo>
                    <a:pt x="131" y="37"/>
                    <a:pt x="135" y="45"/>
                    <a:pt x="137" y="50"/>
                  </a:cubicBezTo>
                  <a:cubicBezTo>
                    <a:pt x="145" y="47"/>
                    <a:pt x="145" y="47"/>
                    <a:pt x="145" y="47"/>
                  </a:cubicBezTo>
                  <a:close/>
                  <a:moveTo>
                    <a:pt x="83" y="26"/>
                  </a:moveTo>
                  <a:cubicBezTo>
                    <a:pt x="82" y="36"/>
                    <a:pt x="79" y="45"/>
                    <a:pt x="75" y="53"/>
                  </a:cubicBezTo>
                  <a:cubicBezTo>
                    <a:pt x="78" y="53"/>
                    <a:pt x="81" y="54"/>
                    <a:pt x="84" y="55"/>
                  </a:cubicBezTo>
                  <a:cubicBezTo>
                    <a:pt x="87" y="46"/>
                    <a:pt x="90" y="37"/>
                    <a:pt x="92" y="27"/>
                  </a:cubicBezTo>
                  <a:cubicBezTo>
                    <a:pt x="83" y="26"/>
                    <a:pt x="83" y="26"/>
                    <a:pt x="83" y="26"/>
                  </a:cubicBezTo>
                  <a:close/>
                  <a:moveTo>
                    <a:pt x="178" y="7"/>
                  </a:moveTo>
                  <a:cubicBezTo>
                    <a:pt x="175" y="4"/>
                    <a:pt x="171" y="2"/>
                    <a:pt x="166" y="0"/>
                  </a:cubicBezTo>
                  <a:cubicBezTo>
                    <a:pt x="163" y="5"/>
                    <a:pt x="163" y="5"/>
                    <a:pt x="163" y="5"/>
                  </a:cubicBezTo>
                  <a:cubicBezTo>
                    <a:pt x="166" y="6"/>
                    <a:pt x="170" y="8"/>
                    <a:pt x="175" y="11"/>
                  </a:cubicBezTo>
                  <a:cubicBezTo>
                    <a:pt x="178" y="7"/>
                    <a:pt x="178" y="7"/>
                    <a:pt x="178" y="7"/>
                  </a:cubicBezTo>
                  <a:close/>
                  <a:moveTo>
                    <a:pt x="192" y="4"/>
                  </a:moveTo>
                  <a:cubicBezTo>
                    <a:pt x="211" y="4"/>
                    <a:pt x="211" y="4"/>
                    <a:pt x="211" y="4"/>
                  </a:cubicBezTo>
                  <a:cubicBezTo>
                    <a:pt x="215" y="4"/>
                    <a:pt x="217" y="3"/>
                    <a:pt x="220" y="3"/>
                  </a:cubicBezTo>
                  <a:cubicBezTo>
                    <a:pt x="220" y="10"/>
                    <a:pt x="220" y="10"/>
                    <a:pt x="220" y="10"/>
                  </a:cubicBezTo>
                  <a:cubicBezTo>
                    <a:pt x="219" y="10"/>
                    <a:pt x="218" y="10"/>
                    <a:pt x="217" y="10"/>
                  </a:cubicBezTo>
                  <a:cubicBezTo>
                    <a:pt x="216" y="10"/>
                    <a:pt x="215" y="11"/>
                    <a:pt x="214" y="11"/>
                  </a:cubicBezTo>
                  <a:cubicBezTo>
                    <a:pt x="205" y="14"/>
                    <a:pt x="197" y="17"/>
                    <a:pt x="192" y="19"/>
                  </a:cubicBezTo>
                  <a:cubicBezTo>
                    <a:pt x="211" y="19"/>
                    <a:pt x="221" y="18"/>
                    <a:pt x="223" y="17"/>
                  </a:cubicBezTo>
                  <a:cubicBezTo>
                    <a:pt x="222" y="29"/>
                    <a:pt x="221" y="36"/>
                    <a:pt x="221" y="38"/>
                  </a:cubicBezTo>
                  <a:cubicBezTo>
                    <a:pt x="220" y="41"/>
                    <a:pt x="216" y="43"/>
                    <a:pt x="209" y="44"/>
                  </a:cubicBezTo>
                  <a:cubicBezTo>
                    <a:pt x="209" y="41"/>
                    <a:pt x="208" y="38"/>
                    <a:pt x="206" y="36"/>
                  </a:cubicBezTo>
                  <a:cubicBezTo>
                    <a:pt x="210" y="37"/>
                    <a:pt x="214" y="36"/>
                    <a:pt x="215" y="35"/>
                  </a:cubicBezTo>
                  <a:cubicBezTo>
                    <a:pt x="216" y="34"/>
                    <a:pt x="216" y="30"/>
                    <a:pt x="217" y="23"/>
                  </a:cubicBezTo>
                  <a:cubicBezTo>
                    <a:pt x="216" y="23"/>
                    <a:pt x="214" y="24"/>
                    <a:pt x="209" y="24"/>
                  </a:cubicBezTo>
                  <a:cubicBezTo>
                    <a:pt x="207" y="32"/>
                    <a:pt x="203" y="39"/>
                    <a:pt x="197" y="43"/>
                  </a:cubicBezTo>
                  <a:cubicBezTo>
                    <a:pt x="195" y="41"/>
                    <a:pt x="193" y="40"/>
                    <a:pt x="191" y="40"/>
                  </a:cubicBezTo>
                  <a:cubicBezTo>
                    <a:pt x="197" y="36"/>
                    <a:pt x="202" y="31"/>
                    <a:pt x="204" y="24"/>
                  </a:cubicBezTo>
                  <a:cubicBezTo>
                    <a:pt x="201" y="24"/>
                    <a:pt x="198" y="24"/>
                    <a:pt x="196" y="24"/>
                  </a:cubicBezTo>
                  <a:cubicBezTo>
                    <a:pt x="193" y="31"/>
                    <a:pt x="188" y="37"/>
                    <a:pt x="181" y="42"/>
                  </a:cubicBezTo>
                  <a:cubicBezTo>
                    <a:pt x="180" y="40"/>
                    <a:pt x="178" y="39"/>
                    <a:pt x="175" y="38"/>
                  </a:cubicBezTo>
                  <a:cubicBezTo>
                    <a:pt x="182" y="35"/>
                    <a:pt x="187" y="31"/>
                    <a:pt x="191" y="24"/>
                  </a:cubicBezTo>
                  <a:cubicBezTo>
                    <a:pt x="187" y="24"/>
                    <a:pt x="185" y="24"/>
                    <a:pt x="184" y="24"/>
                  </a:cubicBezTo>
                  <a:cubicBezTo>
                    <a:pt x="183" y="24"/>
                    <a:pt x="182" y="25"/>
                    <a:pt x="181" y="25"/>
                  </a:cubicBezTo>
                  <a:cubicBezTo>
                    <a:pt x="181" y="17"/>
                    <a:pt x="181" y="17"/>
                    <a:pt x="181" y="17"/>
                  </a:cubicBezTo>
                  <a:cubicBezTo>
                    <a:pt x="183" y="18"/>
                    <a:pt x="184" y="18"/>
                    <a:pt x="186" y="17"/>
                  </a:cubicBezTo>
                  <a:cubicBezTo>
                    <a:pt x="189" y="16"/>
                    <a:pt x="196" y="13"/>
                    <a:pt x="206" y="9"/>
                  </a:cubicBezTo>
                  <a:cubicBezTo>
                    <a:pt x="192" y="9"/>
                    <a:pt x="192" y="9"/>
                    <a:pt x="192" y="9"/>
                  </a:cubicBezTo>
                  <a:cubicBezTo>
                    <a:pt x="187" y="9"/>
                    <a:pt x="184" y="9"/>
                    <a:pt x="182" y="9"/>
                  </a:cubicBezTo>
                  <a:cubicBezTo>
                    <a:pt x="182" y="3"/>
                    <a:pt x="182" y="3"/>
                    <a:pt x="182" y="3"/>
                  </a:cubicBezTo>
                  <a:cubicBezTo>
                    <a:pt x="184" y="3"/>
                    <a:pt x="187" y="4"/>
                    <a:pt x="192" y="4"/>
                  </a:cubicBezTo>
                  <a:close/>
                  <a:moveTo>
                    <a:pt x="174" y="19"/>
                  </a:moveTo>
                  <a:cubicBezTo>
                    <a:pt x="171" y="17"/>
                    <a:pt x="166" y="15"/>
                    <a:pt x="162" y="14"/>
                  </a:cubicBezTo>
                  <a:cubicBezTo>
                    <a:pt x="159" y="19"/>
                    <a:pt x="159" y="19"/>
                    <a:pt x="159" y="19"/>
                  </a:cubicBezTo>
                  <a:cubicBezTo>
                    <a:pt x="163" y="20"/>
                    <a:pt x="167" y="22"/>
                    <a:pt x="171" y="25"/>
                  </a:cubicBezTo>
                  <a:cubicBezTo>
                    <a:pt x="174" y="19"/>
                    <a:pt x="174" y="19"/>
                    <a:pt x="174" y="19"/>
                  </a:cubicBezTo>
                  <a:close/>
                  <a:moveTo>
                    <a:pt x="176" y="24"/>
                  </a:moveTo>
                  <a:cubicBezTo>
                    <a:pt x="169" y="31"/>
                    <a:pt x="163" y="36"/>
                    <a:pt x="159" y="38"/>
                  </a:cubicBezTo>
                  <a:cubicBezTo>
                    <a:pt x="160" y="41"/>
                    <a:pt x="162" y="43"/>
                    <a:pt x="163" y="44"/>
                  </a:cubicBezTo>
                  <a:cubicBezTo>
                    <a:pt x="166" y="42"/>
                    <a:pt x="171" y="37"/>
                    <a:pt x="179" y="30"/>
                  </a:cubicBezTo>
                  <a:cubicBezTo>
                    <a:pt x="178" y="27"/>
                    <a:pt x="177" y="26"/>
                    <a:pt x="176" y="24"/>
                  </a:cubicBezTo>
                  <a:close/>
                  <a:moveTo>
                    <a:pt x="188" y="42"/>
                  </a:moveTo>
                  <a:cubicBezTo>
                    <a:pt x="188" y="56"/>
                    <a:pt x="178" y="63"/>
                    <a:pt x="157" y="63"/>
                  </a:cubicBezTo>
                  <a:cubicBezTo>
                    <a:pt x="159" y="64"/>
                    <a:pt x="161" y="67"/>
                    <a:pt x="161" y="70"/>
                  </a:cubicBezTo>
                  <a:cubicBezTo>
                    <a:pt x="178" y="68"/>
                    <a:pt x="188" y="62"/>
                    <a:pt x="192" y="53"/>
                  </a:cubicBezTo>
                  <a:cubicBezTo>
                    <a:pt x="198" y="63"/>
                    <a:pt x="208" y="69"/>
                    <a:pt x="223" y="70"/>
                  </a:cubicBezTo>
                  <a:cubicBezTo>
                    <a:pt x="225" y="65"/>
                    <a:pt x="226" y="63"/>
                    <a:pt x="227" y="62"/>
                  </a:cubicBezTo>
                  <a:cubicBezTo>
                    <a:pt x="220" y="63"/>
                    <a:pt x="213" y="62"/>
                    <a:pt x="207" y="60"/>
                  </a:cubicBezTo>
                  <a:cubicBezTo>
                    <a:pt x="202" y="57"/>
                    <a:pt x="197" y="53"/>
                    <a:pt x="195" y="48"/>
                  </a:cubicBezTo>
                  <a:cubicBezTo>
                    <a:pt x="195" y="47"/>
                    <a:pt x="196" y="46"/>
                    <a:pt x="197" y="45"/>
                  </a:cubicBezTo>
                  <a:cubicBezTo>
                    <a:pt x="197" y="44"/>
                    <a:pt x="197" y="44"/>
                    <a:pt x="197" y="44"/>
                  </a:cubicBezTo>
                  <a:cubicBezTo>
                    <a:pt x="196" y="43"/>
                    <a:pt x="193" y="43"/>
                    <a:pt x="188" y="42"/>
                  </a:cubicBezTo>
                  <a:close/>
                  <a:moveTo>
                    <a:pt x="172" y="45"/>
                  </a:moveTo>
                  <a:cubicBezTo>
                    <a:pt x="177" y="46"/>
                    <a:pt x="179" y="47"/>
                    <a:pt x="179" y="47"/>
                  </a:cubicBezTo>
                  <a:cubicBezTo>
                    <a:pt x="179" y="47"/>
                    <a:pt x="179" y="48"/>
                    <a:pt x="178" y="48"/>
                  </a:cubicBezTo>
                  <a:cubicBezTo>
                    <a:pt x="177" y="48"/>
                    <a:pt x="177" y="49"/>
                    <a:pt x="176" y="50"/>
                  </a:cubicBezTo>
                  <a:cubicBezTo>
                    <a:pt x="175" y="53"/>
                    <a:pt x="173" y="55"/>
                    <a:pt x="172" y="57"/>
                  </a:cubicBezTo>
                  <a:cubicBezTo>
                    <a:pt x="170" y="56"/>
                    <a:pt x="168" y="55"/>
                    <a:pt x="166" y="55"/>
                  </a:cubicBezTo>
                  <a:cubicBezTo>
                    <a:pt x="169" y="51"/>
                    <a:pt x="171" y="48"/>
                    <a:pt x="172" y="45"/>
                  </a:cubicBezTo>
                  <a:close/>
                  <a:moveTo>
                    <a:pt x="212" y="45"/>
                  </a:moveTo>
                  <a:cubicBezTo>
                    <a:pt x="216" y="47"/>
                    <a:pt x="218" y="48"/>
                    <a:pt x="218" y="49"/>
                  </a:cubicBezTo>
                  <a:cubicBezTo>
                    <a:pt x="218" y="49"/>
                    <a:pt x="218" y="49"/>
                    <a:pt x="218" y="49"/>
                  </a:cubicBezTo>
                  <a:cubicBezTo>
                    <a:pt x="217" y="50"/>
                    <a:pt x="216" y="51"/>
                    <a:pt x="216" y="52"/>
                  </a:cubicBezTo>
                  <a:cubicBezTo>
                    <a:pt x="215" y="52"/>
                    <a:pt x="215" y="53"/>
                    <a:pt x="215" y="52"/>
                  </a:cubicBezTo>
                  <a:cubicBezTo>
                    <a:pt x="214" y="55"/>
                    <a:pt x="212" y="57"/>
                    <a:pt x="211" y="58"/>
                  </a:cubicBezTo>
                  <a:cubicBezTo>
                    <a:pt x="210" y="57"/>
                    <a:pt x="208" y="56"/>
                    <a:pt x="206" y="55"/>
                  </a:cubicBezTo>
                  <a:cubicBezTo>
                    <a:pt x="208" y="52"/>
                    <a:pt x="210" y="49"/>
                    <a:pt x="212" y="45"/>
                  </a:cubicBezTo>
                  <a:close/>
                  <a:moveTo>
                    <a:pt x="275" y="12"/>
                  </a:moveTo>
                  <a:cubicBezTo>
                    <a:pt x="276" y="11"/>
                    <a:pt x="278" y="9"/>
                    <a:pt x="280" y="5"/>
                  </a:cubicBezTo>
                  <a:cubicBezTo>
                    <a:pt x="280" y="5"/>
                    <a:pt x="281" y="4"/>
                    <a:pt x="281" y="4"/>
                  </a:cubicBezTo>
                  <a:cubicBezTo>
                    <a:pt x="282" y="3"/>
                    <a:pt x="282" y="3"/>
                    <a:pt x="282" y="3"/>
                  </a:cubicBezTo>
                  <a:cubicBezTo>
                    <a:pt x="281" y="2"/>
                    <a:pt x="278" y="1"/>
                    <a:pt x="274" y="0"/>
                  </a:cubicBezTo>
                  <a:cubicBezTo>
                    <a:pt x="271" y="11"/>
                    <a:pt x="265" y="20"/>
                    <a:pt x="259" y="26"/>
                  </a:cubicBezTo>
                  <a:cubicBezTo>
                    <a:pt x="262" y="26"/>
                    <a:pt x="264" y="27"/>
                    <a:pt x="266" y="29"/>
                  </a:cubicBezTo>
                  <a:cubicBezTo>
                    <a:pt x="267" y="28"/>
                    <a:pt x="269" y="24"/>
                    <a:pt x="273" y="18"/>
                  </a:cubicBezTo>
                  <a:cubicBezTo>
                    <a:pt x="298" y="18"/>
                    <a:pt x="298" y="18"/>
                    <a:pt x="298" y="18"/>
                  </a:cubicBezTo>
                  <a:cubicBezTo>
                    <a:pt x="304" y="18"/>
                    <a:pt x="308" y="18"/>
                    <a:pt x="308" y="18"/>
                  </a:cubicBezTo>
                  <a:cubicBezTo>
                    <a:pt x="308" y="12"/>
                    <a:pt x="308" y="12"/>
                    <a:pt x="308" y="12"/>
                  </a:cubicBezTo>
                  <a:cubicBezTo>
                    <a:pt x="308" y="12"/>
                    <a:pt x="307" y="12"/>
                    <a:pt x="305" y="12"/>
                  </a:cubicBezTo>
                  <a:cubicBezTo>
                    <a:pt x="304" y="12"/>
                    <a:pt x="301" y="12"/>
                    <a:pt x="297" y="12"/>
                  </a:cubicBezTo>
                  <a:cubicBezTo>
                    <a:pt x="275" y="12"/>
                    <a:pt x="275" y="12"/>
                    <a:pt x="275" y="12"/>
                  </a:cubicBezTo>
                  <a:close/>
                  <a:moveTo>
                    <a:pt x="255" y="18"/>
                  </a:moveTo>
                  <a:cubicBezTo>
                    <a:pt x="255" y="56"/>
                    <a:pt x="255" y="56"/>
                    <a:pt x="255" y="56"/>
                  </a:cubicBezTo>
                  <a:cubicBezTo>
                    <a:pt x="255" y="65"/>
                    <a:pt x="255" y="70"/>
                    <a:pt x="256" y="71"/>
                  </a:cubicBezTo>
                  <a:cubicBezTo>
                    <a:pt x="248" y="71"/>
                    <a:pt x="248" y="71"/>
                    <a:pt x="248" y="71"/>
                  </a:cubicBezTo>
                  <a:cubicBezTo>
                    <a:pt x="248" y="69"/>
                    <a:pt x="249" y="64"/>
                    <a:pt x="249" y="56"/>
                  </a:cubicBezTo>
                  <a:cubicBezTo>
                    <a:pt x="249" y="28"/>
                    <a:pt x="249" y="28"/>
                    <a:pt x="249" y="28"/>
                  </a:cubicBezTo>
                  <a:cubicBezTo>
                    <a:pt x="247" y="31"/>
                    <a:pt x="245" y="34"/>
                    <a:pt x="242" y="39"/>
                  </a:cubicBezTo>
                  <a:cubicBezTo>
                    <a:pt x="242" y="38"/>
                    <a:pt x="240" y="36"/>
                    <a:pt x="239" y="35"/>
                  </a:cubicBezTo>
                  <a:cubicBezTo>
                    <a:pt x="238" y="34"/>
                    <a:pt x="238" y="34"/>
                    <a:pt x="237" y="34"/>
                  </a:cubicBezTo>
                  <a:cubicBezTo>
                    <a:pt x="246" y="25"/>
                    <a:pt x="251" y="14"/>
                    <a:pt x="254" y="0"/>
                  </a:cubicBezTo>
                  <a:cubicBezTo>
                    <a:pt x="260" y="2"/>
                    <a:pt x="263" y="3"/>
                    <a:pt x="263" y="4"/>
                  </a:cubicBezTo>
                  <a:cubicBezTo>
                    <a:pt x="263" y="4"/>
                    <a:pt x="263" y="4"/>
                    <a:pt x="262" y="5"/>
                  </a:cubicBezTo>
                  <a:cubicBezTo>
                    <a:pt x="261" y="6"/>
                    <a:pt x="261" y="6"/>
                    <a:pt x="260" y="7"/>
                  </a:cubicBezTo>
                  <a:cubicBezTo>
                    <a:pt x="258" y="12"/>
                    <a:pt x="256" y="16"/>
                    <a:pt x="255" y="18"/>
                  </a:cubicBezTo>
                  <a:close/>
                  <a:moveTo>
                    <a:pt x="285" y="32"/>
                  </a:moveTo>
                  <a:cubicBezTo>
                    <a:pt x="291" y="32"/>
                    <a:pt x="291" y="32"/>
                    <a:pt x="291" y="32"/>
                  </a:cubicBezTo>
                  <a:cubicBezTo>
                    <a:pt x="295" y="32"/>
                    <a:pt x="298" y="32"/>
                    <a:pt x="300" y="31"/>
                  </a:cubicBezTo>
                  <a:cubicBezTo>
                    <a:pt x="302" y="31"/>
                    <a:pt x="303" y="31"/>
                    <a:pt x="304" y="31"/>
                  </a:cubicBezTo>
                  <a:cubicBezTo>
                    <a:pt x="304" y="33"/>
                    <a:pt x="304" y="37"/>
                    <a:pt x="303" y="43"/>
                  </a:cubicBezTo>
                  <a:cubicBezTo>
                    <a:pt x="302" y="55"/>
                    <a:pt x="301" y="62"/>
                    <a:pt x="300" y="64"/>
                  </a:cubicBezTo>
                  <a:cubicBezTo>
                    <a:pt x="299" y="67"/>
                    <a:pt x="295" y="69"/>
                    <a:pt x="288" y="70"/>
                  </a:cubicBezTo>
                  <a:cubicBezTo>
                    <a:pt x="288" y="66"/>
                    <a:pt x="286" y="64"/>
                    <a:pt x="284" y="62"/>
                  </a:cubicBezTo>
                  <a:cubicBezTo>
                    <a:pt x="289" y="63"/>
                    <a:pt x="293" y="62"/>
                    <a:pt x="294" y="61"/>
                  </a:cubicBezTo>
                  <a:cubicBezTo>
                    <a:pt x="295" y="58"/>
                    <a:pt x="296" y="50"/>
                    <a:pt x="297" y="37"/>
                  </a:cubicBezTo>
                  <a:cubicBezTo>
                    <a:pt x="285" y="37"/>
                    <a:pt x="285" y="37"/>
                    <a:pt x="285" y="37"/>
                  </a:cubicBezTo>
                  <a:cubicBezTo>
                    <a:pt x="283" y="52"/>
                    <a:pt x="276" y="63"/>
                    <a:pt x="264" y="71"/>
                  </a:cubicBezTo>
                  <a:cubicBezTo>
                    <a:pt x="263" y="68"/>
                    <a:pt x="260" y="67"/>
                    <a:pt x="257" y="65"/>
                  </a:cubicBezTo>
                  <a:cubicBezTo>
                    <a:pt x="269" y="61"/>
                    <a:pt x="277" y="52"/>
                    <a:pt x="279" y="37"/>
                  </a:cubicBezTo>
                  <a:cubicBezTo>
                    <a:pt x="274" y="37"/>
                    <a:pt x="274" y="37"/>
                    <a:pt x="274" y="37"/>
                  </a:cubicBezTo>
                  <a:cubicBezTo>
                    <a:pt x="270" y="37"/>
                    <a:pt x="267" y="37"/>
                    <a:pt x="266" y="37"/>
                  </a:cubicBezTo>
                  <a:cubicBezTo>
                    <a:pt x="264" y="37"/>
                    <a:pt x="263" y="38"/>
                    <a:pt x="262" y="38"/>
                  </a:cubicBezTo>
                  <a:cubicBezTo>
                    <a:pt x="262" y="31"/>
                    <a:pt x="262" y="31"/>
                    <a:pt x="262" y="31"/>
                  </a:cubicBezTo>
                  <a:cubicBezTo>
                    <a:pt x="263" y="31"/>
                    <a:pt x="264" y="32"/>
                    <a:pt x="266" y="32"/>
                  </a:cubicBezTo>
                  <a:cubicBezTo>
                    <a:pt x="267" y="32"/>
                    <a:pt x="270" y="32"/>
                    <a:pt x="274" y="32"/>
                  </a:cubicBezTo>
                  <a:cubicBezTo>
                    <a:pt x="279" y="32"/>
                    <a:pt x="279" y="32"/>
                    <a:pt x="279" y="32"/>
                  </a:cubicBezTo>
                  <a:cubicBezTo>
                    <a:pt x="279" y="26"/>
                    <a:pt x="279" y="23"/>
                    <a:pt x="279" y="21"/>
                  </a:cubicBezTo>
                  <a:cubicBezTo>
                    <a:pt x="284" y="21"/>
                    <a:pt x="287" y="21"/>
                    <a:pt x="287" y="22"/>
                  </a:cubicBezTo>
                  <a:cubicBezTo>
                    <a:pt x="287" y="22"/>
                    <a:pt x="287" y="22"/>
                    <a:pt x="287" y="22"/>
                  </a:cubicBezTo>
                  <a:cubicBezTo>
                    <a:pt x="286" y="23"/>
                    <a:pt x="286" y="24"/>
                    <a:pt x="286" y="25"/>
                  </a:cubicBezTo>
                  <a:cubicBezTo>
                    <a:pt x="285" y="26"/>
                    <a:pt x="285" y="28"/>
                    <a:pt x="285" y="3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62"/>
            <p:cNvSpPr>
              <a:spLocks noEditPoints="1"/>
            </p:cNvSpPr>
            <p:nvPr/>
          </p:nvSpPr>
          <p:spPr bwMode="auto">
            <a:xfrm>
              <a:off x="171" y="2256"/>
              <a:ext cx="1281" cy="1142"/>
            </a:xfrm>
            <a:custGeom>
              <a:avLst/>
              <a:gdLst>
                <a:gd name="T0" fmla="*/ 83 w 1281"/>
                <a:gd name="T1" fmla="*/ 1142 h 1142"/>
                <a:gd name="T2" fmla="*/ 1201 w 1281"/>
                <a:gd name="T3" fmla="*/ 1142 h 1142"/>
                <a:gd name="T4" fmla="*/ 1209 w 1281"/>
                <a:gd name="T5" fmla="*/ 1142 h 1142"/>
                <a:gd name="T6" fmla="*/ 1217 w 1281"/>
                <a:gd name="T7" fmla="*/ 1140 h 1142"/>
                <a:gd name="T8" fmla="*/ 1225 w 1281"/>
                <a:gd name="T9" fmla="*/ 1140 h 1142"/>
                <a:gd name="T10" fmla="*/ 1233 w 1281"/>
                <a:gd name="T11" fmla="*/ 1137 h 1142"/>
                <a:gd name="T12" fmla="*/ 1241 w 1281"/>
                <a:gd name="T13" fmla="*/ 1132 h 1142"/>
                <a:gd name="T14" fmla="*/ 1246 w 1281"/>
                <a:gd name="T15" fmla="*/ 1129 h 1142"/>
                <a:gd name="T16" fmla="*/ 1252 w 1281"/>
                <a:gd name="T17" fmla="*/ 1124 h 1142"/>
                <a:gd name="T18" fmla="*/ 1257 w 1281"/>
                <a:gd name="T19" fmla="*/ 1121 h 1142"/>
                <a:gd name="T20" fmla="*/ 1262 w 1281"/>
                <a:gd name="T21" fmla="*/ 1116 h 1142"/>
                <a:gd name="T22" fmla="*/ 1265 w 1281"/>
                <a:gd name="T23" fmla="*/ 1110 h 1142"/>
                <a:gd name="T24" fmla="*/ 1273 w 1281"/>
                <a:gd name="T25" fmla="*/ 1097 h 1142"/>
                <a:gd name="T26" fmla="*/ 1276 w 1281"/>
                <a:gd name="T27" fmla="*/ 1089 h 1142"/>
                <a:gd name="T28" fmla="*/ 1278 w 1281"/>
                <a:gd name="T29" fmla="*/ 1078 h 1142"/>
                <a:gd name="T30" fmla="*/ 1281 w 1281"/>
                <a:gd name="T31" fmla="*/ 1070 h 1142"/>
                <a:gd name="T32" fmla="*/ 1281 w 1281"/>
                <a:gd name="T33" fmla="*/ 1065 h 1142"/>
                <a:gd name="T34" fmla="*/ 1281 w 1281"/>
                <a:gd name="T35" fmla="*/ 1054 h 1142"/>
                <a:gd name="T36" fmla="*/ 1278 w 1281"/>
                <a:gd name="T37" fmla="*/ 1046 h 1142"/>
                <a:gd name="T38" fmla="*/ 1276 w 1281"/>
                <a:gd name="T39" fmla="*/ 1035 h 1142"/>
                <a:gd name="T40" fmla="*/ 1268 w 1281"/>
                <a:gd name="T41" fmla="*/ 1016 h 1142"/>
                <a:gd name="T42" fmla="*/ 1246 w 1281"/>
                <a:gd name="T43" fmla="*/ 979 h 1142"/>
                <a:gd name="T44" fmla="*/ 716 w 1281"/>
                <a:gd name="T45" fmla="*/ 38 h 1142"/>
                <a:gd name="T46" fmla="*/ 699 w 1281"/>
                <a:gd name="T47" fmla="*/ 22 h 1142"/>
                <a:gd name="T48" fmla="*/ 694 w 1281"/>
                <a:gd name="T49" fmla="*/ 16 h 1142"/>
                <a:gd name="T50" fmla="*/ 689 w 1281"/>
                <a:gd name="T51" fmla="*/ 11 h 1142"/>
                <a:gd name="T52" fmla="*/ 681 w 1281"/>
                <a:gd name="T53" fmla="*/ 8 h 1142"/>
                <a:gd name="T54" fmla="*/ 675 w 1281"/>
                <a:gd name="T55" fmla="*/ 6 h 1142"/>
                <a:gd name="T56" fmla="*/ 670 w 1281"/>
                <a:gd name="T57" fmla="*/ 3 h 1142"/>
                <a:gd name="T58" fmla="*/ 665 w 1281"/>
                <a:gd name="T59" fmla="*/ 0 h 1142"/>
                <a:gd name="T60" fmla="*/ 659 w 1281"/>
                <a:gd name="T61" fmla="*/ 0 h 1142"/>
                <a:gd name="T62" fmla="*/ 657 w 1281"/>
                <a:gd name="T63" fmla="*/ 0 h 1142"/>
                <a:gd name="T64" fmla="*/ 654 w 1281"/>
                <a:gd name="T65" fmla="*/ 0 h 1142"/>
                <a:gd name="T66" fmla="*/ 649 w 1281"/>
                <a:gd name="T67" fmla="*/ 0 h 1142"/>
                <a:gd name="T68" fmla="*/ 641 w 1281"/>
                <a:gd name="T69" fmla="*/ 3 h 1142"/>
                <a:gd name="T70" fmla="*/ 632 w 1281"/>
                <a:gd name="T71" fmla="*/ 6 h 1142"/>
                <a:gd name="T72" fmla="*/ 624 w 1281"/>
                <a:gd name="T73" fmla="*/ 8 h 1142"/>
                <a:gd name="T74" fmla="*/ 616 w 1281"/>
                <a:gd name="T75" fmla="*/ 16 h 1142"/>
                <a:gd name="T76" fmla="*/ 611 w 1281"/>
                <a:gd name="T77" fmla="*/ 19 h 1142"/>
                <a:gd name="T78" fmla="*/ 5 w 1281"/>
                <a:gd name="T79" fmla="*/ 1035 h 1142"/>
                <a:gd name="T80" fmla="*/ 0 w 1281"/>
                <a:gd name="T81" fmla="*/ 1062 h 1142"/>
                <a:gd name="T82" fmla="*/ 0 w 1281"/>
                <a:gd name="T83" fmla="*/ 1073 h 1142"/>
                <a:gd name="T84" fmla="*/ 3 w 1281"/>
                <a:gd name="T85" fmla="*/ 1083 h 1142"/>
                <a:gd name="T86" fmla="*/ 8 w 1281"/>
                <a:gd name="T87" fmla="*/ 1091 h 1142"/>
                <a:gd name="T88" fmla="*/ 8 w 1281"/>
                <a:gd name="T89" fmla="*/ 1097 h 1142"/>
                <a:gd name="T90" fmla="*/ 13 w 1281"/>
                <a:gd name="T91" fmla="*/ 1102 h 1142"/>
                <a:gd name="T92" fmla="*/ 16 w 1281"/>
                <a:gd name="T93" fmla="*/ 1108 h 1142"/>
                <a:gd name="T94" fmla="*/ 21 w 1281"/>
                <a:gd name="T95" fmla="*/ 1113 h 1142"/>
                <a:gd name="T96" fmla="*/ 27 w 1281"/>
                <a:gd name="T97" fmla="*/ 1118 h 1142"/>
                <a:gd name="T98" fmla="*/ 29 w 1281"/>
                <a:gd name="T99" fmla="*/ 1121 h 1142"/>
                <a:gd name="T100" fmla="*/ 37 w 1281"/>
                <a:gd name="T101" fmla="*/ 1126 h 1142"/>
                <a:gd name="T102" fmla="*/ 45 w 1281"/>
                <a:gd name="T103" fmla="*/ 1129 h 1142"/>
                <a:gd name="T104" fmla="*/ 56 w 1281"/>
                <a:gd name="T105" fmla="*/ 1134 h 1142"/>
                <a:gd name="T106" fmla="*/ 83 w 1281"/>
                <a:gd name="T107" fmla="*/ 1142 h 1142"/>
                <a:gd name="T108" fmla="*/ 83 w 1281"/>
                <a:gd name="T109" fmla="*/ 1142 h 1142"/>
                <a:gd name="T110" fmla="*/ 182 w 1281"/>
                <a:gd name="T111" fmla="*/ 998 h 1142"/>
                <a:gd name="T112" fmla="*/ 651 w 1281"/>
                <a:gd name="T113" fmla="*/ 193 h 1142"/>
                <a:gd name="T114" fmla="*/ 1115 w 1281"/>
                <a:gd name="T115" fmla="*/ 998 h 1142"/>
                <a:gd name="T116" fmla="*/ 182 w 1281"/>
                <a:gd name="T117" fmla="*/ 998 h 1142"/>
                <a:gd name="T118" fmla="*/ 182 w 1281"/>
                <a:gd name="T119" fmla="*/ 998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142">
                  <a:moveTo>
                    <a:pt x="83" y="1142"/>
                  </a:moveTo>
                  <a:lnTo>
                    <a:pt x="1201" y="1142"/>
                  </a:lnTo>
                  <a:lnTo>
                    <a:pt x="1209" y="1142"/>
                  </a:lnTo>
                  <a:lnTo>
                    <a:pt x="1217" y="1140"/>
                  </a:lnTo>
                  <a:lnTo>
                    <a:pt x="1225" y="1140"/>
                  </a:lnTo>
                  <a:lnTo>
                    <a:pt x="1233" y="1137"/>
                  </a:lnTo>
                  <a:lnTo>
                    <a:pt x="1241" y="1132"/>
                  </a:lnTo>
                  <a:lnTo>
                    <a:pt x="1246" y="1129"/>
                  </a:lnTo>
                  <a:lnTo>
                    <a:pt x="1252" y="1124"/>
                  </a:lnTo>
                  <a:lnTo>
                    <a:pt x="1257" y="1121"/>
                  </a:lnTo>
                  <a:lnTo>
                    <a:pt x="1262" y="1116"/>
                  </a:lnTo>
                  <a:lnTo>
                    <a:pt x="1265" y="1110"/>
                  </a:lnTo>
                  <a:lnTo>
                    <a:pt x="1273" y="1097"/>
                  </a:lnTo>
                  <a:lnTo>
                    <a:pt x="1276" y="1089"/>
                  </a:lnTo>
                  <a:lnTo>
                    <a:pt x="1278" y="1078"/>
                  </a:lnTo>
                  <a:lnTo>
                    <a:pt x="1281" y="1070"/>
                  </a:lnTo>
                  <a:lnTo>
                    <a:pt x="1281" y="1065"/>
                  </a:lnTo>
                  <a:lnTo>
                    <a:pt x="1281" y="1054"/>
                  </a:lnTo>
                  <a:lnTo>
                    <a:pt x="1278" y="1046"/>
                  </a:lnTo>
                  <a:lnTo>
                    <a:pt x="1276" y="1035"/>
                  </a:lnTo>
                  <a:lnTo>
                    <a:pt x="1268" y="1016"/>
                  </a:lnTo>
                  <a:lnTo>
                    <a:pt x="1246" y="979"/>
                  </a:lnTo>
                  <a:lnTo>
                    <a:pt x="716" y="38"/>
                  </a:lnTo>
                  <a:lnTo>
                    <a:pt x="699" y="22"/>
                  </a:lnTo>
                  <a:lnTo>
                    <a:pt x="694" y="16"/>
                  </a:lnTo>
                  <a:lnTo>
                    <a:pt x="689" y="11"/>
                  </a:lnTo>
                  <a:lnTo>
                    <a:pt x="681" y="8"/>
                  </a:lnTo>
                  <a:lnTo>
                    <a:pt x="675" y="6"/>
                  </a:lnTo>
                  <a:lnTo>
                    <a:pt x="670" y="3"/>
                  </a:lnTo>
                  <a:lnTo>
                    <a:pt x="665" y="0"/>
                  </a:lnTo>
                  <a:lnTo>
                    <a:pt x="659" y="0"/>
                  </a:lnTo>
                  <a:lnTo>
                    <a:pt x="657" y="0"/>
                  </a:lnTo>
                  <a:lnTo>
                    <a:pt x="654" y="0"/>
                  </a:lnTo>
                  <a:lnTo>
                    <a:pt x="649" y="0"/>
                  </a:lnTo>
                  <a:lnTo>
                    <a:pt x="641" y="3"/>
                  </a:lnTo>
                  <a:lnTo>
                    <a:pt x="632" y="6"/>
                  </a:lnTo>
                  <a:lnTo>
                    <a:pt x="624" y="8"/>
                  </a:lnTo>
                  <a:lnTo>
                    <a:pt x="616" y="16"/>
                  </a:lnTo>
                  <a:lnTo>
                    <a:pt x="611" y="19"/>
                  </a:lnTo>
                  <a:lnTo>
                    <a:pt x="5" y="1035"/>
                  </a:lnTo>
                  <a:lnTo>
                    <a:pt x="0" y="1062"/>
                  </a:lnTo>
                  <a:lnTo>
                    <a:pt x="0" y="1073"/>
                  </a:lnTo>
                  <a:lnTo>
                    <a:pt x="3" y="1083"/>
                  </a:lnTo>
                  <a:lnTo>
                    <a:pt x="8" y="1091"/>
                  </a:lnTo>
                  <a:lnTo>
                    <a:pt x="8" y="1097"/>
                  </a:lnTo>
                  <a:lnTo>
                    <a:pt x="13" y="1102"/>
                  </a:lnTo>
                  <a:lnTo>
                    <a:pt x="16" y="1108"/>
                  </a:lnTo>
                  <a:lnTo>
                    <a:pt x="21" y="1113"/>
                  </a:lnTo>
                  <a:lnTo>
                    <a:pt x="27" y="1118"/>
                  </a:lnTo>
                  <a:lnTo>
                    <a:pt x="29" y="1121"/>
                  </a:lnTo>
                  <a:lnTo>
                    <a:pt x="37" y="1126"/>
                  </a:lnTo>
                  <a:lnTo>
                    <a:pt x="45" y="1129"/>
                  </a:lnTo>
                  <a:lnTo>
                    <a:pt x="56" y="1134"/>
                  </a:lnTo>
                  <a:lnTo>
                    <a:pt x="83" y="1142"/>
                  </a:lnTo>
                  <a:lnTo>
                    <a:pt x="83" y="1142"/>
                  </a:lnTo>
                  <a:close/>
                  <a:moveTo>
                    <a:pt x="182" y="998"/>
                  </a:moveTo>
                  <a:lnTo>
                    <a:pt x="651" y="193"/>
                  </a:lnTo>
                  <a:lnTo>
                    <a:pt x="1115" y="998"/>
                  </a:lnTo>
                  <a:lnTo>
                    <a:pt x="182" y="998"/>
                  </a:lnTo>
                  <a:lnTo>
                    <a:pt x="182" y="99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63"/>
            <p:cNvSpPr>
              <a:spLocks noEditPoints="1"/>
            </p:cNvSpPr>
            <p:nvPr/>
          </p:nvSpPr>
          <p:spPr bwMode="auto">
            <a:xfrm>
              <a:off x="514" y="2701"/>
              <a:ext cx="563" cy="537"/>
            </a:xfrm>
            <a:custGeom>
              <a:avLst/>
              <a:gdLst>
                <a:gd name="T0" fmla="*/ 209 w 563"/>
                <a:gd name="T1" fmla="*/ 322 h 537"/>
                <a:gd name="T2" fmla="*/ 217 w 563"/>
                <a:gd name="T3" fmla="*/ 309 h 537"/>
                <a:gd name="T4" fmla="*/ 212 w 563"/>
                <a:gd name="T5" fmla="*/ 282 h 537"/>
                <a:gd name="T6" fmla="*/ 201 w 563"/>
                <a:gd name="T7" fmla="*/ 309 h 537"/>
                <a:gd name="T8" fmla="*/ 209 w 563"/>
                <a:gd name="T9" fmla="*/ 322 h 537"/>
                <a:gd name="T10" fmla="*/ 520 w 563"/>
                <a:gd name="T11" fmla="*/ 159 h 537"/>
                <a:gd name="T12" fmla="*/ 386 w 563"/>
                <a:gd name="T13" fmla="*/ 207 h 537"/>
                <a:gd name="T14" fmla="*/ 429 w 563"/>
                <a:gd name="T15" fmla="*/ 193 h 537"/>
                <a:gd name="T16" fmla="*/ 496 w 563"/>
                <a:gd name="T17" fmla="*/ 116 h 537"/>
                <a:gd name="T18" fmla="*/ 161 w 563"/>
                <a:gd name="T19" fmla="*/ 220 h 537"/>
                <a:gd name="T20" fmla="*/ 161 w 563"/>
                <a:gd name="T21" fmla="*/ 247 h 537"/>
                <a:gd name="T22" fmla="*/ 166 w 563"/>
                <a:gd name="T23" fmla="*/ 250 h 537"/>
                <a:gd name="T24" fmla="*/ 169 w 563"/>
                <a:gd name="T25" fmla="*/ 250 h 537"/>
                <a:gd name="T26" fmla="*/ 172 w 563"/>
                <a:gd name="T27" fmla="*/ 242 h 537"/>
                <a:gd name="T28" fmla="*/ 252 w 563"/>
                <a:gd name="T29" fmla="*/ 239 h 537"/>
                <a:gd name="T30" fmla="*/ 233 w 563"/>
                <a:gd name="T31" fmla="*/ 260 h 537"/>
                <a:gd name="T32" fmla="*/ 236 w 563"/>
                <a:gd name="T33" fmla="*/ 282 h 537"/>
                <a:gd name="T34" fmla="*/ 241 w 563"/>
                <a:gd name="T35" fmla="*/ 285 h 537"/>
                <a:gd name="T36" fmla="*/ 244 w 563"/>
                <a:gd name="T37" fmla="*/ 282 h 537"/>
                <a:gd name="T38" fmla="*/ 252 w 563"/>
                <a:gd name="T39" fmla="*/ 239 h 537"/>
                <a:gd name="T40" fmla="*/ 225 w 563"/>
                <a:gd name="T41" fmla="*/ 204 h 537"/>
                <a:gd name="T42" fmla="*/ 220 w 563"/>
                <a:gd name="T43" fmla="*/ 223 h 537"/>
                <a:gd name="T44" fmla="*/ 222 w 563"/>
                <a:gd name="T45" fmla="*/ 228 h 537"/>
                <a:gd name="T46" fmla="*/ 228 w 563"/>
                <a:gd name="T47" fmla="*/ 231 h 537"/>
                <a:gd name="T48" fmla="*/ 241 w 563"/>
                <a:gd name="T49" fmla="*/ 212 h 537"/>
                <a:gd name="T50" fmla="*/ 268 w 563"/>
                <a:gd name="T51" fmla="*/ 185 h 537"/>
                <a:gd name="T52" fmla="*/ 316 w 563"/>
                <a:gd name="T53" fmla="*/ 217 h 537"/>
                <a:gd name="T54" fmla="*/ 367 w 563"/>
                <a:gd name="T55" fmla="*/ 140 h 537"/>
                <a:gd name="T56" fmla="*/ 391 w 563"/>
                <a:gd name="T57" fmla="*/ 121 h 537"/>
                <a:gd name="T58" fmla="*/ 410 w 563"/>
                <a:gd name="T59" fmla="*/ 126 h 537"/>
                <a:gd name="T60" fmla="*/ 418 w 563"/>
                <a:gd name="T61" fmla="*/ 153 h 537"/>
                <a:gd name="T62" fmla="*/ 405 w 563"/>
                <a:gd name="T63" fmla="*/ 169 h 537"/>
                <a:gd name="T64" fmla="*/ 359 w 563"/>
                <a:gd name="T65" fmla="*/ 185 h 537"/>
                <a:gd name="T66" fmla="*/ 415 w 563"/>
                <a:gd name="T67" fmla="*/ 193 h 537"/>
                <a:gd name="T68" fmla="*/ 445 w 563"/>
                <a:gd name="T69" fmla="*/ 167 h 537"/>
                <a:gd name="T70" fmla="*/ 437 w 563"/>
                <a:gd name="T71" fmla="*/ 113 h 537"/>
                <a:gd name="T72" fmla="*/ 391 w 563"/>
                <a:gd name="T73" fmla="*/ 91 h 537"/>
                <a:gd name="T74" fmla="*/ 284 w 563"/>
                <a:gd name="T75" fmla="*/ 191 h 537"/>
                <a:gd name="T76" fmla="*/ 340 w 563"/>
                <a:gd name="T77" fmla="*/ 164 h 537"/>
                <a:gd name="T78" fmla="*/ 255 w 563"/>
                <a:gd name="T79" fmla="*/ 164 h 537"/>
                <a:gd name="T80" fmla="*/ 236 w 563"/>
                <a:gd name="T81" fmla="*/ 175 h 537"/>
                <a:gd name="T82" fmla="*/ 225 w 563"/>
                <a:gd name="T83" fmla="*/ 191 h 537"/>
                <a:gd name="T84" fmla="*/ 214 w 563"/>
                <a:gd name="T85" fmla="*/ 180 h 537"/>
                <a:gd name="T86" fmla="*/ 220 w 563"/>
                <a:gd name="T87" fmla="*/ 169 h 537"/>
                <a:gd name="T88" fmla="*/ 257 w 563"/>
                <a:gd name="T89" fmla="*/ 159 h 537"/>
                <a:gd name="T90" fmla="*/ 450 w 563"/>
                <a:gd name="T91" fmla="*/ 148 h 537"/>
                <a:gd name="T92" fmla="*/ 450 w 563"/>
                <a:gd name="T93" fmla="*/ 148 h 537"/>
                <a:gd name="T94" fmla="*/ 394 w 563"/>
                <a:gd name="T95" fmla="*/ 86 h 537"/>
                <a:gd name="T96" fmla="*/ 212 w 563"/>
                <a:gd name="T97" fmla="*/ 394 h 537"/>
                <a:gd name="T98" fmla="*/ 201 w 563"/>
                <a:gd name="T99" fmla="*/ 378 h 537"/>
                <a:gd name="T100" fmla="*/ 16 w 563"/>
                <a:gd name="T101" fmla="*/ 376 h 537"/>
                <a:gd name="T102" fmla="*/ 0 w 563"/>
                <a:gd name="T103" fmla="*/ 392 h 537"/>
                <a:gd name="T104" fmla="*/ 166 w 563"/>
                <a:gd name="T105" fmla="*/ 537 h 537"/>
                <a:gd name="T106" fmla="*/ 169 w 563"/>
                <a:gd name="T107" fmla="*/ 429 h 537"/>
                <a:gd name="T108" fmla="*/ 172 w 563"/>
                <a:gd name="T109" fmla="*/ 427 h 537"/>
                <a:gd name="T110" fmla="*/ 174 w 563"/>
                <a:gd name="T111" fmla="*/ 432 h 537"/>
                <a:gd name="T112" fmla="*/ 113 w 563"/>
                <a:gd name="T113" fmla="*/ 346 h 537"/>
                <a:gd name="T114" fmla="*/ 137 w 563"/>
                <a:gd name="T115" fmla="*/ 330 h 537"/>
                <a:gd name="T116" fmla="*/ 139 w 563"/>
                <a:gd name="T117" fmla="*/ 293 h 537"/>
                <a:gd name="T118" fmla="*/ 105 w 563"/>
                <a:gd name="T119" fmla="*/ 268 h 537"/>
                <a:gd name="T120" fmla="*/ 62 w 563"/>
                <a:gd name="T121" fmla="*/ 287 h 537"/>
                <a:gd name="T122" fmla="*/ 62 w 563"/>
                <a:gd name="T123" fmla="*/ 32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537">
                  <a:moveTo>
                    <a:pt x="547" y="201"/>
                  </a:moveTo>
                  <a:lnTo>
                    <a:pt x="499" y="244"/>
                  </a:lnTo>
                  <a:lnTo>
                    <a:pt x="429" y="303"/>
                  </a:lnTo>
                  <a:lnTo>
                    <a:pt x="461" y="325"/>
                  </a:lnTo>
                  <a:lnTo>
                    <a:pt x="563" y="234"/>
                  </a:lnTo>
                  <a:lnTo>
                    <a:pt x="547" y="201"/>
                  </a:lnTo>
                  <a:lnTo>
                    <a:pt x="547" y="201"/>
                  </a:lnTo>
                  <a:close/>
                  <a:moveTo>
                    <a:pt x="209" y="322"/>
                  </a:moveTo>
                  <a:lnTo>
                    <a:pt x="214" y="317"/>
                  </a:lnTo>
                  <a:lnTo>
                    <a:pt x="214" y="314"/>
                  </a:lnTo>
                  <a:lnTo>
                    <a:pt x="217" y="311"/>
                  </a:lnTo>
                  <a:lnTo>
                    <a:pt x="217" y="311"/>
                  </a:lnTo>
                  <a:lnTo>
                    <a:pt x="217" y="311"/>
                  </a:lnTo>
                  <a:lnTo>
                    <a:pt x="217" y="309"/>
                  </a:lnTo>
                  <a:lnTo>
                    <a:pt x="217" y="309"/>
                  </a:lnTo>
                  <a:lnTo>
                    <a:pt x="217" y="309"/>
                  </a:lnTo>
                  <a:lnTo>
                    <a:pt x="217" y="306"/>
                  </a:lnTo>
                  <a:lnTo>
                    <a:pt x="214" y="303"/>
                  </a:lnTo>
                  <a:lnTo>
                    <a:pt x="214" y="301"/>
                  </a:lnTo>
                  <a:lnTo>
                    <a:pt x="214" y="298"/>
                  </a:lnTo>
                  <a:lnTo>
                    <a:pt x="217" y="295"/>
                  </a:lnTo>
                  <a:lnTo>
                    <a:pt x="222" y="276"/>
                  </a:lnTo>
                  <a:lnTo>
                    <a:pt x="214" y="279"/>
                  </a:lnTo>
                  <a:lnTo>
                    <a:pt x="212" y="282"/>
                  </a:lnTo>
                  <a:lnTo>
                    <a:pt x="209" y="285"/>
                  </a:lnTo>
                  <a:lnTo>
                    <a:pt x="206" y="287"/>
                  </a:lnTo>
                  <a:lnTo>
                    <a:pt x="206" y="290"/>
                  </a:lnTo>
                  <a:lnTo>
                    <a:pt x="204" y="295"/>
                  </a:lnTo>
                  <a:lnTo>
                    <a:pt x="204" y="298"/>
                  </a:lnTo>
                  <a:lnTo>
                    <a:pt x="201" y="303"/>
                  </a:lnTo>
                  <a:lnTo>
                    <a:pt x="201" y="306"/>
                  </a:lnTo>
                  <a:lnTo>
                    <a:pt x="201" y="309"/>
                  </a:lnTo>
                  <a:lnTo>
                    <a:pt x="201" y="311"/>
                  </a:lnTo>
                  <a:lnTo>
                    <a:pt x="204" y="314"/>
                  </a:lnTo>
                  <a:lnTo>
                    <a:pt x="204" y="317"/>
                  </a:lnTo>
                  <a:lnTo>
                    <a:pt x="204" y="319"/>
                  </a:lnTo>
                  <a:lnTo>
                    <a:pt x="206" y="319"/>
                  </a:lnTo>
                  <a:lnTo>
                    <a:pt x="206" y="322"/>
                  </a:lnTo>
                  <a:lnTo>
                    <a:pt x="206" y="322"/>
                  </a:lnTo>
                  <a:lnTo>
                    <a:pt x="209" y="322"/>
                  </a:lnTo>
                  <a:lnTo>
                    <a:pt x="209" y="322"/>
                  </a:lnTo>
                  <a:close/>
                  <a:moveTo>
                    <a:pt x="523" y="161"/>
                  </a:moveTo>
                  <a:lnTo>
                    <a:pt x="541" y="196"/>
                  </a:lnTo>
                  <a:lnTo>
                    <a:pt x="426" y="298"/>
                  </a:lnTo>
                  <a:lnTo>
                    <a:pt x="389" y="276"/>
                  </a:lnTo>
                  <a:lnTo>
                    <a:pt x="523" y="161"/>
                  </a:lnTo>
                  <a:lnTo>
                    <a:pt x="523" y="161"/>
                  </a:lnTo>
                  <a:close/>
                  <a:moveTo>
                    <a:pt x="520" y="159"/>
                  </a:moveTo>
                  <a:lnTo>
                    <a:pt x="520" y="159"/>
                  </a:lnTo>
                  <a:lnTo>
                    <a:pt x="383" y="268"/>
                  </a:lnTo>
                  <a:lnTo>
                    <a:pt x="346" y="244"/>
                  </a:lnTo>
                  <a:lnTo>
                    <a:pt x="346" y="244"/>
                  </a:lnTo>
                  <a:lnTo>
                    <a:pt x="346" y="242"/>
                  </a:lnTo>
                  <a:lnTo>
                    <a:pt x="351" y="236"/>
                  </a:lnTo>
                  <a:lnTo>
                    <a:pt x="378" y="215"/>
                  </a:lnTo>
                  <a:lnTo>
                    <a:pt x="386" y="207"/>
                  </a:lnTo>
                  <a:lnTo>
                    <a:pt x="389" y="204"/>
                  </a:lnTo>
                  <a:lnTo>
                    <a:pt x="391" y="204"/>
                  </a:lnTo>
                  <a:lnTo>
                    <a:pt x="407" y="204"/>
                  </a:lnTo>
                  <a:lnTo>
                    <a:pt x="410" y="204"/>
                  </a:lnTo>
                  <a:lnTo>
                    <a:pt x="413" y="201"/>
                  </a:lnTo>
                  <a:lnTo>
                    <a:pt x="415" y="201"/>
                  </a:lnTo>
                  <a:lnTo>
                    <a:pt x="421" y="199"/>
                  </a:lnTo>
                  <a:lnTo>
                    <a:pt x="429" y="193"/>
                  </a:lnTo>
                  <a:lnTo>
                    <a:pt x="432" y="191"/>
                  </a:lnTo>
                  <a:lnTo>
                    <a:pt x="437" y="185"/>
                  </a:lnTo>
                  <a:lnTo>
                    <a:pt x="442" y="183"/>
                  </a:lnTo>
                  <a:lnTo>
                    <a:pt x="448" y="177"/>
                  </a:lnTo>
                  <a:lnTo>
                    <a:pt x="450" y="172"/>
                  </a:lnTo>
                  <a:lnTo>
                    <a:pt x="450" y="169"/>
                  </a:lnTo>
                  <a:lnTo>
                    <a:pt x="456" y="153"/>
                  </a:lnTo>
                  <a:lnTo>
                    <a:pt x="496" y="116"/>
                  </a:lnTo>
                  <a:lnTo>
                    <a:pt x="520" y="159"/>
                  </a:lnTo>
                  <a:lnTo>
                    <a:pt x="520" y="159"/>
                  </a:lnTo>
                  <a:close/>
                  <a:moveTo>
                    <a:pt x="177" y="207"/>
                  </a:moveTo>
                  <a:lnTo>
                    <a:pt x="174" y="209"/>
                  </a:lnTo>
                  <a:lnTo>
                    <a:pt x="169" y="212"/>
                  </a:lnTo>
                  <a:lnTo>
                    <a:pt x="166" y="215"/>
                  </a:lnTo>
                  <a:lnTo>
                    <a:pt x="163" y="217"/>
                  </a:lnTo>
                  <a:lnTo>
                    <a:pt x="161" y="220"/>
                  </a:lnTo>
                  <a:lnTo>
                    <a:pt x="161" y="226"/>
                  </a:lnTo>
                  <a:lnTo>
                    <a:pt x="158" y="231"/>
                  </a:lnTo>
                  <a:lnTo>
                    <a:pt x="158" y="234"/>
                  </a:lnTo>
                  <a:lnTo>
                    <a:pt x="158" y="236"/>
                  </a:lnTo>
                  <a:lnTo>
                    <a:pt x="158" y="239"/>
                  </a:lnTo>
                  <a:lnTo>
                    <a:pt x="158" y="242"/>
                  </a:lnTo>
                  <a:lnTo>
                    <a:pt x="158" y="244"/>
                  </a:lnTo>
                  <a:lnTo>
                    <a:pt x="161" y="247"/>
                  </a:lnTo>
                  <a:lnTo>
                    <a:pt x="161" y="247"/>
                  </a:lnTo>
                  <a:lnTo>
                    <a:pt x="161" y="247"/>
                  </a:lnTo>
                  <a:lnTo>
                    <a:pt x="161" y="250"/>
                  </a:lnTo>
                  <a:lnTo>
                    <a:pt x="163" y="250"/>
                  </a:lnTo>
                  <a:lnTo>
                    <a:pt x="163" y="250"/>
                  </a:lnTo>
                  <a:lnTo>
                    <a:pt x="163" y="250"/>
                  </a:lnTo>
                  <a:lnTo>
                    <a:pt x="163" y="250"/>
                  </a:lnTo>
                  <a:lnTo>
                    <a:pt x="166" y="250"/>
                  </a:lnTo>
                  <a:lnTo>
                    <a:pt x="166" y="250"/>
                  </a:lnTo>
                  <a:lnTo>
                    <a:pt x="166" y="250"/>
                  </a:lnTo>
                  <a:lnTo>
                    <a:pt x="166" y="250"/>
                  </a:lnTo>
                  <a:lnTo>
                    <a:pt x="169" y="250"/>
                  </a:lnTo>
                  <a:lnTo>
                    <a:pt x="169" y="250"/>
                  </a:lnTo>
                  <a:lnTo>
                    <a:pt x="169" y="250"/>
                  </a:lnTo>
                  <a:lnTo>
                    <a:pt x="169" y="250"/>
                  </a:lnTo>
                  <a:lnTo>
                    <a:pt x="169" y="250"/>
                  </a:lnTo>
                  <a:lnTo>
                    <a:pt x="172" y="250"/>
                  </a:lnTo>
                  <a:lnTo>
                    <a:pt x="172" y="247"/>
                  </a:lnTo>
                  <a:lnTo>
                    <a:pt x="172" y="247"/>
                  </a:lnTo>
                  <a:lnTo>
                    <a:pt x="172" y="247"/>
                  </a:lnTo>
                  <a:lnTo>
                    <a:pt x="172" y="247"/>
                  </a:lnTo>
                  <a:lnTo>
                    <a:pt x="172" y="244"/>
                  </a:lnTo>
                  <a:lnTo>
                    <a:pt x="172" y="242"/>
                  </a:lnTo>
                  <a:lnTo>
                    <a:pt x="172" y="242"/>
                  </a:lnTo>
                  <a:lnTo>
                    <a:pt x="174" y="236"/>
                  </a:lnTo>
                  <a:lnTo>
                    <a:pt x="172" y="228"/>
                  </a:lnTo>
                  <a:lnTo>
                    <a:pt x="172" y="226"/>
                  </a:lnTo>
                  <a:lnTo>
                    <a:pt x="172" y="226"/>
                  </a:lnTo>
                  <a:lnTo>
                    <a:pt x="177" y="207"/>
                  </a:lnTo>
                  <a:lnTo>
                    <a:pt x="177" y="207"/>
                  </a:lnTo>
                  <a:lnTo>
                    <a:pt x="177" y="207"/>
                  </a:lnTo>
                  <a:close/>
                  <a:moveTo>
                    <a:pt x="252" y="239"/>
                  </a:moveTo>
                  <a:lnTo>
                    <a:pt x="249" y="242"/>
                  </a:lnTo>
                  <a:lnTo>
                    <a:pt x="247" y="244"/>
                  </a:lnTo>
                  <a:lnTo>
                    <a:pt x="244" y="244"/>
                  </a:lnTo>
                  <a:lnTo>
                    <a:pt x="241" y="247"/>
                  </a:lnTo>
                  <a:lnTo>
                    <a:pt x="239" y="250"/>
                  </a:lnTo>
                  <a:lnTo>
                    <a:pt x="236" y="255"/>
                  </a:lnTo>
                  <a:lnTo>
                    <a:pt x="236" y="258"/>
                  </a:lnTo>
                  <a:lnTo>
                    <a:pt x="233" y="260"/>
                  </a:lnTo>
                  <a:lnTo>
                    <a:pt x="233" y="266"/>
                  </a:lnTo>
                  <a:lnTo>
                    <a:pt x="231" y="268"/>
                  </a:lnTo>
                  <a:lnTo>
                    <a:pt x="231" y="268"/>
                  </a:lnTo>
                  <a:lnTo>
                    <a:pt x="231" y="271"/>
                  </a:lnTo>
                  <a:lnTo>
                    <a:pt x="233" y="274"/>
                  </a:lnTo>
                  <a:lnTo>
                    <a:pt x="233" y="279"/>
                  </a:lnTo>
                  <a:lnTo>
                    <a:pt x="233" y="282"/>
                  </a:lnTo>
                  <a:lnTo>
                    <a:pt x="236" y="282"/>
                  </a:lnTo>
                  <a:lnTo>
                    <a:pt x="236" y="282"/>
                  </a:lnTo>
                  <a:lnTo>
                    <a:pt x="236" y="282"/>
                  </a:lnTo>
                  <a:lnTo>
                    <a:pt x="236" y="285"/>
                  </a:lnTo>
                  <a:lnTo>
                    <a:pt x="236" y="285"/>
                  </a:lnTo>
                  <a:lnTo>
                    <a:pt x="239" y="285"/>
                  </a:lnTo>
                  <a:lnTo>
                    <a:pt x="239" y="285"/>
                  </a:lnTo>
                  <a:lnTo>
                    <a:pt x="239" y="285"/>
                  </a:lnTo>
                  <a:lnTo>
                    <a:pt x="241" y="285"/>
                  </a:lnTo>
                  <a:lnTo>
                    <a:pt x="241" y="285"/>
                  </a:lnTo>
                  <a:lnTo>
                    <a:pt x="241" y="285"/>
                  </a:lnTo>
                  <a:lnTo>
                    <a:pt x="241" y="285"/>
                  </a:lnTo>
                  <a:lnTo>
                    <a:pt x="244" y="285"/>
                  </a:lnTo>
                  <a:lnTo>
                    <a:pt x="244" y="285"/>
                  </a:lnTo>
                  <a:lnTo>
                    <a:pt x="244" y="285"/>
                  </a:lnTo>
                  <a:lnTo>
                    <a:pt x="244" y="285"/>
                  </a:lnTo>
                  <a:lnTo>
                    <a:pt x="244" y="282"/>
                  </a:lnTo>
                  <a:lnTo>
                    <a:pt x="244" y="282"/>
                  </a:lnTo>
                  <a:lnTo>
                    <a:pt x="247" y="282"/>
                  </a:lnTo>
                  <a:lnTo>
                    <a:pt x="247" y="279"/>
                  </a:lnTo>
                  <a:lnTo>
                    <a:pt x="247" y="279"/>
                  </a:lnTo>
                  <a:lnTo>
                    <a:pt x="247" y="276"/>
                  </a:lnTo>
                  <a:lnTo>
                    <a:pt x="247" y="276"/>
                  </a:lnTo>
                  <a:lnTo>
                    <a:pt x="247" y="260"/>
                  </a:lnTo>
                  <a:lnTo>
                    <a:pt x="252" y="239"/>
                  </a:lnTo>
                  <a:lnTo>
                    <a:pt x="252" y="239"/>
                  </a:lnTo>
                  <a:lnTo>
                    <a:pt x="252" y="239"/>
                  </a:lnTo>
                  <a:close/>
                  <a:moveTo>
                    <a:pt x="273" y="180"/>
                  </a:moveTo>
                  <a:lnTo>
                    <a:pt x="244" y="191"/>
                  </a:lnTo>
                  <a:lnTo>
                    <a:pt x="241" y="191"/>
                  </a:lnTo>
                  <a:lnTo>
                    <a:pt x="239" y="193"/>
                  </a:lnTo>
                  <a:lnTo>
                    <a:pt x="231" y="199"/>
                  </a:lnTo>
                  <a:lnTo>
                    <a:pt x="225" y="204"/>
                  </a:lnTo>
                  <a:lnTo>
                    <a:pt x="222" y="209"/>
                  </a:lnTo>
                  <a:lnTo>
                    <a:pt x="222" y="212"/>
                  </a:lnTo>
                  <a:lnTo>
                    <a:pt x="220" y="215"/>
                  </a:lnTo>
                  <a:lnTo>
                    <a:pt x="220" y="217"/>
                  </a:lnTo>
                  <a:lnTo>
                    <a:pt x="220" y="220"/>
                  </a:lnTo>
                  <a:lnTo>
                    <a:pt x="220" y="220"/>
                  </a:lnTo>
                  <a:lnTo>
                    <a:pt x="220" y="223"/>
                  </a:lnTo>
                  <a:lnTo>
                    <a:pt x="220" y="223"/>
                  </a:lnTo>
                  <a:lnTo>
                    <a:pt x="220" y="223"/>
                  </a:lnTo>
                  <a:lnTo>
                    <a:pt x="220" y="223"/>
                  </a:lnTo>
                  <a:lnTo>
                    <a:pt x="220" y="226"/>
                  </a:lnTo>
                  <a:lnTo>
                    <a:pt x="220" y="226"/>
                  </a:lnTo>
                  <a:lnTo>
                    <a:pt x="220" y="226"/>
                  </a:lnTo>
                  <a:lnTo>
                    <a:pt x="220" y="226"/>
                  </a:lnTo>
                  <a:lnTo>
                    <a:pt x="222" y="228"/>
                  </a:lnTo>
                  <a:lnTo>
                    <a:pt x="222" y="228"/>
                  </a:lnTo>
                  <a:lnTo>
                    <a:pt x="222" y="231"/>
                  </a:lnTo>
                  <a:lnTo>
                    <a:pt x="222" y="231"/>
                  </a:lnTo>
                  <a:lnTo>
                    <a:pt x="225" y="231"/>
                  </a:lnTo>
                  <a:lnTo>
                    <a:pt x="225" y="231"/>
                  </a:lnTo>
                  <a:lnTo>
                    <a:pt x="225" y="231"/>
                  </a:lnTo>
                  <a:lnTo>
                    <a:pt x="228" y="231"/>
                  </a:lnTo>
                  <a:lnTo>
                    <a:pt x="228" y="231"/>
                  </a:lnTo>
                  <a:lnTo>
                    <a:pt x="228" y="231"/>
                  </a:lnTo>
                  <a:lnTo>
                    <a:pt x="231" y="231"/>
                  </a:lnTo>
                  <a:lnTo>
                    <a:pt x="231" y="228"/>
                  </a:lnTo>
                  <a:lnTo>
                    <a:pt x="233" y="228"/>
                  </a:lnTo>
                  <a:lnTo>
                    <a:pt x="233" y="226"/>
                  </a:lnTo>
                  <a:lnTo>
                    <a:pt x="236" y="226"/>
                  </a:lnTo>
                  <a:lnTo>
                    <a:pt x="236" y="226"/>
                  </a:lnTo>
                  <a:lnTo>
                    <a:pt x="239" y="220"/>
                  </a:lnTo>
                  <a:lnTo>
                    <a:pt x="241" y="212"/>
                  </a:lnTo>
                  <a:lnTo>
                    <a:pt x="241" y="209"/>
                  </a:lnTo>
                  <a:lnTo>
                    <a:pt x="244" y="204"/>
                  </a:lnTo>
                  <a:lnTo>
                    <a:pt x="247" y="201"/>
                  </a:lnTo>
                  <a:lnTo>
                    <a:pt x="247" y="201"/>
                  </a:lnTo>
                  <a:lnTo>
                    <a:pt x="249" y="199"/>
                  </a:lnTo>
                  <a:lnTo>
                    <a:pt x="252" y="196"/>
                  </a:lnTo>
                  <a:lnTo>
                    <a:pt x="265" y="188"/>
                  </a:lnTo>
                  <a:lnTo>
                    <a:pt x="268" y="185"/>
                  </a:lnTo>
                  <a:lnTo>
                    <a:pt x="271" y="183"/>
                  </a:lnTo>
                  <a:lnTo>
                    <a:pt x="273" y="180"/>
                  </a:lnTo>
                  <a:lnTo>
                    <a:pt x="273" y="180"/>
                  </a:lnTo>
                  <a:close/>
                  <a:moveTo>
                    <a:pt x="381" y="199"/>
                  </a:moveTo>
                  <a:lnTo>
                    <a:pt x="359" y="191"/>
                  </a:lnTo>
                  <a:lnTo>
                    <a:pt x="354" y="188"/>
                  </a:lnTo>
                  <a:lnTo>
                    <a:pt x="351" y="185"/>
                  </a:lnTo>
                  <a:lnTo>
                    <a:pt x="316" y="217"/>
                  </a:lnTo>
                  <a:lnTo>
                    <a:pt x="338" y="236"/>
                  </a:lnTo>
                  <a:lnTo>
                    <a:pt x="381" y="199"/>
                  </a:lnTo>
                  <a:lnTo>
                    <a:pt x="381" y="199"/>
                  </a:lnTo>
                  <a:lnTo>
                    <a:pt x="381" y="199"/>
                  </a:lnTo>
                  <a:close/>
                  <a:moveTo>
                    <a:pt x="348" y="0"/>
                  </a:moveTo>
                  <a:lnTo>
                    <a:pt x="287" y="30"/>
                  </a:lnTo>
                  <a:lnTo>
                    <a:pt x="362" y="137"/>
                  </a:lnTo>
                  <a:lnTo>
                    <a:pt x="367" y="140"/>
                  </a:lnTo>
                  <a:lnTo>
                    <a:pt x="370" y="134"/>
                  </a:lnTo>
                  <a:lnTo>
                    <a:pt x="370" y="132"/>
                  </a:lnTo>
                  <a:lnTo>
                    <a:pt x="373" y="132"/>
                  </a:lnTo>
                  <a:lnTo>
                    <a:pt x="373" y="129"/>
                  </a:lnTo>
                  <a:lnTo>
                    <a:pt x="375" y="126"/>
                  </a:lnTo>
                  <a:lnTo>
                    <a:pt x="383" y="124"/>
                  </a:lnTo>
                  <a:lnTo>
                    <a:pt x="389" y="121"/>
                  </a:lnTo>
                  <a:lnTo>
                    <a:pt x="391" y="121"/>
                  </a:lnTo>
                  <a:lnTo>
                    <a:pt x="397" y="118"/>
                  </a:lnTo>
                  <a:lnTo>
                    <a:pt x="397" y="118"/>
                  </a:lnTo>
                  <a:lnTo>
                    <a:pt x="399" y="118"/>
                  </a:lnTo>
                  <a:lnTo>
                    <a:pt x="402" y="121"/>
                  </a:lnTo>
                  <a:lnTo>
                    <a:pt x="402" y="121"/>
                  </a:lnTo>
                  <a:lnTo>
                    <a:pt x="405" y="121"/>
                  </a:lnTo>
                  <a:lnTo>
                    <a:pt x="410" y="124"/>
                  </a:lnTo>
                  <a:lnTo>
                    <a:pt x="410" y="126"/>
                  </a:lnTo>
                  <a:lnTo>
                    <a:pt x="413" y="129"/>
                  </a:lnTo>
                  <a:lnTo>
                    <a:pt x="415" y="132"/>
                  </a:lnTo>
                  <a:lnTo>
                    <a:pt x="418" y="137"/>
                  </a:lnTo>
                  <a:lnTo>
                    <a:pt x="418" y="140"/>
                  </a:lnTo>
                  <a:lnTo>
                    <a:pt x="418" y="145"/>
                  </a:lnTo>
                  <a:lnTo>
                    <a:pt x="418" y="148"/>
                  </a:lnTo>
                  <a:lnTo>
                    <a:pt x="418" y="150"/>
                  </a:lnTo>
                  <a:lnTo>
                    <a:pt x="418" y="153"/>
                  </a:lnTo>
                  <a:lnTo>
                    <a:pt x="418" y="156"/>
                  </a:lnTo>
                  <a:lnTo>
                    <a:pt x="415" y="159"/>
                  </a:lnTo>
                  <a:lnTo>
                    <a:pt x="415" y="161"/>
                  </a:lnTo>
                  <a:lnTo>
                    <a:pt x="415" y="161"/>
                  </a:lnTo>
                  <a:lnTo>
                    <a:pt x="413" y="164"/>
                  </a:lnTo>
                  <a:lnTo>
                    <a:pt x="410" y="164"/>
                  </a:lnTo>
                  <a:lnTo>
                    <a:pt x="410" y="167"/>
                  </a:lnTo>
                  <a:lnTo>
                    <a:pt x="405" y="169"/>
                  </a:lnTo>
                  <a:lnTo>
                    <a:pt x="402" y="169"/>
                  </a:lnTo>
                  <a:lnTo>
                    <a:pt x="399" y="169"/>
                  </a:lnTo>
                  <a:lnTo>
                    <a:pt x="397" y="169"/>
                  </a:lnTo>
                  <a:lnTo>
                    <a:pt x="391" y="169"/>
                  </a:lnTo>
                  <a:lnTo>
                    <a:pt x="386" y="169"/>
                  </a:lnTo>
                  <a:lnTo>
                    <a:pt x="370" y="159"/>
                  </a:lnTo>
                  <a:lnTo>
                    <a:pt x="354" y="180"/>
                  </a:lnTo>
                  <a:lnTo>
                    <a:pt x="359" y="185"/>
                  </a:lnTo>
                  <a:lnTo>
                    <a:pt x="367" y="191"/>
                  </a:lnTo>
                  <a:lnTo>
                    <a:pt x="375" y="193"/>
                  </a:lnTo>
                  <a:lnTo>
                    <a:pt x="381" y="196"/>
                  </a:lnTo>
                  <a:lnTo>
                    <a:pt x="389" y="196"/>
                  </a:lnTo>
                  <a:lnTo>
                    <a:pt x="397" y="196"/>
                  </a:lnTo>
                  <a:lnTo>
                    <a:pt x="402" y="196"/>
                  </a:lnTo>
                  <a:lnTo>
                    <a:pt x="410" y="196"/>
                  </a:lnTo>
                  <a:lnTo>
                    <a:pt x="415" y="193"/>
                  </a:lnTo>
                  <a:lnTo>
                    <a:pt x="418" y="193"/>
                  </a:lnTo>
                  <a:lnTo>
                    <a:pt x="424" y="191"/>
                  </a:lnTo>
                  <a:lnTo>
                    <a:pt x="426" y="188"/>
                  </a:lnTo>
                  <a:lnTo>
                    <a:pt x="432" y="185"/>
                  </a:lnTo>
                  <a:lnTo>
                    <a:pt x="434" y="180"/>
                  </a:lnTo>
                  <a:lnTo>
                    <a:pt x="440" y="177"/>
                  </a:lnTo>
                  <a:lnTo>
                    <a:pt x="442" y="169"/>
                  </a:lnTo>
                  <a:lnTo>
                    <a:pt x="445" y="167"/>
                  </a:lnTo>
                  <a:lnTo>
                    <a:pt x="445" y="161"/>
                  </a:lnTo>
                  <a:lnTo>
                    <a:pt x="448" y="153"/>
                  </a:lnTo>
                  <a:lnTo>
                    <a:pt x="448" y="145"/>
                  </a:lnTo>
                  <a:lnTo>
                    <a:pt x="445" y="137"/>
                  </a:lnTo>
                  <a:lnTo>
                    <a:pt x="445" y="132"/>
                  </a:lnTo>
                  <a:lnTo>
                    <a:pt x="442" y="126"/>
                  </a:lnTo>
                  <a:lnTo>
                    <a:pt x="440" y="121"/>
                  </a:lnTo>
                  <a:lnTo>
                    <a:pt x="437" y="113"/>
                  </a:lnTo>
                  <a:lnTo>
                    <a:pt x="432" y="110"/>
                  </a:lnTo>
                  <a:lnTo>
                    <a:pt x="429" y="108"/>
                  </a:lnTo>
                  <a:lnTo>
                    <a:pt x="424" y="102"/>
                  </a:lnTo>
                  <a:lnTo>
                    <a:pt x="418" y="100"/>
                  </a:lnTo>
                  <a:lnTo>
                    <a:pt x="410" y="97"/>
                  </a:lnTo>
                  <a:lnTo>
                    <a:pt x="397" y="94"/>
                  </a:lnTo>
                  <a:lnTo>
                    <a:pt x="394" y="91"/>
                  </a:lnTo>
                  <a:lnTo>
                    <a:pt x="391" y="91"/>
                  </a:lnTo>
                  <a:lnTo>
                    <a:pt x="389" y="91"/>
                  </a:lnTo>
                  <a:lnTo>
                    <a:pt x="389" y="89"/>
                  </a:lnTo>
                  <a:lnTo>
                    <a:pt x="389" y="89"/>
                  </a:lnTo>
                  <a:lnTo>
                    <a:pt x="348" y="0"/>
                  </a:lnTo>
                  <a:lnTo>
                    <a:pt x="348" y="0"/>
                  </a:lnTo>
                  <a:lnTo>
                    <a:pt x="348" y="0"/>
                  </a:lnTo>
                  <a:close/>
                  <a:moveTo>
                    <a:pt x="348" y="132"/>
                  </a:moveTo>
                  <a:lnTo>
                    <a:pt x="284" y="191"/>
                  </a:lnTo>
                  <a:lnTo>
                    <a:pt x="311" y="212"/>
                  </a:lnTo>
                  <a:lnTo>
                    <a:pt x="346" y="180"/>
                  </a:lnTo>
                  <a:lnTo>
                    <a:pt x="343" y="177"/>
                  </a:lnTo>
                  <a:lnTo>
                    <a:pt x="343" y="175"/>
                  </a:lnTo>
                  <a:lnTo>
                    <a:pt x="340" y="172"/>
                  </a:lnTo>
                  <a:lnTo>
                    <a:pt x="340" y="172"/>
                  </a:lnTo>
                  <a:lnTo>
                    <a:pt x="340" y="167"/>
                  </a:lnTo>
                  <a:lnTo>
                    <a:pt x="340" y="164"/>
                  </a:lnTo>
                  <a:lnTo>
                    <a:pt x="340" y="161"/>
                  </a:lnTo>
                  <a:lnTo>
                    <a:pt x="340" y="159"/>
                  </a:lnTo>
                  <a:lnTo>
                    <a:pt x="346" y="140"/>
                  </a:lnTo>
                  <a:lnTo>
                    <a:pt x="346" y="134"/>
                  </a:lnTo>
                  <a:lnTo>
                    <a:pt x="348" y="132"/>
                  </a:lnTo>
                  <a:lnTo>
                    <a:pt x="348" y="132"/>
                  </a:lnTo>
                  <a:close/>
                  <a:moveTo>
                    <a:pt x="268" y="161"/>
                  </a:moveTo>
                  <a:lnTo>
                    <a:pt x="255" y="164"/>
                  </a:lnTo>
                  <a:lnTo>
                    <a:pt x="247" y="167"/>
                  </a:lnTo>
                  <a:lnTo>
                    <a:pt x="244" y="167"/>
                  </a:lnTo>
                  <a:lnTo>
                    <a:pt x="241" y="169"/>
                  </a:lnTo>
                  <a:lnTo>
                    <a:pt x="239" y="169"/>
                  </a:lnTo>
                  <a:lnTo>
                    <a:pt x="239" y="169"/>
                  </a:lnTo>
                  <a:lnTo>
                    <a:pt x="236" y="172"/>
                  </a:lnTo>
                  <a:lnTo>
                    <a:pt x="236" y="172"/>
                  </a:lnTo>
                  <a:lnTo>
                    <a:pt x="236" y="175"/>
                  </a:lnTo>
                  <a:lnTo>
                    <a:pt x="233" y="183"/>
                  </a:lnTo>
                  <a:lnTo>
                    <a:pt x="231" y="185"/>
                  </a:lnTo>
                  <a:lnTo>
                    <a:pt x="231" y="188"/>
                  </a:lnTo>
                  <a:lnTo>
                    <a:pt x="228" y="188"/>
                  </a:lnTo>
                  <a:lnTo>
                    <a:pt x="228" y="188"/>
                  </a:lnTo>
                  <a:lnTo>
                    <a:pt x="228" y="191"/>
                  </a:lnTo>
                  <a:lnTo>
                    <a:pt x="225" y="191"/>
                  </a:lnTo>
                  <a:lnTo>
                    <a:pt x="225" y="191"/>
                  </a:lnTo>
                  <a:lnTo>
                    <a:pt x="225" y="191"/>
                  </a:lnTo>
                  <a:lnTo>
                    <a:pt x="222" y="191"/>
                  </a:lnTo>
                  <a:lnTo>
                    <a:pt x="222" y="191"/>
                  </a:lnTo>
                  <a:lnTo>
                    <a:pt x="217" y="185"/>
                  </a:lnTo>
                  <a:lnTo>
                    <a:pt x="214" y="183"/>
                  </a:lnTo>
                  <a:lnTo>
                    <a:pt x="214" y="183"/>
                  </a:lnTo>
                  <a:lnTo>
                    <a:pt x="214" y="180"/>
                  </a:lnTo>
                  <a:lnTo>
                    <a:pt x="214" y="180"/>
                  </a:lnTo>
                  <a:lnTo>
                    <a:pt x="214" y="177"/>
                  </a:lnTo>
                  <a:lnTo>
                    <a:pt x="214" y="177"/>
                  </a:lnTo>
                  <a:lnTo>
                    <a:pt x="214" y="175"/>
                  </a:lnTo>
                  <a:lnTo>
                    <a:pt x="214" y="175"/>
                  </a:lnTo>
                  <a:lnTo>
                    <a:pt x="217" y="175"/>
                  </a:lnTo>
                  <a:lnTo>
                    <a:pt x="217" y="172"/>
                  </a:lnTo>
                  <a:lnTo>
                    <a:pt x="217" y="172"/>
                  </a:lnTo>
                  <a:lnTo>
                    <a:pt x="220" y="169"/>
                  </a:lnTo>
                  <a:lnTo>
                    <a:pt x="222" y="169"/>
                  </a:lnTo>
                  <a:lnTo>
                    <a:pt x="222" y="167"/>
                  </a:lnTo>
                  <a:lnTo>
                    <a:pt x="225" y="164"/>
                  </a:lnTo>
                  <a:lnTo>
                    <a:pt x="233" y="161"/>
                  </a:lnTo>
                  <a:lnTo>
                    <a:pt x="239" y="159"/>
                  </a:lnTo>
                  <a:lnTo>
                    <a:pt x="244" y="159"/>
                  </a:lnTo>
                  <a:lnTo>
                    <a:pt x="252" y="159"/>
                  </a:lnTo>
                  <a:lnTo>
                    <a:pt x="257" y="159"/>
                  </a:lnTo>
                  <a:lnTo>
                    <a:pt x="263" y="159"/>
                  </a:lnTo>
                  <a:lnTo>
                    <a:pt x="263" y="159"/>
                  </a:lnTo>
                  <a:lnTo>
                    <a:pt x="265" y="159"/>
                  </a:lnTo>
                  <a:lnTo>
                    <a:pt x="268" y="159"/>
                  </a:lnTo>
                  <a:lnTo>
                    <a:pt x="268" y="159"/>
                  </a:lnTo>
                  <a:lnTo>
                    <a:pt x="268" y="161"/>
                  </a:lnTo>
                  <a:lnTo>
                    <a:pt x="268" y="161"/>
                  </a:lnTo>
                  <a:close/>
                  <a:moveTo>
                    <a:pt x="450" y="148"/>
                  </a:moveTo>
                  <a:lnTo>
                    <a:pt x="493" y="110"/>
                  </a:lnTo>
                  <a:lnTo>
                    <a:pt x="474" y="78"/>
                  </a:lnTo>
                  <a:lnTo>
                    <a:pt x="440" y="108"/>
                  </a:lnTo>
                  <a:lnTo>
                    <a:pt x="442" y="113"/>
                  </a:lnTo>
                  <a:lnTo>
                    <a:pt x="445" y="121"/>
                  </a:lnTo>
                  <a:lnTo>
                    <a:pt x="448" y="129"/>
                  </a:lnTo>
                  <a:lnTo>
                    <a:pt x="450" y="148"/>
                  </a:lnTo>
                  <a:lnTo>
                    <a:pt x="450" y="148"/>
                  </a:lnTo>
                  <a:close/>
                  <a:moveTo>
                    <a:pt x="469" y="75"/>
                  </a:moveTo>
                  <a:lnTo>
                    <a:pt x="469" y="75"/>
                  </a:lnTo>
                  <a:lnTo>
                    <a:pt x="434" y="102"/>
                  </a:lnTo>
                  <a:lnTo>
                    <a:pt x="415" y="91"/>
                  </a:lnTo>
                  <a:lnTo>
                    <a:pt x="407" y="89"/>
                  </a:lnTo>
                  <a:lnTo>
                    <a:pt x="402" y="89"/>
                  </a:lnTo>
                  <a:lnTo>
                    <a:pt x="399" y="89"/>
                  </a:lnTo>
                  <a:lnTo>
                    <a:pt x="394" y="86"/>
                  </a:lnTo>
                  <a:lnTo>
                    <a:pt x="453" y="41"/>
                  </a:lnTo>
                  <a:lnTo>
                    <a:pt x="469" y="75"/>
                  </a:lnTo>
                  <a:lnTo>
                    <a:pt x="469" y="75"/>
                  </a:lnTo>
                  <a:close/>
                  <a:moveTo>
                    <a:pt x="212" y="537"/>
                  </a:moveTo>
                  <a:lnTo>
                    <a:pt x="212" y="413"/>
                  </a:lnTo>
                  <a:lnTo>
                    <a:pt x="212" y="402"/>
                  </a:lnTo>
                  <a:lnTo>
                    <a:pt x="212" y="397"/>
                  </a:lnTo>
                  <a:lnTo>
                    <a:pt x="212" y="394"/>
                  </a:lnTo>
                  <a:lnTo>
                    <a:pt x="209" y="389"/>
                  </a:lnTo>
                  <a:lnTo>
                    <a:pt x="209" y="389"/>
                  </a:lnTo>
                  <a:lnTo>
                    <a:pt x="206" y="386"/>
                  </a:lnTo>
                  <a:lnTo>
                    <a:pt x="206" y="384"/>
                  </a:lnTo>
                  <a:lnTo>
                    <a:pt x="204" y="381"/>
                  </a:lnTo>
                  <a:lnTo>
                    <a:pt x="204" y="381"/>
                  </a:lnTo>
                  <a:lnTo>
                    <a:pt x="201" y="381"/>
                  </a:lnTo>
                  <a:lnTo>
                    <a:pt x="201" y="378"/>
                  </a:lnTo>
                  <a:lnTo>
                    <a:pt x="198" y="378"/>
                  </a:lnTo>
                  <a:lnTo>
                    <a:pt x="196" y="378"/>
                  </a:lnTo>
                  <a:lnTo>
                    <a:pt x="188" y="376"/>
                  </a:lnTo>
                  <a:lnTo>
                    <a:pt x="169" y="373"/>
                  </a:lnTo>
                  <a:lnTo>
                    <a:pt x="29" y="373"/>
                  </a:lnTo>
                  <a:lnTo>
                    <a:pt x="24" y="373"/>
                  </a:lnTo>
                  <a:lnTo>
                    <a:pt x="19" y="373"/>
                  </a:lnTo>
                  <a:lnTo>
                    <a:pt x="16" y="376"/>
                  </a:lnTo>
                  <a:lnTo>
                    <a:pt x="13" y="376"/>
                  </a:lnTo>
                  <a:lnTo>
                    <a:pt x="11" y="378"/>
                  </a:lnTo>
                  <a:lnTo>
                    <a:pt x="8" y="378"/>
                  </a:lnTo>
                  <a:lnTo>
                    <a:pt x="8" y="381"/>
                  </a:lnTo>
                  <a:lnTo>
                    <a:pt x="5" y="381"/>
                  </a:lnTo>
                  <a:lnTo>
                    <a:pt x="3" y="384"/>
                  </a:lnTo>
                  <a:lnTo>
                    <a:pt x="3" y="389"/>
                  </a:lnTo>
                  <a:lnTo>
                    <a:pt x="0" y="392"/>
                  </a:lnTo>
                  <a:lnTo>
                    <a:pt x="0" y="397"/>
                  </a:lnTo>
                  <a:lnTo>
                    <a:pt x="0" y="400"/>
                  </a:lnTo>
                  <a:lnTo>
                    <a:pt x="0" y="537"/>
                  </a:lnTo>
                  <a:lnTo>
                    <a:pt x="43" y="537"/>
                  </a:lnTo>
                  <a:lnTo>
                    <a:pt x="43" y="429"/>
                  </a:lnTo>
                  <a:lnTo>
                    <a:pt x="51" y="429"/>
                  </a:lnTo>
                  <a:lnTo>
                    <a:pt x="51" y="537"/>
                  </a:lnTo>
                  <a:lnTo>
                    <a:pt x="166" y="537"/>
                  </a:lnTo>
                  <a:lnTo>
                    <a:pt x="166" y="432"/>
                  </a:lnTo>
                  <a:lnTo>
                    <a:pt x="166" y="432"/>
                  </a:lnTo>
                  <a:lnTo>
                    <a:pt x="166" y="432"/>
                  </a:lnTo>
                  <a:lnTo>
                    <a:pt x="166" y="429"/>
                  </a:lnTo>
                  <a:lnTo>
                    <a:pt x="166" y="429"/>
                  </a:lnTo>
                  <a:lnTo>
                    <a:pt x="166" y="429"/>
                  </a:lnTo>
                  <a:lnTo>
                    <a:pt x="169" y="429"/>
                  </a:lnTo>
                  <a:lnTo>
                    <a:pt x="169" y="429"/>
                  </a:lnTo>
                  <a:lnTo>
                    <a:pt x="169" y="427"/>
                  </a:lnTo>
                  <a:lnTo>
                    <a:pt x="169" y="427"/>
                  </a:lnTo>
                  <a:lnTo>
                    <a:pt x="169" y="427"/>
                  </a:lnTo>
                  <a:lnTo>
                    <a:pt x="169" y="427"/>
                  </a:lnTo>
                  <a:lnTo>
                    <a:pt x="172" y="427"/>
                  </a:lnTo>
                  <a:lnTo>
                    <a:pt x="172" y="427"/>
                  </a:lnTo>
                  <a:lnTo>
                    <a:pt x="172" y="427"/>
                  </a:lnTo>
                  <a:lnTo>
                    <a:pt x="172" y="427"/>
                  </a:lnTo>
                  <a:lnTo>
                    <a:pt x="172" y="427"/>
                  </a:lnTo>
                  <a:lnTo>
                    <a:pt x="172" y="427"/>
                  </a:lnTo>
                  <a:lnTo>
                    <a:pt x="172" y="429"/>
                  </a:lnTo>
                  <a:lnTo>
                    <a:pt x="172" y="429"/>
                  </a:lnTo>
                  <a:lnTo>
                    <a:pt x="172" y="429"/>
                  </a:lnTo>
                  <a:lnTo>
                    <a:pt x="172" y="429"/>
                  </a:lnTo>
                  <a:lnTo>
                    <a:pt x="174" y="429"/>
                  </a:lnTo>
                  <a:lnTo>
                    <a:pt x="174" y="432"/>
                  </a:lnTo>
                  <a:lnTo>
                    <a:pt x="174" y="432"/>
                  </a:lnTo>
                  <a:lnTo>
                    <a:pt x="174" y="537"/>
                  </a:lnTo>
                  <a:lnTo>
                    <a:pt x="212" y="537"/>
                  </a:lnTo>
                  <a:lnTo>
                    <a:pt x="212" y="537"/>
                  </a:lnTo>
                  <a:close/>
                  <a:moveTo>
                    <a:pt x="96" y="349"/>
                  </a:moveTo>
                  <a:lnTo>
                    <a:pt x="102" y="349"/>
                  </a:lnTo>
                  <a:lnTo>
                    <a:pt x="107" y="349"/>
                  </a:lnTo>
                  <a:lnTo>
                    <a:pt x="113" y="346"/>
                  </a:lnTo>
                  <a:lnTo>
                    <a:pt x="115" y="346"/>
                  </a:lnTo>
                  <a:lnTo>
                    <a:pt x="118" y="346"/>
                  </a:lnTo>
                  <a:lnTo>
                    <a:pt x="123" y="344"/>
                  </a:lnTo>
                  <a:lnTo>
                    <a:pt x="129" y="341"/>
                  </a:lnTo>
                  <a:lnTo>
                    <a:pt x="131" y="338"/>
                  </a:lnTo>
                  <a:lnTo>
                    <a:pt x="134" y="335"/>
                  </a:lnTo>
                  <a:lnTo>
                    <a:pt x="137" y="333"/>
                  </a:lnTo>
                  <a:lnTo>
                    <a:pt x="137" y="330"/>
                  </a:lnTo>
                  <a:lnTo>
                    <a:pt x="139" y="325"/>
                  </a:lnTo>
                  <a:lnTo>
                    <a:pt x="142" y="319"/>
                  </a:lnTo>
                  <a:lnTo>
                    <a:pt x="142" y="317"/>
                  </a:lnTo>
                  <a:lnTo>
                    <a:pt x="142" y="311"/>
                  </a:lnTo>
                  <a:lnTo>
                    <a:pt x="142" y="306"/>
                  </a:lnTo>
                  <a:lnTo>
                    <a:pt x="142" y="303"/>
                  </a:lnTo>
                  <a:lnTo>
                    <a:pt x="142" y="298"/>
                  </a:lnTo>
                  <a:lnTo>
                    <a:pt x="139" y="293"/>
                  </a:lnTo>
                  <a:lnTo>
                    <a:pt x="137" y="287"/>
                  </a:lnTo>
                  <a:lnTo>
                    <a:pt x="137" y="285"/>
                  </a:lnTo>
                  <a:lnTo>
                    <a:pt x="131" y="279"/>
                  </a:lnTo>
                  <a:lnTo>
                    <a:pt x="126" y="276"/>
                  </a:lnTo>
                  <a:lnTo>
                    <a:pt x="123" y="274"/>
                  </a:lnTo>
                  <a:lnTo>
                    <a:pt x="118" y="271"/>
                  </a:lnTo>
                  <a:lnTo>
                    <a:pt x="113" y="268"/>
                  </a:lnTo>
                  <a:lnTo>
                    <a:pt x="105" y="268"/>
                  </a:lnTo>
                  <a:lnTo>
                    <a:pt x="96" y="268"/>
                  </a:lnTo>
                  <a:lnTo>
                    <a:pt x="91" y="268"/>
                  </a:lnTo>
                  <a:lnTo>
                    <a:pt x="86" y="271"/>
                  </a:lnTo>
                  <a:lnTo>
                    <a:pt x="78" y="274"/>
                  </a:lnTo>
                  <a:lnTo>
                    <a:pt x="75" y="276"/>
                  </a:lnTo>
                  <a:lnTo>
                    <a:pt x="72" y="276"/>
                  </a:lnTo>
                  <a:lnTo>
                    <a:pt x="67" y="282"/>
                  </a:lnTo>
                  <a:lnTo>
                    <a:pt x="62" y="287"/>
                  </a:lnTo>
                  <a:lnTo>
                    <a:pt x="59" y="293"/>
                  </a:lnTo>
                  <a:lnTo>
                    <a:pt x="59" y="298"/>
                  </a:lnTo>
                  <a:lnTo>
                    <a:pt x="56" y="306"/>
                  </a:lnTo>
                  <a:lnTo>
                    <a:pt x="56" y="311"/>
                  </a:lnTo>
                  <a:lnTo>
                    <a:pt x="59" y="314"/>
                  </a:lnTo>
                  <a:lnTo>
                    <a:pt x="59" y="319"/>
                  </a:lnTo>
                  <a:lnTo>
                    <a:pt x="62" y="322"/>
                  </a:lnTo>
                  <a:lnTo>
                    <a:pt x="62" y="327"/>
                  </a:lnTo>
                  <a:lnTo>
                    <a:pt x="64" y="330"/>
                  </a:lnTo>
                  <a:lnTo>
                    <a:pt x="70" y="335"/>
                  </a:lnTo>
                  <a:lnTo>
                    <a:pt x="72" y="338"/>
                  </a:lnTo>
                  <a:lnTo>
                    <a:pt x="78" y="341"/>
                  </a:lnTo>
                  <a:lnTo>
                    <a:pt x="83" y="344"/>
                  </a:lnTo>
                  <a:lnTo>
                    <a:pt x="88" y="346"/>
                  </a:lnTo>
                  <a:lnTo>
                    <a:pt x="96" y="34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66"/>
            <p:cNvSpPr>
              <a:spLocks noEditPoints="1"/>
            </p:cNvSpPr>
            <p:nvPr/>
          </p:nvSpPr>
          <p:spPr bwMode="auto">
            <a:xfrm>
              <a:off x="171" y="2256"/>
              <a:ext cx="1281" cy="1142"/>
            </a:xfrm>
            <a:custGeom>
              <a:avLst/>
              <a:gdLst>
                <a:gd name="T0" fmla="*/ 83 w 1281"/>
                <a:gd name="T1" fmla="*/ 1142 h 1142"/>
                <a:gd name="T2" fmla="*/ 1201 w 1281"/>
                <a:gd name="T3" fmla="*/ 1142 h 1142"/>
                <a:gd name="T4" fmla="*/ 1209 w 1281"/>
                <a:gd name="T5" fmla="*/ 1142 h 1142"/>
                <a:gd name="T6" fmla="*/ 1217 w 1281"/>
                <a:gd name="T7" fmla="*/ 1140 h 1142"/>
                <a:gd name="T8" fmla="*/ 1225 w 1281"/>
                <a:gd name="T9" fmla="*/ 1140 h 1142"/>
                <a:gd name="T10" fmla="*/ 1233 w 1281"/>
                <a:gd name="T11" fmla="*/ 1137 h 1142"/>
                <a:gd name="T12" fmla="*/ 1241 w 1281"/>
                <a:gd name="T13" fmla="*/ 1132 h 1142"/>
                <a:gd name="T14" fmla="*/ 1246 w 1281"/>
                <a:gd name="T15" fmla="*/ 1129 h 1142"/>
                <a:gd name="T16" fmla="*/ 1252 w 1281"/>
                <a:gd name="T17" fmla="*/ 1124 h 1142"/>
                <a:gd name="T18" fmla="*/ 1257 w 1281"/>
                <a:gd name="T19" fmla="*/ 1121 h 1142"/>
                <a:gd name="T20" fmla="*/ 1262 w 1281"/>
                <a:gd name="T21" fmla="*/ 1116 h 1142"/>
                <a:gd name="T22" fmla="*/ 1265 w 1281"/>
                <a:gd name="T23" fmla="*/ 1110 h 1142"/>
                <a:gd name="T24" fmla="*/ 1273 w 1281"/>
                <a:gd name="T25" fmla="*/ 1097 h 1142"/>
                <a:gd name="T26" fmla="*/ 1276 w 1281"/>
                <a:gd name="T27" fmla="*/ 1089 h 1142"/>
                <a:gd name="T28" fmla="*/ 1278 w 1281"/>
                <a:gd name="T29" fmla="*/ 1078 h 1142"/>
                <a:gd name="T30" fmla="*/ 1281 w 1281"/>
                <a:gd name="T31" fmla="*/ 1070 h 1142"/>
                <a:gd name="T32" fmla="*/ 1281 w 1281"/>
                <a:gd name="T33" fmla="*/ 1065 h 1142"/>
                <a:gd name="T34" fmla="*/ 1281 w 1281"/>
                <a:gd name="T35" fmla="*/ 1054 h 1142"/>
                <a:gd name="T36" fmla="*/ 1278 w 1281"/>
                <a:gd name="T37" fmla="*/ 1046 h 1142"/>
                <a:gd name="T38" fmla="*/ 1276 w 1281"/>
                <a:gd name="T39" fmla="*/ 1035 h 1142"/>
                <a:gd name="T40" fmla="*/ 1268 w 1281"/>
                <a:gd name="T41" fmla="*/ 1016 h 1142"/>
                <a:gd name="T42" fmla="*/ 1246 w 1281"/>
                <a:gd name="T43" fmla="*/ 979 h 1142"/>
                <a:gd name="T44" fmla="*/ 716 w 1281"/>
                <a:gd name="T45" fmla="*/ 38 h 1142"/>
                <a:gd name="T46" fmla="*/ 699 w 1281"/>
                <a:gd name="T47" fmla="*/ 22 h 1142"/>
                <a:gd name="T48" fmla="*/ 694 w 1281"/>
                <a:gd name="T49" fmla="*/ 16 h 1142"/>
                <a:gd name="T50" fmla="*/ 689 w 1281"/>
                <a:gd name="T51" fmla="*/ 11 h 1142"/>
                <a:gd name="T52" fmla="*/ 681 w 1281"/>
                <a:gd name="T53" fmla="*/ 8 h 1142"/>
                <a:gd name="T54" fmla="*/ 675 w 1281"/>
                <a:gd name="T55" fmla="*/ 6 h 1142"/>
                <a:gd name="T56" fmla="*/ 670 w 1281"/>
                <a:gd name="T57" fmla="*/ 3 h 1142"/>
                <a:gd name="T58" fmla="*/ 665 w 1281"/>
                <a:gd name="T59" fmla="*/ 0 h 1142"/>
                <a:gd name="T60" fmla="*/ 659 w 1281"/>
                <a:gd name="T61" fmla="*/ 0 h 1142"/>
                <a:gd name="T62" fmla="*/ 657 w 1281"/>
                <a:gd name="T63" fmla="*/ 0 h 1142"/>
                <a:gd name="T64" fmla="*/ 654 w 1281"/>
                <a:gd name="T65" fmla="*/ 0 h 1142"/>
                <a:gd name="T66" fmla="*/ 649 w 1281"/>
                <a:gd name="T67" fmla="*/ 0 h 1142"/>
                <a:gd name="T68" fmla="*/ 641 w 1281"/>
                <a:gd name="T69" fmla="*/ 3 h 1142"/>
                <a:gd name="T70" fmla="*/ 632 w 1281"/>
                <a:gd name="T71" fmla="*/ 6 h 1142"/>
                <a:gd name="T72" fmla="*/ 624 w 1281"/>
                <a:gd name="T73" fmla="*/ 8 h 1142"/>
                <a:gd name="T74" fmla="*/ 616 w 1281"/>
                <a:gd name="T75" fmla="*/ 16 h 1142"/>
                <a:gd name="T76" fmla="*/ 611 w 1281"/>
                <a:gd name="T77" fmla="*/ 19 h 1142"/>
                <a:gd name="T78" fmla="*/ 5 w 1281"/>
                <a:gd name="T79" fmla="*/ 1035 h 1142"/>
                <a:gd name="T80" fmla="*/ 0 w 1281"/>
                <a:gd name="T81" fmla="*/ 1062 h 1142"/>
                <a:gd name="T82" fmla="*/ 0 w 1281"/>
                <a:gd name="T83" fmla="*/ 1073 h 1142"/>
                <a:gd name="T84" fmla="*/ 3 w 1281"/>
                <a:gd name="T85" fmla="*/ 1083 h 1142"/>
                <a:gd name="T86" fmla="*/ 8 w 1281"/>
                <a:gd name="T87" fmla="*/ 1091 h 1142"/>
                <a:gd name="T88" fmla="*/ 8 w 1281"/>
                <a:gd name="T89" fmla="*/ 1097 h 1142"/>
                <a:gd name="T90" fmla="*/ 13 w 1281"/>
                <a:gd name="T91" fmla="*/ 1102 h 1142"/>
                <a:gd name="T92" fmla="*/ 16 w 1281"/>
                <a:gd name="T93" fmla="*/ 1108 h 1142"/>
                <a:gd name="T94" fmla="*/ 21 w 1281"/>
                <a:gd name="T95" fmla="*/ 1113 h 1142"/>
                <a:gd name="T96" fmla="*/ 27 w 1281"/>
                <a:gd name="T97" fmla="*/ 1118 h 1142"/>
                <a:gd name="T98" fmla="*/ 29 w 1281"/>
                <a:gd name="T99" fmla="*/ 1121 h 1142"/>
                <a:gd name="T100" fmla="*/ 37 w 1281"/>
                <a:gd name="T101" fmla="*/ 1126 h 1142"/>
                <a:gd name="T102" fmla="*/ 45 w 1281"/>
                <a:gd name="T103" fmla="*/ 1129 h 1142"/>
                <a:gd name="T104" fmla="*/ 56 w 1281"/>
                <a:gd name="T105" fmla="*/ 1134 h 1142"/>
                <a:gd name="T106" fmla="*/ 83 w 1281"/>
                <a:gd name="T107" fmla="*/ 1142 h 1142"/>
                <a:gd name="T108" fmla="*/ 83 w 1281"/>
                <a:gd name="T109" fmla="*/ 1142 h 1142"/>
                <a:gd name="T110" fmla="*/ 182 w 1281"/>
                <a:gd name="T111" fmla="*/ 998 h 1142"/>
                <a:gd name="T112" fmla="*/ 651 w 1281"/>
                <a:gd name="T113" fmla="*/ 193 h 1142"/>
                <a:gd name="T114" fmla="*/ 1115 w 1281"/>
                <a:gd name="T115" fmla="*/ 998 h 1142"/>
                <a:gd name="T116" fmla="*/ 182 w 1281"/>
                <a:gd name="T117" fmla="*/ 998 h 1142"/>
                <a:gd name="T118" fmla="*/ 182 w 1281"/>
                <a:gd name="T119" fmla="*/ 998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142">
                  <a:moveTo>
                    <a:pt x="83" y="1142"/>
                  </a:moveTo>
                  <a:lnTo>
                    <a:pt x="1201" y="1142"/>
                  </a:lnTo>
                  <a:lnTo>
                    <a:pt x="1209" y="1142"/>
                  </a:lnTo>
                  <a:lnTo>
                    <a:pt x="1217" y="1140"/>
                  </a:lnTo>
                  <a:lnTo>
                    <a:pt x="1225" y="1140"/>
                  </a:lnTo>
                  <a:lnTo>
                    <a:pt x="1233" y="1137"/>
                  </a:lnTo>
                  <a:lnTo>
                    <a:pt x="1241" y="1132"/>
                  </a:lnTo>
                  <a:lnTo>
                    <a:pt x="1246" y="1129"/>
                  </a:lnTo>
                  <a:lnTo>
                    <a:pt x="1252" y="1124"/>
                  </a:lnTo>
                  <a:lnTo>
                    <a:pt x="1257" y="1121"/>
                  </a:lnTo>
                  <a:lnTo>
                    <a:pt x="1262" y="1116"/>
                  </a:lnTo>
                  <a:lnTo>
                    <a:pt x="1265" y="1110"/>
                  </a:lnTo>
                  <a:lnTo>
                    <a:pt x="1273" y="1097"/>
                  </a:lnTo>
                  <a:lnTo>
                    <a:pt x="1276" y="1089"/>
                  </a:lnTo>
                  <a:lnTo>
                    <a:pt x="1278" y="1078"/>
                  </a:lnTo>
                  <a:lnTo>
                    <a:pt x="1281" y="1070"/>
                  </a:lnTo>
                  <a:lnTo>
                    <a:pt x="1281" y="1065"/>
                  </a:lnTo>
                  <a:lnTo>
                    <a:pt x="1281" y="1054"/>
                  </a:lnTo>
                  <a:lnTo>
                    <a:pt x="1278" y="1046"/>
                  </a:lnTo>
                  <a:lnTo>
                    <a:pt x="1276" y="1035"/>
                  </a:lnTo>
                  <a:lnTo>
                    <a:pt x="1268" y="1016"/>
                  </a:lnTo>
                  <a:lnTo>
                    <a:pt x="1246" y="979"/>
                  </a:lnTo>
                  <a:lnTo>
                    <a:pt x="716" y="38"/>
                  </a:lnTo>
                  <a:lnTo>
                    <a:pt x="699" y="22"/>
                  </a:lnTo>
                  <a:lnTo>
                    <a:pt x="694" y="16"/>
                  </a:lnTo>
                  <a:lnTo>
                    <a:pt x="689" y="11"/>
                  </a:lnTo>
                  <a:lnTo>
                    <a:pt x="681" y="8"/>
                  </a:lnTo>
                  <a:lnTo>
                    <a:pt x="675" y="6"/>
                  </a:lnTo>
                  <a:lnTo>
                    <a:pt x="670" y="3"/>
                  </a:lnTo>
                  <a:lnTo>
                    <a:pt x="665" y="0"/>
                  </a:lnTo>
                  <a:lnTo>
                    <a:pt x="659" y="0"/>
                  </a:lnTo>
                  <a:lnTo>
                    <a:pt x="657" y="0"/>
                  </a:lnTo>
                  <a:lnTo>
                    <a:pt x="654" y="0"/>
                  </a:lnTo>
                  <a:lnTo>
                    <a:pt x="649" y="0"/>
                  </a:lnTo>
                  <a:lnTo>
                    <a:pt x="641" y="3"/>
                  </a:lnTo>
                  <a:lnTo>
                    <a:pt x="632" y="6"/>
                  </a:lnTo>
                  <a:lnTo>
                    <a:pt x="624" y="8"/>
                  </a:lnTo>
                  <a:lnTo>
                    <a:pt x="616" y="16"/>
                  </a:lnTo>
                  <a:lnTo>
                    <a:pt x="611" y="19"/>
                  </a:lnTo>
                  <a:lnTo>
                    <a:pt x="5" y="1035"/>
                  </a:lnTo>
                  <a:lnTo>
                    <a:pt x="0" y="1062"/>
                  </a:lnTo>
                  <a:lnTo>
                    <a:pt x="0" y="1073"/>
                  </a:lnTo>
                  <a:lnTo>
                    <a:pt x="3" y="1083"/>
                  </a:lnTo>
                  <a:lnTo>
                    <a:pt x="8" y="1091"/>
                  </a:lnTo>
                  <a:lnTo>
                    <a:pt x="8" y="1097"/>
                  </a:lnTo>
                  <a:lnTo>
                    <a:pt x="13" y="1102"/>
                  </a:lnTo>
                  <a:lnTo>
                    <a:pt x="16" y="1108"/>
                  </a:lnTo>
                  <a:lnTo>
                    <a:pt x="21" y="1113"/>
                  </a:lnTo>
                  <a:lnTo>
                    <a:pt x="27" y="1118"/>
                  </a:lnTo>
                  <a:lnTo>
                    <a:pt x="29" y="1121"/>
                  </a:lnTo>
                  <a:lnTo>
                    <a:pt x="37" y="1126"/>
                  </a:lnTo>
                  <a:lnTo>
                    <a:pt x="45" y="1129"/>
                  </a:lnTo>
                  <a:lnTo>
                    <a:pt x="56" y="1134"/>
                  </a:lnTo>
                  <a:lnTo>
                    <a:pt x="83" y="1142"/>
                  </a:lnTo>
                  <a:lnTo>
                    <a:pt x="83" y="1142"/>
                  </a:lnTo>
                  <a:close/>
                  <a:moveTo>
                    <a:pt x="182" y="998"/>
                  </a:moveTo>
                  <a:lnTo>
                    <a:pt x="651" y="193"/>
                  </a:lnTo>
                  <a:lnTo>
                    <a:pt x="1115" y="998"/>
                  </a:lnTo>
                  <a:lnTo>
                    <a:pt x="182" y="998"/>
                  </a:lnTo>
                  <a:lnTo>
                    <a:pt x="182" y="99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67"/>
            <p:cNvSpPr>
              <a:spLocks noEditPoints="1"/>
            </p:cNvSpPr>
            <p:nvPr/>
          </p:nvSpPr>
          <p:spPr bwMode="auto">
            <a:xfrm>
              <a:off x="514" y="2701"/>
              <a:ext cx="563" cy="537"/>
            </a:xfrm>
            <a:custGeom>
              <a:avLst/>
              <a:gdLst>
                <a:gd name="T0" fmla="*/ 209 w 563"/>
                <a:gd name="T1" fmla="*/ 322 h 537"/>
                <a:gd name="T2" fmla="*/ 217 w 563"/>
                <a:gd name="T3" fmla="*/ 309 h 537"/>
                <a:gd name="T4" fmla="*/ 212 w 563"/>
                <a:gd name="T5" fmla="*/ 282 h 537"/>
                <a:gd name="T6" fmla="*/ 201 w 563"/>
                <a:gd name="T7" fmla="*/ 309 h 537"/>
                <a:gd name="T8" fmla="*/ 209 w 563"/>
                <a:gd name="T9" fmla="*/ 322 h 537"/>
                <a:gd name="T10" fmla="*/ 520 w 563"/>
                <a:gd name="T11" fmla="*/ 159 h 537"/>
                <a:gd name="T12" fmla="*/ 386 w 563"/>
                <a:gd name="T13" fmla="*/ 207 h 537"/>
                <a:gd name="T14" fmla="*/ 429 w 563"/>
                <a:gd name="T15" fmla="*/ 193 h 537"/>
                <a:gd name="T16" fmla="*/ 496 w 563"/>
                <a:gd name="T17" fmla="*/ 116 h 537"/>
                <a:gd name="T18" fmla="*/ 161 w 563"/>
                <a:gd name="T19" fmla="*/ 220 h 537"/>
                <a:gd name="T20" fmla="*/ 161 w 563"/>
                <a:gd name="T21" fmla="*/ 247 h 537"/>
                <a:gd name="T22" fmla="*/ 166 w 563"/>
                <a:gd name="T23" fmla="*/ 250 h 537"/>
                <a:gd name="T24" fmla="*/ 169 w 563"/>
                <a:gd name="T25" fmla="*/ 250 h 537"/>
                <a:gd name="T26" fmla="*/ 172 w 563"/>
                <a:gd name="T27" fmla="*/ 242 h 537"/>
                <a:gd name="T28" fmla="*/ 252 w 563"/>
                <a:gd name="T29" fmla="*/ 239 h 537"/>
                <a:gd name="T30" fmla="*/ 233 w 563"/>
                <a:gd name="T31" fmla="*/ 260 h 537"/>
                <a:gd name="T32" fmla="*/ 236 w 563"/>
                <a:gd name="T33" fmla="*/ 282 h 537"/>
                <a:gd name="T34" fmla="*/ 241 w 563"/>
                <a:gd name="T35" fmla="*/ 285 h 537"/>
                <a:gd name="T36" fmla="*/ 244 w 563"/>
                <a:gd name="T37" fmla="*/ 282 h 537"/>
                <a:gd name="T38" fmla="*/ 252 w 563"/>
                <a:gd name="T39" fmla="*/ 239 h 537"/>
                <a:gd name="T40" fmla="*/ 225 w 563"/>
                <a:gd name="T41" fmla="*/ 204 h 537"/>
                <a:gd name="T42" fmla="*/ 220 w 563"/>
                <a:gd name="T43" fmla="*/ 223 h 537"/>
                <a:gd name="T44" fmla="*/ 222 w 563"/>
                <a:gd name="T45" fmla="*/ 228 h 537"/>
                <a:gd name="T46" fmla="*/ 228 w 563"/>
                <a:gd name="T47" fmla="*/ 231 h 537"/>
                <a:gd name="T48" fmla="*/ 241 w 563"/>
                <a:gd name="T49" fmla="*/ 212 h 537"/>
                <a:gd name="T50" fmla="*/ 268 w 563"/>
                <a:gd name="T51" fmla="*/ 185 h 537"/>
                <a:gd name="T52" fmla="*/ 316 w 563"/>
                <a:gd name="T53" fmla="*/ 217 h 537"/>
                <a:gd name="T54" fmla="*/ 367 w 563"/>
                <a:gd name="T55" fmla="*/ 140 h 537"/>
                <a:gd name="T56" fmla="*/ 391 w 563"/>
                <a:gd name="T57" fmla="*/ 121 h 537"/>
                <a:gd name="T58" fmla="*/ 410 w 563"/>
                <a:gd name="T59" fmla="*/ 126 h 537"/>
                <a:gd name="T60" fmla="*/ 418 w 563"/>
                <a:gd name="T61" fmla="*/ 153 h 537"/>
                <a:gd name="T62" fmla="*/ 405 w 563"/>
                <a:gd name="T63" fmla="*/ 169 h 537"/>
                <a:gd name="T64" fmla="*/ 359 w 563"/>
                <a:gd name="T65" fmla="*/ 185 h 537"/>
                <a:gd name="T66" fmla="*/ 415 w 563"/>
                <a:gd name="T67" fmla="*/ 193 h 537"/>
                <a:gd name="T68" fmla="*/ 445 w 563"/>
                <a:gd name="T69" fmla="*/ 167 h 537"/>
                <a:gd name="T70" fmla="*/ 437 w 563"/>
                <a:gd name="T71" fmla="*/ 113 h 537"/>
                <a:gd name="T72" fmla="*/ 391 w 563"/>
                <a:gd name="T73" fmla="*/ 91 h 537"/>
                <a:gd name="T74" fmla="*/ 284 w 563"/>
                <a:gd name="T75" fmla="*/ 191 h 537"/>
                <a:gd name="T76" fmla="*/ 340 w 563"/>
                <a:gd name="T77" fmla="*/ 164 h 537"/>
                <a:gd name="T78" fmla="*/ 255 w 563"/>
                <a:gd name="T79" fmla="*/ 164 h 537"/>
                <a:gd name="T80" fmla="*/ 236 w 563"/>
                <a:gd name="T81" fmla="*/ 175 h 537"/>
                <a:gd name="T82" fmla="*/ 225 w 563"/>
                <a:gd name="T83" fmla="*/ 191 h 537"/>
                <a:gd name="T84" fmla="*/ 214 w 563"/>
                <a:gd name="T85" fmla="*/ 180 h 537"/>
                <a:gd name="T86" fmla="*/ 220 w 563"/>
                <a:gd name="T87" fmla="*/ 169 h 537"/>
                <a:gd name="T88" fmla="*/ 257 w 563"/>
                <a:gd name="T89" fmla="*/ 159 h 537"/>
                <a:gd name="T90" fmla="*/ 450 w 563"/>
                <a:gd name="T91" fmla="*/ 148 h 537"/>
                <a:gd name="T92" fmla="*/ 450 w 563"/>
                <a:gd name="T93" fmla="*/ 148 h 537"/>
                <a:gd name="T94" fmla="*/ 394 w 563"/>
                <a:gd name="T95" fmla="*/ 86 h 537"/>
                <a:gd name="T96" fmla="*/ 212 w 563"/>
                <a:gd name="T97" fmla="*/ 394 h 537"/>
                <a:gd name="T98" fmla="*/ 201 w 563"/>
                <a:gd name="T99" fmla="*/ 378 h 537"/>
                <a:gd name="T100" fmla="*/ 16 w 563"/>
                <a:gd name="T101" fmla="*/ 376 h 537"/>
                <a:gd name="T102" fmla="*/ 0 w 563"/>
                <a:gd name="T103" fmla="*/ 392 h 537"/>
                <a:gd name="T104" fmla="*/ 166 w 563"/>
                <a:gd name="T105" fmla="*/ 537 h 537"/>
                <a:gd name="T106" fmla="*/ 169 w 563"/>
                <a:gd name="T107" fmla="*/ 429 h 537"/>
                <a:gd name="T108" fmla="*/ 172 w 563"/>
                <a:gd name="T109" fmla="*/ 427 h 537"/>
                <a:gd name="T110" fmla="*/ 174 w 563"/>
                <a:gd name="T111" fmla="*/ 432 h 537"/>
                <a:gd name="T112" fmla="*/ 113 w 563"/>
                <a:gd name="T113" fmla="*/ 346 h 537"/>
                <a:gd name="T114" fmla="*/ 137 w 563"/>
                <a:gd name="T115" fmla="*/ 330 h 537"/>
                <a:gd name="T116" fmla="*/ 139 w 563"/>
                <a:gd name="T117" fmla="*/ 293 h 537"/>
                <a:gd name="T118" fmla="*/ 105 w 563"/>
                <a:gd name="T119" fmla="*/ 268 h 537"/>
                <a:gd name="T120" fmla="*/ 62 w 563"/>
                <a:gd name="T121" fmla="*/ 287 h 537"/>
                <a:gd name="T122" fmla="*/ 62 w 563"/>
                <a:gd name="T123" fmla="*/ 32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537">
                  <a:moveTo>
                    <a:pt x="547" y="201"/>
                  </a:moveTo>
                  <a:lnTo>
                    <a:pt x="499" y="244"/>
                  </a:lnTo>
                  <a:lnTo>
                    <a:pt x="429" y="303"/>
                  </a:lnTo>
                  <a:lnTo>
                    <a:pt x="461" y="325"/>
                  </a:lnTo>
                  <a:lnTo>
                    <a:pt x="563" y="234"/>
                  </a:lnTo>
                  <a:lnTo>
                    <a:pt x="547" y="201"/>
                  </a:lnTo>
                  <a:lnTo>
                    <a:pt x="547" y="201"/>
                  </a:lnTo>
                  <a:close/>
                  <a:moveTo>
                    <a:pt x="209" y="322"/>
                  </a:moveTo>
                  <a:lnTo>
                    <a:pt x="214" y="317"/>
                  </a:lnTo>
                  <a:lnTo>
                    <a:pt x="214" y="314"/>
                  </a:lnTo>
                  <a:lnTo>
                    <a:pt x="217" y="311"/>
                  </a:lnTo>
                  <a:lnTo>
                    <a:pt x="217" y="311"/>
                  </a:lnTo>
                  <a:lnTo>
                    <a:pt x="217" y="311"/>
                  </a:lnTo>
                  <a:lnTo>
                    <a:pt x="217" y="309"/>
                  </a:lnTo>
                  <a:lnTo>
                    <a:pt x="217" y="309"/>
                  </a:lnTo>
                  <a:lnTo>
                    <a:pt x="217" y="309"/>
                  </a:lnTo>
                  <a:lnTo>
                    <a:pt x="217" y="306"/>
                  </a:lnTo>
                  <a:lnTo>
                    <a:pt x="214" y="303"/>
                  </a:lnTo>
                  <a:lnTo>
                    <a:pt x="214" y="301"/>
                  </a:lnTo>
                  <a:lnTo>
                    <a:pt x="214" y="298"/>
                  </a:lnTo>
                  <a:lnTo>
                    <a:pt x="217" y="295"/>
                  </a:lnTo>
                  <a:lnTo>
                    <a:pt x="222" y="276"/>
                  </a:lnTo>
                  <a:lnTo>
                    <a:pt x="214" y="279"/>
                  </a:lnTo>
                  <a:lnTo>
                    <a:pt x="212" y="282"/>
                  </a:lnTo>
                  <a:lnTo>
                    <a:pt x="209" y="285"/>
                  </a:lnTo>
                  <a:lnTo>
                    <a:pt x="206" y="287"/>
                  </a:lnTo>
                  <a:lnTo>
                    <a:pt x="206" y="290"/>
                  </a:lnTo>
                  <a:lnTo>
                    <a:pt x="204" y="295"/>
                  </a:lnTo>
                  <a:lnTo>
                    <a:pt x="204" y="298"/>
                  </a:lnTo>
                  <a:lnTo>
                    <a:pt x="201" y="303"/>
                  </a:lnTo>
                  <a:lnTo>
                    <a:pt x="201" y="306"/>
                  </a:lnTo>
                  <a:lnTo>
                    <a:pt x="201" y="309"/>
                  </a:lnTo>
                  <a:lnTo>
                    <a:pt x="201" y="311"/>
                  </a:lnTo>
                  <a:lnTo>
                    <a:pt x="204" y="314"/>
                  </a:lnTo>
                  <a:lnTo>
                    <a:pt x="204" y="317"/>
                  </a:lnTo>
                  <a:lnTo>
                    <a:pt x="204" y="319"/>
                  </a:lnTo>
                  <a:lnTo>
                    <a:pt x="206" y="319"/>
                  </a:lnTo>
                  <a:lnTo>
                    <a:pt x="206" y="322"/>
                  </a:lnTo>
                  <a:lnTo>
                    <a:pt x="206" y="322"/>
                  </a:lnTo>
                  <a:lnTo>
                    <a:pt x="209" y="322"/>
                  </a:lnTo>
                  <a:lnTo>
                    <a:pt x="209" y="322"/>
                  </a:lnTo>
                  <a:close/>
                  <a:moveTo>
                    <a:pt x="523" y="161"/>
                  </a:moveTo>
                  <a:lnTo>
                    <a:pt x="541" y="196"/>
                  </a:lnTo>
                  <a:lnTo>
                    <a:pt x="426" y="298"/>
                  </a:lnTo>
                  <a:lnTo>
                    <a:pt x="389" y="276"/>
                  </a:lnTo>
                  <a:lnTo>
                    <a:pt x="523" y="161"/>
                  </a:lnTo>
                  <a:lnTo>
                    <a:pt x="523" y="161"/>
                  </a:lnTo>
                  <a:close/>
                  <a:moveTo>
                    <a:pt x="520" y="159"/>
                  </a:moveTo>
                  <a:lnTo>
                    <a:pt x="520" y="159"/>
                  </a:lnTo>
                  <a:lnTo>
                    <a:pt x="383" y="268"/>
                  </a:lnTo>
                  <a:lnTo>
                    <a:pt x="346" y="244"/>
                  </a:lnTo>
                  <a:lnTo>
                    <a:pt x="346" y="244"/>
                  </a:lnTo>
                  <a:lnTo>
                    <a:pt x="346" y="242"/>
                  </a:lnTo>
                  <a:lnTo>
                    <a:pt x="351" y="236"/>
                  </a:lnTo>
                  <a:lnTo>
                    <a:pt x="378" y="215"/>
                  </a:lnTo>
                  <a:lnTo>
                    <a:pt x="386" y="207"/>
                  </a:lnTo>
                  <a:lnTo>
                    <a:pt x="389" y="204"/>
                  </a:lnTo>
                  <a:lnTo>
                    <a:pt x="391" y="204"/>
                  </a:lnTo>
                  <a:lnTo>
                    <a:pt x="407" y="204"/>
                  </a:lnTo>
                  <a:lnTo>
                    <a:pt x="410" y="204"/>
                  </a:lnTo>
                  <a:lnTo>
                    <a:pt x="413" y="201"/>
                  </a:lnTo>
                  <a:lnTo>
                    <a:pt x="415" y="201"/>
                  </a:lnTo>
                  <a:lnTo>
                    <a:pt x="421" y="199"/>
                  </a:lnTo>
                  <a:lnTo>
                    <a:pt x="429" y="193"/>
                  </a:lnTo>
                  <a:lnTo>
                    <a:pt x="432" y="191"/>
                  </a:lnTo>
                  <a:lnTo>
                    <a:pt x="437" y="185"/>
                  </a:lnTo>
                  <a:lnTo>
                    <a:pt x="442" y="183"/>
                  </a:lnTo>
                  <a:lnTo>
                    <a:pt x="448" y="177"/>
                  </a:lnTo>
                  <a:lnTo>
                    <a:pt x="450" y="172"/>
                  </a:lnTo>
                  <a:lnTo>
                    <a:pt x="450" y="169"/>
                  </a:lnTo>
                  <a:lnTo>
                    <a:pt x="456" y="153"/>
                  </a:lnTo>
                  <a:lnTo>
                    <a:pt x="496" y="116"/>
                  </a:lnTo>
                  <a:lnTo>
                    <a:pt x="520" y="159"/>
                  </a:lnTo>
                  <a:lnTo>
                    <a:pt x="520" y="159"/>
                  </a:lnTo>
                  <a:close/>
                  <a:moveTo>
                    <a:pt x="177" y="207"/>
                  </a:moveTo>
                  <a:lnTo>
                    <a:pt x="174" y="209"/>
                  </a:lnTo>
                  <a:lnTo>
                    <a:pt x="169" y="212"/>
                  </a:lnTo>
                  <a:lnTo>
                    <a:pt x="166" y="215"/>
                  </a:lnTo>
                  <a:lnTo>
                    <a:pt x="163" y="217"/>
                  </a:lnTo>
                  <a:lnTo>
                    <a:pt x="161" y="220"/>
                  </a:lnTo>
                  <a:lnTo>
                    <a:pt x="161" y="226"/>
                  </a:lnTo>
                  <a:lnTo>
                    <a:pt x="158" y="231"/>
                  </a:lnTo>
                  <a:lnTo>
                    <a:pt x="158" y="234"/>
                  </a:lnTo>
                  <a:lnTo>
                    <a:pt x="158" y="236"/>
                  </a:lnTo>
                  <a:lnTo>
                    <a:pt x="158" y="239"/>
                  </a:lnTo>
                  <a:lnTo>
                    <a:pt x="158" y="242"/>
                  </a:lnTo>
                  <a:lnTo>
                    <a:pt x="158" y="244"/>
                  </a:lnTo>
                  <a:lnTo>
                    <a:pt x="161" y="247"/>
                  </a:lnTo>
                  <a:lnTo>
                    <a:pt x="161" y="247"/>
                  </a:lnTo>
                  <a:lnTo>
                    <a:pt x="161" y="247"/>
                  </a:lnTo>
                  <a:lnTo>
                    <a:pt x="161" y="250"/>
                  </a:lnTo>
                  <a:lnTo>
                    <a:pt x="163" y="250"/>
                  </a:lnTo>
                  <a:lnTo>
                    <a:pt x="163" y="250"/>
                  </a:lnTo>
                  <a:lnTo>
                    <a:pt x="163" y="250"/>
                  </a:lnTo>
                  <a:lnTo>
                    <a:pt x="163" y="250"/>
                  </a:lnTo>
                  <a:lnTo>
                    <a:pt x="166" y="250"/>
                  </a:lnTo>
                  <a:lnTo>
                    <a:pt x="166" y="250"/>
                  </a:lnTo>
                  <a:lnTo>
                    <a:pt x="166" y="250"/>
                  </a:lnTo>
                  <a:lnTo>
                    <a:pt x="166" y="250"/>
                  </a:lnTo>
                  <a:lnTo>
                    <a:pt x="169" y="250"/>
                  </a:lnTo>
                  <a:lnTo>
                    <a:pt x="169" y="250"/>
                  </a:lnTo>
                  <a:lnTo>
                    <a:pt x="169" y="250"/>
                  </a:lnTo>
                  <a:lnTo>
                    <a:pt x="169" y="250"/>
                  </a:lnTo>
                  <a:lnTo>
                    <a:pt x="169" y="250"/>
                  </a:lnTo>
                  <a:lnTo>
                    <a:pt x="172" y="250"/>
                  </a:lnTo>
                  <a:lnTo>
                    <a:pt x="172" y="247"/>
                  </a:lnTo>
                  <a:lnTo>
                    <a:pt x="172" y="247"/>
                  </a:lnTo>
                  <a:lnTo>
                    <a:pt x="172" y="247"/>
                  </a:lnTo>
                  <a:lnTo>
                    <a:pt x="172" y="247"/>
                  </a:lnTo>
                  <a:lnTo>
                    <a:pt x="172" y="244"/>
                  </a:lnTo>
                  <a:lnTo>
                    <a:pt x="172" y="242"/>
                  </a:lnTo>
                  <a:lnTo>
                    <a:pt x="172" y="242"/>
                  </a:lnTo>
                  <a:lnTo>
                    <a:pt x="174" y="236"/>
                  </a:lnTo>
                  <a:lnTo>
                    <a:pt x="172" y="228"/>
                  </a:lnTo>
                  <a:lnTo>
                    <a:pt x="172" y="226"/>
                  </a:lnTo>
                  <a:lnTo>
                    <a:pt x="172" y="226"/>
                  </a:lnTo>
                  <a:lnTo>
                    <a:pt x="177" y="207"/>
                  </a:lnTo>
                  <a:lnTo>
                    <a:pt x="177" y="207"/>
                  </a:lnTo>
                  <a:lnTo>
                    <a:pt x="177" y="207"/>
                  </a:lnTo>
                  <a:close/>
                  <a:moveTo>
                    <a:pt x="252" y="239"/>
                  </a:moveTo>
                  <a:lnTo>
                    <a:pt x="249" y="242"/>
                  </a:lnTo>
                  <a:lnTo>
                    <a:pt x="247" y="244"/>
                  </a:lnTo>
                  <a:lnTo>
                    <a:pt x="244" y="244"/>
                  </a:lnTo>
                  <a:lnTo>
                    <a:pt x="241" y="247"/>
                  </a:lnTo>
                  <a:lnTo>
                    <a:pt x="239" y="250"/>
                  </a:lnTo>
                  <a:lnTo>
                    <a:pt x="236" y="255"/>
                  </a:lnTo>
                  <a:lnTo>
                    <a:pt x="236" y="258"/>
                  </a:lnTo>
                  <a:lnTo>
                    <a:pt x="233" y="260"/>
                  </a:lnTo>
                  <a:lnTo>
                    <a:pt x="233" y="266"/>
                  </a:lnTo>
                  <a:lnTo>
                    <a:pt x="231" y="268"/>
                  </a:lnTo>
                  <a:lnTo>
                    <a:pt x="231" y="268"/>
                  </a:lnTo>
                  <a:lnTo>
                    <a:pt x="231" y="271"/>
                  </a:lnTo>
                  <a:lnTo>
                    <a:pt x="233" y="274"/>
                  </a:lnTo>
                  <a:lnTo>
                    <a:pt x="233" y="279"/>
                  </a:lnTo>
                  <a:lnTo>
                    <a:pt x="233" y="282"/>
                  </a:lnTo>
                  <a:lnTo>
                    <a:pt x="236" y="282"/>
                  </a:lnTo>
                  <a:lnTo>
                    <a:pt x="236" y="282"/>
                  </a:lnTo>
                  <a:lnTo>
                    <a:pt x="236" y="282"/>
                  </a:lnTo>
                  <a:lnTo>
                    <a:pt x="236" y="285"/>
                  </a:lnTo>
                  <a:lnTo>
                    <a:pt x="236" y="285"/>
                  </a:lnTo>
                  <a:lnTo>
                    <a:pt x="239" y="285"/>
                  </a:lnTo>
                  <a:lnTo>
                    <a:pt x="239" y="285"/>
                  </a:lnTo>
                  <a:lnTo>
                    <a:pt x="239" y="285"/>
                  </a:lnTo>
                  <a:lnTo>
                    <a:pt x="241" y="285"/>
                  </a:lnTo>
                  <a:lnTo>
                    <a:pt x="241" y="285"/>
                  </a:lnTo>
                  <a:lnTo>
                    <a:pt x="241" y="285"/>
                  </a:lnTo>
                  <a:lnTo>
                    <a:pt x="241" y="285"/>
                  </a:lnTo>
                  <a:lnTo>
                    <a:pt x="244" y="285"/>
                  </a:lnTo>
                  <a:lnTo>
                    <a:pt x="244" y="285"/>
                  </a:lnTo>
                  <a:lnTo>
                    <a:pt x="244" y="285"/>
                  </a:lnTo>
                  <a:lnTo>
                    <a:pt x="244" y="285"/>
                  </a:lnTo>
                  <a:lnTo>
                    <a:pt x="244" y="282"/>
                  </a:lnTo>
                  <a:lnTo>
                    <a:pt x="244" y="282"/>
                  </a:lnTo>
                  <a:lnTo>
                    <a:pt x="247" y="282"/>
                  </a:lnTo>
                  <a:lnTo>
                    <a:pt x="247" y="279"/>
                  </a:lnTo>
                  <a:lnTo>
                    <a:pt x="247" y="279"/>
                  </a:lnTo>
                  <a:lnTo>
                    <a:pt x="247" y="276"/>
                  </a:lnTo>
                  <a:lnTo>
                    <a:pt x="247" y="276"/>
                  </a:lnTo>
                  <a:lnTo>
                    <a:pt x="247" y="260"/>
                  </a:lnTo>
                  <a:lnTo>
                    <a:pt x="252" y="239"/>
                  </a:lnTo>
                  <a:lnTo>
                    <a:pt x="252" y="239"/>
                  </a:lnTo>
                  <a:lnTo>
                    <a:pt x="252" y="239"/>
                  </a:lnTo>
                  <a:close/>
                  <a:moveTo>
                    <a:pt x="273" y="180"/>
                  </a:moveTo>
                  <a:lnTo>
                    <a:pt x="244" y="191"/>
                  </a:lnTo>
                  <a:lnTo>
                    <a:pt x="241" y="191"/>
                  </a:lnTo>
                  <a:lnTo>
                    <a:pt x="239" y="193"/>
                  </a:lnTo>
                  <a:lnTo>
                    <a:pt x="231" y="199"/>
                  </a:lnTo>
                  <a:lnTo>
                    <a:pt x="225" y="204"/>
                  </a:lnTo>
                  <a:lnTo>
                    <a:pt x="222" y="209"/>
                  </a:lnTo>
                  <a:lnTo>
                    <a:pt x="222" y="212"/>
                  </a:lnTo>
                  <a:lnTo>
                    <a:pt x="220" y="215"/>
                  </a:lnTo>
                  <a:lnTo>
                    <a:pt x="220" y="217"/>
                  </a:lnTo>
                  <a:lnTo>
                    <a:pt x="220" y="220"/>
                  </a:lnTo>
                  <a:lnTo>
                    <a:pt x="220" y="220"/>
                  </a:lnTo>
                  <a:lnTo>
                    <a:pt x="220" y="223"/>
                  </a:lnTo>
                  <a:lnTo>
                    <a:pt x="220" y="223"/>
                  </a:lnTo>
                  <a:lnTo>
                    <a:pt x="220" y="223"/>
                  </a:lnTo>
                  <a:lnTo>
                    <a:pt x="220" y="223"/>
                  </a:lnTo>
                  <a:lnTo>
                    <a:pt x="220" y="226"/>
                  </a:lnTo>
                  <a:lnTo>
                    <a:pt x="220" y="226"/>
                  </a:lnTo>
                  <a:lnTo>
                    <a:pt x="220" y="226"/>
                  </a:lnTo>
                  <a:lnTo>
                    <a:pt x="220" y="226"/>
                  </a:lnTo>
                  <a:lnTo>
                    <a:pt x="222" y="228"/>
                  </a:lnTo>
                  <a:lnTo>
                    <a:pt x="222" y="228"/>
                  </a:lnTo>
                  <a:lnTo>
                    <a:pt x="222" y="231"/>
                  </a:lnTo>
                  <a:lnTo>
                    <a:pt x="222" y="231"/>
                  </a:lnTo>
                  <a:lnTo>
                    <a:pt x="225" y="231"/>
                  </a:lnTo>
                  <a:lnTo>
                    <a:pt x="225" y="231"/>
                  </a:lnTo>
                  <a:lnTo>
                    <a:pt x="225" y="231"/>
                  </a:lnTo>
                  <a:lnTo>
                    <a:pt x="228" y="231"/>
                  </a:lnTo>
                  <a:lnTo>
                    <a:pt x="228" y="231"/>
                  </a:lnTo>
                  <a:lnTo>
                    <a:pt x="228" y="231"/>
                  </a:lnTo>
                  <a:lnTo>
                    <a:pt x="231" y="231"/>
                  </a:lnTo>
                  <a:lnTo>
                    <a:pt x="231" y="228"/>
                  </a:lnTo>
                  <a:lnTo>
                    <a:pt x="233" y="228"/>
                  </a:lnTo>
                  <a:lnTo>
                    <a:pt x="233" y="226"/>
                  </a:lnTo>
                  <a:lnTo>
                    <a:pt x="236" y="226"/>
                  </a:lnTo>
                  <a:lnTo>
                    <a:pt x="236" y="226"/>
                  </a:lnTo>
                  <a:lnTo>
                    <a:pt x="239" y="220"/>
                  </a:lnTo>
                  <a:lnTo>
                    <a:pt x="241" y="212"/>
                  </a:lnTo>
                  <a:lnTo>
                    <a:pt x="241" y="209"/>
                  </a:lnTo>
                  <a:lnTo>
                    <a:pt x="244" y="204"/>
                  </a:lnTo>
                  <a:lnTo>
                    <a:pt x="247" y="201"/>
                  </a:lnTo>
                  <a:lnTo>
                    <a:pt x="247" y="201"/>
                  </a:lnTo>
                  <a:lnTo>
                    <a:pt x="249" y="199"/>
                  </a:lnTo>
                  <a:lnTo>
                    <a:pt x="252" y="196"/>
                  </a:lnTo>
                  <a:lnTo>
                    <a:pt x="265" y="188"/>
                  </a:lnTo>
                  <a:lnTo>
                    <a:pt x="268" y="185"/>
                  </a:lnTo>
                  <a:lnTo>
                    <a:pt x="271" y="183"/>
                  </a:lnTo>
                  <a:lnTo>
                    <a:pt x="273" y="180"/>
                  </a:lnTo>
                  <a:lnTo>
                    <a:pt x="273" y="180"/>
                  </a:lnTo>
                  <a:close/>
                  <a:moveTo>
                    <a:pt x="381" y="199"/>
                  </a:moveTo>
                  <a:lnTo>
                    <a:pt x="359" y="191"/>
                  </a:lnTo>
                  <a:lnTo>
                    <a:pt x="354" y="188"/>
                  </a:lnTo>
                  <a:lnTo>
                    <a:pt x="351" y="185"/>
                  </a:lnTo>
                  <a:lnTo>
                    <a:pt x="316" y="217"/>
                  </a:lnTo>
                  <a:lnTo>
                    <a:pt x="338" y="236"/>
                  </a:lnTo>
                  <a:lnTo>
                    <a:pt x="381" y="199"/>
                  </a:lnTo>
                  <a:lnTo>
                    <a:pt x="381" y="199"/>
                  </a:lnTo>
                  <a:lnTo>
                    <a:pt x="381" y="199"/>
                  </a:lnTo>
                  <a:close/>
                  <a:moveTo>
                    <a:pt x="348" y="0"/>
                  </a:moveTo>
                  <a:lnTo>
                    <a:pt x="287" y="30"/>
                  </a:lnTo>
                  <a:lnTo>
                    <a:pt x="362" y="137"/>
                  </a:lnTo>
                  <a:lnTo>
                    <a:pt x="367" y="140"/>
                  </a:lnTo>
                  <a:lnTo>
                    <a:pt x="370" y="134"/>
                  </a:lnTo>
                  <a:lnTo>
                    <a:pt x="370" y="132"/>
                  </a:lnTo>
                  <a:lnTo>
                    <a:pt x="373" y="132"/>
                  </a:lnTo>
                  <a:lnTo>
                    <a:pt x="373" y="129"/>
                  </a:lnTo>
                  <a:lnTo>
                    <a:pt x="375" y="126"/>
                  </a:lnTo>
                  <a:lnTo>
                    <a:pt x="383" y="124"/>
                  </a:lnTo>
                  <a:lnTo>
                    <a:pt x="389" y="121"/>
                  </a:lnTo>
                  <a:lnTo>
                    <a:pt x="391" y="121"/>
                  </a:lnTo>
                  <a:lnTo>
                    <a:pt x="397" y="118"/>
                  </a:lnTo>
                  <a:lnTo>
                    <a:pt x="397" y="118"/>
                  </a:lnTo>
                  <a:lnTo>
                    <a:pt x="399" y="118"/>
                  </a:lnTo>
                  <a:lnTo>
                    <a:pt x="402" y="121"/>
                  </a:lnTo>
                  <a:lnTo>
                    <a:pt x="402" y="121"/>
                  </a:lnTo>
                  <a:lnTo>
                    <a:pt x="405" y="121"/>
                  </a:lnTo>
                  <a:lnTo>
                    <a:pt x="410" y="124"/>
                  </a:lnTo>
                  <a:lnTo>
                    <a:pt x="410" y="126"/>
                  </a:lnTo>
                  <a:lnTo>
                    <a:pt x="413" y="129"/>
                  </a:lnTo>
                  <a:lnTo>
                    <a:pt x="415" y="132"/>
                  </a:lnTo>
                  <a:lnTo>
                    <a:pt x="418" y="137"/>
                  </a:lnTo>
                  <a:lnTo>
                    <a:pt x="418" y="140"/>
                  </a:lnTo>
                  <a:lnTo>
                    <a:pt x="418" y="145"/>
                  </a:lnTo>
                  <a:lnTo>
                    <a:pt x="418" y="148"/>
                  </a:lnTo>
                  <a:lnTo>
                    <a:pt x="418" y="150"/>
                  </a:lnTo>
                  <a:lnTo>
                    <a:pt x="418" y="153"/>
                  </a:lnTo>
                  <a:lnTo>
                    <a:pt x="418" y="156"/>
                  </a:lnTo>
                  <a:lnTo>
                    <a:pt x="415" y="159"/>
                  </a:lnTo>
                  <a:lnTo>
                    <a:pt x="415" y="161"/>
                  </a:lnTo>
                  <a:lnTo>
                    <a:pt x="415" y="161"/>
                  </a:lnTo>
                  <a:lnTo>
                    <a:pt x="413" y="164"/>
                  </a:lnTo>
                  <a:lnTo>
                    <a:pt x="410" y="164"/>
                  </a:lnTo>
                  <a:lnTo>
                    <a:pt x="410" y="167"/>
                  </a:lnTo>
                  <a:lnTo>
                    <a:pt x="405" y="169"/>
                  </a:lnTo>
                  <a:lnTo>
                    <a:pt x="402" y="169"/>
                  </a:lnTo>
                  <a:lnTo>
                    <a:pt x="399" y="169"/>
                  </a:lnTo>
                  <a:lnTo>
                    <a:pt x="397" y="169"/>
                  </a:lnTo>
                  <a:lnTo>
                    <a:pt x="391" y="169"/>
                  </a:lnTo>
                  <a:lnTo>
                    <a:pt x="386" y="169"/>
                  </a:lnTo>
                  <a:lnTo>
                    <a:pt x="370" y="159"/>
                  </a:lnTo>
                  <a:lnTo>
                    <a:pt x="354" y="180"/>
                  </a:lnTo>
                  <a:lnTo>
                    <a:pt x="359" y="185"/>
                  </a:lnTo>
                  <a:lnTo>
                    <a:pt x="367" y="191"/>
                  </a:lnTo>
                  <a:lnTo>
                    <a:pt x="375" y="193"/>
                  </a:lnTo>
                  <a:lnTo>
                    <a:pt x="381" y="196"/>
                  </a:lnTo>
                  <a:lnTo>
                    <a:pt x="389" y="196"/>
                  </a:lnTo>
                  <a:lnTo>
                    <a:pt x="397" y="196"/>
                  </a:lnTo>
                  <a:lnTo>
                    <a:pt x="402" y="196"/>
                  </a:lnTo>
                  <a:lnTo>
                    <a:pt x="410" y="196"/>
                  </a:lnTo>
                  <a:lnTo>
                    <a:pt x="415" y="193"/>
                  </a:lnTo>
                  <a:lnTo>
                    <a:pt x="418" y="193"/>
                  </a:lnTo>
                  <a:lnTo>
                    <a:pt x="424" y="191"/>
                  </a:lnTo>
                  <a:lnTo>
                    <a:pt x="426" y="188"/>
                  </a:lnTo>
                  <a:lnTo>
                    <a:pt x="432" y="185"/>
                  </a:lnTo>
                  <a:lnTo>
                    <a:pt x="434" y="180"/>
                  </a:lnTo>
                  <a:lnTo>
                    <a:pt x="440" y="177"/>
                  </a:lnTo>
                  <a:lnTo>
                    <a:pt x="442" y="169"/>
                  </a:lnTo>
                  <a:lnTo>
                    <a:pt x="445" y="167"/>
                  </a:lnTo>
                  <a:lnTo>
                    <a:pt x="445" y="161"/>
                  </a:lnTo>
                  <a:lnTo>
                    <a:pt x="448" y="153"/>
                  </a:lnTo>
                  <a:lnTo>
                    <a:pt x="448" y="145"/>
                  </a:lnTo>
                  <a:lnTo>
                    <a:pt x="445" y="137"/>
                  </a:lnTo>
                  <a:lnTo>
                    <a:pt x="445" y="132"/>
                  </a:lnTo>
                  <a:lnTo>
                    <a:pt x="442" y="126"/>
                  </a:lnTo>
                  <a:lnTo>
                    <a:pt x="440" y="121"/>
                  </a:lnTo>
                  <a:lnTo>
                    <a:pt x="437" y="113"/>
                  </a:lnTo>
                  <a:lnTo>
                    <a:pt x="432" y="110"/>
                  </a:lnTo>
                  <a:lnTo>
                    <a:pt x="429" y="108"/>
                  </a:lnTo>
                  <a:lnTo>
                    <a:pt x="424" y="102"/>
                  </a:lnTo>
                  <a:lnTo>
                    <a:pt x="418" y="100"/>
                  </a:lnTo>
                  <a:lnTo>
                    <a:pt x="410" y="97"/>
                  </a:lnTo>
                  <a:lnTo>
                    <a:pt x="397" y="94"/>
                  </a:lnTo>
                  <a:lnTo>
                    <a:pt x="394" y="91"/>
                  </a:lnTo>
                  <a:lnTo>
                    <a:pt x="391" y="91"/>
                  </a:lnTo>
                  <a:lnTo>
                    <a:pt x="389" y="91"/>
                  </a:lnTo>
                  <a:lnTo>
                    <a:pt x="389" y="89"/>
                  </a:lnTo>
                  <a:lnTo>
                    <a:pt x="389" y="89"/>
                  </a:lnTo>
                  <a:lnTo>
                    <a:pt x="348" y="0"/>
                  </a:lnTo>
                  <a:lnTo>
                    <a:pt x="348" y="0"/>
                  </a:lnTo>
                  <a:lnTo>
                    <a:pt x="348" y="0"/>
                  </a:lnTo>
                  <a:close/>
                  <a:moveTo>
                    <a:pt x="348" y="132"/>
                  </a:moveTo>
                  <a:lnTo>
                    <a:pt x="284" y="191"/>
                  </a:lnTo>
                  <a:lnTo>
                    <a:pt x="311" y="212"/>
                  </a:lnTo>
                  <a:lnTo>
                    <a:pt x="346" y="180"/>
                  </a:lnTo>
                  <a:lnTo>
                    <a:pt x="343" y="177"/>
                  </a:lnTo>
                  <a:lnTo>
                    <a:pt x="343" y="175"/>
                  </a:lnTo>
                  <a:lnTo>
                    <a:pt x="340" y="172"/>
                  </a:lnTo>
                  <a:lnTo>
                    <a:pt x="340" y="172"/>
                  </a:lnTo>
                  <a:lnTo>
                    <a:pt x="340" y="167"/>
                  </a:lnTo>
                  <a:lnTo>
                    <a:pt x="340" y="164"/>
                  </a:lnTo>
                  <a:lnTo>
                    <a:pt x="340" y="161"/>
                  </a:lnTo>
                  <a:lnTo>
                    <a:pt x="340" y="159"/>
                  </a:lnTo>
                  <a:lnTo>
                    <a:pt x="346" y="140"/>
                  </a:lnTo>
                  <a:lnTo>
                    <a:pt x="346" y="134"/>
                  </a:lnTo>
                  <a:lnTo>
                    <a:pt x="348" y="132"/>
                  </a:lnTo>
                  <a:lnTo>
                    <a:pt x="348" y="132"/>
                  </a:lnTo>
                  <a:close/>
                  <a:moveTo>
                    <a:pt x="268" y="161"/>
                  </a:moveTo>
                  <a:lnTo>
                    <a:pt x="255" y="164"/>
                  </a:lnTo>
                  <a:lnTo>
                    <a:pt x="247" y="167"/>
                  </a:lnTo>
                  <a:lnTo>
                    <a:pt x="244" y="167"/>
                  </a:lnTo>
                  <a:lnTo>
                    <a:pt x="241" y="169"/>
                  </a:lnTo>
                  <a:lnTo>
                    <a:pt x="239" y="169"/>
                  </a:lnTo>
                  <a:lnTo>
                    <a:pt x="239" y="169"/>
                  </a:lnTo>
                  <a:lnTo>
                    <a:pt x="236" y="172"/>
                  </a:lnTo>
                  <a:lnTo>
                    <a:pt x="236" y="172"/>
                  </a:lnTo>
                  <a:lnTo>
                    <a:pt x="236" y="175"/>
                  </a:lnTo>
                  <a:lnTo>
                    <a:pt x="233" y="183"/>
                  </a:lnTo>
                  <a:lnTo>
                    <a:pt x="231" y="185"/>
                  </a:lnTo>
                  <a:lnTo>
                    <a:pt x="231" y="188"/>
                  </a:lnTo>
                  <a:lnTo>
                    <a:pt x="228" y="188"/>
                  </a:lnTo>
                  <a:lnTo>
                    <a:pt x="228" y="188"/>
                  </a:lnTo>
                  <a:lnTo>
                    <a:pt x="228" y="191"/>
                  </a:lnTo>
                  <a:lnTo>
                    <a:pt x="225" y="191"/>
                  </a:lnTo>
                  <a:lnTo>
                    <a:pt x="225" y="191"/>
                  </a:lnTo>
                  <a:lnTo>
                    <a:pt x="225" y="191"/>
                  </a:lnTo>
                  <a:lnTo>
                    <a:pt x="222" y="191"/>
                  </a:lnTo>
                  <a:lnTo>
                    <a:pt x="222" y="191"/>
                  </a:lnTo>
                  <a:lnTo>
                    <a:pt x="217" y="185"/>
                  </a:lnTo>
                  <a:lnTo>
                    <a:pt x="214" y="183"/>
                  </a:lnTo>
                  <a:lnTo>
                    <a:pt x="214" y="183"/>
                  </a:lnTo>
                  <a:lnTo>
                    <a:pt x="214" y="180"/>
                  </a:lnTo>
                  <a:lnTo>
                    <a:pt x="214" y="180"/>
                  </a:lnTo>
                  <a:lnTo>
                    <a:pt x="214" y="177"/>
                  </a:lnTo>
                  <a:lnTo>
                    <a:pt x="214" y="177"/>
                  </a:lnTo>
                  <a:lnTo>
                    <a:pt x="214" y="175"/>
                  </a:lnTo>
                  <a:lnTo>
                    <a:pt x="214" y="175"/>
                  </a:lnTo>
                  <a:lnTo>
                    <a:pt x="217" y="175"/>
                  </a:lnTo>
                  <a:lnTo>
                    <a:pt x="217" y="172"/>
                  </a:lnTo>
                  <a:lnTo>
                    <a:pt x="217" y="172"/>
                  </a:lnTo>
                  <a:lnTo>
                    <a:pt x="220" y="169"/>
                  </a:lnTo>
                  <a:lnTo>
                    <a:pt x="222" y="169"/>
                  </a:lnTo>
                  <a:lnTo>
                    <a:pt x="222" y="167"/>
                  </a:lnTo>
                  <a:lnTo>
                    <a:pt x="225" y="164"/>
                  </a:lnTo>
                  <a:lnTo>
                    <a:pt x="233" y="161"/>
                  </a:lnTo>
                  <a:lnTo>
                    <a:pt x="239" y="159"/>
                  </a:lnTo>
                  <a:lnTo>
                    <a:pt x="244" y="159"/>
                  </a:lnTo>
                  <a:lnTo>
                    <a:pt x="252" y="159"/>
                  </a:lnTo>
                  <a:lnTo>
                    <a:pt x="257" y="159"/>
                  </a:lnTo>
                  <a:lnTo>
                    <a:pt x="263" y="159"/>
                  </a:lnTo>
                  <a:lnTo>
                    <a:pt x="263" y="159"/>
                  </a:lnTo>
                  <a:lnTo>
                    <a:pt x="265" y="159"/>
                  </a:lnTo>
                  <a:lnTo>
                    <a:pt x="268" y="159"/>
                  </a:lnTo>
                  <a:lnTo>
                    <a:pt x="268" y="159"/>
                  </a:lnTo>
                  <a:lnTo>
                    <a:pt x="268" y="161"/>
                  </a:lnTo>
                  <a:lnTo>
                    <a:pt x="268" y="161"/>
                  </a:lnTo>
                  <a:close/>
                  <a:moveTo>
                    <a:pt x="450" y="148"/>
                  </a:moveTo>
                  <a:lnTo>
                    <a:pt x="493" y="110"/>
                  </a:lnTo>
                  <a:lnTo>
                    <a:pt x="474" y="78"/>
                  </a:lnTo>
                  <a:lnTo>
                    <a:pt x="440" y="108"/>
                  </a:lnTo>
                  <a:lnTo>
                    <a:pt x="442" y="113"/>
                  </a:lnTo>
                  <a:lnTo>
                    <a:pt x="445" y="121"/>
                  </a:lnTo>
                  <a:lnTo>
                    <a:pt x="448" y="129"/>
                  </a:lnTo>
                  <a:lnTo>
                    <a:pt x="450" y="148"/>
                  </a:lnTo>
                  <a:lnTo>
                    <a:pt x="450" y="148"/>
                  </a:lnTo>
                  <a:close/>
                  <a:moveTo>
                    <a:pt x="469" y="75"/>
                  </a:moveTo>
                  <a:lnTo>
                    <a:pt x="469" y="75"/>
                  </a:lnTo>
                  <a:lnTo>
                    <a:pt x="434" y="102"/>
                  </a:lnTo>
                  <a:lnTo>
                    <a:pt x="415" y="91"/>
                  </a:lnTo>
                  <a:lnTo>
                    <a:pt x="407" y="89"/>
                  </a:lnTo>
                  <a:lnTo>
                    <a:pt x="402" y="89"/>
                  </a:lnTo>
                  <a:lnTo>
                    <a:pt x="399" y="89"/>
                  </a:lnTo>
                  <a:lnTo>
                    <a:pt x="394" y="86"/>
                  </a:lnTo>
                  <a:lnTo>
                    <a:pt x="453" y="41"/>
                  </a:lnTo>
                  <a:lnTo>
                    <a:pt x="469" y="75"/>
                  </a:lnTo>
                  <a:lnTo>
                    <a:pt x="469" y="75"/>
                  </a:lnTo>
                  <a:close/>
                  <a:moveTo>
                    <a:pt x="212" y="537"/>
                  </a:moveTo>
                  <a:lnTo>
                    <a:pt x="212" y="413"/>
                  </a:lnTo>
                  <a:lnTo>
                    <a:pt x="212" y="402"/>
                  </a:lnTo>
                  <a:lnTo>
                    <a:pt x="212" y="397"/>
                  </a:lnTo>
                  <a:lnTo>
                    <a:pt x="212" y="394"/>
                  </a:lnTo>
                  <a:lnTo>
                    <a:pt x="209" y="389"/>
                  </a:lnTo>
                  <a:lnTo>
                    <a:pt x="209" y="389"/>
                  </a:lnTo>
                  <a:lnTo>
                    <a:pt x="206" y="386"/>
                  </a:lnTo>
                  <a:lnTo>
                    <a:pt x="206" y="384"/>
                  </a:lnTo>
                  <a:lnTo>
                    <a:pt x="204" y="381"/>
                  </a:lnTo>
                  <a:lnTo>
                    <a:pt x="204" y="381"/>
                  </a:lnTo>
                  <a:lnTo>
                    <a:pt x="201" y="381"/>
                  </a:lnTo>
                  <a:lnTo>
                    <a:pt x="201" y="378"/>
                  </a:lnTo>
                  <a:lnTo>
                    <a:pt x="198" y="378"/>
                  </a:lnTo>
                  <a:lnTo>
                    <a:pt x="196" y="378"/>
                  </a:lnTo>
                  <a:lnTo>
                    <a:pt x="188" y="376"/>
                  </a:lnTo>
                  <a:lnTo>
                    <a:pt x="169" y="373"/>
                  </a:lnTo>
                  <a:lnTo>
                    <a:pt x="29" y="373"/>
                  </a:lnTo>
                  <a:lnTo>
                    <a:pt x="24" y="373"/>
                  </a:lnTo>
                  <a:lnTo>
                    <a:pt x="19" y="373"/>
                  </a:lnTo>
                  <a:lnTo>
                    <a:pt x="16" y="376"/>
                  </a:lnTo>
                  <a:lnTo>
                    <a:pt x="13" y="376"/>
                  </a:lnTo>
                  <a:lnTo>
                    <a:pt x="11" y="378"/>
                  </a:lnTo>
                  <a:lnTo>
                    <a:pt x="8" y="378"/>
                  </a:lnTo>
                  <a:lnTo>
                    <a:pt x="8" y="381"/>
                  </a:lnTo>
                  <a:lnTo>
                    <a:pt x="5" y="381"/>
                  </a:lnTo>
                  <a:lnTo>
                    <a:pt x="3" y="384"/>
                  </a:lnTo>
                  <a:lnTo>
                    <a:pt x="3" y="389"/>
                  </a:lnTo>
                  <a:lnTo>
                    <a:pt x="0" y="392"/>
                  </a:lnTo>
                  <a:lnTo>
                    <a:pt x="0" y="397"/>
                  </a:lnTo>
                  <a:lnTo>
                    <a:pt x="0" y="400"/>
                  </a:lnTo>
                  <a:lnTo>
                    <a:pt x="0" y="537"/>
                  </a:lnTo>
                  <a:lnTo>
                    <a:pt x="43" y="537"/>
                  </a:lnTo>
                  <a:lnTo>
                    <a:pt x="43" y="429"/>
                  </a:lnTo>
                  <a:lnTo>
                    <a:pt x="51" y="429"/>
                  </a:lnTo>
                  <a:lnTo>
                    <a:pt x="51" y="537"/>
                  </a:lnTo>
                  <a:lnTo>
                    <a:pt x="166" y="537"/>
                  </a:lnTo>
                  <a:lnTo>
                    <a:pt x="166" y="432"/>
                  </a:lnTo>
                  <a:lnTo>
                    <a:pt x="166" y="432"/>
                  </a:lnTo>
                  <a:lnTo>
                    <a:pt x="166" y="432"/>
                  </a:lnTo>
                  <a:lnTo>
                    <a:pt x="166" y="429"/>
                  </a:lnTo>
                  <a:lnTo>
                    <a:pt x="166" y="429"/>
                  </a:lnTo>
                  <a:lnTo>
                    <a:pt x="166" y="429"/>
                  </a:lnTo>
                  <a:lnTo>
                    <a:pt x="169" y="429"/>
                  </a:lnTo>
                  <a:lnTo>
                    <a:pt x="169" y="429"/>
                  </a:lnTo>
                  <a:lnTo>
                    <a:pt x="169" y="427"/>
                  </a:lnTo>
                  <a:lnTo>
                    <a:pt x="169" y="427"/>
                  </a:lnTo>
                  <a:lnTo>
                    <a:pt x="169" y="427"/>
                  </a:lnTo>
                  <a:lnTo>
                    <a:pt x="169" y="427"/>
                  </a:lnTo>
                  <a:lnTo>
                    <a:pt x="172" y="427"/>
                  </a:lnTo>
                  <a:lnTo>
                    <a:pt x="172" y="427"/>
                  </a:lnTo>
                  <a:lnTo>
                    <a:pt x="172" y="427"/>
                  </a:lnTo>
                  <a:lnTo>
                    <a:pt x="172" y="427"/>
                  </a:lnTo>
                  <a:lnTo>
                    <a:pt x="172" y="427"/>
                  </a:lnTo>
                  <a:lnTo>
                    <a:pt x="172" y="427"/>
                  </a:lnTo>
                  <a:lnTo>
                    <a:pt x="172" y="429"/>
                  </a:lnTo>
                  <a:lnTo>
                    <a:pt x="172" y="429"/>
                  </a:lnTo>
                  <a:lnTo>
                    <a:pt x="172" y="429"/>
                  </a:lnTo>
                  <a:lnTo>
                    <a:pt x="172" y="429"/>
                  </a:lnTo>
                  <a:lnTo>
                    <a:pt x="174" y="429"/>
                  </a:lnTo>
                  <a:lnTo>
                    <a:pt x="174" y="432"/>
                  </a:lnTo>
                  <a:lnTo>
                    <a:pt x="174" y="432"/>
                  </a:lnTo>
                  <a:lnTo>
                    <a:pt x="174" y="537"/>
                  </a:lnTo>
                  <a:lnTo>
                    <a:pt x="212" y="537"/>
                  </a:lnTo>
                  <a:lnTo>
                    <a:pt x="212" y="537"/>
                  </a:lnTo>
                  <a:close/>
                  <a:moveTo>
                    <a:pt x="96" y="349"/>
                  </a:moveTo>
                  <a:lnTo>
                    <a:pt x="102" y="349"/>
                  </a:lnTo>
                  <a:lnTo>
                    <a:pt x="107" y="349"/>
                  </a:lnTo>
                  <a:lnTo>
                    <a:pt x="113" y="346"/>
                  </a:lnTo>
                  <a:lnTo>
                    <a:pt x="115" y="346"/>
                  </a:lnTo>
                  <a:lnTo>
                    <a:pt x="118" y="346"/>
                  </a:lnTo>
                  <a:lnTo>
                    <a:pt x="123" y="344"/>
                  </a:lnTo>
                  <a:lnTo>
                    <a:pt x="129" y="341"/>
                  </a:lnTo>
                  <a:lnTo>
                    <a:pt x="131" y="338"/>
                  </a:lnTo>
                  <a:lnTo>
                    <a:pt x="134" y="335"/>
                  </a:lnTo>
                  <a:lnTo>
                    <a:pt x="137" y="333"/>
                  </a:lnTo>
                  <a:lnTo>
                    <a:pt x="137" y="330"/>
                  </a:lnTo>
                  <a:lnTo>
                    <a:pt x="139" y="325"/>
                  </a:lnTo>
                  <a:lnTo>
                    <a:pt x="142" y="319"/>
                  </a:lnTo>
                  <a:lnTo>
                    <a:pt x="142" y="317"/>
                  </a:lnTo>
                  <a:lnTo>
                    <a:pt x="142" y="311"/>
                  </a:lnTo>
                  <a:lnTo>
                    <a:pt x="142" y="306"/>
                  </a:lnTo>
                  <a:lnTo>
                    <a:pt x="142" y="303"/>
                  </a:lnTo>
                  <a:lnTo>
                    <a:pt x="142" y="298"/>
                  </a:lnTo>
                  <a:lnTo>
                    <a:pt x="139" y="293"/>
                  </a:lnTo>
                  <a:lnTo>
                    <a:pt x="137" y="287"/>
                  </a:lnTo>
                  <a:lnTo>
                    <a:pt x="137" y="285"/>
                  </a:lnTo>
                  <a:lnTo>
                    <a:pt x="131" y="279"/>
                  </a:lnTo>
                  <a:lnTo>
                    <a:pt x="126" y="276"/>
                  </a:lnTo>
                  <a:lnTo>
                    <a:pt x="123" y="274"/>
                  </a:lnTo>
                  <a:lnTo>
                    <a:pt x="118" y="271"/>
                  </a:lnTo>
                  <a:lnTo>
                    <a:pt x="113" y="268"/>
                  </a:lnTo>
                  <a:lnTo>
                    <a:pt x="105" y="268"/>
                  </a:lnTo>
                  <a:lnTo>
                    <a:pt x="96" y="268"/>
                  </a:lnTo>
                  <a:lnTo>
                    <a:pt x="91" y="268"/>
                  </a:lnTo>
                  <a:lnTo>
                    <a:pt x="86" y="271"/>
                  </a:lnTo>
                  <a:lnTo>
                    <a:pt x="78" y="274"/>
                  </a:lnTo>
                  <a:lnTo>
                    <a:pt x="75" y="276"/>
                  </a:lnTo>
                  <a:lnTo>
                    <a:pt x="72" y="276"/>
                  </a:lnTo>
                  <a:lnTo>
                    <a:pt x="67" y="282"/>
                  </a:lnTo>
                  <a:lnTo>
                    <a:pt x="62" y="287"/>
                  </a:lnTo>
                  <a:lnTo>
                    <a:pt x="59" y="293"/>
                  </a:lnTo>
                  <a:lnTo>
                    <a:pt x="59" y="298"/>
                  </a:lnTo>
                  <a:lnTo>
                    <a:pt x="56" y="306"/>
                  </a:lnTo>
                  <a:lnTo>
                    <a:pt x="56" y="311"/>
                  </a:lnTo>
                  <a:lnTo>
                    <a:pt x="59" y="314"/>
                  </a:lnTo>
                  <a:lnTo>
                    <a:pt x="59" y="319"/>
                  </a:lnTo>
                  <a:lnTo>
                    <a:pt x="62" y="322"/>
                  </a:lnTo>
                  <a:lnTo>
                    <a:pt x="62" y="327"/>
                  </a:lnTo>
                  <a:lnTo>
                    <a:pt x="64" y="330"/>
                  </a:lnTo>
                  <a:lnTo>
                    <a:pt x="70" y="335"/>
                  </a:lnTo>
                  <a:lnTo>
                    <a:pt x="72" y="338"/>
                  </a:lnTo>
                  <a:lnTo>
                    <a:pt x="78" y="341"/>
                  </a:lnTo>
                  <a:lnTo>
                    <a:pt x="83" y="344"/>
                  </a:lnTo>
                  <a:lnTo>
                    <a:pt x="88" y="346"/>
                  </a:lnTo>
                  <a:lnTo>
                    <a:pt x="96" y="34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5" name="组合 64"/>
          <p:cNvGrpSpPr/>
          <p:nvPr/>
        </p:nvGrpSpPr>
        <p:grpSpPr>
          <a:xfrm>
            <a:off x="5876027" y="5753607"/>
            <a:ext cx="502291" cy="688095"/>
            <a:chOff x="5048562" y="5751300"/>
            <a:chExt cx="502291" cy="688095"/>
          </a:xfrm>
        </p:grpSpPr>
        <p:pic>
          <p:nvPicPr>
            <p:cNvPr id="66" name="图片 65"/>
            <p:cNvPicPr>
              <a:picLocks noChangeAspect="1"/>
            </p:cNvPicPr>
            <p:nvPr/>
          </p:nvPicPr>
          <p:blipFill rotWithShape="1">
            <a:blip r:embed="rId1" cstate="print">
              <a:extLst>
                <a:ext uri="{28A0092B-C50C-407E-A947-70E740481C1C}">
                  <a14:useLocalDpi xmlns:a14="http://schemas.microsoft.com/office/drawing/2010/main" val="0"/>
                </a:ext>
              </a:extLst>
            </a:blip>
            <a:srcRect l="11551" t="10118" r="6896" b="5700"/>
            <a:stretch>
              <a:fillRect/>
            </a:stretch>
          </p:blipFill>
          <p:spPr>
            <a:xfrm>
              <a:off x="5048562" y="5773278"/>
              <a:ext cx="502291" cy="666117"/>
            </a:xfrm>
            <a:prstGeom prst="rect">
              <a:avLst/>
            </a:prstGeom>
          </p:spPr>
        </p:pic>
        <p:sp>
          <p:nvSpPr>
            <p:cNvPr id="67" name="Rectangle 74"/>
            <p:cNvSpPr>
              <a:spLocks noChangeArrowheads="1"/>
            </p:cNvSpPr>
            <p:nvPr/>
          </p:nvSpPr>
          <p:spPr bwMode="auto">
            <a:xfrm>
              <a:off x="5048562"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68" name="组合 67"/>
          <p:cNvGrpSpPr/>
          <p:nvPr/>
        </p:nvGrpSpPr>
        <p:grpSpPr>
          <a:xfrm>
            <a:off x="6848068" y="5755390"/>
            <a:ext cx="486444" cy="688095"/>
            <a:chOff x="5666496" y="6074423"/>
            <a:chExt cx="486444" cy="688095"/>
          </a:xfrm>
        </p:grpSpPr>
        <p:pic>
          <p:nvPicPr>
            <p:cNvPr id="69" name="图片 68"/>
            <p:cNvPicPr>
              <a:picLocks noChangeAspect="1"/>
            </p:cNvPicPr>
            <p:nvPr/>
          </p:nvPicPr>
          <p:blipFill rotWithShape="1">
            <a:blip r:embed="rId2" cstate="print">
              <a:extLst>
                <a:ext uri="{28A0092B-C50C-407E-A947-70E740481C1C}">
                  <a14:useLocalDpi xmlns:a14="http://schemas.microsoft.com/office/drawing/2010/main" val="0"/>
                </a:ext>
              </a:extLst>
            </a:blip>
            <a:srcRect l="12370" t="4611" r="11205" b="7240"/>
            <a:stretch>
              <a:fillRect/>
            </a:stretch>
          </p:blipFill>
          <p:spPr>
            <a:xfrm>
              <a:off x="5669703" y="6094098"/>
              <a:ext cx="483237" cy="666117"/>
            </a:xfrm>
            <a:prstGeom prst="rect">
              <a:avLst/>
            </a:prstGeom>
          </p:spPr>
        </p:pic>
        <p:sp>
          <p:nvSpPr>
            <p:cNvPr id="70" name="Rectangle 74"/>
            <p:cNvSpPr>
              <a:spLocks noChangeArrowheads="1"/>
            </p:cNvSpPr>
            <p:nvPr/>
          </p:nvSpPr>
          <p:spPr bwMode="auto">
            <a:xfrm>
              <a:off x="5666496" y="6074423"/>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71" name="组合 70"/>
          <p:cNvGrpSpPr/>
          <p:nvPr/>
        </p:nvGrpSpPr>
        <p:grpSpPr>
          <a:xfrm>
            <a:off x="7804262" y="5751096"/>
            <a:ext cx="486444" cy="692201"/>
            <a:chOff x="6231394" y="5751300"/>
            <a:chExt cx="486444" cy="692201"/>
          </a:xfrm>
        </p:grpSpPr>
        <p:pic>
          <p:nvPicPr>
            <p:cNvPr id="72" name="图片 71"/>
            <p:cNvPicPr>
              <a:picLocks noChangeAspect="1"/>
            </p:cNvPicPr>
            <p:nvPr/>
          </p:nvPicPr>
          <p:blipFill rotWithShape="1">
            <a:blip r:embed="rId3" cstate="print">
              <a:extLst>
                <a:ext uri="{28A0092B-C50C-407E-A947-70E740481C1C}">
                  <a14:useLocalDpi xmlns:a14="http://schemas.microsoft.com/office/drawing/2010/main" val="0"/>
                </a:ext>
              </a:extLst>
            </a:blip>
            <a:srcRect l="5478" t="241" r="2087"/>
            <a:stretch>
              <a:fillRect/>
            </a:stretch>
          </p:blipFill>
          <p:spPr>
            <a:xfrm>
              <a:off x="6241081" y="5777383"/>
              <a:ext cx="476757" cy="666118"/>
            </a:xfrm>
            <a:prstGeom prst="rect">
              <a:avLst/>
            </a:prstGeom>
          </p:spPr>
        </p:pic>
        <p:sp>
          <p:nvSpPr>
            <p:cNvPr id="73" name="Rectangle 74"/>
            <p:cNvSpPr>
              <a:spLocks noChangeArrowheads="1"/>
            </p:cNvSpPr>
            <p:nvPr/>
          </p:nvSpPr>
          <p:spPr bwMode="auto">
            <a:xfrm>
              <a:off x="6231394"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74" name="组合 73"/>
          <p:cNvGrpSpPr/>
          <p:nvPr/>
        </p:nvGrpSpPr>
        <p:grpSpPr>
          <a:xfrm>
            <a:off x="8760456" y="5763175"/>
            <a:ext cx="486444" cy="689896"/>
            <a:chOff x="6832165" y="5753605"/>
            <a:chExt cx="486444" cy="689896"/>
          </a:xfrm>
        </p:grpSpPr>
        <p:pic>
          <p:nvPicPr>
            <p:cNvPr id="75" name="图片 7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9409" y="5782161"/>
              <a:ext cx="479200" cy="661340"/>
            </a:xfrm>
            <a:prstGeom prst="rect">
              <a:avLst/>
            </a:prstGeom>
          </p:spPr>
        </p:pic>
        <p:sp>
          <p:nvSpPr>
            <p:cNvPr id="76" name="Rectangle 74"/>
            <p:cNvSpPr>
              <a:spLocks noChangeArrowheads="1"/>
            </p:cNvSpPr>
            <p:nvPr/>
          </p:nvSpPr>
          <p:spPr bwMode="auto">
            <a:xfrm>
              <a:off x="6832165" y="5753605"/>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77" name="组合 76"/>
          <p:cNvGrpSpPr/>
          <p:nvPr/>
        </p:nvGrpSpPr>
        <p:grpSpPr>
          <a:xfrm>
            <a:off x="9716649" y="5751096"/>
            <a:ext cx="486444" cy="688095"/>
            <a:chOff x="8135043" y="5752584"/>
            <a:chExt cx="486444" cy="688095"/>
          </a:xfrm>
        </p:grpSpPr>
        <p:pic>
          <p:nvPicPr>
            <p:cNvPr id="78" name="图片 77"/>
            <p:cNvPicPr>
              <a:picLocks noChangeAspect="1"/>
            </p:cNvPicPr>
            <p:nvPr/>
          </p:nvPicPr>
          <p:blipFill rotWithShape="1">
            <a:blip r:embed="rId5" cstate="print">
              <a:extLst>
                <a:ext uri="{28A0092B-C50C-407E-A947-70E740481C1C}">
                  <a14:useLocalDpi xmlns:a14="http://schemas.microsoft.com/office/drawing/2010/main" val="0"/>
                </a:ext>
              </a:extLst>
            </a:blip>
            <a:srcRect l="5130" r="3140"/>
            <a:stretch>
              <a:fillRect/>
            </a:stretch>
          </p:blipFill>
          <p:spPr>
            <a:xfrm>
              <a:off x="8135043" y="5777621"/>
              <a:ext cx="486443" cy="656352"/>
            </a:xfrm>
            <a:prstGeom prst="rect">
              <a:avLst/>
            </a:prstGeom>
          </p:spPr>
        </p:pic>
        <p:sp>
          <p:nvSpPr>
            <p:cNvPr id="79" name="Rectangle 74"/>
            <p:cNvSpPr>
              <a:spLocks noChangeArrowheads="1"/>
            </p:cNvSpPr>
            <p:nvPr/>
          </p:nvSpPr>
          <p:spPr bwMode="auto">
            <a:xfrm>
              <a:off x="8135043" y="5752584"/>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浇铸岗位风险点告知卡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92744"/>
        </p:xfrm>
        <a:graphic>
          <a:graphicData uri="http://schemas.openxmlformats.org/drawingml/2006/table">
            <a:tbl>
              <a:tblPr firstRow="1" bandRow="1">
                <a:tableStyleId>{5C22544A-7EE6-4342-B048-85BDC9FD1C3A}</a:tableStyleId>
              </a:tblPr>
              <a:tblGrid>
                <a:gridCol w="1663998"/>
                <a:gridCol w="1687591"/>
                <a:gridCol w="2018242"/>
                <a:gridCol w="5892802"/>
              </a:tblGrid>
              <a:tr h="431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浇铸</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浇包未烘干，与高温溶液接触导致爆炸。</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地坑铸型底部有积水或潮湿，与高温溶液接触导致爆炸。</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37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31140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砂型底部距地下水面必须大于</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1.5m</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地坑浇铸作业前应检查是否有积水或潮湿，且保持干燥状态。</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浇注坑周边必须设有防止水流入的措施。</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火灾、触电</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14" name="组合 13"/>
          <p:cNvGrpSpPr/>
          <p:nvPr/>
        </p:nvGrpSpPr>
        <p:grpSpPr>
          <a:xfrm>
            <a:off x="702744" y="3187729"/>
            <a:ext cx="748387" cy="1072566"/>
            <a:chOff x="7460120" y="5755406"/>
            <a:chExt cx="486444" cy="697157"/>
          </a:xfrm>
        </p:grpSpPr>
        <p:pic>
          <p:nvPicPr>
            <p:cNvPr id="15" name="图片 1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16"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6692" y="3180438"/>
            <a:ext cx="806016" cy="1065915"/>
          </a:xfrm>
          <a:prstGeom prst="rect">
            <a:avLst/>
          </a:prstGeom>
        </p:spPr>
      </p:pic>
      <p:grpSp>
        <p:nvGrpSpPr>
          <p:cNvPr id="18" name="组合 17"/>
          <p:cNvGrpSpPr/>
          <p:nvPr/>
        </p:nvGrpSpPr>
        <p:grpSpPr>
          <a:xfrm>
            <a:off x="2685212" y="3207832"/>
            <a:ext cx="953973" cy="1038521"/>
            <a:chOff x="7545390" y="1668463"/>
            <a:chExt cx="2149476" cy="2339976"/>
          </a:xfrm>
        </p:grpSpPr>
        <p:sp>
          <p:nvSpPr>
            <p:cNvPr id="1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槽罐清理岗位风险点告知卡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92744"/>
        </p:xfrm>
        <a:graphic>
          <a:graphicData uri="http://schemas.openxmlformats.org/drawingml/2006/table">
            <a:tbl>
              <a:tblPr firstRow="1" bandRow="1">
                <a:tableStyleId>{5C22544A-7EE6-4342-B048-85BDC9FD1C3A}</a:tableStyleId>
              </a:tblPr>
              <a:tblGrid>
                <a:gridCol w="1663998"/>
                <a:gridCol w="1687591"/>
                <a:gridCol w="2018242"/>
                <a:gridCol w="5892802"/>
              </a:tblGrid>
              <a:tr h="431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槽罐清理</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槽罐清理操作不当。</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37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31140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进入前应对于有毒有害气体进行检测。</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进入前应先观察有无松脱的结疤，耐火砖等。</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清理槽壁结疤时，应自上而下进行。</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火灾、其他爆炸、中毒和窒息</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14" name="组合 13"/>
          <p:cNvGrpSpPr/>
          <p:nvPr/>
        </p:nvGrpSpPr>
        <p:grpSpPr>
          <a:xfrm>
            <a:off x="702744" y="3187729"/>
            <a:ext cx="748387" cy="1072566"/>
            <a:chOff x="7460120" y="5755406"/>
            <a:chExt cx="486444" cy="697157"/>
          </a:xfrm>
        </p:grpSpPr>
        <p:pic>
          <p:nvPicPr>
            <p:cNvPr id="15" name="图片 1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16"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6692" y="3180438"/>
            <a:ext cx="806016" cy="1065915"/>
          </a:xfrm>
          <a:prstGeom prst="rect">
            <a:avLst/>
          </a:prstGeom>
        </p:spPr>
      </p:pic>
      <p:grpSp>
        <p:nvGrpSpPr>
          <p:cNvPr id="18" name="组合 17"/>
          <p:cNvGrpSpPr/>
          <p:nvPr/>
        </p:nvGrpSpPr>
        <p:grpSpPr>
          <a:xfrm>
            <a:off x="2685212" y="3207832"/>
            <a:ext cx="953973" cy="1038521"/>
            <a:chOff x="7545390" y="1668463"/>
            <a:chExt cx="2149476" cy="2339976"/>
          </a:xfrm>
        </p:grpSpPr>
        <p:sp>
          <p:nvSpPr>
            <p:cNvPr id="1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852" y="356632"/>
            <a:ext cx="7933063" cy="369332"/>
          </a:xfrm>
          <a:prstGeom prst="rect">
            <a:avLst/>
          </a:prstGeom>
          <a:noFill/>
        </p:spPr>
        <p:txBody>
          <a:bodyPr wrap="square" rtlCol="0">
            <a:spAutoFit/>
          </a:bodyPr>
          <a:lstStyle/>
          <a:p>
            <a:pPr algn="ctr"/>
            <a:r>
              <a:rPr lang="zh-CN" altLang="zh-CN" sz="3600" b="1" spc="600" dirty="0">
                <a:solidFill>
                  <a:srgbClr val="C00000"/>
                </a:solidFill>
                <a:latin typeface="微软雅黑" panose="020B0503020204020204" pitchFamily="34" charset="-122"/>
                <a:ea typeface="微软雅黑" panose="020B0503020204020204" pitchFamily="34" charset="-122"/>
              </a:rPr>
              <a:t>鼓风炉岗位风险点告知卡</a:t>
            </a:r>
            <a:endParaRPr lang="zh-CN" altLang="zh-CN" sz="3600" b="1" spc="600" dirty="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479426" y="1244599"/>
          <a:ext cx="11262633" cy="5292744"/>
        </p:xfrm>
        <a:graphic>
          <a:graphicData uri="http://schemas.openxmlformats.org/drawingml/2006/table">
            <a:tbl>
              <a:tblPr firstRow="1" bandRow="1">
                <a:tableStyleId>{5C22544A-7EE6-4342-B048-85BDC9FD1C3A}</a:tableStyleId>
              </a:tblPr>
              <a:tblGrid>
                <a:gridCol w="1663998"/>
                <a:gridCol w="1687591"/>
                <a:gridCol w="2018242"/>
                <a:gridCol w="5892802"/>
              </a:tblGrid>
              <a:tr h="431801">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风险点名称</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鼓风炉</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主要危险因素描述</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水套漏水或缺水。</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未按操作程序停炉或处置突然停电。</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跑渣或冰铜流出。</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与渣、铅流接触的容器、工具有积水或潮湿。</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37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风险点编号</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31800">
                <a:tc>
                  <a:txBody>
                    <a:bodyPr/>
                    <a:lstStyle/>
                    <a:p>
                      <a:pPr marL="0" algn="ctr" defTabSz="914400" rtl="0" eaLnBrk="1" latinLnBrk="0" hangingPunct="1"/>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风险等级</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三</a:t>
                      </a: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级风险</a:t>
                      </a:r>
                      <a:endParaRPr lang="zh-CN" altLang="en-US"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31140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rPr>
                        <a:t>安全标志</a:t>
                      </a:r>
                      <a:endParaRPr lang="zh-CN" altLang="zh-CN" sz="1800" b="1" kern="1200" dirty="0">
                        <a:solidFill>
                          <a:schemeClr val="tx1">
                            <a:lumMod val="95000"/>
                            <a:lumOff val="5000"/>
                          </a:schemeClr>
                        </a:solidFill>
                        <a:latin typeface="微软雅黑" panose="020B0503020204020204" pitchFamily="34" charset="-122"/>
                        <a:ea typeface="微软雅黑" panose="020B0503020204020204"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主要风险控制措施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水套缺水或漏水应及时处理。</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停炉或突然停电应严格按照程序操作。</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跑渣或有冰铜流出应首先撤到安全位置，在及时采取补救措施减风处理。</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容器、工具应经预热处理。</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制定并执行操作规程。</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66206">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责任单位</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主要事故类型</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火灾、其他爆炸、中毒和窒息</a:t>
                      </a:r>
                      <a:endParaRPr lang="zh-CN" altLang="en-US" sz="14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7837">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责任人</a:t>
                      </a:r>
                      <a:endParaRPr lang="zh-CN" altLang="zh-CN" sz="1800" b="1" kern="1200" dirty="0">
                        <a:solidFill>
                          <a:schemeClr val="bg1"/>
                        </a:solidFill>
                        <a:latin typeface="微软雅黑" panose="020B0503020204020204" pitchFamily="34" charset="-122"/>
                        <a:ea typeface="微软雅黑" panose="020B0503020204020204" pitchFamily="34" charset="-122"/>
                        <a:cs typeface="+mn-cs"/>
                      </a:endParaRPr>
                    </a:p>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联系电话</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800" b="1" kern="1200" dirty="0">
                          <a:solidFill>
                            <a:schemeClr val="bg1"/>
                          </a:solidFill>
                          <a:latin typeface="微软雅黑" panose="020B0503020204020204" pitchFamily="34" charset="-122"/>
                          <a:ea typeface="微软雅黑" panose="020B0503020204020204" pitchFamily="34" charset="-122"/>
                          <a:cs typeface="+mn-cs"/>
                        </a:rPr>
                        <a:t>应急处置措施</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立即疏散厂房及周边人群，对事故现场实施隔离和警戒；</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对受伤人员进行及时抢救，并拨打</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120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a:t>
                      </a:r>
                      <a:r>
                        <a:rPr lang="en-US" altLang="zh-CN" sz="1400" b="1" kern="1200" dirty="0">
                          <a:solidFill>
                            <a:schemeClr val="tx1"/>
                          </a:solidFill>
                          <a:latin typeface="微软雅黑" panose="020B0503020204020204" pitchFamily="34" charset="-122"/>
                          <a:ea typeface="微软雅黑" panose="020B0503020204020204" pitchFamily="34" charset="-122"/>
                          <a:cs typeface="+mn-cs"/>
                        </a:rPr>
                        <a:t>110</a:t>
                      </a:r>
                      <a:r>
                        <a:rPr lang="zh-CN" altLang="zh-CN" sz="1400" b="1" kern="1200" dirty="0">
                          <a:solidFill>
                            <a:schemeClr val="tx1"/>
                          </a:solidFill>
                          <a:latin typeface="微软雅黑" panose="020B0503020204020204" pitchFamily="34" charset="-122"/>
                          <a:ea typeface="微软雅黑" panose="020B0503020204020204" pitchFamily="34" charset="-122"/>
                          <a:cs typeface="+mn-cs"/>
                        </a:rPr>
                        <a:t>电话求救；</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400" b="1" kern="1200" dirty="0">
                          <a:solidFill>
                            <a:schemeClr val="tx1"/>
                          </a:solidFill>
                          <a:latin typeface="微软雅黑" panose="020B0503020204020204" pitchFamily="34" charset="-122"/>
                          <a:ea typeface="微软雅黑" panose="020B0503020204020204" pitchFamily="34" charset="-122"/>
                          <a:cs typeface="+mn-cs"/>
                        </a:rPr>
                        <a:t>现场发现事故人员立即根据企业制订的《生产安全事故应急救援预案》规定的流程向企业相关管理人员进行事故报告。</a:t>
                      </a:r>
                      <a:endParaRPr lang="zh-CN" altLang="zh-CN" sz="1400" b="1"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14" name="组合 13"/>
          <p:cNvGrpSpPr/>
          <p:nvPr/>
        </p:nvGrpSpPr>
        <p:grpSpPr>
          <a:xfrm>
            <a:off x="702744" y="3187729"/>
            <a:ext cx="748387" cy="1072566"/>
            <a:chOff x="7460120" y="5755406"/>
            <a:chExt cx="486444" cy="697157"/>
          </a:xfrm>
        </p:grpSpPr>
        <p:pic>
          <p:nvPicPr>
            <p:cNvPr id="15" name="图片 1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16"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6692" y="3180438"/>
            <a:ext cx="806016" cy="1065915"/>
          </a:xfrm>
          <a:prstGeom prst="rect">
            <a:avLst/>
          </a:prstGeom>
        </p:spPr>
      </p:pic>
      <p:grpSp>
        <p:nvGrpSpPr>
          <p:cNvPr id="18" name="组合 17"/>
          <p:cNvGrpSpPr/>
          <p:nvPr/>
        </p:nvGrpSpPr>
        <p:grpSpPr>
          <a:xfrm>
            <a:off x="2685212" y="3207832"/>
            <a:ext cx="953973" cy="1038521"/>
            <a:chOff x="7545390" y="1668463"/>
            <a:chExt cx="2149476" cy="2339976"/>
          </a:xfrm>
        </p:grpSpPr>
        <p:sp>
          <p:nvSpPr>
            <p:cNvPr id="1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5279" y="1484741"/>
            <a:ext cx="5284399" cy="1179607"/>
          </a:xfrm>
        </p:spPr>
        <p:txBody>
          <a:bodyPr>
            <a:noAutofit/>
          </a:bodyPr>
          <a:lstStyle/>
          <a:p>
            <a:r>
              <a:rPr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7815580" y="4149090"/>
            <a:ext cx="3956050" cy="158432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1795" y="4213215"/>
            <a:ext cx="1188000" cy="1188000"/>
          </a:xfrm>
          <a:prstGeom prst="rect">
            <a:avLst/>
          </a:prstGeom>
        </p:spPr>
      </p:pic>
      <p:sp>
        <p:nvSpPr>
          <p:cNvPr id="2" name="文本框 1"/>
          <p:cNvSpPr txBox="1"/>
          <p:nvPr>
            <p:custDataLst>
              <p:tags r:id="rId4"/>
            </p:custDataLst>
          </p:nvPr>
        </p:nvSpPr>
        <p:spPr>
          <a:xfrm>
            <a:off x="7932913" y="449858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6"/>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4711"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8368"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9999"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p:cNvGraphicFramePr>
            <a:graphicFrameLocks noGrp="1"/>
          </p:cNvGraphicFramePr>
          <p:nvPr/>
        </p:nvGraphicFramePr>
        <p:xfrm>
          <a:off x="497745" y="1244601"/>
          <a:ext cx="11185524" cy="5281612"/>
        </p:xfrm>
        <a:graphic>
          <a:graphicData uri="http://schemas.openxmlformats.org/drawingml/2006/table">
            <a:tbl>
              <a:tblPr firstRow="1" bandRow="1">
                <a:tableStyleId>{5C22544A-7EE6-4342-B048-85BDC9FD1C3A}</a:tableStyleId>
              </a:tblPr>
              <a:tblGrid>
                <a:gridCol w="1553366"/>
                <a:gridCol w="1093468"/>
                <a:gridCol w="1505125"/>
                <a:gridCol w="7033565"/>
              </a:tblGrid>
              <a:tr h="508000">
                <a:tc rowSpan="2"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847850">
                <a:tc vMerge="1" gridSpan="2">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8800">
                <a:tc rowSpan="2"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rowSpan="2"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r>
              <a:tr h="746125">
                <a:tc vMerge="1" gridSpan="3">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vMerge="1" hMerge="1">
                  <a:tcPr/>
                </a:tc>
                <a:tc row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858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35037">
                <a:tc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文本框 7"/>
          <p:cNvSpPr txBox="1"/>
          <p:nvPr/>
        </p:nvSpPr>
        <p:spPr>
          <a:xfrm>
            <a:off x="3409950" y="356632"/>
            <a:ext cx="5372100" cy="646331"/>
          </a:xfrm>
          <a:prstGeom prst="rect">
            <a:avLst/>
          </a:prstGeom>
          <a:noFill/>
        </p:spPr>
        <p:txBody>
          <a:bodyPr wrap="square" rtlCol="0">
            <a:spAutoFit/>
          </a:bodyPr>
          <a:lstStyle/>
          <a:p>
            <a:pPr algn="ctr"/>
            <a:r>
              <a:rPr lang="zh-CN" altLang="en-US" sz="3600" b="1" spc="600" dirty="0">
                <a:solidFill>
                  <a:srgbClr val="C00000"/>
                </a:solidFill>
                <a:latin typeface="微软雅黑" panose="020B0503020204020204" pitchFamily="34" charset="-122"/>
                <a:ea typeface="微软雅黑" panose="020B0503020204020204" pitchFamily="34" charset="-122"/>
              </a:rPr>
              <a:t>危险源风险告知卡</a:t>
            </a:r>
            <a:endParaRPr lang="zh-CN" altLang="en-US" sz="3600" b="1" spc="600" dirty="0">
              <a:solidFill>
                <a:srgbClr val="C0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685800" y="1358900"/>
            <a:ext cx="1917700"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危险源名称：</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3313114" y="1310278"/>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危险因素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7507287" y="1295400"/>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事故诱因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7507287" y="3690254"/>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防范措施</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510445" y="5005700"/>
            <a:ext cx="1533525" cy="468000"/>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重要提示</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1243782" y="1842532"/>
            <a:ext cx="1371599" cy="369332"/>
          </a:xfrm>
          <a:prstGeom prst="rect">
            <a:avLst/>
          </a:prstGeom>
          <a:noFill/>
        </p:spPr>
        <p:txBody>
          <a:bodyPr wrap="square" rtlCol="0">
            <a:spAutoFit/>
          </a:bodyPr>
          <a:lstStyle/>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钻床工位</a:t>
            </a:r>
            <a:endParaRPr lang="zh-CN" altLang="zh-CN"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3313114" y="1804260"/>
            <a:ext cx="1371600" cy="1200329"/>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1、机械伤害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2、触电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3、缠绕、碰撞</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4、物体打击</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5、烫伤</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6、其他伤害</a:t>
            </a:r>
            <a:endParaRPr lang="zh-CN" altLang="zh-CN" sz="1200" b="1" dirty="0">
              <a:latin typeface="微软雅黑" panose="020B0503020204020204" pitchFamily="34" charset="-122"/>
              <a:ea typeface="微软雅黑" panose="020B0503020204020204" pitchFamily="34" charset="-122"/>
            </a:endParaRPr>
          </a:p>
        </p:txBody>
      </p:sp>
      <p:sp>
        <p:nvSpPr>
          <p:cNvPr id="4" name="矩形 3"/>
          <p:cNvSpPr/>
          <p:nvPr/>
        </p:nvSpPr>
        <p:spPr>
          <a:xfrm>
            <a:off x="4684714" y="2032860"/>
            <a:ext cx="6821486" cy="1269258"/>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1、安全防护、操纵控制装置等故障、失控引发事故；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2、维护不当电器元件失修、老化、线路破损；绝缘、接地不良引发事故；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3、非本设备操作人员操作设备、违章操作、指挥不当、协调不好、误操作引发事故；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4、未按规定穿戴劳动防护用品等引发事故，戴线手套能引发缠绕事故；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5、操作过程不协调，工件物品摆放、堆置不符合安全要求引发事故。</a:t>
            </a:r>
            <a:endParaRPr lang="zh-CN" altLang="zh-CN" sz="1200" b="1" dirty="0">
              <a:latin typeface="微软雅黑" panose="020B0503020204020204" pitchFamily="34" charset="-122"/>
              <a:ea typeface="微软雅黑" panose="020B0503020204020204" pitchFamily="34" charset="-122"/>
            </a:endParaRPr>
          </a:p>
        </p:txBody>
      </p:sp>
      <p:sp>
        <p:nvSpPr>
          <p:cNvPr id="6" name="矩形 5"/>
          <p:cNvSpPr/>
          <p:nvPr/>
        </p:nvSpPr>
        <p:spPr>
          <a:xfrm>
            <a:off x="4684714" y="4158856"/>
            <a:ext cx="6937342" cy="1509324"/>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1、操作人员必须经岗位培训合格方可上岗操作；</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2、操作人员熟知本岗位安全操作规程，并按规程要求操作；</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3、工作前必须对设备进行检查，各部位正常方可作业；</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4、做好设备日常点检和定期检查，并定期维护保养，设备异常及时向机修车间报告，保证设备正常运转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5、操作人员必须按要求穿戴劳动防护用品。</a:t>
            </a:r>
            <a:endParaRPr lang="zh-CN" altLang="zh-CN" sz="1200" b="1" dirty="0">
              <a:latin typeface="微软雅黑" panose="020B0503020204020204" pitchFamily="34" charset="-122"/>
              <a:ea typeface="微软雅黑" panose="020B0503020204020204" pitchFamily="34" charset="-122"/>
            </a:endParaRPr>
          </a:p>
        </p:txBody>
      </p:sp>
      <p:sp>
        <p:nvSpPr>
          <p:cNvPr id="28" name="矩形 27"/>
          <p:cNvSpPr/>
          <p:nvPr/>
        </p:nvSpPr>
        <p:spPr>
          <a:xfrm>
            <a:off x="569944"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火灾报警电话：</a:t>
            </a:r>
            <a:r>
              <a:rPr lang="en-US" altLang="zh-CN" sz="1200" b="1" dirty="0">
                <a:solidFill>
                  <a:schemeClr val="bg1"/>
                </a:solidFill>
                <a:latin typeface="微软雅黑" panose="020B0503020204020204" pitchFamily="34" charset="-122"/>
                <a:ea typeface="微软雅黑" panose="020B0503020204020204" pitchFamily="34" charset="-122"/>
              </a:rPr>
              <a:t>119</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29" name="矩形 28"/>
          <p:cNvSpPr/>
          <p:nvPr/>
        </p:nvSpPr>
        <p:spPr>
          <a:xfrm>
            <a:off x="2362036"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急救电话：</a:t>
            </a:r>
            <a:r>
              <a:rPr lang="en-US" altLang="zh-CN" sz="1200" b="1" dirty="0">
                <a:solidFill>
                  <a:schemeClr val="bg1"/>
                </a:solidFill>
                <a:latin typeface="微软雅黑" panose="020B0503020204020204" pitchFamily="34" charset="-122"/>
                <a:ea typeface="微软雅黑" panose="020B0503020204020204" pitchFamily="34" charset="-122"/>
              </a:rPr>
              <a:t>120</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569944" y="5929602"/>
            <a:ext cx="4163186"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公司应急电话：白天：</a:t>
            </a:r>
            <a:r>
              <a:rPr lang="en-US" altLang="zh-CN" sz="1200" b="1" dirty="0">
                <a:solidFill>
                  <a:schemeClr val="bg1"/>
                </a:solidFill>
                <a:latin typeface="微软雅黑" panose="020B0503020204020204" pitchFamily="34" charset="-122"/>
                <a:ea typeface="微软雅黑" panose="020B0503020204020204" pitchFamily="34" charset="-122"/>
              </a:rPr>
              <a:t>888888         </a:t>
            </a:r>
            <a:r>
              <a:rPr lang="zh-CN" altLang="en-US" sz="1200" b="1" dirty="0">
                <a:solidFill>
                  <a:schemeClr val="bg1"/>
                </a:solidFill>
                <a:latin typeface="微软雅黑" panose="020B0503020204020204" pitchFamily="34" charset="-122"/>
                <a:ea typeface="微软雅黑" panose="020B0503020204020204" pitchFamily="34" charset="-122"/>
              </a:rPr>
              <a:t>夜间：</a:t>
            </a:r>
            <a:r>
              <a:rPr lang="en-US" altLang="zh-CN" sz="1200" b="1" dirty="0">
                <a:solidFill>
                  <a:schemeClr val="bg1"/>
                </a:solidFill>
                <a:latin typeface="微软雅黑" panose="020B0503020204020204" pitchFamily="34" charset="-122"/>
                <a:ea typeface="微软雅黑" panose="020B0503020204020204" pitchFamily="34" charset="-122"/>
              </a:rPr>
              <a:t>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569944" y="6204564"/>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市医院电话：</a:t>
            </a:r>
            <a:r>
              <a:rPr lang="en-US" altLang="zh-CN" sz="1200" b="1" dirty="0">
                <a:solidFill>
                  <a:schemeClr val="bg1"/>
                </a:solidFill>
                <a:latin typeface="微软雅黑" panose="020B0503020204020204" pitchFamily="34" charset="-122"/>
                <a:ea typeface="微软雅黑" panose="020B0503020204020204" pitchFamily="34" charset="-122"/>
              </a:rPr>
              <a:t>8888888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2177059" y="4928691"/>
            <a:ext cx="2578955" cy="646331"/>
          </a:xfrm>
          <a:prstGeom prst="rect">
            <a:avLst/>
          </a:prstGeom>
        </p:spPr>
        <p:txBody>
          <a:bodyPr wrap="square">
            <a:spAutoFit/>
          </a:bodyPr>
          <a:lstStyle/>
          <a:p>
            <a:pPr algn="ctr"/>
            <a:r>
              <a:rPr lang="zh-CN" altLang="zh-CN" b="1" dirty="0"/>
              <a:t>非本设备人员禁止操作！</a:t>
            </a:r>
            <a:endParaRPr lang="zh-CN" altLang="zh-CN" b="1" dirty="0"/>
          </a:p>
          <a:p>
            <a:pPr algn="ctr"/>
            <a:r>
              <a:rPr lang="zh-CN" altLang="zh-CN" b="1" dirty="0"/>
              <a:t>必须进行设备点检！</a:t>
            </a:r>
            <a:endParaRPr lang="zh-CN" altLang="zh-CN" b="1" dirty="0"/>
          </a:p>
        </p:txBody>
      </p:sp>
      <p:grpSp>
        <p:nvGrpSpPr>
          <p:cNvPr id="27" name="Group 70"/>
          <p:cNvGrpSpPr>
            <a:grpSpLocks noChangeAspect="1"/>
          </p:cNvGrpSpPr>
          <p:nvPr/>
        </p:nvGrpSpPr>
        <p:grpSpPr bwMode="auto">
          <a:xfrm>
            <a:off x="749567" y="3827229"/>
            <a:ext cx="725700" cy="788362"/>
            <a:chOff x="2378" y="2565"/>
            <a:chExt cx="1355" cy="1472"/>
          </a:xfrm>
        </p:grpSpPr>
        <p:sp>
          <p:nvSpPr>
            <p:cNvPr id="37"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38"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5" name="Group 90"/>
          <p:cNvGrpSpPr>
            <a:grpSpLocks noChangeAspect="1"/>
          </p:cNvGrpSpPr>
          <p:nvPr/>
        </p:nvGrpSpPr>
        <p:grpSpPr bwMode="auto">
          <a:xfrm>
            <a:off x="1711246" y="3834262"/>
            <a:ext cx="718164" cy="781329"/>
            <a:chOff x="4883" y="2370"/>
            <a:chExt cx="1353" cy="1472"/>
          </a:xfrm>
        </p:grpSpPr>
        <p:sp>
          <p:nvSpPr>
            <p:cNvPr id="46" name="Freeform 91"/>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92"/>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93"/>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94"/>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96"/>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51" name="Freeform 98"/>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2" name="组合 51"/>
          <p:cNvGrpSpPr/>
          <p:nvPr/>
        </p:nvGrpSpPr>
        <p:grpSpPr>
          <a:xfrm>
            <a:off x="2665389" y="3842893"/>
            <a:ext cx="712331" cy="772698"/>
            <a:chOff x="9837610" y="3577222"/>
            <a:chExt cx="2154237" cy="2336801"/>
          </a:xfrm>
        </p:grpSpPr>
        <p:sp>
          <p:nvSpPr>
            <p:cNvPr id="53" name="Freeform 102"/>
            <p:cNvSpPr/>
            <p:nvPr/>
          </p:nvSpPr>
          <p:spPr bwMode="auto">
            <a:xfrm>
              <a:off x="9837610" y="3577222"/>
              <a:ext cx="2154237" cy="1928813"/>
            </a:xfrm>
            <a:custGeom>
              <a:avLst/>
              <a:gdLst>
                <a:gd name="T0" fmla="*/ 116 w 1357"/>
                <a:gd name="T1" fmla="*/ 1215 h 1215"/>
                <a:gd name="T2" fmla="*/ 1239 w 1357"/>
                <a:gd name="T3" fmla="*/ 1215 h 1215"/>
                <a:gd name="T4" fmla="*/ 1249 w 1357"/>
                <a:gd name="T5" fmla="*/ 1215 h 1215"/>
                <a:gd name="T6" fmla="*/ 1263 w 1357"/>
                <a:gd name="T7" fmla="*/ 1215 h 1215"/>
                <a:gd name="T8" fmla="*/ 1274 w 1357"/>
                <a:gd name="T9" fmla="*/ 1212 h 1215"/>
                <a:gd name="T10" fmla="*/ 1284 w 1357"/>
                <a:gd name="T11" fmla="*/ 1207 h 1215"/>
                <a:gd name="T12" fmla="*/ 1298 w 1357"/>
                <a:gd name="T13" fmla="*/ 1201 h 1215"/>
                <a:gd name="T14" fmla="*/ 1306 w 1357"/>
                <a:gd name="T15" fmla="*/ 1193 h 1215"/>
                <a:gd name="T16" fmla="*/ 1319 w 1357"/>
                <a:gd name="T17" fmla="*/ 1185 h 1215"/>
                <a:gd name="T18" fmla="*/ 1327 w 1357"/>
                <a:gd name="T19" fmla="*/ 1177 h 1215"/>
                <a:gd name="T20" fmla="*/ 1335 w 1357"/>
                <a:gd name="T21" fmla="*/ 1167 h 1215"/>
                <a:gd name="T22" fmla="*/ 1343 w 1357"/>
                <a:gd name="T23" fmla="*/ 1148 h 1215"/>
                <a:gd name="T24" fmla="*/ 1349 w 1357"/>
                <a:gd name="T25" fmla="*/ 1140 h 1215"/>
                <a:gd name="T26" fmla="*/ 1354 w 1357"/>
                <a:gd name="T27" fmla="*/ 1124 h 1215"/>
                <a:gd name="T28" fmla="*/ 1357 w 1357"/>
                <a:gd name="T29" fmla="*/ 1110 h 1215"/>
                <a:gd name="T30" fmla="*/ 1357 w 1357"/>
                <a:gd name="T31" fmla="*/ 1086 h 1215"/>
                <a:gd name="T32" fmla="*/ 1351 w 1357"/>
                <a:gd name="T33" fmla="*/ 1073 h 1215"/>
                <a:gd name="T34" fmla="*/ 1349 w 1357"/>
                <a:gd name="T35" fmla="*/ 1059 h 1215"/>
                <a:gd name="T36" fmla="*/ 1338 w 1357"/>
                <a:gd name="T37" fmla="*/ 1038 h 1215"/>
                <a:gd name="T38" fmla="*/ 1314 w 1357"/>
                <a:gd name="T39" fmla="*/ 998 h 1215"/>
                <a:gd name="T40" fmla="*/ 783 w 1357"/>
                <a:gd name="T41" fmla="*/ 54 h 1215"/>
                <a:gd name="T42" fmla="*/ 764 w 1357"/>
                <a:gd name="T43" fmla="*/ 35 h 1215"/>
                <a:gd name="T44" fmla="*/ 756 w 1357"/>
                <a:gd name="T45" fmla="*/ 24 h 1215"/>
                <a:gd name="T46" fmla="*/ 745 w 1357"/>
                <a:gd name="T47" fmla="*/ 16 h 1215"/>
                <a:gd name="T48" fmla="*/ 735 w 1357"/>
                <a:gd name="T49" fmla="*/ 11 h 1215"/>
                <a:gd name="T50" fmla="*/ 727 w 1357"/>
                <a:gd name="T51" fmla="*/ 8 h 1215"/>
                <a:gd name="T52" fmla="*/ 719 w 1357"/>
                <a:gd name="T53" fmla="*/ 5 h 1215"/>
                <a:gd name="T54" fmla="*/ 711 w 1357"/>
                <a:gd name="T55" fmla="*/ 3 h 1215"/>
                <a:gd name="T56" fmla="*/ 700 w 1357"/>
                <a:gd name="T57" fmla="*/ 0 h 1215"/>
                <a:gd name="T58" fmla="*/ 689 w 1357"/>
                <a:gd name="T59" fmla="*/ 0 h 1215"/>
                <a:gd name="T60" fmla="*/ 678 w 1357"/>
                <a:gd name="T61" fmla="*/ 0 h 1215"/>
                <a:gd name="T62" fmla="*/ 668 w 1357"/>
                <a:gd name="T63" fmla="*/ 3 h 1215"/>
                <a:gd name="T64" fmla="*/ 654 w 1357"/>
                <a:gd name="T65" fmla="*/ 8 h 1215"/>
                <a:gd name="T66" fmla="*/ 641 w 1357"/>
                <a:gd name="T67" fmla="*/ 16 h 1215"/>
                <a:gd name="T68" fmla="*/ 633 w 1357"/>
                <a:gd name="T69" fmla="*/ 24 h 1215"/>
                <a:gd name="T70" fmla="*/ 619 w 1357"/>
                <a:gd name="T71" fmla="*/ 32 h 1215"/>
                <a:gd name="T72" fmla="*/ 8 w 1357"/>
                <a:gd name="T73" fmla="*/ 1057 h 1215"/>
                <a:gd name="T74" fmla="*/ 0 w 1357"/>
                <a:gd name="T75" fmla="*/ 1097 h 1215"/>
                <a:gd name="T76" fmla="*/ 3 w 1357"/>
                <a:gd name="T77" fmla="*/ 1116 h 1215"/>
                <a:gd name="T78" fmla="*/ 6 w 1357"/>
                <a:gd name="T79" fmla="*/ 1132 h 1215"/>
                <a:gd name="T80" fmla="*/ 11 w 1357"/>
                <a:gd name="T81" fmla="*/ 1142 h 1215"/>
                <a:gd name="T82" fmla="*/ 14 w 1357"/>
                <a:gd name="T83" fmla="*/ 1150 h 1215"/>
                <a:gd name="T84" fmla="*/ 24 w 1357"/>
                <a:gd name="T85" fmla="*/ 1169 h 1215"/>
                <a:gd name="T86" fmla="*/ 38 w 1357"/>
                <a:gd name="T87" fmla="*/ 1180 h 1215"/>
                <a:gd name="T88" fmla="*/ 46 w 1357"/>
                <a:gd name="T89" fmla="*/ 1188 h 1215"/>
                <a:gd name="T90" fmla="*/ 57 w 1357"/>
                <a:gd name="T91" fmla="*/ 1196 h 1215"/>
                <a:gd name="T92" fmla="*/ 67 w 1357"/>
                <a:gd name="T93" fmla="*/ 1201 h 1215"/>
                <a:gd name="T94" fmla="*/ 83 w 1357"/>
                <a:gd name="T95" fmla="*/ 1207 h 1215"/>
                <a:gd name="T96" fmla="*/ 116 w 1357"/>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7" h="1215">
                  <a:moveTo>
                    <a:pt x="116" y="1215"/>
                  </a:moveTo>
                  <a:lnTo>
                    <a:pt x="1239" y="1215"/>
                  </a:lnTo>
                  <a:lnTo>
                    <a:pt x="1249" y="1215"/>
                  </a:lnTo>
                  <a:lnTo>
                    <a:pt x="1263" y="1215"/>
                  </a:lnTo>
                  <a:lnTo>
                    <a:pt x="1274" y="1212"/>
                  </a:lnTo>
                  <a:lnTo>
                    <a:pt x="1284" y="1207"/>
                  </a:lnTo>
                  <a:lnTo>
                    <a:pt x="1298" y="1201"/>
                  </a:lnTo>
                  <a:lnTo>
                    <a:pt x="1306" y="1193"/>
                  </a:lnTo>
                  <a:lnTo>
                    <a:pt x="1319" y="1185"/>
                  </a:lnTo>
                  <a:lnTo>
                    <a:pt x="1327" y="1177"/>
                  </a:lnTo>
                  <a:lnTo>
                    <a:pt x="1335" y="1167"/>
                  </a:lnTo>
                  <a:lnTo>
                    <a:pt x="1343" y="1148"/>
                  </a:lnTo>
                  <a:lnTo>
                    <a:pt x="1349" y="1140"/>
                  </a:lnTo>
                  <a:lnTo>
                    <a:pt x="1354" y="1124"/>
                  </a:lnTo>
                  <a:lnTo>
                    <a:pt x="1357" y="1110"/>
                  </a:lnTo>
                  <a:lnTo>
                    <a:pt x="1357" y="1086"/>
                  </a:lnTo>
                  <a:lnTo>
                    <a:pt x="1351" y="1073"/>
                  </a:lnTo>
                  <a:lnTo>
                    <a:pt x="1349" y="1059"/>
                  </a:lnTo>
                  <a:lnTo>
                    <a:pt x="1338" y="1038"/>
                  </a:lnTo>
                  <a:lnTo>
                    <a:pt x="1314" y="998"/>
                  </a:lnTo>
                  <a:lnTo>
                    <a:pt x="783" y="54"/>
                  </a:lnTo>
                  <a:lnTo>
                    <a:pt x="764" y="35"/>
                  </a:lnTo>
                  <a:lnTo>
                    <a:pt x="756" y="24"/>
                  </a:lnTo>
                  <a:lnTo>
                    <a:pt x="745" y="16"/>
                  </a:lnTo>
                  <a:lnTo>
                    <a:pt x="735" y="11"/>
                  </a:lnTo>
                  <a:lnTo>
                    <a:pt x="727" y="8"/>
                  </a:lnTo>
                  <a:lnTo>
                    <a:pt x="719" y="5"/>
                  </a:lnTo>
                  <a:lnTo>
                    <a:pt x="711" y="3"/>
                  </a:lnTo>
                  <a:lnTo>
                    <a:pt x="700" y="0"/>
                  </a:lnTo>
                  <a:lnTo>
                    <a:pt x="689" y="0"/>
                  </a:lnTo>
                  <a:lnTo>
                    <a:pt x="678" y="0"/>
                  </a:lnTo>
                  <a:lnTo>
                    <a:pt x="668" y="3"/>
                  </a:lnTo>
                  <a:lnTo>
                    <a:pt x="654" y="8"/>
                  </a:lnTo>
                  <a:lnTo>
                    <a:pt x="641" y="16"/>
                  </a:lnTo>
                  <a:lnTo>
                    <a:pt x="633" y="24"/>
                  </a:lnTo>
                  <a:lnTo>
                    <a:pt x="619" y="32"/>
                  </a:lnTo>
                  <a:lnTo>
                    <a:pt x="8" y="1057"/>
                  </a:lnTo>
                  <a:lnTo>
                    <a:pt x="0" y="1097"/>
                  </a:lnTo>
                  <a:lnTo>
                    <a:pt x="3" y="1116"/>
                  </a:lnTo>
                  <a:lnTo>
                    <a:pt x="6" y="1132"/>
                  </a:lnTo>
                  <a:lnTo>
                    <a:pt x="11" y="1142"/>
                  </a:lnTo>
                  <a:lnTo>
                    <a:pt x="14" y="1150"/>
                  </a:lnTo>
                  <a:lnTo>
                    <a:pt x="24" y="1169"/>
                  </a:lnTo>
                  <a:lnTo>
                    <a:pt x="38" y="1180"/>
                  </a:lnTo>
                  <a:lnTo>
                    <a:pt x="46" y="1188"/>
                  </a:lnTo>
                  <a:lnTo>
                    <a:pt x="57" y="1196"/>
                  </a:lnTo>
                  <a:lnTo>
                    <a:pt x="67" y="1201"/>
                  </a:lnTo>
                  <a:lnTo>
                    <a:pt x="83" y="1207"/>
                  </a:lnTo>
                  <a:lnTo>
                    <a:pt x="116"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03"/>
            <p:cNvSpPr>
              <a:spLocks noEditPoints="1"/>
            </p:cNvSpPr>
            <p:nvPr/>
          </p:nvSpPr>
          <p:spPr bwMode="auto">
            <a:xfrm>
              <a:off x="9897935" y="3632785"/>
              <a:ext cx="2033587" cy="1812925"/>
            </a:xfrm>
            <a:custGeom>
              <a:avLst/>
              <a:gdLst>
                <a:gd name="T0" fmla="*/ 182 w 1281"/>
                <a:gd name="T1" fmla="*/ 997 h 1142"/>
                <a:gd name="T2" fmla="*/ 651 w 1281"/>
                <a:gd name="T3" fmla="*/ 196 h 1142"/>
                <a:gd name="T4" fmla="*/ 1115 w 1281"/>
                <a:gd name="T5" fmla="*/ 997 h 1142"/>
                <a:gd name="T6" fmla="*/ 182 w 1281"/>
                <a:gd name="T7" fmla="*/ 997 h 1142"/>
                <a:gd name="T8" fmla="*/ 182 w 1281"/>
                <a:gd name="T9" fmla="*/ 997 h 1142"/>
                <a:gd name="T10" fmla="*/ 182 w 1281"/>
                <a:gd name="T11" fmla="*/ 997 h 1142"/>
                <a:gd name="T12" fmla="*/ 83 w 1281"/>
                <a:gd name="T13" fmla="*/ 1142 h 1142"/>
                <a:gd name="T14" fmla="*/ 1201 w 1281"/>
                <a:gd name="T15" fmla="*/ 1142 h 1142"/>
                <a:gd name="T16" fmla="*/ 1209 w 1281"/>
                <a:gd name="T17" fmla="*/ 1142 h 1142"/>
                <a:gd name="T18" fmla="*/ 1217 w 1281"/>
                <a:gd name="T19" fmla="*/ 1142 h 1142"/>
                <a:gd name="T20" fmla="*/ 1225 w 1281"/>
                <a:gd name="T21" fmla="*/ 1140 h 1142"/>
                <a:gd name="T22" fmla="*/ 1233 w 1281"/>
                <a:gd name="T23" fmla="*/ 1137 h 1142"/>
                <a:gd name="T24" fmla="*/ 1241 w 1281"/>
                <a:gd name="T25" fmla="*/ 1134 h 1142"/>
                <a:gd name="T26" fmla="*/ 1246 w 1281"/>
                <a:gd name="T27" fmla="*/ 1129 h 1142"/>
                <a:gd name="T28" fmla="*/ 1252 w 1281"/>
                <a:gd name="T29" fmla="*/ 1126 h 1142"/>
                <a:gd name="T30" fmla="*/ 1257 w 1281"/>
                <a:gd name="T31" fmla="*/ 1123 h 1142"/>
                <a:gd name="T32" fmla="*/ 1262 w 1281"/>
                <a:gd name="T33" fmla="*/ 1118 h 1142"/>
                <a:gd name="T34" fmla="*/ 1265 w 1281"/>
                <a:gd name="T35" fmla="*/ 1113 h 1142"/>
                <a:gd name="T36" fmla="*/ 1273 w 1281"/>
                <a:gd name="T37" fmla="*/ 1097 h 1142"/>
                <a:gd name="T38" fmla="*/ 1276 w 1281"/>
                <a:gd name="T39" fmla="*/ 1091 h 1142"/>
                <a:gd name="T40" fmla="*/ 1278 w 1281"/>
                <a:gd name="T41" fmla="*/ 1081 h 1142"/>
                <a:gd name="T42" fmla="*/ 1281 w 1281"/>
                <a:gd name="T43" fmla="*/ 1073 h 1142"/>
                <a:gd name="T44" fmla="*/ 1281 w 1281"/>
                <a:gd name="T45" fmla="*/ 1064 h 1142"/>
                <a:gd name="T46" fmla="*/ 1281 w 1281"/>
                <a:gd name="T47" fmla="*/ 1056 h 1142"/>
                <a:gd name="T48" fmla="*/ 1278 w 1281"/>
                <a:gd name="T49" fmla="*/ 1046 h 1142"/>
                <a:gd name="T50" fmla="*/ 1276 w 1281"/>
                <a:gd name="T51" fmla="*/ 1038 h 1142"/>
                <a:gd name="T52" fmla="*/ 1268 w 1281"/>
                <a:gd name="T53" fmla="*/ 1019 h 1142"/>
                <a:gd name="T54" fmla="*/ 1246 w 1281"/>
                <a:gd name="T55" fmla="*/ 979 h 1142"/>
                <a:gd name="T56" fmla="*/ 713 w 1281"/>
                <a:gd name="T57" fmla="*/ 40 h 1142"/>
                <a:gd name="T58" fmla="*/ 699 w 1281"/>
                <a:gd name="T59" fmla="*/ 24 h 1142"/>
                <a:gd name="T60" fmla="*/ 694 w 1281"/>
                <a:gd name="T61" fmla="*/ 19 h 1142"/>
                <a:gd name="T62" fmla="*/ 686 w 1281"/>
                <a:gd name="T63" fmla="*/ 13 h 1142"/>
                <a:gd name="T64" fmla="*/ 681 w 1281"/>
                <a:gd name="T65" fmla="*/ 8 h 1142"/>
                <a:gd name="T66" fmla="*/ 675 w 1281"/>
                <a:gd name="T67" fmla="*/ 5 h 1142"/>
                <a:gd name="T68" fmla="*/ 670 w 1281"/>
                <a:gd name="T69" fmla="*/ 5 h 1142"/>
                <a:gd name="T70" fmla="*/ 665 w 1281"/>
                <a:gd name="T71" fmla="*/ 3 h 1142"/>
                <a:gd name="T72" fmla="*/ 657 w 1281"/>
                <a:gd name="T73" fmla="*/ 0 h 1142"/>
                <a:gd name="T74" fmla="*/ 657 w 1281"/>
                <a:gd name="T75" fmla="*/ 0 h 1142"/>
                <a:gd name="T76" fmla="*/ 654 w 1281"/>
                <a:gd name="T77" fmla="*/ 0 h 1142"/>
                <a:gd name="T78" fmla="*/ 649 w 1281"/>
                <a:gd name="T79" fmla="*/ 3 h 1142"/>
                <a:gd name="T80" fmla="*/ 640 w 1281"/>
                <a:gd name="T81" fmla="*/ 3 h 1142"/>
                <a:gd name="T82" fmla="*/ 632 w 1281"/>
                <a:gd name="T83" fmla="*/ 8 h 1142"/>
                <a:gd name="T84" fmla="*/ 624 w 1281"/>
                <a:gd name="T85" fmla="*/ 11 h 1142"/>
                <a:gd name="T86" fmla="*/ 616 w 1281"/>
                <a:gd name="T87" fmla="*/ 16 h 1142"/>
                <a:gd name="T88" fmla="*/ 611 w 1281"/>
                <a:gd name="T89" fmla="*/ 21 h 1142"/>
                <a:gd name="T90" fmla="*/ 5 w 1281"/>
                <a:gd name="T91" fmla="*/ 1035 h 1142"/>
                <a:gd name="T92" fmla="*/ 0 w 1281"/>
                <a:gd name="T93" fmla="*/ 1064 h 1142"/>
                <a:gd name="T94" fmla="*/ 0 w 1281"/>
                <a:gd name="T95" fmla="*/ 1075 h 1142"/>
                <a:gd name="T96" fmla="*/ 2 w 1281"/>
                <a:gd name="T97" fmla="*/ 1086 h 1142"/>
                <a:gd name="T98" fmla="*/ 5 w 1281"/>
                <a:gd name="T99" fmla="*/ 1094 h 1142"/>
                <a:gd name="T100" fmla="*/ 8 w 1281"/>
                <a:gd name="T101" fmla="*/ 1099 h 1142"/>
                <a:gd name="T102" fmla="*/ 13 w 1281"/>
                <a:gd name="T103" fmla="*/ 1105 h 1142"/>
                <a:gd name="T104" fmla="*/ 16 w 1281"/>
                <a:gd name="T105" fmla="*/ 1110 h 1142"/>
                <a:gd name="T106" fmla="*/ 21 w 1281"/>
                <a:gd name="T107" fmla="*/ 1115 h 1142"/>
                <a:gd name="T108" fmla="*/ 24 w 1281"/>
                <a:gd name="T109" fmla="*/ 1118 h 1142"/>
                <a:gd name="T110" fmla="*/ 29 w 1281"/>
                <a:gd name="T111" fmla="*/ 1123 h 1142"/>
                <a:gd name="T112" fmla="*/ 37 w 1281"/>
                <a:gd name="T113" fmla="*/ 1129 h 1142"/>
                <a:gd name="T114" fmla="*/ 45 w 1281"/>
                <a:gd name="T115" fmla="*/ 1132 h 1142"/>
                <a:gd name="T116" fmla="*/ 56 w 1281"/>
                <a:gd name="T117" fmla="*/ 1137 h 1142"/>
                <a:gd name="T118" fmla="*/ 83 w 1281"/>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142">
                  <a:moveTo>
                    <a:pt x="182" y="997"/>
                  </a:moveTo>
                  <a:lnTo>
                    <a:pt x="651" y="196"/>
                  </a:lnTo>
                  <a:lnTo>
                    <a:pt x="1115" y="997"/>
                  </a:lnTo>
                  <a:lnTo>
                    <a:pt x="182" y="997"/>
                  </a:lnTo>
                  <a:lnTo>
                    <a:pt x="182" y="997"/>
                  </a:lnTo>
                  <a:lnTo>
                    <a:pt x="182" y="997"/>
                  </a:lnTo>
                  <a:close/>
                  <a:moveTo>
                    <a:pt x="83" y="1142"/>
                  </a:moveTo>
                  <a:lnTo>
                    <a:pt x="1201" y="1142"/>
                  </a:lnTo>
                  <a:lnTo>
                    <a:pt x="1209" y="1142"/>
                  </a:lnTo>
                  <a:lnTo>
                    <a:pt x="1217" y="1142"/>
                  </a:lnTo>
                  <a:lnTo>
                    <a:pt x="1225" y="1140"/>
                  </a:lnTo>
                  <a:lnTo>
                    <a:pt x="1233" y="1137"/>
                  </a:lnTo>
                  <a:lnTo>
                    <a:pt x="1241" y="1134"/>
                  </a:lnTo>
                  <a:lnTo>
                    <a:pt x="1246" y="1129"/>
                  </a:lnTo>
                  <a:lnTo>
                    <a:pt x="1252" y="1126"/>
                  </a:lnTo>
                  <a:lnTo>
                    <a:pt x="1257" y="1123"/>
                  </a:lnTo>
                  <a:lnTo>
                    <a:pt x="1262" y="1118"/>
                  </a:lnTo>
                  <a:lnTo>
                    <a:pt x="1265" y="1113"/>
                  </a:lnTo>
                  <a:lnTo>
                    <a:pt x="1273" y="1097"/>
                  </a:lnTo>
                  <a:lnTo>
                    <a:pt x="1276" y="1091"/>
                  </a:lnTo>
                  <a:lnTo>
                    <a:pt x="1278" y="1081"/>
                  </a:lnTo>
                  <a:lnTo>
                    <a:pt x="1281" y="1073"/>
                  </a:lnTo>
                  <a:lnTo>
                    <a:pt x="1281" y="1064"/>
                  </a:lnTo>
                  <a:lnTo>
                    <a:pt x="1281" y="1056"/>
                  </a:lnTo>
                  <a:lnTo>
                    <a:pt x="1278" y="1046"/>
                  </a:lnTo>
                  <a:lnTo>
                    <a:pt x="1276" y="1038"/>
                  </a:lnTo>
                  <a:lnTo>
                    <a:pt x="1268" y="1019"/>
                  </a:lnTo>
                  <a:lnTo>
                    <a:pt x="1246" y="979"/>
                  </a:lnTo>
                  <a:lnTo>
                    <a:pt x="713" y="40"/>
                  </a:lnTo>
                  <a:lnTo>
                    <a:pt x="699" y="24"/>
                  </a:lnTo>
                  <a:lnTo>
                    <a:pt x="694" y="19"/>
                  </a:lnTo>
                  <a:lnTo>
                    <a:pt x="686" y="13"/>
                  </a:lnTo>
                  <a:lnTo>
                    <a:pt x="681" y="8"/>
                  </a:lnTo>
                  <a:lnTo>
                    <a:pt x="675" y="5"/>
                  </a:lnTo>
                  <a:lnTo>
                    <a:pt x="670" y="5"/>
                  </a:lnTo>
                  <a:lnTo>
                    <a:pt x="665" y="3"/>
                  </a:lnTo>
                  <a:lnTo>
                    <a:pt x="657" y="0"/>
                  </a:lnTo>
                  <a:lnTo>
                    <a:pt x="657" y="0"/>
                  </a:lnTo>
                  <a:lnTo>
                    <a:pt x="654" y="0"/>
                  </a:lnTo>
                  <a:lnTo>
                    <a:pt x="649" y="3"/>
                  </a:lnTo>
                  <a:lnTo>
                    <a:pt x="640" y="3"/>
                  </a:lnTo>
                  <a:lnTo>
                    <a:pt x="632" y="8"/>
                  </a:lnTo>
                  <a:lnTo>
                    <a:pt x="624" y="11"/>
                  </a:lnTo>
                  <a:lnTo>
                    <a:pt x="616" y="16"/>
                  </a:lnTo>
                  <a:lnTo>
                    <a:pt x="611" y="21"/>
                  </a:lnTo>
                  <a:lnTo>
                    <a:pt x="5" y="1035"/>
                  </a:lnTo>
                  <a:lnTo>
                    <a:pt x="0" y="1064"/>
                  </a:lnTo>
                  <a:lnTo>
                    <a:pt x="0" y="1075"/>
                  </a:lnTo>
                  <a:lnTo>
                    <a:pt x="2" y="1086"/>
                  </a:lnTo>
                  <a:lnTo>
                    <a:pt x="5" y="1094"/>
                  </a:lnTo>
                  <a:lnTo>
                    <a:pt x="8" y="1099"/>
                  </a:lnTo>
                  <a:lnTo>
                    <a:pt x="13" y="1105"/>
                  </a:lnTo>
                  <a:lnTo>
                    <a:pt x="16" y="1110"/>
                  </a:lnTo>
                  <a:lnTo>
                    <a:pt x="21" y="1115"/>
                  </a:lnTo>
                  <a:lnTo>
                    <a:pt x="24" y="1118"/>
                  </a:lnTo>
                  <a:lnTo>
                    <a:pt x="29" y="1123"/>
                  </a:lnTo>
                  <a:lnTo>
                    <a:pt x="37" y="1129"/>
                  </a:lnTo>
                  <a:lnTo>
                    <a:pt x="45" y="1132"/>
                  </a:lnTo>
                  <a:lnTo>
                    <a:pt x="56" y="1137"/>
                  </a:lnTo>
                  <a:lnTo>
                    <a:pt x="83"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04"/>
            <p:cNvSpPr>
              <a:spLocks noEditPoints="1"/>
            </p:cNvSpPr>
            <p:nvPr/>
          </p:nvSpPr>
          <p:spPr bwMode="auto">
            <a:xfrm>
              <a:off x="10288460" y="5617160"/>
              <a:ext cx="1316037" cy="296863"/>
            </a:xfrm>
            <a:custGeom>
              <a:avLst/>
              <a:gdLst>
                <a:gd name="T0" fmla="*/ 36 w 309"/>
                <a:gd name="T1" fmla="*/ 1 h 70"/>
                <a:gd name="T2" fmla="*/ 27 w 309"/>
                <a:gd name="T3" fmla="*/ 8 h 70"/>
                <a:gd name="T4" fmla="*/ 1 w 309"/>
                <a:gd name="T5" fmla="*/ 27 h 70"/>
                <a:gd name="T6" fmla="*/ 49 w 309"/>
                <a:gd name="T7" fmla="*/ 34 h 70"/>
                <a:gd name="T8" fmla="*/ 3 w 309"/>
                <a:gd name="T9" fmla="*/ 43 h 70"/>
                <a:gd name="T10" fmla="*/ 49 w 309"/>
                <a:gd name="T11" fmla="*/ 49 h 70"/>
                <a:gd name="T12" fmla="*/ 0 w 309"/>
                <a:gd name="T13" fmla="*/ 58 h 70"/>
                <a:gd name="T14" fmla="*/ 49 w 309"/>
                <a:gd name="T15" fmla="*/ 64 h 70"/>
                <a:gd name="T16" fmla="*/ 56 w 309"/>
                <a:gd name="T17" fmla="*/ 62 h 70"/>
                <a:gd name="T18" fmla="*/ 48 w 309"/>
                <a:gd name="T19" fmla="*/ 27 h 70"/>
                <a:gd name="T20" fmla="*/ 52 w 309"/>
                <a:gd name="T21" fmla="*/ 5 h 70"/>
                <a:gd name="T22" fmla="*/ 41 w 309"/>
                <a:gd name="T23" fmla="*/ 21 h 70"/>
                <a:gd name="T24" fmla="*/ 13 w 309"/>
                <a:gd name="T25" fmla="*/ 24 h 70"/>
                <a:gd name="T26" fmla="*/ 19 w 309"/>
                <a:gd name="T27" fmla="*/ 20 h 70"/>
                <a:gd name="T28" fmla="*/ 103 w 309"/>
                <a:gd name="T29" fmla="*/ 6 h 70"/>
                <a:gd name="T30" fmla="*/ 97 w 309"/>
                <a:gd name="T31" fmla="*/ 21 h 70"/>
                <a:gd name="T32" fmla="*/ 105 w 309"/>
                <a:gd name="T33" fmla="*/ 26 h 70"/>
                <a:gd name="T34" fmla="*/ 104 w 309"/>
                <a:gd name="T35" fmla="*/ 56 h 70"/>
                <a:gd name="T36" fmla="*/ 115 w 309"/>
                <a:gd name="T37" fmla="*/ 61 h 70"/>
                <a:gd name="T38" fmla="*/ 130 w 309"/>
                <a:gd name="T39" fmla="*/ 55 h 70"/>
                <a:gd name="T40" fmla="*/ 103 w 309"/>
                <a:gd name="T41" fmla="*/ 67 h 70"/>
                <a:gd name="T42" fmla="*/ 97 w 309"/>
                <a:gd name="T43" fmla="*/ 59 h 70"/>
                <a:gd name="T44" fmla="*/ 132 w 309"/>
                <a:gd name="T45" fmla="*/ 24 h 70"/>
                <a:gd name="T46" fmla="*/ 146 w 309"/>
                <a:gd name="T47" fmla="*/ 46 h 70"/>
                <a:gd name="T48" fmla="*/ 84 w 309"/>
                <a:gd name="T49" fmla="*/ 55 h 70"/>
                <a:gd name="T50" fmla="*/ 194 w 309"/>
                <a:gd name="T51" fmla="*/ 12 h 70"/>
                <a:gd name="T52" fmla="*/ 201 w 309"/>
                <a:gd name="T53" fmla="*/ 2 h 70"/>
                <a:gd name="T54" fmla="*/ 184 w 309"/>
                <a:gd name="T55" fmla="*/ 28 h 70"/>
                <a:gd name="T56" fmla="*/ 227 w 309"/>
                <a:gd name="T57" fmla="*/ 18 h 70"/>
                <a:gd name="T58" fmla="*/ 216 w 309"/>
                <a:gd name="T59" fmla="*/ 12 h 70"/>
                <a:gd name="T60" fmla="*/ 173 w 309"/>
                <a:gd name="T61" fmla="*/ 56 h 70"/>
                <a:gd name="T62" fmla="*/ 167 w 309"/>
                <a:gd name="T63" fmla="*/ 56 h 70"/>
                <a:gd name="T64" fmla="*/ 157 w 309"/>
                <a:gd name="T65" fmla="*/ 35 h 70"/>
                <a:gd name="T66" fmla="*/ 182 w 309"/>
                <a:gd name="T67" fmla="*/ 4 h 70"/>
                <a:gd name="T68" fmla="*/ 173 w 309"/>
                <a:gd name="T69" fmla="*/ 17 h 70"/>
                <a:gd name="T70" fmla="*/ 218 w 309"/>
                <a:gd name="T71" fmla="*/ 31 h 70"/>
                <a:gd name="T72" fmla="*/ 219 w 309"/>
                <a:gd name="T73" fmla="*/ 63 h 70"/>
                <a:gd name="T74" fmla="*/ 213 w 309"/>
                <a:gd name="T75" fmla="*/ 61 h 70"/>
                <a:gd name="T76" fmla="*/ 183 w 309"/>
                <a:gd name="T77" fmla="*/ 70 h 70"/>
                <a:gd name="T78" fmla="*/ 192 w 309"/>
                <a:gd name="T79" fmla="*/ 37 h 70"/>
                <a:gd name="T80" fmla="*/ 181 w 309"/>
                <a:gd name="T81" fmla="*/ 31 h 70"/>
                <a:gd name="T82" fmla="*/ 198 w 309"/>
                <a:gd name="T83" fmla="*/ 31 h 70"/>
                <a:gd name="T84" fmla="*/ 205 w 309"/>
                <a:gd name="T85" fmla="*/ 22 h 70"/>
                <a:gd name="T86" fmla="*/ 280 w 309"/>
                <a:gd name="T87" fmla="*/ 12 h 70"/>
                <a:gd name="T88" fmla="*/ 305 w 309"/>
                <a:gd name="T89" fmla="*/ 10 h 70"/>
                <a:gd name="T90" fmla="*/ 245 w 309"/>
                <a:gd name="T91" fmla="*/ 7 h 70"/>
                <a:gd name="T92" fmla="*/ 274 w 309"/>
                <a:gd name="T93" fmla="*/ 12 h 70"/>
                <a:gd name="T94" fmla="*/ 250 w 309"/>
                <a:gd name="T95" fmla="*/ 22 h 70"/>
                <a:gd name="T96" fmla="*/ 259 w 309"/>
                <a:gd name="T97" fmla="*/ 28 h 70"/>
                <a:gd name="T98" fmla="*/ 252 w 309"/>
                <a:gd name="T99" fmla="*/ 38 h 70"/>
                <a:gd name="T100" fmla="*/ 252 w 309"/>
                <a:gd name="T101" fmla="*/ 43 h 70"/>
                <a:gd name="T102" fmla="*/ 272 w 309"/>
                <a:gd name="T103" fmla="*/ 61 h 70"/>
                <a:gd name="T104" fmla="*/ 277 w 309"/>
                <a:gd name="T105" fmla="*/ 66 h 70"/>
                <a:gd name="T106" fmla="*/ 296 w 309"/>
                <a:gd name="T107" fmla="*/ 43 h 70"/>
                <a:gd name="T108" fmla="*/ 309 w 309"/>
                <a:gd name="T109" fmla="*/ 37 h 70"/>
                <a:gd name="T110" fmla="*/ 280 w 309"/>
                <a:gd name="T111" fmla="*/ 28 h 70"/>
                <a:gd name="T112" fmla="*/ 301 w 309"/>
                <a:gd name="T113" fmla="*/ 22 h 70"/>
                <a:gd name="T114" fmla="*/ 280 w 309"/>
                <a:gd name="T115"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9" h="70">
                  <a:moveTo>
                    <a:pt x="33" y="8"/>
                  </a:moveTo>
                  <a:cubicBezTo>
                    <a:pt x="33" y="6"/>
                    <a:pt x="34" y="4"/>
                    <a:pt x="35" y="2"/>
                  </a:cubicBezTo>
                  <a:cubicBezTo>
                    <a:pt x="35" y="2"/>
                    <a:pt x="36" y="1"/>
                    <a:pt x="36" y="1"/>
                  </a:cubicBezTo>
                  <a:cubicBezTo>
                    <a:pt x="36" y="1"/>
                    <a:pt x="34" y="0"/>
                    <a:pt x="29" y="0"/>
                  </a:cubicBezTo>
                  <a:cubicBezTo>
                    <a:pt x="28" y="0"/>
                    <a:pt x="27" y="0"/>
                    <a:pt x="26" y="0"/>
                  </a:cubicBezTo>
                  <a:cubicBezTo>
                    <a:pt x="27" y="2"/>
                    <a:pt x="27" y="5"/>
                    <a:pt x="27" y="8"/>
                  </a:cubicBezTo>
                  <a:cubicBezTo>
                    <a:pt x="27" y="27"/>
                    <a:pt x="27" y="27"/>
                    <a:pt x="27" y="27"/>
                  </a:cubicBezTo>
                  <a:cubicBezTo>
                    <a:pt x="12" y="27"/>
                    <a:pt x="12" y="27"/>
                    <a:pt x="12" y="27"/>
                  </a:cubicBezTo>
                  <a:cubicBezTo>
                    <a:pt x="6" y="27"/>
                    <a:pt x="2" y="27"/>
                    <a:pt x="1" y="27"/>
                  </a:cubicBezTo>
                  <a:cubicBezTo>
                    <a:pt x="1" y="34"/>
                    <a:pt x="1" y="34"/>
                    <a:pt x="1" y="34"/>
                  </a:cubicBezTo>
                  <a:cubicBezTo>
                    <a:pt x="3" y="34"/>
                    <a:pt x="6" y="34"/>
                    <a:pt x="12" y="34"/>
                  </a:cubicBezTo>
                  <a:cubicBezTo>
                    <a:pt x="49" y="34"/>
                    <a:pt x="49" y="34"/>
                    <a:pt x="49" y="34"/>
                  </a:cubicBezTo>
                  <a:cubicBezTo>
                    <a:pt x="49" y="43"/>
                    <a:pt x="49" y="43"/>
                    <a:pt x="49" y="43"/>
                  </a:cubicBezTo>
                  <a:cubicBezTo>
                    <a:pt x="13" y="43"/>
                    <a:pt x="13" y="43"/>
                    <a:pt x="13" y="43"/>
                  </a:cubicBezTo>
                  <a:cubicBezTo>
                    <a:pt x="8" y="43"/>
                    <a:pt x="4" y="43"/>
                    <a:pt x="3" y="43"/>
                  </a:cubicBezTo>
                  <a:cubicBezTo>
                    <a:pt x="3" y="49"/>
                    <a:pt x="3" y="49"/>
                    <a:pt x="3" y="49"/>
                  </a:cubicBezTo>
                  <a:cubicBezTo>
                    <a:pt x="5" y="49"/>
                    <a:pt x="8" y="49"/>
                    <a:pt x="14" y="49"/>
                  </a:cubicBezTo>
                  <a:cubicBezTo>
                    <a:pt x="49" y="49"/>
                    <a:pt x="49" y="49"/>
                    <a:pt x="49" y="49"/>
                  </a:cubicBezTo>
                  <a:cubicBezTo>
                    <a:pt x="49" y="59"/>
                    <a:pt x="49" y="59"/>
                    <a:pt x="49" y="59"/>
                  </a:cubicBezTo>
                  <a:cubicBezTo>
                    <a:pt x="10" y="59"/>
                    <a:pt x="10" y="59"/>
                    <a:pt x="10" y="59"/>
                  </a:cubicBezTo>
                  <a:cubicBezTo>
                    <a:pt x="5" y="59"/>
                    <a:pt x="2" y="59"/>
                    <a:pt x="0" y="58"/>
                  </a:cubicBezTo>
                  <a:cubicBezTo>
                    <a:pt x="0" y="65"/>
                    <a:pt x="0" y="65"/>
                    <a:pt x="0" y="65"/>
                  </a:cubicBezTo>
                  <a:cubicBezTo>
                    <a:pt x="2" y="65"/>
                    <a:pt x="5" y="64"/>
                    <a:pt x="11" y="64"/>
                  </a:cubicBezTo>
                  <a:cubicBezTo>
                    <a:pt x="49" y="64"/>
                    <a:pt x="49" y="64"/>
                    <a:pt x="49" y="64"/>
                  </a:cubicBezTo>
                  <a:cubicBezTo>
                    <a:pt x="49" y="70"/>
                    <a:pt x="49" y="70"/>
                    <a:pt x="49" y="70"/>
                  </a:cubicBezTo>
                  <a:cubicBezTo>
                    <a:pt x="56" y="70"/>
                    <a:pt x="56" y="70"/>
                    <a:pt x="56" y="70"/>
                  </a:cubicBezTo>
                  <a:cubicBezTo>
                    <a:pt x="56" y="69"/>
                    <a:pt x="56" y="66"/>
                    <a:pt x="56" y="62"/>
                  </a:cubicBezTo>
                  <a:cubicBezTo>
                    <a:pt x="56" y="34"/>
                    <a:pt x="56" y="34"/>
                    <a:pt x="56" y="34"/>
                  </a:cubicBezTo>
                  <a:cubicBezTo>
                    <a:pt x="56" y="30"/>
                    <a:pt x="56" y="28"/>
                    <a:pt x="56" y="27"/>
                  </a:cubicBezTo>
                  <a:cubicBezTo>
                    <a:pt x="56" y="27"/>
                    <a:pt x="54" y="27"/>
                    <a:pt x="48" y="27"/>
                  </a:cubicBezTo>
                  <a:cubicBezTo>
                    <a:pt x="33" y="27"/>
                    <a:pt x="33" y="27"/>
                    <a:pt x="33" y="27"/>
                  </a:cubicBezTo>
                  <a:cubicBezTo>
                    <a:pt x="33" y="8"/>
                    <a:pt x="33" y="8"/>
                    <a:pt x="33" y="8"/>
                  </a:cubicBezTo>
                  <a:close/>
                  <a:moveTo>
                    <a:pt x="52" y="5"/>
                  </a:moveTo>
                  <a:cubicBezTo>
                    <a:pt x="58" y="9"/>
                    <a:pt x="58" y="9"/>
                    <a:pt x="58" y="9"/>
                  </a:cubicBezTo>
                  <a:cubicBezTo>
                    <a:pt x="55" y="15"/>
                    <a:pt x="51" y="20"/>
                    <a:pt x="47" y="24"/>
                  </a:cubicBezTo>
                  <a:cubicBezTo>
                    <a:pt x="46" y="23"/>
                    <a:pt x="44" y="22"/>
                    <a:pt x="41" y="21"/>
                  </a:cubicBezTo>
                  <a:cubicBezTo>
                    <a:pt x="46" y="16"/>
                    <a:pt x="49" y="11"/>
                    <a:pt x="52" y="5"/>
                  </a:cubicBezTo>
                  <a:close/>
                  <a:moveTo>
                    <a:pt x="19" y="20"/>
                  </a:moveTo>
                  <a:cubicBezTo>
                    <a:pt x="13" y="24"/>
                    <a:pt x="13" y="24"/>
                    <a:pt x="13" y="24"/>
                  </a:cubicBezTo>
                  <a:cubicBezTo>
                    <a:pt x="10" y="18"/>
                    <a:pt x="6" y="13"/>
                    <a:pt x="1" y="10"/>
                  </a:cubicBezTo>
                  <a:cubicBezTo>
                    <a:pt x="7" y="6"/>
                    <a:pt x="7" y="6"/>
                    <a:pt x="7" y="6"/>
                  </a:cubicBezTo>
                  <a:cubicBezTo>
                    <a:pt x="12" y="11"/>
                    <a:pt x="16" y="15"/>
                    <a:pt x="19" y="20"/>
                  </a:cubicBezTo>
                  <a:close/>
                  <a:moveTo>
                    <a:pt x="121" y="17"/>
                  </a:moveTo>
                  <a:cubicBezTo>
                    <a:pt x="117" y="10"/>
                    <a:pt x="113" y="5"/>
                    <a:pt x="110" y="3"/>
                  </a:cubicBezTo>
                  <a:cubicBezTo>
                    <a:pt x="103" y="6"/>
                    <a:pt x="103" y="6"/>
                    <a:pt x="103" y="6"/>
                  </a:cubicBezTo>
                  <a:cubicBezTo>
                    <a:pt x="108" y="12"/>
                    <a:pt x="111" y="17"/>
                    <a:pt x="113" y="21"/>
                  </a:cubicBezTo>
                  <a:cubicBezTo>
                    <a:pt x="121" y="17"/>
                    <a:pt x="121" y="17"/>
                    <a:pt x="121" y="17"/>
                  </a:cubicBezTo>
                  <a:close/>
                  <a:moveTo>
                    <a:pt x="97" y="21"/>
                  </a:moveTo>
                  <a:cubicBezTo>
                    <a:pt x="103" y="21"/>
                    <a:pt x="106" y="22"/>
                    <a:pt x="106" y="23"/>
                  </a:cubicBezTo>
                  <a:cubicBezTo>
                    <a:pt x="106" y="23"/>
                    <a:pt x="106" y="24"/>
                    <a:pt x="105" y="24"/>
                  </a:cubicBezTo>
                  <a:cubicBezTo>
                    <a:pt x="105" y="25"/>
                    <a:pt x="105" y="25"/>
                    <a:pt x="105" y="26"/>
                  </a:cubicBezTo>
                  <a:cubicBezTo>
                    <a:pt x="104" y="30"/>
                    <a:pt x="104" y="34"/>
                    <a:pt x="104" y="39"/>
                  </a:cubicBezTo>
                  <a:cubicBezTo>
                    <a:pt x="104" y="41"/>
                    <a:pt x="104" y="44"/>
                    <a:pt x="104" y="46"/>
                  </a:cubicBezTo>
                  <a:cubicBezTo>
                    <a:pt x="104" y="49"/>
                    <a:pt x="104" y="52"/>
                    <a:pt x="104" y="56"/>
                  </a:cubicBezTo>
                  <a:cubicBezTo>
                    <a:pt x="104" y="58"/>
                    <a:pt x="104" y="59"/>
                    <a:pt x="105" y="60"/>
                  </a:cubicBezTo>
                  <a:cubicBezTo>
                    <a:pt x="105" y="61"/>
                    <a:pt x="106" y="61"/>
                    <a:pt x="107" y="61"/>
                  </a:cubicBezTo>
                  <a:cubicBezTo>
                    <a:pt x="110" y="61"/>
                    <a:pt x="113" y="61"/>
                    <a:pt x="115" y="61"/>
                  </a:cubicBezTo>
                  <a:cubicBezTo>
                    <a:pt x="117" y="61"/>
                    <a:pt x="119" y="61"/>
                    <a:pt x="119" y="61"/>
                  </a:cubicBezTo>
                  <a:cubicBezTo>
                    <a:pt x="121" y="59"/>
                    <a:pt x="123" y="56"/>
                    <a:pt x="123" y="51"/>
                  </a:cubicBezTo>
                  <a:cubicBezTo>
                    <a:pt x="125" y="53"/>
                    <a:pt x="127" y="54"/>
                    <a:pt x="130" y="55"/>
                  </a:cubicBezTo>
                  <a:cubicBezTo>
                    <a:pt x="129" y="60"/>
                    <a:pt x="128" y="63"/>
                    <a:pt x="126" y="65"/>
                  </a:cubicBezTo>
                  <a:cubicBezTo>
                    <a:pt x="124" y="66"/>
                    <a:pt x="121" y="67"/>
                    <a:pt x="117" y="67"/>
                  </a:cubicBezTo>
                  <a:cubicBezTo>
                    <a:pt x="112" y="68"/>
                    <a:pt x="107" y="67"/>
                    <a:pt x="103" y="67"/>
                  </a:cubicBezTo>
                  <a:cubicBezTo>
                    <a:pt x="100" y="66"/>
                    <a:pt x="99" y="65"/>
                    <a:pt x="98" y="64"/>
                  </a:cubicBezTo>
                  <a:cubicBezTo>
                    <a:pt x="98" y="64"/>
                    <a:pt x="97" y="62"/>
                    <a:pt x="97" y="60"/>
                  </a:cubicBezTo>
                  <a:cubicBezTo>
                    <a:pt x="97" y="59"/>
                    <a:pt x="97" y="59"/>
                    <a:pt x="97" y="59"/>
                  </a:cubicBezTo>
                  <a:cubicBezTo>
                    <a:pt x="98" y="39"/>
                    <a:pt x="98" y="26"/>
                    <a:pt x="97" y="21"/>
                  </a:cubicBezTo>
                  <a:close/>
                  <a:moveTo>
                    <a:pt x="146" y="46"/>
                  </a:moveTo>
                  <a:cubicBezTo>
                    <a:pt x="142" y="40"/>
                    <a:pt x="138" y="33"/>
                    <a:pt x="132" y="24"/>
                  </a:cubicBezTo>
                  <a:cubicBezTo>
                    <a:pt x="126" y="28"/>
                    <a:pt x="126" y="28"/>
                    <a:pt x="126" y="28"/>
                  </a:cubicBezTo>
                  <a:cubicBezTo>
                    <a:pt x="132" y="37"/>
                    <a:pt x="136" y="45"/>
                    <a:pt x="137" y="50"/>
                  </a:cubicBezTo>
                  <a:cubicBezTo>
                    <a:pt x="146" y="46"/>
                    <a:pt x="146" y="46"/>
                    <a:pt x="146" y="46"/>
                  </a:cubicBezTo>
                  <a:close/>
                  <a:moveTo>
                    <a:pt x="83" y="25"/>
                  </a:moveTo>
                  <a:cubicBezTo>
                    <a:pt x="82" y="36"/>
                    <a:pt x="80" y="45"/>
                    <a:pt x="76" y="53"/>
                  </a:cubicBezTo>
                  <a:cubicBezTo>
                    <a:pt x="79" y="53"/>
                    <a:pt x="81" y="54"/>
                    <a:pt x="84" y="55"/>
                  </a:cubicBezTo>
                  <a:cubicBezTo>
                    <a:pt x="87" y="46"/>
                    <a:pt x="90" y="37"/>
                    <a:pt x="92" y="27"/>
                  </a:cubicBezTo>
                  <a:cubicBezTo>
                    <a:pt x="83" y="25"/>
                    <a:pt x="83" y="25"/>
                    <a:pt x="83" y="25"/>
                  </a:cubicBezTo>
                  <a:close/>
                  <a:moveTo>
                    <a:pt x="194" y="12"/>
                  </a:moveTo>
                  <a:cubicBezTo>
                    <a:pt x="195" y="11"/>
                    <a:pt x="196" y="8"/>
                    <a:pt x="198" y="5"/>
                  </a:cubicBezTo>
                  <a:cubicBezTo>
                    <a:pt x="199" y="4"/>
                    <a:pt x="199" y="4"/>
                    <a:pt x="200" y="3"/>
                  </a:cubicBezTo>
                  <a:cubicBezTo>
                    <a:pt x="200" y="3"/>
                    <a:pt x="201" y="3"/>
                    <a:pt x="201" y="2"/>
                  </a:cubicBezTo>
                  <a:cubicBezTo>
                    <a:pt x="199" y="2"/>
                    <a:pt x="197" y="1"/>
                    <a:pt x="193" y="0"/>
                  </a:cubicBezTo>
                  <a:cubicBezTo>
                    <a:pt x="189" y="11"/>
                    <a:pt x="184" y="20"/>
                    <a:pt x="177" y="26"/>
                  </a:cubicBezTo>
                  <a:cubicBezTo>
                    <a:pt x="180" y="26"/>
                    <a:pt x="182" y="27"/>
                    <a:pt x="184" y="28"/>
                  </a:cubicBezTo>
                  <a:cubicBezTo>
                    <a:pt x="185" y="28"/>
                    <a:pt x="188" y="24"/>
                    <a:pt x="191" y="17"/>
                  </a:cubicBezTo>
                  <a:cubicBezTo>
                    <a:pt x="216" y="17"/>
                    <a:pt x="216" y="17"/>
                    <a:pt x="216" y="17"/>
                  </a:cubicBezTo>
                  <a:cubicBezTo>
                    <a:pt x="223" y="17"/>
                    <a:pt x="226" y="18"/>
                    <a:pt x="227" y="18"/>
                  </a:cubicBezTo>
                  <a:cubicBezTo>
                    <a:pt x="227" y="11"/>
                    <a:pt x="227" y="11"/>
                    <a:pt x="227" y="11"/>
                  </a:cubicBezTo>
                  <a:cubicBezTo>
                    <a:pt x="226" y="12"/>
                    <a:pt x="225" y="12"/>
                    <a:pt x="224" y="12"/>
                  </a:cubicBezTo>
                  <a:cubicBezTo>
                    <a:pt x="222" y="12"/>
                    <a:pt x="220" y="12"/>
                    <a:pt x="216" y="12"/>
                  </a:cubicBezTo>
                  <a:cubicBezTo>
                    <a:pt x="194" y="12"/>
                    <a:pt x="194" y="12"/>
                    <a:pt x="194" y="12"/>
                  </a:cubicBezTo>
                  <a:close/>
                  <a:moveTo>
                    <a:pt x="173" y="17"/>
                  </a:moveTo>
                  <a:cubicBezTo>
                    <a:pt x="173" y="56"/>
                    <a:pt x="173" y="56"/>
                    <a:pt x="173" y="56"/>
                  </a:cubicBezTo>
                  <a:cubicBezTo>
                    <a:pt x="173" y="65"/>
                    <a:pt x="174" y="70"/>
                    <a:pt x="174" y="70"/>
                  </a:cubicBezTo>
                  <a:cubicBezTo>
                    <a:pt x="166" y="70"/>
                    <a:pt x="166" y="70"/>
                    <a:pt x="166" y="70"/>
                  </a:cubicBezTo>
                  <a:cubicBezTo>
                    <a:pt x="167" y="69"/>
                    <a:pt x="167" y="64"/>
                    <a:pt x="167" y="56"/>
                  </a:cubicBezTo>
                  <a:cubicBezTo>
                    <a:pt x="167" y="28"/>
                    <a:pt x="167" y="28"/>
                    <a:pt x="167" y="28"/>
                  </a:cubicBezTo>
                  <a:cubicBezTo>
                    <a:pt x="166" y="31"/>
                    <a:pt x="164" y="34"/>
                    <a:pt x="161" y="38"/>
                  </a:cubicBezTo>
                  <a:cubicBezTo>
                    <a:pt x="160" y="37"/>
                    <a:pt x="159" y="36"/>
                    <a:pt x="157" y="35"/>
                  </a:cubicBezTo>
                  <a:cubicBezTo>
                    <a:pt x="157" y="34"/>
                    <a:pt x="156" y="34"/>
                    <a:pt x="156" y="33"/>
                  </a:cubicBezTo>
                  <a:cubicBezTo>
                    <a:pt x="164" y="25"/>
                    <a:pt x="170" y="14"/>
                    <a:pt x="173" y="0"/>
                  </a:cubicBezTo>
                  <a:cubicBezTo>
                    <a:pt x="178" y="2"/>
                    <a:pt x="181" y="3"/>
                    <a:pt x="182" y="4"/>
                  </a:cubicBezTo>
                  <a:cubicBezTo>
                    <a:pt x="182" y="4"/>
                    <a:pt x="181" y="4"/>
                    <a:pt x="181" y="5"/>
                  </a:cubicBezTo>
                  <a:cubicBezTo>
                    <a:pt x="180" y="5"/>
                    <a:pt x="179" y="6"/>
                    <a:pt x="179" y="7"/>
                  </a:cubicBezTo>
                  <a:cubicBezTo>
                    <a:pt x="176" y="12"/>
                    <a:pt x="174" y="16"/>
                    <a:pt x="173" y="17"/>
                  </a:cubicBezTo>
                  <a:close/>
                  <a:moveTo>
                    <a:pt x="204" y="31"/>
                  </a:moveTo>
                  <a:cubicBezTo>
                    <a:pt x="210" y="31"/>
                    <a:pt x="210" y="31"/>
                    <a:pt x="210" y="31"/>
                  </a:cubicBezTo>
                  <a:cubicBezTo>
                    <a:pt x="214" y="31"/>
                    <a:pt x="217" y="31"/>
                    <a:pt x="218" y="31"/>
                  </a:cubicBezTo>
                  <a:cubicBezTo>
                    <a:pt x="220" y="31"/>
                    <a:pt x="222" y="31"/>
                    <a:pt x="223" y="30"/>
                  </a:cubicBezTo>
                  <a:cubicBezTo>
                    <a:pt x="222" y="33"/>
                    <a:pt x="222" y="37"/>
                    <a:pt x="221" y="43"/>
                  </a:cubicBezTo>
                  <a:cubicBezTo>
                    <a:pt x="220" y="55"/>
                    <a:pt x="219" y="62"/>
                    <a:pt x="219" y="63"/>
                  </a:cubicBezTo>
                  <a:cubicBezTo>
                    <a:pt x="218" y="67"/>
                    <a:pt x="214" y="69"/>
                    <a:pt x="206" y="69"/>
                  </a:cubicBezTo>
                  <a:cubicBezTo>
                    <a:pt x="206" y="66"/>
                    <a:pt x="205" y="63"/>
                    <a:pt x="202" y="62"/>
                  </a:cubicBezTo>
                  <a:cubicBezTo>
                    <a:pt x="208" y="63"/>
                    <a:pt x="211" y="62"/>
                    <a:pt x="213" y="61"/>
                  </a:cubicBezTo>
                  <a:cubicBezTo>
                    <a:pt x="214" y="58"/>
                    <a:pt x="215" y="50"/>
                    <a:pt x="216" y="37"/>
                  </a:cubicBezTo>
                  <a:cubicBezTo>
                    <a:pt x="203" y="37"/>
                    <a:pt x="203" y="37"/>
                    <a:pt x="203" y="37"/>
                  </a:cubicBezTo>
                  <a:cubicBezTo>
                    <a:pt x="202" y="52"/>
                    <a:pt x="195" y="63"/>
                    <a:pt x="183" y="70"/>
                  </a:cubicBezTo>
                  <a:cubicBezTo>
                    <a:pt x="181" y="68"/>
                    <a:pt x="179" y="66"/>
                    <a:pt x="175" y="65"/>
                  </a:cubicBezTo>
                  <a:cubicBezTo>
                    <a:pt x="188" y="61"/>
                    <a:pt x="195" y="51"/>
                    <a:pt x="197" y="37"/>
                  </a:cubicBezTo>
                  <a:cubicBezTo>
                    <a:pt x="192" y="37"/>
                    <a:pt x="192" y="37"/>
                    <a:pt x="192" y="37"/>
                  </a:cubicBezTo>
                  <a:cubicBezTo>
                    <a:pt x="188" y="37"/>
                    <a:pt x="186" y="37"/>
                    <a:pt x="184" y="37"/>
                  </a:cubicBezTo>
                  <a:cubicBezTo>
                    <a:pt x="183" y="37"/>
                    <a:pt x="182" y="37"/>
                    <a:pt x="181" y="37"/>
                  </a:cubicBezTo>
                  <a:cubicBezTo>
                    <a:pt x="181" y="31"/>
                    <a:pt x="181" y="31"/>
                    <a:pt x="181" y="31"/>
                  </a:cubicBezTo>
                  <a:cubicBezTo>
                    <a:pt x="182" y="31"/>
                    <a:pt x="183" y="31"/>
                    <a:pt x="184" y="31"/>
                  </a:cubicBezTo>
                  <a:cubicBezTo>
                    <a:pt x="186" y="31"/>
                    <a:pt x="188" y="31"/>
                    <a:pt x="192" y="31"/>
                  </a:cubicBezTo>
                  <a:cubicBezTo>
                    <a:pt x="198" y="31"/>
                    <a:pt x="198" y="31"/>
                    <a:pt x="198" y="31"/>
                  </a:cubicBezTo>
                  <a:cubicBezTo>
                    <a:pt x="198" y="26"/>
                    <a:pt x="198" y="22"/>
                    <a:pt x="198" y="21"/>
                  </a:cubicBezTo>
                  <a:cubicBezTo>
                    <a:pt x="203" y="21"/>
                    <a:pt x="205" y="21"/>
                    <a:pt x="206" y="21"/>
                  </a:cubicBezTo>
                  <a:cubicBezTo>
                    <a:pt x="206" y="22"/>
                    <a:pt x="206" y="22"/>
                    <a:pt x="205" y="22"/>
                  </a:cubicBezTo>
                  <a:cubicBezTo>
                    <a:pt x="205" y="23"/>
                    <a:pt x="204" y="24"/>
                    <a:pt x="204" y="25"/>
                  </a:cubicBezTo>
                  <a:cubicBezTo>
                    <a:pt x="204" y="26"/>
                    <a:pt x="204" y="28"/>
                    <a:pt x="204" y="31"/>
                  </a:cubicBezTo>
                  <a:close/>
                  <a:moveTo>
                    <a:pt x="280" y="12"/>
                  </a:moveTo>
                  <a:cubicBezTo>
                    <a:pt x="285" y="11"/>
                    <a:pt x="292" y="11"/>
                    <a:pt x="300" y="10"/>
                  </a:cubicBezTo>
                  <a:cubicBezTo>
                    <a:pt x="301" y="10"/>
                    <a:pt x="302" y="10"/>
                    <a:pt x="303" y="10"/>
                  </a:cubicBezTo>
                  <a:cubicBezTo>
                    <a:pt x="304" y="11"/>
                    <a:pt x="304" y="11"/>
                    <a:pt x="305" y="10"/>
                  </a:cubicBezTo>
                  <a:cubicBezTo>
                    <a:pt x="303" y="7"/>
                    <a:pt x="302" y="5"/>
                    <a:pt x="300" y="3"/>
                  </a:cubicBezTo>
                  <a:cubicBezTo>
                    <a:pt x="294" y="4"/>
                    <a:pt x="287" y="5"/>
                    <a:pt x="277" y="6"/>
                  </a:cubicBezTo>
                  <a:cubicBezTo>
                    <a:pt x="268" y="7"/>
                    <a:pt x="257" y="7"/>
                    <a:pt x="245" y="7"/>
                  </a:cubicBezTo>
                  <a:cubicBezTo>
                    <a:pt x="247" y="9"/>
                    <a:pt x="248" y="12"/>
                    <a:pt x="248" y="13"/>
                  </a:cubicBezTo>
                  <a:cubicBezTo>
                    <a:pt x="252" y="13"/>
                    <a:pt x="258" y="13"/>
                    <a:pt x="265" y="13"/>
                  </a:cubicBezTo>
                  <a:cubicBezTo>
                    <a:pt x="269" y="12"/>
                    <a:pt x="272" y="12"/>
                    <a:pt x="274" y="12"/>
                  </a:cubicBezTo>
                  <a:cubicBezTo>
                    <a:pt x="274" y="23"/>
                    <a:pt x="274" y="23"/>
                    <a:pt x="274" y="23"/>
                  </a:cubicBezTo>
                  <a:cubicBezTo>
                    <a:pt x="259" y="23"/>
                    <a:pt x="259" y="23"/>
                    <a:pt x="259" y="23"/>
                  </a:cubicBezTo>
                  <a:cubicBezTo>
                    <a:pt x="255" y="23"/>
                    <a:pt x="252" y="23"/>
                    <a:pt x="250" y="22"/>
                  </a:cubicBezTo>
                  <a:cubicBezTo>
                    <a:pt x="250" y="28"/>
                    <a:pt x="250" y="28"/>
                    <a:pt x="250" y="28"/>
                  </a:cubicBezTo>
                  <a:cubicBezTo>
                    <a:pt x="251" y="28"/>
                    <a:pt x="251" y="28"/>
                    <a:pt x="252" y="28"/>
                  </a:cubicBezTo>
                  <a:cubicBezTo>
                    <a:pt x="254" y="28"/>
                    <a:pt x="256" y="28"/>
                    <a:pt x="259" y="28"/>
                  </a:cubicBezTo>
                  <a:cubicBezTo>
                    <a:pt x="274" y="28"/>
                    <a:pt x="274" y="28"/>
                    <a:pt x="274" y="28"/>
                  </a:cubicBezTo>
                  <a:cubicBezTo>
                    <a:pt x="274" y="38"/>
                    <a:pt x="274" y="38"/>
                    <a:pt x="274" y="38"/>
                  </a:cubicBezTo>
                  <a:cubicBezTo>
                    <a:pt x="252" y="38"/>
                    <a:pt x="252" y="38"/>
                    <a:pt x="252" y="38"/>
                  </a:cubicBezTo>
                  <a:cubicBezTo>
                    <a:pt x="247" y="38"/>
                    <a:pt x="243" y="38"/>
                    <a:pt x="240" y="37"/>
                  </a:cubicBezTo>
                  <a:cubicBezTo>
                    <a:pt x="240" y="44"/>
                    <a:pt x="240" y="44"/>
                    <a:pt x="240" y="44"/>
                  </a:cubicBezTo>
                  <a:cubicBezTo>
                    <a:pt x="243" y="43"/>
                    <a:pt x="247" y="43"/>
                    <a:pt x="252" y="43"/>
                  </a:cubicBezTo>
                  <a:cubicBezTo>
                    <a:pt x="274" y="43"/>
                    <a:pt x="274" y="43"/>
                    <a:pt x="274" y="43"/>
                  </a:cubicBezTo>
                  <a:cubicBezTo>
                    <a:pt x="274" y="57"/>
                    <a:pt x="274" y="57"/>
                    <a:pt x="274" y="57"/>
                  </a:cubicBezTo>
                  <a:cubicBezTo>
                    <a:pt x="274" y="59"/>
                    <a:pt x="273" y="61"/>
                    <a:pt x="272" y="61"/>
                  </a:cubicBezTo>
                  <a:cubicBezTo>
                    <a:pt x="271" y="62"/>
                    <a:pt x="268" y="62"/>
                    <a:pt x="263" y="61"/>
                  </a:cubicBezTo>
                  <a:cubicBezTo>
                    <a:pt x="264" y="62"/>
                    <a:pt x="265" y="65"/>
                    <a:pt x="265" y="68"/>
                  </a:cubicBezTo>
                  <a:cubicBezTo>
                    <a:pt x="272" y="68"/>
                    <a:pt x="275" y="67"/>
                    <a:pt x="277" y="66"/>
                  </a:cubicBezTo>
                  <a:cubicBezTo>
                    <a:pt x="279" y="65"/>
                    <a:pt x="280" y="64"/>
                    <a:pt x="280" y="61"/>
                  </a:cubicBezTo>
                  <a:cubicBezTo>
                    <a:pt x="280" y="43"/>
                    <a:pt x="280" y="43"/>
                    <a:pt x="280" y="43"/>
                  </a:cubicBezTo>
                  <a:cubicBezTo>
                    <a:pt x="296" y="43"/>
                    <a:pt x="296" y="43"/>
                    <a:pt x="296" y="43"/>
                  </a:cubicBezTo>
                  <a:cubicBezTo>
                    <a:pt x="303" y="43"/>
                    <a:pt x="307" y="43"/>
                    <a:pt x="309" y="44"/>
                  </a:cubicBezTo>
                  <a:cubicBezTo>
                    <a:pt x="309" y="44"/>
                    <a:pt x="309" y="44"/>
                    <a:pt x="309" y="44"/>
                  </a:cubicBezTo>
                  <a:cubicBezTo>
                    <a:pt x="309" y="37"/>
                    <a:pt x="309" y="37"/>
                    <a:pt x="309" y="37"/>
                  </a:cubicBezTo>
                  <a:cubicBezTo>
                    <a:pt x="306" y="38"/>
                    <a:pt x="302" y="38"/>
                    <a:pt x="296" y="38"/>
                  </a:cubicBezTo>
                  <a:cubicBezTo>
                    <a:pt x="280" y="38"/>
                    <a:pt x="280" y="38"/>
                    <a:pt x="280" y="38"/>
                  </a:cubicBezTo>
                  <a:cubicBezTo>
                    <a:pt x="280" y="28"/>
                    <a:pt x="280" y="28"/>
                    <a:pt x="280" y="28"/>
                  </a:cubicBezTo>
                  <a:cubicBezTo>
                    <a:pt x="291" y="28"/>
                    <a:pt x="291" y="28"/>
                    <a:pt x="291" y="28"/>
                  </a:cubicBezTo>
                  <a:cubicBezTo>
                    <a:pt x="295" y="28"/>
                    <a:pt x="298" y="28"/>
                    <a:pt x="301" y="28"/>
                  </a:cubicBezTo>
                  <a:cubicBezTo>
                    <a:pt x="301" y="22"/>
                    <a:pt x="301" y="22"/>
                    <a:pt x="301" y="22"/>
                  </a:cubicBezTo>
                  <a:cubicBezTo>
                    <a:pt x="298" y="22"/>
                    <a:pt x="294" y="22"/>
                    <a:pt x="291" y="22"/>
                  </a:cubicBezTo>
                  <a:cubicBezTo>
                    <a:pt x="280" y="22"/>
                    <a:pt x="280" y="22"/>
                    <a:pt x="280" y="22"/>
                  </a:cubicBezTo>
                  <a:lnTo>
                    <a:pt x="280" y="1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105"/>
            <p:cNvSpPr>
              <a:spLocks noEditPoints="1"/>
            </p:cNvSpPr>
            <p:nvPr/>
          </p:nvSpPr>
          <p:spPr bwMode="auto">
            <a:xfrm>
              <a:off x="10485310" y="4326522"/>
              <a:ext cx="757237" cy="868363"/>
            </a:xfrm>
            <a:custGeom>
              <a:avLst/>
              <a:gdLst>
                <a:gd name="T0" fmla="*/ 206 w 477"/>
                <a:gd name="T1" fmla="*/ 534 h 547"/>
                <a:gd name="T2" fmla="*/ 211 w 477"/>
                <a:gd name="T3" fmla="*/ 542 h 547"/>
                <a:gd name="T4" fmla="*/ 225 w 477"/>
                <a:gd name="T5" fmla="*/ 547 h 547"/>
                <a:gd name="T6" fmla="*/ 233 w 477"/>
                <a:gd name="T7" fmla="*/ 542 h 547"/>
                <a:gd name="T8" fmla="*/ 233 w 477"/>
                <a:gd name="T9" fmla="*/ 528 h 547"/>
                <a:gd name="T10" fmla="*/ 131 w 477"/>
                <a:gd name="T11" fmla="*/ 512 h 547"/>
                <a:gd name="T12" fmla="*/ 128 w 477"/>
                <a:gd name="T13" fmla="*/ 534 h 547"/>
                <a:gd name="T14" fmla="*/ 134 w 477"/>
                <a:gd name="T15" fmla="*/ 542 h 547"/>
                <a:gd name="T16" fmla="*/ 150 w 477"/>
                <a:gd name="T17" fmla="*/ 542 h 547"/>
                <a:gd name="T18" fmla="*/ 158 w 477"/>
                <a:gd name="T19" fmla="*/ 534 h 547"/>
                <a:gd name="T20" fmla="*/ 155 w 477"/>
                <a:gd name="T21" fmla="*/ 523 h 547"/>
                <a:gd name="T22" fmla="*/ 241 w 477"/>
                <a:gd name="T23" fmla="*/ 429 h 547"/>
                <a:gd name="T24" fmla="*/ 179 w 477"/>
                <a:gd name="T25" fmla="*/ 499 h 547"/>
                <a:gd name="T26" fmla="*/ 158 w 477"/>
                <a:gd name="T27" fmla="*/ 496 h 547"/>
                <a:gd name="T28" fmla="*/ 150 w 477"/>
                <a:gd name="T29" fmla="*/ 480 h 547"/>
                <a:gd name="T30" fmla="*/ 155 w 477"/>
                <a:gd name="T31" fmla="*/ 461 h 547"/>
                <a:gd name="T32" fmla="*/ 198 w 477"/>
                <a:gd name="T33" fmla="*/ 381 h 547"/>
                <a:gd name="T34" fmla="*/ 171 w 477"/>
                <a:gd name="T35" fmla="*/ 357 h 547"/>
                <a:gd name="T36" fmla="*/ 171 w 477"/>
                <a:gd name="T37" fmla="*/ 349 h 547"/>
                <a:gd name="T38" fmla="*/ 217 w 477"/>
                <a:gd name="T39" fmla="*/ 300 h 547"/>
                <a:gd name="T40" fmla="*/ 169 w 477"/>
                <a:gd name="T41" fmla="*/ 338 h 547"/>
                <a:gd name="T42" fmla="*/ 153 w 477"/>
                <a:gd name="T43" fmla="*/ 335 h 547"/>
                <a:gd name="T44" fmla="*/ 139 w 477"/>
                <a:gd name="T45" fmla="*/ 327 h 547"/>
                <a:gd name="T46" fmla="*/ 131 w 477"/>
                <a:gd name="T47" fmla="*/ 308 h 547"/>
                <a:gd name="T48" fmla="*/ 209 w 477"/>
                <a:gd name="T49" fmla="*/ 215 h 547"/>
                <a:gd name="T50" fmla="*/ 96 w 477"/>
                <a:gd name="T51" fmla="*/ 233 h 547"/>
                <a:gd name="T52" fmla="*/ 86 w 477"/>
                <a:gd name="T53" fmla="*/ 225 h 547"/>
                <a:gd name="T54" fmla="*/ 80 w 477"/>
                <a:gd name="T55" fmla="*/ 204 h 547"/>
                <a:gd name="T56" fmla="*/ 86 w 477"/>
                <a:gd name="T57" fmla="*/ 193 h 547"/>
                <a:gd name="T58" fmla="*/ 249 w 477"/>
                <a:gd name="T59" fmla="*/ 145 h 547"/>
                <a:gd name="T60" fmla="*/ 378 w 477"/>
                <a:gd name="T61" fmla="*/ 8 h 547"/>
                <a:gd name="T62" fmla="*/ 477 w 477"/>
                <a:gd name="T63" fmla="*/ 153 h 547"/>
                <a:gd name="T64" fmla="*/ 474 w 477"/>
                <a:gd name="T65" fmla="*/ 161 h 547"/>
                <a:gd name="T66" fmla="*/ 429 w 477"/>
                <a:gd name="T67" fmla="*/ 233 h 547"/>
                <a:gd name="T68" fmla="*/ 354 w 477"/>
                <a:gd name="T69" fmla="*/ 370 h 547"/>
                <a:gd name="T70" fmla="*/ 246 w 477"/>
                <a:gd name="T71" fmla="*/ 493 h 547"/>
                <a:gd name="T72" fmla="*/ 233 w 477"/>
                <a:gd name="T73" fmla="*/ 488 h 547"/>
                <a:gd name="T74" fmla="*/ 225 w 477"/>
                <a:gd name="T75" fmla="*/ 477 h 547"/>
                <a:gd name="T76" fmla="*/ 228 w 477"/>
                <a:gd name="T77" fmla="*/ 464 h 547"/>
                <a:gd name="T78" fmla="*/ 166 w 477"/>
                <a:gd name="T79" fmla="*/ 400 h 547"/>
                <a:gd name="T80" fmla="*/ 155 w 477"/>
                <a:gd name="T81" fmla="*/ 400 h 547"/>
                <a:gd name="T82" fmla="*/ 91 w 477"/>
                <a:gd name="T83" fmla="*/ 461 h 547"/>
                <a:gd name="T84" fmla="*/ 94 w 477"/>
                <a:gd name="T85" fmla="*/ 480 h 547"/>
                <a:gd name="T86" fmla="*/ 110 w 477"/>
                <a:gd name="T87" fmla="*/ 488 h 547"/>
                <a:gd name="T88" fmla="*/ 126 w 477"/>
                <a:gd name="T89" fmla="*/ 483 h 547"/>
                <a:gd name="T90" fmla="*/ 112 w 477"/>
                <a:gd name="T91" fmla="*/ 389 h 547"/>
                <a:gd name="T92" fmla="*/ 110 w 477"/>
                <a:gd name="T93" fmla="*/ 383 h 547"/>
                <a:gd name="T94" fmla="*/ 94 w 477"/>
                <a:gd name="T95" fmla="*/ 373 h 547"/>
                <a:gd name="T96" fmla="*/ 5 w 477"/>
                <a:gd name="T97" fmla="*/ 400 h 547"/>
                <a:gd name="T98" fmla="*/ 0 w 477"/>
                <a:gd name="T99" fmla="*/ 413 h 547"/>
                <a:gd name="T100" fmla="*/ 8 w 477"/>
                <a:gd name="T101" fmla="*/ 432 h 547"/>
                <a:gd name="T102" fmla="*/ 21 w 477"/>
                <a:gd name="T103" fmla="*/ 440 h 547"/>
                <a:gd name="T104" fmla="*/ 118 w 477"/>
                <a:gd name="T105" fmla="*/ 394 h 547"/>
                <a:gd name="T106" fmla="*/ 51 w 477"/>
                <a:gd name="T107" fmla="*/ 268 h 547"/>
                <a:gd name="T108" fmla="*/ 198 w 477"/>
                <a:gd name="T109" fmla="*/ 40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7" h="547">
                  <a:moveTo>
                    <a:pt x="217" y="501"/>
                  </a:moveTo>
                  <a:lnTo>
                    <a:pt x="217" y="501"/>
                  </a:lnTo>
                  <a:lnTo>
                    <a:pt x="214" y="504"/>
                  </a:lnTo>
                  <a:lnTo>
                    <a:pt x="214" y="507"/>
                  </a:lnTo>
                  <a:lnTo>
                    <a:pt x="211" y="512"/>
                  </a:lnTo>
                  <a:lnTo>
                    <a:pt x="209" y="520"/>
                  </a:lnTo>
                  <a:lnTo>
                    <a:pt x="206" y="534"/>
                  </a:lnTo>
                  <a:lnTo>
                    <a:pt x="206" y="534"/>
                  </a:lnTo>
                  <a:lnTo>
                    <a:pt x="206" y="536"/>
                  </a:lnTo>
                  <a:lnTo>
                    <a:pt x="206" y="536"/>
                  </a:lnTo>
                  <a:lnTo>
                    <a:pt x="209" y="539"/>
                  </a:lnTo>
                  <a:lnTo>
                    <a:pt x="209" y="542"/>
                  </a:lnTo>
                  <a:lnTo>
                    <a:pt x="209" y="542"/>
                  </a:lnTo>
                  <a:lnTo>
                    <a:pt x="211" y="542"/>
                  </a:lnTo>
                  <a:lnTo>
                    <a:pt x="211" y="544"/>
                  </a:lnTo>
                  <a:lnTo>
                    <a:pt x="214" y="544"/>
                  </a:lnTo>
                  <a:lnTo>
                    <a:pt x="217" y="547"/>
                  </a:lnTo>
                  <a:lnTo>
                    <a:pt x="220" y="547"/>
                  </a:lnTo>
                  <a:lnTo>
                    <a:pt x="220" y="547"/>
                  </a:lnTo>
                  <a:lnTo>
                    <a:pt x="222" y="547"/>
                  </a:lnTo>
                  <a:lnTo>
                    <a:pt x="225" y="547"/>
                  </a:lnTo>
                  <a:lnTo>
                    <a:pt x="228" y="547"/>
                  </a:lnTo>
                  <a:lnTo>
                    <a:pt x="228" y="544"/>
                  </a:lnTo>
                  <a:lnTo>
                    <a:pt x="230" y="544"/>
                  </a:lnTo>
                  <a:lnTo>
                    <a:pt x="230" y="544"/>
                  </a:lnTo>
                  <a:lnTo>
                    <a:pt x="230" y="544"/>
                  </a:lnTo>
                  <a:lnTo>
                    <a:pt x="233" y="542"/>
                  </a:lnTo>
                  <a:lnTo>
                    <a:pt x="233" y="542"/>
                  </a:lnTo>
                  <a:lnTo>
                    <a:pt x="233" y="542"/>
                  </a:lnTo>
                  <a:lnTo>
                    <a:pt x="233" y="539"/>
                  </a:lnTo>
                  <a:lnTo>
                    <a:pt x="236" y="536"/>
                  </a:lnTo>
                  <a:lnTo>
                    <a:pt x="236" y="536"/>
                  </a:lnTo>
                  <a:lnTo>
                    <a:pt x="236" y="534"/>
                  </a:lnTo>
                  <a:lnTo>
                    <a:pt x="236" y="531"/>
                  </a:lnTo>
                  <a:lnTo>
                    <a:pt x="233" y="528"/>
                  </a:lnTo>
                  <a:lnTo>
                    <a:pt x="233" y="526"/>
                  </a:lnTo>
                  <a:lnTo>
                    <a:pt x="230" y="520"/>
                  </a:lnTo>
                  <a:lnTo>
                    <a:pt x="217" y="501"/>
                  </a:lnTo>
                  <a:lnTo>
                    <a:pt x="217" y="501"/>
                  </a:lnTo>
                  <a:lnTo>
                    <a:pt x="217" y="501"/>
                  </a:lnTo>
                  <a:close/>
                  <a:moveTo>
                    <a:pt x="142" y="496"/>
                  </a:moveTo>
                  <a:lnTo>
                    <a:pt x="131" y="512"/>
                  </a:lnTo>
                  <a:lnTo>
                    <a:pt x="128" y="518"/>
                  </a:lnTo>
                  <a:lnTo>
                    <a:pt x="128" y="520"/>
                  </a:lnTo>
                  <a:lnTo>
                    <a:pt x="128" y="526"/>
                  </a:lnTo>
                  <a:lnTo>
                    <a:pt x="128" y="528"/>
                  </a:lnTo>
                  <a:lnTo>
                    <a:pt x="128" y="528"/>
                  </a:lnTo>
                  <a:lnTo>
                    <a:pt x="128" y="531"/>
                  </a:lnTo>
                  <a:lnTo>
                    <a:pt x="128" y="534"/>
                  </a:lnTo>
                  <a:lnTo>
                    <a:pt x="128" y="536"/>
                  </a:lnTo>
                  <a:lnTo>
                    <a:pt x="128" y="536"/>
                  </a:lnTo>
                  <a:lnTo>
                    <a:pt x="128" y="536"/>
                  </a:lnTo>
                  <a:lnTo>
                    <a:pt x="131" y="539"/>
                  </a:lnTo>
                  <a:lnTo>
                    <a:pt x="131" y="539"/>
                  </a:lnTo>
                  <a:lnTo>
                    <a:pt x="131" y="539"/>
                  </a:lnTo>
                  <a:lnTo>
                    <a:pt x="134" y="542"/>
                  </a:lnTo>
                  <a:lnTo>
                    <a:pt x="136" y="542"/>
                  </a:lnTo>
                  <a:lnTo>
                    <a:pt x="136" y="542"/>
                  </a:lnTo>
                  <a:lnTo>
                    <a:pt x="139" y="542"/>
                  </a:lnTo>
                  <a:lnTo>
                    <a:pt x="142" y="542"/>
                  </a:lnTo>
                  <a:lnTo>
                    <a:pt x="144" y="542"/>
                  </a:lnTo>
                  <a:lnTo>
                    <a:pt x="147" y="542"/>
                  </a:lnTo>
                  <a:lnTo>
                    <a:pt x="150" y="542"/>
                  </a:lnTo>
                  <a:lnTo>
                    <a:pt x="153" y="539"/>
                  </a:lnTo>
                  <a:lnTo>
                    <a:pt x="153" y="539"/>
                  </a:lnTo>
                  <a:lnTo>
                    <a:pt x="155" y="539"/>
                  </a:lnTo>
                  <a:lnTo>
                    <a:pt x="155" y="536"/>
                  </a:lnTo>
                  <a:lnTo>
                    <a:pt x="158" y="536"/>
                  </a:lnTo>
                  <a:lnTo>
                    <a:pt x="158" y="534"/>
                  </a:lnTo>
                  <a:lnTo>
                    <a:pt x="158" y="534"/>
                  </a:lnTo>
                  <a:lnTo>
                    <a:pt x="158" y="534"/>
                  </a:lnTo>
                  <a:lnTo>
                    <a:pt x="158" y="534"/>
                  </a:lnTo>
                  <a:lnTo>
                    <a:pt x="158" y="531"/>
                  </a:lnTo>
                  <a:lnTo>
                    <a:pt x="158" y="531"/>
                  </a:lnTo>
                  <a:lnTo>
                    <a:pt x="158" y="531"/>
                  </a:lnTo>
                  <a:lnTo>
                    <a:pt x="158" y="528"/>
                  </a:lnTo>
                  <a:lnTo>
                    <a:pt x="155" y="523"/>
                  </a:lnTo>
                  <a:lnTo>
                    <a:pt x="142" y="496"/>
                  </a:lnTo>
                  <a:lnTo>
                    <a:pt x="142" y="496"/>
                  </a:lnTo>
                  <a:close/>
                  <a:moveTo>
                    <a:pt x="295" y="357"/>
                  </a:moveTo>
                  <a:lnTo>
                    <a:pt x="295" y="359"/>
                  </a:lnTo>
                  <a:lnTo>
                    <a:pt x="292" y="359"/>
                  </a:lnTo>
                  <a:lnTo>
                    <a:pt x="287" y="370"/>
                  </a:lnTo>
                  <a:lnTo>
                    <a:pt x="241" y="429"/>
                  </a:lnTo>
                  <a:lnTo>
                    <a:pt x="198" y="483"/>
                  </a:lnTo>
                  <a:lnTo>
                    <a:pt x="187" y="493"/>
                  </a:lnTo>
                  <a:lnTo>
                    <a:pt x="187" y="496"/>
                  </a:lnTo>
                  <a:lnTo>
                    <a:pt x="187" y="496"/>
                  </a:lnTo>
                  <a:lnTo>
                    <a:pt x="185" y="496"/>
                  </a:lnTo>
                  <a:lnTo>
                    <a:pt x="182" y="499"/>
                  </a:lnTo>
                  <a:lnTo>
                    <a:pt x="179" y="499"/>
                  </a:lnTo>
                  <a:lnTo>
                    <a:pt x="174" y="501"/>
                  </a:lnTo>
                  <a:lnTo>
                    <a:pt x="171" y="501"/>
                  </a:lnTo>
                  <a:lnTo>
                    <a:pt x="166" y="501"/>
                  </a:lnTo>
                  <a:lnTo>
                    <a:pt x="163" y="499"/>
                  </a:lnTo>
                  <a:lnTo>
                    <a:pt x="163" y="499"/>
                  </a:lnTo>
                  <a:lnTo>
                    <a:pt x="161" y="499"/>
                  </a:lnTo>
                  <a:lnTo>
                    <a:pt x="158" y="496"/>
                  </a:lnTo>
                  <a:lnTo>
                    <a:pt x="155" y="496"/>
                  </a:lnTo>
                  <a:lnTo>
                    <a:pt x="153" y="493"/>
                  </a:lnTo>
                  <a:lnTo>
                    <a:pt x="153" y="493"/>
                  </a:lnTo>
                  <a:lnTo>
                    <a:pt x="150" y="488"/>
                  </a:lnTo>
                  <a:lnTo>
                    <a:pt x="150" y="485"/>
                  </a:lnTo>
                  <a:lnTo>
                    <a:pt x="150" y="483"/>
                  </a:lnTo>
                  <a:lnTo>
                    <a:pt x="150" y="480"/>
                  </a:lnTo>
                  <a:lnTo>
                    <a:pt x="150" y="477"/>
                  </a:lnTo>
                  <a:lnTo>
                    <a:pt x="150" y="475"/>
                  </a:lnTo>
                  <a:lnTo>
                    <a:pt x="150" y="472"/>
                  </a:lnTo>
                  <a:lnTo>
                    <a:pt x="153" y="469"/>
                  </a:lnTo>
                  <a:lnTo>
                    <a:pt x="153" y="469"/>
                  </a:lnTo>
                  <a:lnTo>
                    <a:pt x="153" y="467"/>
                  </a:lnTo>
                  <a:lnTo>
                    <a:pt x="155" y="461"/>
                  </a:lnTo>
                  <a:lnTo>
                    <a:pt x="179" y="432"/>
                  </a:lnTo>
                  <a:lnTo>
                    <a:pt x="260" y="333"/>
                  </a:lnTo>
                  <a:lnTo>
                    <a:pt x="252" y="327"/>
                  </a:lnTo>
                  <a:lnTo>
                    <a:pt x="203" y="383"/>
                  </a:lnTo>
                  <a:lnTo>
                    <a:pt x="201" y="383"/>
                  </a:lnTo>
                  <a:lnTo>
                    <a:pt x="201" y="381"/>
                  </a:lnTo>
                  <a:lnTo>
                    <a:pt x="198" y="381"/>
                  </a:lnTo>
                  <a:lnTo>
                    <a:pt x="193" y="378"/>
                  </a:lnTo>
                  <a:lnTo>
                    <a:pt x="185" y="373"/>
                  </a:lnTo>
                  <a:lnTo>
                    <a:pt x="179" y="367"/>
                  </a:lnTo>
                  <a:lnTo>
                    <a:pt x="174" y="365"/>
                  </a:lnTo>
                  <a:lnTo>
                    <a:pt x="174" y="362"/>
                  </a:lnTo>
                  <a:lnTo>
                    <a:pt x="171" y="359"/>
                  </a:lnTo>
                  <a:lnTo>
                    <a:pt x="171" y="357"/>
                  </a:lnTo>
                  <a:lnTo>
                    <a:pt x="171" y="354"/>
                  </a:lnTo>
                  <a:lnTo>
                    <a:pt x="171" y="354"/>
                  </a:lnTo>
                  <a:lnTo>
                    <a:pt x="171" y="351"/>
                  </a:lnTo>
                  <a:lnTo>
                    <a:pt x="171" y="351"/>
                  </a:lnTo>
                  <a:lnTo>
                    <a:pt x="171" y="349"/>
                  </a:lnTo>
                  <a:lnTo>
                    <a:pt x="171" y="349"/>
                  </a:lnTo>
                  <a:lnTo>
                    <a:pt x="171" y="349"/>
                  </a:lnTo>
                  <a:lnTo>
                    <a:pt x="171" y="349"/>
                  </a:lnTo>
                  <a:lnTo>
                    <a:pt x="174" y="343"/>
                  </a:lnTo>
                  <a:lnTo>
                    <a:pt x="193" y="324"/>
                  </a:lnTo>
                  <a:lnTo>
                    <a:pt x="209" y="306"/>
                  </a:lnTo>
                  <a:lnTo>
                    <a:pt x="214" y="303"/>
                  </a:lnTo>
                  <a:lnTo>
                    <a:pt x="214" y="300"/>
                  </a:lnTo>
                  <a:lnTo>
                    <a:pt x="217" y="300"/>
                  </a:lnTo>
                  <a:lnTo>
                    <a:pt x="209" y="295"/>
                  </a:lnTo>
                  <a:lnTo>
                    <a:pt x="209" y="298"/>
                  </a:lnTo>
                  <a:lnTo>
                    <a:pt x="203" y="303"/>
                  </a:lnTo>
                  <a:lnTo>
                    <a:pt x="182" y="327"/>
                  </a:lnTo>
                  <a:lnTo>
                    <a:pt x="171" y="335"/>
                  </a:lnTo>
                  <a:lnTo>
                    <a:pt x="171" y="338"/>
                  </a:lnTo>
                  <a:lnTo>
                    <a:pt x="169" y="338"/>
                  </a:lnTo>
                  <a:lnTo>
                    <a:pt x="169" y="338"/>
                  </a:lnTo>
                  <a:lnTo>
                    <a:pt x="169" y="338"/>
                  </a:lnTo>
                  <a:lnTo>
                    <a:pt x="169" y="338"/>
                  </a:lnTo>
                  <a:lnTo>
                    <a:pt x="166" y="338"/>
                  </a:lnTo>
                  <a:lnTo>
                    <a:pt x="166" y="338"/>
                  </a:lnTo>
                  <a:lnTo>
                    <a:pt x="161" y="335"/>
                  </a:lnTo>
                  <a:lnTo>
                    <a:pt x="153" y="335"/>
                  </a:lnTo>
                  <a:lnTo>
                    <a:pt x="144" y="333"/>
                  </a:lnTo>
                  <a:lnTo>
                    <a:pt x="142" y="330"/>
                  </a:lnTo>
                  <a:lnTo>
                    <a:pt x="142" y="330"/>
                  </a:lnTo>
                  <a:lnTo>
                    <a:pt x="142" y="330"/>
                  </a:lnTo>
                  <a:lnTo>
                    <a:pt x="142" y="330"/>
                  </a:lnTo>
                  <a:lnTo>
                    <a:pt x="139" y="327"/>
                  </a:lnTo>
                  <a:lnTo>
                    <a:pt x="139" y="327"/>
                  </a:lnTo>
                  <a:lnTo>
                    <a:pt x="136" y="324"/>
                  </a:lnTo>
                  <a:lnTo>
                    <a:pt x="134" y="319"/>
                  </a:lnTo>
                  <a:lnTo>
                    <a:pt x="134" y="314"/>
                  </a:lnTo>
                  <a:lnTo>
                    <a:pt x="131" y="311"/>
                  </a:lnTo>
                  <a:lnTo>
                    <a:pt x="131" y="308"/>
                  </a:lnTo>
                  <a:lnTo>
                    <a:pt x="131" y="308"/>
                  </a:lnTo>
                  <a:lnTo>
                    <a:pt x="131" y="308"/>
                  </a:lnTo>
                  <a:lnTo>
                    <a:pt x="131" y="306"/>
                  </a:lnTo>
                  <a:lnTo>
                    <a:pt x="131" y="306"/>
                  </a:lnTo>
                  <a:lnTo>
                    <a:pt x="131" y="306"/>
                  </a:lnTo>
                  <a:lnTo>
                    <a:pt x="134" y="306"/>
                  </a:lnTo>
                  <a:lnTo>
                    <a:pt x="134" y="303"/>
                  </a:lnTo>
                  <a:lnTo>
                    <a:pt x="150" y="282"/>
                  </a:lnTo>
                  <a:lnTo>
                    <a:pt x="209" y="215"/>
                  </a:lnTo>
                  <a:lnTo>
                    <a:pt x="203" y="215"/>
                  </a:lnTo>
                  <a:lnTo>
                    <a:pt x="190" y="217"/>
                  </a:lnTo>
                  <a:lnTo>
                    <a:pt x="126" y="231"/>
                  </a:lnTo>
                  <a:lnTo>
                    <a:pt x="102" y="233"/>
                  </a:lnTo>
                  <a:lnTo>
                    <a:pt x="96" y="233"/>
                  </a:lnTo>
                  <a:lnTo>
                    <a:pt x="96" y="233"/>
                  </a:lnTo>
                  <a:lnTo>
                    <a:pt x="96" y="233"/>
                  </a:lnTo>
                  <a:lnTo>
                    <a:pt x="94" y="233"/>
                  </a:lnTo>
                  <a:lnTo>
                    <a:pt x="94" y="233"/>
                  </a:lnTo>
                  <a:lnTo>
                    <a:pt x="91" y="233"/>
                  </a:lnTo>
                  <a:lnTo>
                    <a:pt x="91" y="231"/>
                  </a:lnTo>
                  <a:lnTo>
                    <a:pt x="88" y="231"/>
                  </a:lnTo>
                  <a:lnTo>
                    <a:pt x="88" y="228"/>
                  </a:lnTo>
                  <a:lnTo>
                    <a:pt x="86" y="225"/>
                  </a:lnTo>
                  <a:lnTo>
                    <a:pt x="83" y="223"/>
                  </a:lnTo>
                  <a:lnTo>
                    <a:pt x="83" y="220"/>
                  </a:lnTo>
                  <a:lnTo>
                    <a:pt x="83" y="217"/>
                  </a:lnTo>
                  <a:lnTo>
                    <a:pt x="80" y="215"/>
                  </a:lnTo>
                  <a:lnTo>
                    <a:pt x="80" y="212"/>
                  </a:lnTo>
                  <a:lnTo>
                    <a:pt x="80" y="206"/>
                  </a:lnTo>
                  <a:lnTo>
                    <a:pt x="80" y="204"/>
                  </a:lnTo>
                  <a:lnTo>
                    <a:pt x="80" y="201"/>
                  </a:lnTo>
                  <a:lnTo>
                    <a:pt x="83" y="198"/>
                  </a:lnTo>
                  <a:lnTo>
                    <a:pt x="83" y="196"/>
                  </a:lnTo>
                  <a:lnTo>
                    <a:pt x="83" y="196"/>
                  </a:lnTo>
                  <a:lnTo>
                    <a:pt x="83" y="193"/>
                  </a:lnTo>
                  <a:lnTo>
                    <a:pt x="86" y="193"/>
                  </a:lnTo>
                  <a:lnTo>
                    <a:pt x="86" y="193"/>
                  </a:lnTo>
                  <a:lnTo>
                    <a:pt x="88" y="190"/>
                  </a:lnTo>
                  <a:lnTo>
                    <a:pt x="91" y="190"/>
                  </a:lnTo>
                  <a:lnTo>
                    <a:pt x="96" y="188"/>
                  </a:lnTo>
                  <a:lnTo>
                    <a:pt x="107" y="182"/>
                  </a:lnTo>
                  <a:lnTo>
                    <a:pt x="139" y="174"/>
                  </a:lnTo>
                  <a:lnTo>
                    <a:pt x="211" y="158"/>
                  </a:lnTo>
                  <a:lnTo>
                    <a:pt x="249" y="145"/>
                  </a:lnTo>
                  <a:lnTo>
                    <a:pt x="270" y="137"/>
                  </a:lnTo>
                  <a:lnTo>
                    <a:pt x="281" y="131"/>
                  </a:lnTo>
                  <a:lnTo>
                    <a:pt x="292" y="123"/>
                  </a:lnTo>
                  <a:lnTo>
                    <a:pt x="297" y="118"/>
                  </a:lnTo>
                  <a:lnTo>
                    <a:pt x="311" y="99"/>
                  </a:lnTo>
                  <a:lnTo>
                    <a:pt x="356" y="35"/>
                  </a:lnTo>
                  <a:lnTo>
                    <a:pt x="378" y="8"/>
                  </a:lnTo>
                  <a:lnTo>
                    <a:pt x="383" y="0"/>
                  </a:lnTo>
                  <a:lnTo>
                    <a:pt x="386" y="0"/>
                  </a:lnTo>
                  <a:lnTo>
                    <a:pt x="455" y="115"/>
                  </a:lnTo>
                  <a:lnTo>
                    <a:pt x="474" y="147"/>
                  </a:lnTo>
                  <a:lnTo>
                    <a:pt x="477" y="153"/>
                  </a:lnTo>
                  <a:lnTo>
                    <a:pt x="477" y="153"/>
                  </a:lnTo>
                  <a:lnTo>
                    <a:pt x="477" y="153"/>
                  </a:lnTo>
                  <a:lnTo>
                    <a:pt x="477" y="153"/>
                  </a:lnTo>
                  <a:lnTo>
                    <a:pt x="477" y="156"/>
                  </a:lnTo>
                  <a:lnTo>
                    <a:pt x="477" y="156"/>
                  </a:lnTo>
                  <a:lnTo>
                    <a:pt x="477" y="156"/>
                  </a:lnTo>
                  <a:lnTo>
                    <a:pt x="477" y="156"/>
                  </a:lnTo>
                  <a:lnTo>
                    <a:pt x="477" y="158"/>
                  </a:lnTo>
                  <a:lnTo>
                    <a:pt x="474" y="161"/>
                  </a:lnTo>
                  <a:lnTo>
                    <a:pt x="469" y="172"/>
                  </a:lnTo>
                  <a:lnTo>
                    <a:pt x="445" y="204"/>
                  </a:lnTo>
                  <a:lnTo>
                    <a:pt x="437" y="212"/>
                  </a:lnTo>
                  <a:lnTo>
                    <a:pt x="437" y="215"/>
                  </a:lnTo>
                  <a:lnTo>
                    <a:pt x="434" y="223"/>
                  </a:lnTo>
                  <a:lnTo>
                    <a:pt x="431" y="225"/>
                  </a:lnTo>
                  <a:lnTo>
                    <a:pt x="429" y="233"/>
                  </a:lnTo>
                  <a:lnTo>
                    <a:pt x="426" y="263"/>
                  </a:lnTo>
                  <a:lnTo>
                    <a:pt x="423" y="274"/>
                  </a:lnTo>
                  <a:lnTo>
                    <a:pt x="423" y="276"/>
                  </a:lnTo>
                  <a:lnTo>
                    <a:pt x="421" y="279"/>
                  </a:lnTo>
                  <a:lnTo>
                    <a:pt x="421" y="284"/>
                  </a:lnTo>
                  <a:lnTo>
                    <a:pt x="404" y="303"/>
                  </a:lnTo>
                  <a:lnTo>
                    <a:pt x="354" y="370"/>
                  </a:lnTo>
                  <a:lnTo>
                    <a:pt x="265" y="488"/>
                  </a:lnTo>
                  <a:lnTo>
                    <a:pt x="262" y="488"/>
                  </a:lnTo>
                  <a:lnTo>
                    <a:pt x="260" y="491"/>
                  </a:lnTo>
                  <a:lnTo>
                    <a:pt x="254" y="491"/>
                  </a:lnTo>
                  <a:lnTo>
                    <a:pt x="252" y="493"/>
                  </a:lnTo>
                  <a:lnTo>
                    <a:pt x="249" y="493"/>
                  </a:lnTo>
                  <a:lnTo>
                    <a:pt x="246" y="493"/>
                  </a:lnTo>
                  <a:lnTo>
                    <a:pt x="244" y="493"/>
                  </a:lnTo>
                  <a:lnTo>
                    <a:pt x="241" y="493"/>
                  </a:lnTo>
                  <a:lnTo>
                    <a:pt x="238" y="493"/>
                  </a:lnTo>
                  <a:lnTo>
                    <a:pt x="238" y="493"/>
                  </a:lnTo>
                  <a:lnTo>
                    <a:pt x="236" y="491"/>
                  </a:lnTo>
                  <a:lnTo>
                    <a:pt x="233" y="491"/>
                  </a:lnTo>
                  <a:lnTo>
                    <a:pt x="233" y="488"/>
                  </a:lnTo>
                  <a:lnTo>
                    <a:pt x="230" y="488"/>
                  </a:lnTo>
                  <a:lnTo>
                    <a:pt x="230" y="485"/>
                  </a:lnTo>
                  <a:lnTo>
                    <a:pt x="228" y="485"/>
                  </a:lnTo>
                  <a:lnTo>
                    <a:pt x="228" y="483"/>
                  </a:lnTo>
                  <a:lnTo>
                    <a:pt x="228" y="480"/>
                  </a:lnTo>
                  <a:lnTo>
                    <a:pt x="225" y="480"/>
                  </a:lnTo>
                  <a:lnTo>
                    <a:pt x="225" y="477"/>
                  </a:lnTo>
                  <a:lnTo>
                    <a:pt x="225" y="475"/>
                  </a:lnTo>
                  <a:lnTo>
                    <a:pt x="225" y="472"/>
                  </a:lnTo>
                  <a:lnTo>
                    <a:pt x="225" y="472"/>
                  </a:lnTo>
                  <a:lnTo>
                    <a:pt x="225" y="469"/>
                  </a:lnTo>
                  <a:lnTo>
                    <a:pt x="228" y="469"/>
                  </a:lnTo>
                  <a:lnTo>
                    <a:pt x="228" y="467"/>
                  </a:lnTo>
                  <a:lnTo>
                    <a:pt x="228" y="464"/>
                  </a:lnTo>
                  <a:lnTo>
                    <a:pt x="233" y="456"/>
                  </a:lnTo>
                  <a:lnTo>
                    <a:pt x="244" y="440"/>
                  </a:lnTo>
                  <a:lnTo>
                    <a:pt x="303" y="365"/>
                  </a:lnTo>
                  <a:lnTo>
                    <a:pt x="295" y="357"/>
                  </a:lnTo>
                  <a:lnTo>
                    <a:pt x="295" y="357"/>
                  </a:lnTo>
                  <a:close/>
                  <a:moveTo>
                    <a:pt x="185" y="410"/>
                  </a:moveTo>
                  <a:lnTo>
                    <a:pt x="166" y="400"/>
                  </a:lnTo>
                  <a:lnTo>
                    <a:pt x="163" y="400"/>
                  </a:lnTo>
                  <a:lnTo>
                    <a:pt x="163" y="400"/>
                  </a:lnTo>
                  <a:lnTo>
                    <a:pt x="163" y="400"/>
                  </a:lnTo>
                  <a:lnTo>
                    <a:pt x="158" y="400"/>
                  </a:lnTo>
                  <a:lnTo>
                    <a:pt x="158" y="400"/>
                  </a:lnTo>
                  <a:lnTo>
                    <a:pt x="158" y="400"/>
                  </a:lnTo>
                  <a:lnTo>
                    <a:pt x="155" y="400"/>
                  </a:lnTo>
                  <a:lnTo>
                    <a:pt x="155" y="400"/>
                  </a:lnTo>
                  <a:lnTo>
                    <a:pt x="155" y="400"/>
                  </a:lnTo>
                  <a:lnTo>
                    <a:pt x="153" y="397"/>
                  </a:lnTo>
                  <a:lnTo>
                    <a:pt x="147" y="389"/>
                  </a:lnTo>
                  <a:lnTo>
                    <a:pt x="104" y="440"/>
                  </a:lnTo>
                  <a:lnTo>
                    <a:pt x="91" y="459"/>
                  </a:lnTo>
                  <a:lnTo>
                    <a:pt x="91" y="461"/>
                  </a:lnTo>
                  <a:lnTo>
                    <a:pt x="88" y="464"/>
                  </a:lnTo>
                  <a:lnTo>
                    <a:pt x="88" y="467"/>
                  </a:lnTo>
                  <a:lnTo>
                    <a:pt x="88" y="469"/>
                  </a:lnTo>
                  <a:lnTo>
                    <a:pt x="88" y="472"/>
                  </a:lnTo>
                  <a:lnTo>
                    <a:pt x="91" y="475"/>
                  </a:lnTo>
                  <a:lnTo>
                    <a:pt x="91" y="477"/>
                  </a:lnTo>
                  <a:lnTo>
                    <a:pt x="94" y="480"/>
                  </a:lnTo>
                  <a:lnTo>
                    <a:pt x="94" y="483"/>
                  </a:lnTo>
                  <a:lnTo>
                    <a:pt x="96" y="485"/>
                  </a:lnTo>
                  <a:lnTo>
                    <a:pt x="99" y="485"/>
                  </a:lnTo>
                  <a:lnTo>
                    <a:pt x="102" y="488"/>
                  </a:lnTo>
                  <a:lnTo>
                    <a:pt x="104" y="488"/>
                  </a:lnTo>
                  <a:lnTo>
                    <a:pt x="107" y="488"/>
                  </a:lnTo>
                  <a:lnTo>
                    <a:pt x="110" y="488"/>
                  </a:lnTo>
                  <a:lnTo>
                    <a:pt x="112" y="488"/>
                  </a:lnTo>
                  <a:lnTo>
                    <a:pt x="115" y="488"/>
                  </a:lnTo>
                  <a:lnTo>
                    <a:pt x="118" y="488"/>
                  </a:lnTo>
                  <a:lnTo>
                    <a:pt x="118" y="485"/>
                  </a:lnTo>
                  <a:lnTo>
                    <a:pt x="120" y="485"/>
                  </a:lnTo>
                  <a:lnTo>
                    <a:pt x="123" y="485"/>
                  </a:lnTo>
                  <a:lnTo>
                    <a:pt x="126" y="483"/>
                  </a:lnTo>
                  <a:lnTo>
                    <a:pt x="139" y="467"/>
                  </a:lnTo>
                  <a:lnTo>
                    <a:pt x="174" y="426"/>
                  </a:lnTo>
                  <a:lnTo>
                    <a:pt x="182" y="416"/>
                  </a:lnTo>
                  <a:lnTo>
                    <a:pt x="185" y="410"/>
                  </a:lnTo>
                  <a:lnTo>
                    <a:pt x="185" y="410"/>
                  </a:lnTo>
                  <a:close/>
                  <a:moveTo>
                    <a:pt x="118" y="394"/>
                  </a:moveTo>
                  <a:lnTo>
                    <a:pt x="112" y="389"/>
                  </a:lnTo>
                  <a:lnTo>
                    <a:pt x="112" y="389"/>
                  </a:lnTo>
                  <a:lnTo>
                    <a:pt x="112" y="389"/>
                  </a:lnTo>
                  <a:lnTo>
                    <a:pt x="110" y="386"/>
                  </a:lnTo>
                  <a:lnTo>
                    <a:pt x="110" y="386"/>
                  </a:lnTo>
                  <a:lnTo>
                    <a:pt x="110" y="386"/>
                  </a:lnTo>
                  <a:lnTo>
                    <a:pt x="110" y="383"/>
                  </a:lnTo>
                  <a:lnTo>
                    <a:pt x="110" y="383"/>
                  </a:lnTo>
                  <a:lnTo>
                    <a:pt x="110" y="375"/>
                  </a:lnTo>
                  <a:lnTo>
                    <a:pt x="104" y="375"/>
                  </a:lnTo>
                  <a:lnTo>
                    <a:pt x="102" y="375"/>
                  </a:lnTo>
                  <a:lnTo>
                    <a:pt x="96" y="373"/>
                  </a:lnTo>
                  <a:lnTo>
                    <a:pt x="96" y="373"/>
                  </a:lnTo>
                  <a:lnTo>
                    <a:pt x="94" y="373"/>
                  </a:lnTo>
                  <a:lnTo>
                    <a:pt x="94" y="373"/>
                  </a:lnTo>
                  <a:lnTo>
                    <a:pt x="94" y="370"/>
                  </a:lnTo>
                  <a:lnTo>
                    <a:pt x="91" y="370"/>
                  </a:lnTo>
                  <a:lnTo>
                    <a:pt x="88" y="367"/>
                  </a:lnTo>
                  <a:lnTo>
                    <a:pt x="83" y="359"/>
                  </a:lnTo>
                  <a:lnTo>
                    <a:pt x="24" y="389"/>
                  </a:lnTo>
                  <a:lnTo>
                    <a:pt x="8" y="397"/>
                  </a:lnTo>
                  <a:lnTo>
                    <a:pt x="5" y="400"/>
                  </a:lnTo>
                  <a:lnTo>
                    <a:pt x="5" y="400"/>
                  </a:lnTo>
                  <a:lnTo>
                    <a:pt x="5" y="402"/>
                  </a:lnTo>
                  <a:lnTo>
                    <a:pt x="5" y="402"/>
                  </a:lnTo>
                  <a:lnTo>
                    <a:pt x="2" y="405"/>
                  </a:lnTo>
                  <a:lnTo>
                    <a:pt x="0" y="408"/>
                  </a:lnTo>
                  <a:lnTo>
                    <a:pt x="0" y="410"/>
                  </a:lnTo>
                  <a:lnTo>
                    <a:pt x="0" y="413"/>
                  </a:lnTo>
                  <a:lnTo>
                    <a:pt x="0" y="416"/>
                  </a:lnTo>
                  <a:lnTo>
                    <a:pt x="0" y="418"/>
                  </a:lnTo>
                  <a:lnTo>
                    <a:pt x="0" y="424"/>
                  </a:lnTo>
                  <a:lnTo>
                    <a:pt x="2" y="426"/>
                  </a:lnTo>
                  <a:lnTo>
                    <a:pt x="2" y="429"/>
                  </a:lnTo>
                  <a:lnTo>
                    <a:pt x="5" y="432"/>
                  </a:lnTo>
                  <a:lnTo>
                    <a:pt x="8" y="432"/>
                  </a:lnTo>
                  <a:lnTo>
                    <a:pt x="8" y="434"/>
                  </a:lnTo>
                  <a:lnTo>
                    <a:pt x="10" y="437"/>
                  </a:lnTo>
                  <a:lnTo>
                    <a:pt x="13" y="437"/>
                  </a:lnTo>
                  <a:lnTo>
                    <a:pt x="16" y="440"/>
                  </a:lnTo>
                  <a:lnTo>
                    <a:pt x="16" y="440"/>
                  </a:lnTo>
                  <a:lnTo>
                    <a:pt x="18" y="440"/>
                  </a:lnTo>
                  <a:lnTo>
                    <a:pt x="21" y="440"/>
                  </a:lnTo>
                  <a:lnTo>
                    <a:pt x="24" y="440"/>
                  </a:lnTo>
                  <a:lnTo>
                    <a:pt x="27" y="440"/>
                  </a:lnTo>
                  <a:lnTo>
                    <a:pt x="29" y="440"/>
                  </a:lnTo>
                  <a:lnTo>
                    <a:pt x="32" y="440"/>
                  </a:lnTo>
                  <a:lnTo>
                    <a:pt x="53" y="429"/>
                  </a:lnTo>
                  <a:lnTo>
                    <a:pt x="118" y="394"/>
                  </a:lnTo>
                  <a:lnTo>
                    <a:pt x="118" y="394"/>
                  </a:lnTo>
                  <a:close/>
                  <a:moveTo>
                    <a:pt x="198" y="400"/>
                  </a:moveTo>
                  <a:lnTo>
                    <a:pt x="198" y="397"/>
                  </a:lnTo>
                  <a:lnTo>
                    <a:pt x="198" y="397"/>
                  </a:lnTo>
                  <a:lnTo>
                    <a:pt x="193" y="391"/>
                  </a:lnTo>
                  <a:lnTo>
                    <a:pt x="163" y="362"/>
                  </a:lnTo>
                  <a:lnTo>
                    <a:pt x="51" y="265"/>
                  </a:lnTo>
                  <a:lnTo>
                    <a:pt x="51" y="268"/>
                  </a:lnTo>
                  <a:lnTo>
                    <a:pt x="48" y="268"/>
                  </a:lnTo>
                  <a:lnTo>
                    <a:pt x="40" y="282"/>
                  </a:lnTo>
                  <a:lnTo>
                    <a:pt x="18" y="314"/>
                  </a:lnTo>
                  <a:lnTo>
                    <a:pt x="16" y="322"/>
                  </a:lnTo>
                  <a:lnTo>
                    <a:pt x="13" y="324"/>
                  </a:lnTo>
                  <a:lnTo>
                    <a:pt x="198" y="400"/>
                  </a:lnTo>
                  <a:lnTo>
                    <a:pt x="198" y="40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09"/>
            <p:cNvSpPr>
              <a:spLocks noEditPoints="1"/>
            </p:cNvSpPr>
            <p:nvPr/>
          </p:nvSpPr>
          <p:spPr bwMode="auto">
            <a:xfrm>
              <a:off x="10485310" y="4326522"/>
              <a:ext cx="757237" cy="868363"/>
            </a:xfrm>
            <a:custGeom>
              <a:avLst/>
              <a:gdLst>
                <a:gd name="T0" fmla="*/ 206 w 477"/>
                <a:gd name="T1" fmla="*/ 534 h 547"/>
                <a:gd name="T2" fmla="*/ 211 w 477"/>
                <a:gd name="T3" fmla="*/ 542 h 547"/>
                <a:gd name="T4" fmla="*/ 225 w 477"/>
                <a:gd name="T5" fmla="*/ 547 h 547"/>
                <a:gd name="T6" fmla="*/ 233 w 477"/>
                <a:gd name="T7" fmla="*/ 542 h 547"/>
                <a:gd name="T8" fmla="*/ 233 w 477"/>
                <a:gd name="T9" fmla="*/ 528 h 547"/>
                <a:gd name="T10" fmla="*/ 131 w 477"/>
                <a:gd name="T11" fmla="*/ 512 h 547"/>
                <a:gd name="T12" fmla="*/ 128 w 477"/>
                <a:gd name="T13" fmla="*/ 534 h 547"/>
                <a:gd name="T14" fmla="*/ 134 w 477"/>
                <a:gd name="T15" fmla="*/ 542 h 547"/>
                <a:gd name="T16" fmla="*/ 150 w 477"/>
                <a:gd name="T17" fmla="*/ 542 h 547"/>
                <a:gd name="T18" fmla="*/ 158 w 477"/>
                <a:gd name="T19" fmla="*/ 534 h 547"/>
                <a:gd name="T20" fmla="*/ 155 w 477"/>
                <a:gd name="T21" fmla="*/ 523 h 547"/>
                <a:gd name="T22" fmla="*/ 241 w 477"/>
                <a:gd name="T23" fmla="*/ 429 h 547"/>
                <a:gd name="T24" fmla="*/ 179 w 477"/>
                <a:gd name="T25" fmla="*/ 499 h 547"/>
                <a:gd name="T26" fmla="*/ 158 w 477"/>
                <a:gd name="T27" fmla="*/ 496 h 547"/>
                <a:gd name="T28" fmla="*/ 150 w 477"/>
                <a:gd name="T29" fmla="*/ 480 h 547"/>
                <a:gd name="T30" fmla="*/ 155 w 477"/>
                <a:gd name="T31" fmla="*/ 461 h 547"/>
                <a:gd name="T32" fmla="*/ 198 w 477"/>
                <a:gd name="T33" fmla="*/ 381 h 547"/>
                <a:gd name="T34" fmla="*/ 171 w 477"/>
                <a:gd name="T35" fmla="*/ 357 h 547"/>
                <a:gd name="T36" fmla="*/ 171 w 477"/>
                <a:gd name="T37" fmla="*/ 349 h 547"/>
                <a:gd name="T38" fmla="*/ 217 w 477"/>
                <a:gd name="T39" fmla="*/ 300 h 547"/>
                <a:gd name="T40" fmla="*/ 169 w 477"/>
                <a:gd name="T41" fmla="*/ 338 h 547"/>
                <a:gd name="T42" fmla="*/ 153 w 477"/>
                <a:gd name="T43" fmla="*/ 335 h 547"/>
                <a:gd name="T44" fmla="*/ 139 w 477"/>
                <a:gd name="T45" fmla="*/ 327 h 547"/>
                <a:gd name="T46" fmla="*/ 131 w 477"/>
                <a:gd name="T47" fmla="*/ 308 h 547"/>
                <a:gd name="T48" fmla="*/ 209 w 477"/>
                <a:gd name="T49" fmla="*/ 215 h 547"/>
                <a:gd name="T50" fmla="*/ 96 w 477"/>
                <a:gd name="T51" fmla="*/ 233 h 547"/>
                <a:gd name="T52" fmla="*/ 86 w 477"/>
                <a:gd name="T53" fmla="*/ 225 h 547"/>
                <a:gd name="T54" fmla="*/ 80 w 477"/>
                <a:gd name="T55" fmla="*/ 204 h 547"/>
                <a:gd name="T56" fmla="*/ 86 w 477"/>
                <a:gd name="T57" fmla="*/ 193 h 547"/>
                <a:gd name="T58" fmla="*/ 249 w 477"/>
                <a:gd name="T59" fmla="*/ 145 h 547"/>
                <a:gd name="T60" fmla="*/ 378 w 477"/>
                <a:gd name="T61" fmla="*/ 8 h 547"/>
                <a:gd name="T62" fmla="*/ 477 w 477"/>
                <a:gd name="T63" fmla="*/ 153 h 547"/>
                <a:gd name="T64" fmla="*/ 474 w 477"/>
                <a:gd name="T65" fmla="*/ 161 h 547"/>
                <a:gd name="T66" fmla="*/ 429 w 477"/>
                <a:gd name="T67" fmla="*/ 233 h 547"/>
                <a:gd name="T68" fmla="*/ 354 w 477"/>
                <a:gd name="T69" fmla="*/ 370 h 547"/>
                <a:gd name="T70" fmla="*/ 246 w 477"/>
                <a:gd name="T71" fmla="*/ 493 h 547"/>
                <a:gd name="T72" fmla="*/ 233 w 477"/>
                <a:gd name="T73" fmla="*/ 488 h 547"/>
                <a:gd name="T74" fmla="*/ 225 w 477"/>
                <a:gd name="T75" fmla="*/ 477 h 547"/>
                <a:gd name="T76" fmla="*/ 228 w 477"/>
                <a:gd name="T77" fmla="*/ 464 h 547"/>
                <a:gd name="T78" fmla="*/ 166 w 477"/>
                <a:gd name="T79" fmla="*/ 400 h 547"/>
                <a:gd name="T80" fmla="*/ 155 w 477"/>
                <a:gd name="T81" fmla="*/ 400 h 547"/>
                <a:gd name="T82" fmla="*/ 91 w 477"/>
                <a:gd name="T83" fmla="*/ 461 h 547"/>
                <a:gd name="T84" fmla="*/ 94 w 477"/>
                <a:gd name="T85" fmla="*/ 480 h 547"/>
                <a:gd name="T86" fmla="*/ 110 w 477"/>
                <a:gd name="T87" fmla="*/ 488 h 547"/>
                <a:gd name="T88" fmla="*/ 126 w 477"/>
                <a:gd name="T89" fmla="*/ 483 h 547"/>
                <a:gd name="T90" fmla="*/ 112 w 477"/>
                <a:gd name="T91" fmla="*/ 389 h 547"/>
                <a:gd name="T92" fmla="*/ 110 w 477"/>
                <a:gd name="T93" fmla="*/ 383 h 547"/>
                <a:gd name="T94" fmla="*/ 94 w 477"/>
                <a:gd name="T95" fmla="*/ 373 h 547"/>
                <a:gd name="T96" fmla="*/ 5 w 477"/>
                <a:gd name="T97" fmla="*/ 400 h 547"/>
                <a:gd name="T98" fmla="*/ 0 w 477"/>
                <a:gd name="T99" fmla="*/ 413 h 547"/>
                <a:gd name="T100" fmla="*/ 8 w 477"/>
                <a:gd name="T101" fmla="*/ 432 h 547"/>
                <a:gd name="T102" fmla="*/ 21 w 477"/>
                <a:gd name="T103" fmla="*/ 440 h 547"/>
                <a:gd name="T104" fmla="*/ 118 w 477"/>
                <a:gd name="T105" fmla="*/ 394 h 547"/>
                <a:gd name="T106" fmla="*/ 51 w 477"/>
                <a:gd name="T107" fmla="*/ 268 h 547"/>
                <a:gd name="T108" fmla="*/ 198 w 477"/>
                <a:gd name="T109" fmla="*/ 40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7" h="547">
                  <a:moveTo>
                    <a:pt x="217" y="501"/>
                  </a:moveTo>
                  <a:lnTo>
                    <a:pt x="217" y="501"/>
                  </a:lnTo>
                  <a:lnTo>
                    <a:pt x="214" y="504"/>
                  </a:lnTo>
                  <a:lnTo>
                    <a:pt x="214" y="507"/>
                  </a:lnTo>
                  <a:lnTo>
                    <a:pt x="211" y="512"/>
                  </a:lnTo>
                  <a:lnTo>
                    <a:pt x="209" y="520"/>
                  </a:lnTo>
                  <a:lnTo>
                    <a:pt x="206" y="534"/>
                  </a:lnTo>
                  <a:lnTo>
                    <a:pt x="206" y="534"/>
                  </a:lnTo>
                  <a:lnTo>
                    <a:pt x="206" y="536"/>
                  </a:lnTo>
                  <a:lnTo>
                    <a:pt x="206" y="536"/>
                  </a:lnTo>
                  <a:lnTo>
                    <a:pt x="209" y="539"/>
                  </a:lnTo>
                  <a:lnTo>
                    <a:pt x="209" y="542"/>
                  </a:lnTo>
                  <a:lnTo>
                    <a:pt x="209" y="542"/>
                  </a:lnTo>
                  <a:lnTo>
                    <a:pt x="211" y="542"/>
                  </a:lnTo>
                  <a:lnTo>
                    <a:pt x="211" y="544"/>
                  </a:lnTo>
                  <a:lnTo>
                    <a:pt x="214" y="544"/>
                  </a:lnTo>
                  <a:lnTo>
                    <a:pt x="217" y="547"/>
                  </a:lnTo>
                  <a:lnTo>
                    <a:pt x="220" y="547"/>
                  </a:lnTo>
                  <a:lnTo>
                    <a:pt x="220" y="547"/>
                  </a:lnTo>
                  <a:lnTo>
                    <a:pt x="222" y="547"/>
                  </a:lnTo>
                  <a:lnTo>
                    <a:pt x="225" y="547"/>
                  </a:lnTo>
                  <a:lnTo>
                    <a:pt x="228" y="547"/>
                  </a:lnTo>
                  <a:lnTo>
                    <a:pt x="228" y="544"/>
                  </a:lnTo>
                  <a:lnTo>
                    <a:pt x="230" y="544"/>
                  </a:lnTo>
                  <a:lnTo>
                    <a:pt x="230" y="544"/>
                  </a:lnTo>
                  <a:lnTo>
                    <a:pt x="230" y="544"/>
                  </a:lnTo>
                  <a:lnTo>
                    <a:pt x="233" y="542"/>
                  </a:lnTo>
                  <a:lnTo>
                    <a:pt x="233" y="542"/>
                  </a:lnTo>
                  <a:lnTo>
                    <a:pt x="233" y="542"/>
                  </a:lnTo>
                  <a:lnTo>
                    <a:pt x="233" y="539"/>
                  </a:lnTo>
                  <a:lnTo>
                    <a:pt x="236" y="536"/>
                  </a:lnTo>
                  <a:lnTo>
                    <a:pt x="236" y="536"/>
                  </a:lnTo>
                  <a:lnTo>
                    <a:pt x="236" y="534"/>
                  </a:lnTo>
                  <a:lnTo>
                    <a:pt x="236" y="531"/>
                  </a:lnTo>
                  <a:lnTo>
                    <a:pt x="233" y="528"/>
                  </a:lnTo>
                  <a:lnTo>
                    <a:pt x="233" y="526"/>
                  </a:lnTo>
                  <a:lnTo>
                    <a:pt x="230" y="520"/>
                  </a:lnTo>
                  <a:lnTo>
                    <a:pt x="217" y="501"/>
                  </a:lnTo>
                  <a:lnTo>
                    <a:pt x="217" y="501"/>
                  </a:lnTo>
                  <a:lnTo>
                    <a:pt x="217" y="501"/>
                  </a:lnTo>
                  <a:close/>
                  <a:moveTo>
                    <a:pt x="142" y="496"/>
                  </a:moveTo>
                  <a:lnTo>
                    <a:pt x="131" y="512"/>
                  </a:lnTo>
                  <a:lnTo>
                    <a:pt x="128" y="518"/>
                  </a:lnTo>
                  <a:lnTo>
                    <a:pt x="128" y="520"/>
                  </a:lnTo>
                  <a:lnTo>
                    <a:pt x="128" y="526"/>
                  </a:lnTo>
                  <a:lnTo>
                    <a:pt x="128" y="528"/>
                  </a:lnTo>
                  <a:lnTo>
                    <a:pt x="128" y="528"/>
                  </a:lnTo>
                  <a:lnTo>
                    <a:pt x="128" y="531"/>
                  </a:lnTo>
                  <a:lnTo>
                    <a:pt x="128" y="534"/>
                  </a:lnTo>
                  <a:lnTo>
                    <a:pt x="128" y="536"/>
                  </a:lnTo>
                  <a:lnTo>
                    <a:pt x="128" y="536"/>
                  </a:lnTo>
                  <a:lnTo>
                    <a:pt x="128" y="536"/>
                  </a:lnTo>
                  <a:lnTo>
                    <a:pt x="131" y="539"/>
                  </a:lnTo>
                  <a:lnTo>
                    <a:pt x="131" y="539"/>
                  </a:lnTo>
                  <a:lnTo>
                    <a:pt x="131" y="539"/>
                  </a:lnTo>
                  <a:lnTo>
                    <a:pt x="134" y="542"/>
                  </a:lnTo>
                  <a:lnTo>
                    <a:pt x="136" y="542"/>
                  </a:lnTo>
                  <a:lnTo>
                    <a:pt x="136" y="542"/>
                  </a:lnTo>
                  <a:lnTo>
                    <a:pt x="139" y="542"/>
                  </a:lnTo>
                  <a:lnTo>
                    <a:pt x="142" y="542"/>
                  </a:lnTo>
                  <a:lnTo>
                    <a:pt x="144" y="542"/>
                  </a:lnTo>
                  <a:lnTo>
                    <a:pt x="147" y="542"/>
                  </a:lnTo>
                  <a:lnTo>
                    <a:pt x="150" y="542"/>
                  </a:lnTo>
                  <a:lnTo>
                    <a:pt x="153" y="539"/>
                  </a:lnTo>
                  <a:lnTo>
                    <a:pt x="153" y="539"/>
                  </a:lnTo>
                  <a:lnTo>
                    <a:pt x="155" y="539"/>
                  </a:lnTo>
                  <a:lnTo>
                    <a:pt x="155" y="536"/>
                  </a:lnTo>
                  <a:lnTo>
                    <a:pt x="158" y="536"/>
                  </a:lnTo>
                  <a:lnTo>
                    <a:pt x="158" y="534"/>
                  </a:lnTo>
                  <a:lnTo>
                    <a:pt x="158" y="534"/>
                  </a:lnTo>
                  <a:lnTo>
                    <a:pt x="158" y="534"/>
                  </a:lnTo>
                  <a:lnTo>
                    <a:pt x="158" y="534"/>
                  </a:lnTo>
                  <a:lnTo>
                    <a:pt x="158" y="531"/>
                  </a:lnTo>
                  <a:lnTo>
                    <a:pt x="158" y="531"/>
                  </a:lnTo>
                  <a:lnTo>
                    <a:pt x="158" y="531"/>
                  </a:lnTo>
                  <a:lnTo>
                    <a:pt x="158" y="528"/>
                  </a:lnTo>
                  <a:lnTo>
                    <a:pt x="155" y="523"/>
                  </a:lnTo>
                  <a:lnTo>
                    <a:pt x="142" y="496"/>
                  </a:lnTo>
                  <a:lnTo>
                    <a:pt x="142" y="496"/>
                  </a:lnTo>
                  <a:close/>
                  <a:moveTo>
                    <a:pt x="295" y="357"/>
                  </a:moveTo>
                  <a:lnTo>
                    <a:pt x="295" y="359"/>
                  </a:lnTo>
                  <a:lnTo>
                    <a:pt x="292" y="359"/>
                  </a:lnTo>
                  <a:lnTo>
                    <a:pt x="287" y="370"/>
                  </a:lnTo>
                  <a:lnTo>
                    <a:pt x="241" y="429"/>
                  </a:lnTo>
                  <a:lnTo>
                    <a:pt x="198" y="483"/>
                  </a:lnTo>
                  <a:lnTo>
                    <a:pt x="187" y="493"/>
                  </a:lnTo>
                  <a:lnTo>
                    <a:pt x="187" y="496"/>
                  </a:lnTo>
                  <a:lnTo>
                    <a:pt x="187" y="496"/>
                  </a:lnTo>
                  <a:lnTo>
                    <a:pt x="185" y="496"/>
                  </a:lnTo>
                  <a:lnTo>
                    <a:pt x="182" y="499"/>
                  </a:lnTo>
                  <a:lnTo>
                    <a:pt x="179" y="499"/>
                  </a:lnTo>
                  <a:lnTo>
                    <a:pt x="174" y="501"/>
                  </a:lnTo>
                  <a:lnTo>
                    <a:pt x="171" y="501"/>
                  </a:lnTo>
                  <a:lnTo>
                    <a:pt x="166" y="501"/>
                  </a:lnTo>
                  <a:lnTo>
                    <a:pt x="163" y="499"/>
                  </a:lnTo>
                  <a:lnTo>
                    <a:pt x="163" y="499"/>
                  </a:lnTo>
                  <a:lnTo>
                    <a:pt x="161" y="499"/>
                  </a:lnTo>
                  <a:lnTo>
                    <a:pt x="158" y="496"/>
                  </a:lnTo>
                  <a:lnTo>
                    <a:pt x="155" y="496"/>
                  </a:lnTo>
                  <a:lnTo>
                    <a:pt x="153" y="493"/>
                  </a:lnTo>
                  <a:lnTo>
                    <a:pt x="153" y="493"/>
                  </a:lnTo>
                  <a:lnTo>
                    <a:pt x="150" y="488"/>
                  </a:lnTo>
                  <a:lnTo>
                    <a:pt x="150" y="485"/>
                  </a:lnTo>
                  <a:lnTo>
                    <a:pt x="150" y="483"/>
                  </a:lnTo>
                  <a:lnTo>
                    <a:pt x="150" y="480"/>
                  </a:lnTo>
                  <a:lnTo>
                    <a:pt x="150" y="477"/>
                  </a:lnTo>
                  <a:lnTo>
                    <a:pt x="150" y="475"/>
                  </a:lnTo>
                  <a:lnTo>
                    <a:pt x="150" y="472"/>
                  </a:lnTo>
                  <a:lnTo>
                    <a:pt x="153" y="469"/>
                  </a:lnTo>
                  <a:lnTo>
                    <a:pt x="153" y="469"/>
                  </a:lnTo>
                  <a:lnTo>
                    <a:pt x="153" y="467"/>
                  </a:lnTo>
                  <a:lnTo>
                    <a:pt x="155" y="461"/>
                  </a:lnTo>
                  <a:lnTo>
                    <a:pt x="179" y="432"/>
                  </a:lnTo>
                  <a:lnTo>
                    <a:pt x="260" y="333"/>
                  </a:lnTo>
                  <a:lnTo>
                    <a:pt x="252" y="327"/>
                  </a:lnTo>
                  <a:lnTo>
                    <a:pt x="203" y="383"/>
                  </a:lnTo>
                  <a:lnTo>
                    <a:pt x="201" y="383"/>
                  </a:lnTo>
                  <a:lnTo>
                    <a:pt x="201" y="381"/>
                  </a:lnTo>
                  <a:lnTo>
                    <a:pt x="198" y="381"/>
                  </a:lnTo>
                  <a:lnTo>
                    <a:pt x="193" y="378"/>
                  </a:lnTo>
                  <a:lnTo>
                    <a:pt x="185" y="373"/>
                  </a:lnTo>
                  <a:lnTo>
                    <a:pt x="179" y="367"/>
                  </a:lnTo>
                  <a:lnTo>
                    <a:pt x="174" y="365"/>
                  </a:lnTo>
                  <a:lnTo>
                    <a:pt x="174" y="362"/>
                  </a:lnTo>
                  <a:lnTo>
                    <a:pt x="171" y="359"/>
                  </a:lnTo>
                  <a:lnTo>
                    <a:pt x="171" y="357"/>
                  </a:lnTo>
                  <a:lnTo>
                    <a:pt x="171" y="354"/>
                  </a:lnTo>
                  <a:lnTo>
                    <a:pt x="171" y="354"/>
                  </a:lnTo>
                  <a:lnTo>
                    <a:pt x="171" y="351"/>
                  </a:lnTo>
                  <a:lnTo>
                    <a:pt x="171" y="351"/>
                  </a:lnTo>
                  <a:lnTo>
                    <a:pt x="171" y="349"/>
                  </a:lnTo>
                  <a:lnTo>
                    <a:pt x="171" y="349"/>
                  </a:lnTo>
                  <a:lnTo>
                    <a:pt x="171" y="349"/>
                  </a:lnTo>
                  <a:lnTo>
                    <a:pt x="171" y="349"/>
                  </a:lnTo>
                  <a:lnTo>
                    <a:pt x="174" y="343"/>
                  </a:lnTo>
                  <a:lnTo>
                    <a:pt x="193" y="324"/>
                  </a:lnTo>
                  <a:lnTo>
                    <a:pt x="209" y="306"/>
                  </a:lnTo>
                  <a:lnTo>
                    <a:pt x="214" y="303"/>
                  </a:lnTo>
                  <a:lnTo>
                    <a:pt x="214" y="300"/>
                  </a:lnTo>
                  <a:lnTo>
                    <a:pt x="217" y="300"/>
                  </a:lnTo>
                  <a:lnTo>
                    <a:pt x="209" y="295"/>
                  </a:lnTo>
                  <a:lnTo>
                    <a:pt x="209" y="298"/>
                  </a:lnTo>
                  <a:lnTo>
                    <a:pt x="203" y="303"/>
                  </a:lnTo>
                  <a:lnTo>
                    <a:pt x="182" y="327"/>
                  </a:lnTo>
                  <a:lnTo>
                    <a:pt x="171" y="335"/>
                  </a:lnTo>
                  <a:lnTo>
                    <a:pt x="171" y="338"/>
                  </a:lnTo>
                  <a:lnTo>
                    <a:pt x="169" y="338"/>
                  </a:lnTo>
                  <a:lnTo>
                    <a:pt x="169" y="338"/>
                  </a:lnTo>
                  <a:lnTo>
                    <a:pt x="169" y="338"/>
                  </a:lnTo>
                  <a:lnTo>
                    <a:pt x="169" y="338"/>
                  </a:lnTo>
                  <a:lnTo>
                    <a:pt x="166" y="338"/>
                  </a:lnTo>
                  <a:lnTo>
                    <a:pt x="166" y="338"/>
                  </a:lnTo>
                  <a:lnTo>
                    <a:pt x="161" y="335"/>
                  </a:lnTo>
                  <a:lnTo>
                    <a:pt x="153" y="335"/>
                  </a:lnTo>
                  <a:lnTo>
                    <a:pt x="144" y="333"/>
                  </a:lnTo>
                  <a:lnTo>
                    <a:pt x="142" y="330"/>
                  </a:lnTo>
                  <a:lnTo>
                    <a:pt x="142" y="330"/>
                  </a:lnTo>
                  <a:lnTo>
                    <a:pt x="142" y="330"/>
                  </a:lnTo>
                  <a:lnTo>
                    <a:pt x="142" y="330"/>
                  </a:lnTo>
                  <a:lnTo>
                    <a:pt x="139" y="327"/>
                  </a:lnTo>
                  <a:lnTo>
                    <a:pt x="139" y="327"/>
                  </a:lnTo>
                  <a:lnTo>
                    <a:pt x="136" y="324"/>
                  </a:lnTo>
                  <a:lnTo>
                    <a:pt x="134" y="319"/>
                  </a:lnTo>
                  <a:lnTo>
                    <a:pt x="134" y="314"/>
                  </a:lnTo>
                  <a:lnTo>
                    <a:pt x="131" y="311"/>
                  </a:lnTo>
                  <a:lnTo>
                    <a:pt x="131" y="308"/>
                  </a:lnTo>
                  <a:lnTo>
                    <a:pt x="131" y="308"/>
                  </a:lnTo>
                  <a:lnTo>
                    <a:pt x="131" y="308"/>
                  </a:lnTo>
                  <a:lnTo>
                    <a:pt x="131" y="306"/>
                  </a:lnTo>
                  <a:lnTo>
                    <a:pt x="131" y="306"/>
                  </a:lnTo>
                  <a:lnTo>
                    <a:pt x="131" y="306"/>
                  </a:lnTo>
                  <a:lnTo>
                    <a:pt x="134" y="306"/>
                  </a:lnTo>
                  <a:lnTo>
                    <a:pt x="134" y="303"/>
                  </a:lnTo>
                  <a:lnTo>
                    <a:pt x="150" y="282"/>
                  </a:lnTo>
                  <a:lnTo>
                    <a:pt x="209" y="215"/>
                  </a:lnTo>
                  <a:lnTo>
                    <a:pt x="203" y="215"/>
                  </a:lnTo>
                  <a:lnTo>
                    <a:pt x="190" y="217"/>
                  </a:lnTo>
                  <a:lnTo>
                    <a:pt x="126" y="231"/>
                  </a:lnTo>
                  <a:lnTo>
                    <a:pt x="102" y="233"/>
                  </a:lnTo>
                  <a:lnTo>
                    <a:pt x="96" y="233"/>
                  </a:lnTo>
                  <a:lnTo>
                    <a:pt x="96" y="233"/>
                  </a:lnTo>
                  <a:lnTo>
                    <a:pt x="96" y="233"/>
                  </a:lnTo>
                  <a:lnTo>
                    <a:pt x="94" y="233"/>
                  </a:lnTo>
                  <a:lnTo>
                    <a:pt x="94" y="233"/>
                  </a:lnTo>
                  <a:lnTo>
                    <a:pt x="91" y="233"/>
                  </a:lnTo>
                  <a:lnTo>
                    <a:pt x="91" y="231"/>
                  </a:lnTo>
                  <a:lnTo>
                    <a:pt x="88" y="231"/>
                  </a:lnTo>
                  <a:lnTo>
                    <a:pt x="88" y="228"/>
                  </a:lnTo>
                  <a:lnTo>
                    <a:pt x="86" y="225"/>
                  </a:lnTo>
                  <a:lnTo>
                    <a:pt x="83" y="223"/>
                  </a:lnTo>
                  <a:lnTo>
                    <a:pt x="83" y="220"/>
                  </a:lnTo>
                  <a:lnTo>
                    <a:pt x="83" y="217"/>
                  </a:lnTo>
                  <a:lnTo>
                    <a:pt x="80" y="215"/>
                  </a:lnTo>
                  <a:lnTo>
                    <a:pt x="80" y="212"/>
                  </a:lnTo>
                  <a:lnTo>
                    <a:pt x="80" y="206"/>
                  </a:lnTo>
                  <a:lnTo>
                    <a:pt x="80" y="204"/>
                  </a:lnTo>
                  <a:lnTo>
                    <a:pt x="80" y="201"/>
                  </a:lnTo>
                  <a:lnTo>
                    <a:pt x="83" y="198"/>
                  </a:lnTo>
                  <a:lnTo>
                    <a:pt x="83" y="196"/>
                  </a:lnTo>
                  <a:lnTo>
                    <a:pt x="83" y="196"/>
                  </a:lnTo>
                  <a:lnTo>
                    <a:pt x="83" y="193"/>
                  </a:lnTo>
                  <a:lnTo>
                    <a:pt x="86" y="193"/>
                  </a:lnTo>
                  <a:lnTo>
                    <a:pt x="86" y="193"/>
                  </a:lnTo>
                  <a:lnTo>
                    <a:pt x="88" y="190"/>
                  </a:lnTo>
                  <a:lnTo>
                    <a:pt x="91" y="190"/>
                  </a:lnTo>
                  <a:lnTo>
                    <a:pt x="96" y="188"/>
                  </a:lnTo>
                  <a:lnTo>
                    <a:pt x="107" y="182"/>
                  </a:lnTo>
                  <a:lnTo>
                    <a:pt x="139" y="174"/>
                  </a:lnTo>
                  <a:lnTo>
                    <a:pt x="211" y="158"/>
                  </a:lnTo>
                  <a:lnTo>
                    <a:pt x="249" y="145"/>
                  </a:lnTo>
                  <a:lnTo>
                    <a:pt x="270" y="137"/>
                  </a:lnTo>
                  <a:lnTo>
                    <a:pt x="281" y="131"/>
                  </a:lnTo>
                  <a:lnTo>
                    <a:pt x="292" y="123"/>
                  </a:lnTo>
                  <a:lnTo>
                    <a:pt x="297" y="118"/>
                  </a:lnTo>
                  <a:lnTo>
                    <a:pt x="311" y="99"/>
                  </a:lnTo>
                  <a:lnTo>
                    <a:pt x="356" y="35"/>
                  </a:lnTo>
                  <a:lnTo>
                    <a:pt x="378" y="8"/>
                  </a:lnTo>
                  <a:lnTo>
                    <a:pt x="383" y="0"/>
                  </a:lnTo>
                  <a:lnTo>
                    <a:pt x="386" y="0"/>
                  </a:lnTo>
                  <a:lnTo>
                    <a:pt x="455" y="115"/>
                  </a:lnTo>
                  <a:lnTo>
                    <a:pt x="474" y="147"/>
                  </a:lnTo>
                  <a:lnTo>
                    <a:pt x="477" y="153"/>
                  </a:lnTo>
                  <a:lnTo>
                    <a:pt x="477" y="153"/>
                  </a:lnTo>
                  <a:lnTo>
                    <a:pt x="477" y="153"/>
                  </a:lnTo>
                  <a:lnTo>
                    <a:pt x="477" y="153"/>
                  </a:lnTo>
                  <a:lnTo>
                    <a:pt x="477" y="156"/>
                  </a:lnTo>
                  <a:lnTo>
                    <a:pt x="477" y="156"/>
                  </a:lnTo>
                  <a:lnTo>
                    <a:pt x="477" y="156"/>
                  </a:lnTo>
                  <a:lnTo>
                    <a:pt x="477" y="156"/>
                  </a:lnTo>
                  <a:lnTo>
                    <a:pt x="477" y="158"/>
                  </a:lnTo>
                  <a:lnTo>
                    <a:pt x="474" y="161"/>
                  </a:lnTo>
                  <a:lnTo>
                    <a:pt x="469" y="172"/>
                  </a:lnTo>
                  <a:lnTo>
                    <a:pt x="445" y="204"/>
                  </a:lnTo>
                  <a:lnTo>
                    <a:pt x="437" y="212"/>
                  </a:lnTo>
                  <a:lnTo>
                    <a:pt x="437" y="215"/>
                  </a:lnTo>
                  <a:lnTo>
                    <a:pt x="434" y="223"/>
                  </a:lnTo>
                  <a:lnTo>
                    <a:pt x="431" y="225"/>
                  </a:lnTo>
                  <a:lnTo>
                    <a:pt x="429" y="233"/>
                  </a:lnTo>
                  <a:lnTo>
                    <a:pt x="426" y="263"/>
                  </a:lnTo>
                  <a:lnTo>
                    <a:pt x="423" y="274"/>
                  </a:lnTo>
                  <a:lnTo>
                    <a:pt x="423" y="276"/>
                  </a:lnTo>
                  <a:lnTo>
                    <a:pt x="421" y="279"/>
                  </a:lnTo>
                  <a:lnTo>
                    <a:pt x="421" y="284"/>
                  </a:lnTo>
                  <a:lnTo>
                    <a:pt x="404" y="303"/>
                  </a:lnTo>
                  <a:lnTo>
                    <a:pt x="354" y="370"/>
                  </a:lnTo>
                  <a:lnTo>
                    <a:pt x="265" y="488"/>
                  </a:lnTo>
                  <a:lnTo>
                    <a:pt x="262" y="488"/>
                  </a:lnTo>
                  <a:lnTo>
                    <a:pt x="260" y="491"/>
                  </a:lnTo>
                  <a:lnTo>
                    <a:pt x="254" y="491"/>
                  </a:lnTo>
                  <a:lnTo>
                    <a:pt x="252" y="493"/>
                  </a:lnTo>
                  <a:lnTo>
                    <a:pt x="249" y="493"/>
                  </a:lnTo>
                  <a:lnTo>
                    <a:pt x="246" y="493"/>
                  </a:lnTo>
                  <a:lnTo>
                    <a:pt x="244" y="493"/>
                  </a:lnTo>
                  <a:lnTo>
                    <a:pt x="241" y="493"/>
                  </a:lnTo>
                  <a:lnTo>
                    <a:pt x="238" y="493"/>
                  </a:lnTo>
                  <a:lnTo>
                    <a:pt x="238" y="493"/>
                  </a:lnTo>
                  <a:lnTo>
                    <a:pt x="236" y="491"/>
                  </a:lnTo>
                  <a:lnTo>
                    <a:pt x="233" y="491"/>
                  </a:lnTo>
                  <a:lnTo>
                    <a:pt x="233" y="488"/>
                  </a:lnTo>
                  <a:lnTo>
                    <a:pt x="230" y="488"/>
                  </a:lnTo>
                  <a:lnTo>
                    <a:pt x="230" y="485"/>
                  </a:lnTo>
                  <a:lnTo>
                    <a:pt x="228" y="485"/>
                  </a:lnTo>
                  <a:lnTo>
                    <a:pt x="228" y="483"/>
                  </a:lnTo>
                  <a:lnTo>
                    <a:pt x="228" y="480"/>
                  </a:lnTo>
                  <a:lnTo>
                    <a:pt x="225" y="480"/>
                  </a:lnTo>
                  <a:lnTo>
                    <a:pt x="225" y="477"/>
                  </a:lnTo>
                  <a:lnTo>
                    <a:pt x="225" y="475"/>
                  </a:lnTo>
                  <a:lnTo>
                    <a:pt x="225" y="472"/>
                  </a:lnTo>
                  <a:lnTo>
                    <a:pt x="225" y="472"/>
                  </a:lnTo>
                  <a:lnTo>
                    <a:pt x="225" y="469"/>
                  </a:lnTo>
                  <a:lnTo>
                    <a:pt x="228" y="469"/>
                  </a:lnTo>
                  <a:lnTo>
                    <a:pt x="228" y="467"/>
                  </a:lnTo>
                  <a:lnTo>
                    <a:pt x="228" y="464"/>
                  </a:lnTo>
                  <a:lnTo>
                    <a:pt x="233" y="456"/>
                  </a:lnTo>
                  <a:lnTo>
                    <a:pt x="244" y="440"/>
                  </a:lnTo>
                  <a:lnTo>
                    <a:pt x="303" y="365"/>
                  </a:lnTo>
                  <a:lnTo>
                    <a:pt x="295" y="357"/>
                  </a:lnTo>
                  <a:lnTo>
                    <a:pt x="295" y="357"/>
                  </a:lnTo>
                  <a:close/>
                  <a:moveTo>
                    <a:pt x="185" y="410"/>
                  </a:moveTo>
                  <a:lnTo>
                    <a:pt x="166" y="400"/>
                  </a:lnTo>
                  <a:lnTo>
                    <a:pt x="163" y="400"/>
                  </a:lnTo>
                  <a:lnTo>
                    <a:pt x="163" y="400"/>
                  </a:lnTo>
                  <a:lnTo>
                    <a:pt x="163" y="400"/>
                  </a:lnTo>
                  <a:lnTo>
                    <a:pt x="158" y="400"/>
                  </a:lnTo>
                  <a:lnTo>
                    <a:pt x="158" y="400"/>
                  </a:lnTo>
                  <a:lnTo>
                    <a:pt x="158" y="400"/>
                  </a:lnTo>
                  <a:lnTo>
                    <a:pt x="155" y="400"/>
                  </a:lnTo>
                  <a:lnTo>
                    <a:pt x="155" y="400"/>
                  </a:lnTo>
                  <a:lnTo>
                    <a:pt x="155" y="400"/>
                  </a:lnTo>
                  <a:lnTo>
                    <a:pt x="153" y="397"/>
                  </a:lnTo>
                  <a:lnTo>
                    <a:pt x="147" y="389"/>
                  </a:lnTo>
                  <a:lnTo>
                    <a:pt x="104" y="440"/>
                  </a:lnTo>
                  <a:lnTo>
                    <a:pt x="91" y="459"/>
                  </a:lnTo>
                  <a:lnTo>
                    <a:pt x="91" y="461"/>
                  </a:lnTo>
                  <a:lnTo>
                    <a:pt x="88" y="464"/>
                  </a:lnTo>
                  <a:lnTo>
                    <a:pt x="88" y="467"/>
                  </a:lnTo>
                  <a:lnTo>
                    <a:pt x="88" y="469"/>
                  </a:lnTo>
                  <a:lnTo>
                    <a:pt x="88" y="472"/>
                  </a:lnTo>
                  <a:lnTo>
                    <a:pt x="91" y="475"/>
                  </a:lnTo>
                  <a:lnTo>
                    <a:pt x="91" y="477"/>
                  </a:lnTo>
                  <a:lnTo>
                    <a:pt x="94" y="480"/>
                  </a:lnTo>
                  <a:lnTo>
                    <a:pt x="94" y="483"/>
                  </a:lnTo>
                  <a:lnTo>
                    <a:pt x="96" y="485"/>
                  </a:lnTo>
                  <a:lnTo>
                    <a:pt x="99" y="485"/>
                  </a:lnTo>
                  <a:lnTo>
                    <a:pt x="102" y="488"/>
                  </a:lnTo>
                  <a:lnTo>
                    <a:pt x="104" y="488"/>
                  </a:lnTo>
                  <a:lnTo>
                    <a:pt x="107" y="488"/>
                  </a:lnTo>
                  <a:lnTo>
                    <a:pt x="110" y="488"/>
                  </a:lnTo>
                  <a:lnTo>
                    <a:pt x="112" y="488"/>
                  </a:lnTo>
                  <a:lnTo>
                    <a:pt x="115" y="488"/>
                  </a:lnTo>
                  <a:lnTo>
                    <a:pt x="118" y="488"/>
                  </a:lnTo>
                  <a:lnTo>
                    <a:pt x="118" y="485"/>
                  </a:lnTo>
                  <a:lnTo>
                    <a:pt x="120" y="485"/>
                  </a:lnTo>
                  <a:lnTo>
                    <a:pt x="123" y="485"/>
                  </a:lnTo>
                  <a:lnTo>
                    <a:pt x="126" y="483"/>
                  </a:lnTo>
                  <a:lnTo>
                    <a:pt x="139" y="467"/>
                  </a:lnTo>
                  <a:lnTo>
                    <a:pt x="174" y="426"/>
                  </a:lnTo>
                  <a:lnTo>
                    <a:pt x="182" y="416"/>
                  </a:lnTo>
                  <a:lnTo>
                    <a:pt x="185" y="410"/>
                  </a:lnTo>
                  <a:lnTo>
                    <a:pt x="185" y="410"/>
                  </a:lnTo>
                  <a:close/>
                  <a:moveTo>
                    <a:pt x="118" y="394"/>
                  </a:moveTo>
                  <a:lnTo>
                    <a:pt x="112" y="389"/>
                  </a:lnTo>
                  <a:lnTo>
                    <a:pt x="112" y="389"/>
                  </a:lnTo>
                  <a:lnTo>
                    <a:pt x="112" y="389"/>
                  </a:lnTo>
                  <a:lnTo>
                    <a:pt x="110" y="386"/>
                  </a:lnTo>
                  <a:lnTo>
                    <a:pt x="110" y="386"/>
                  </a:lnTo>
                  <a:lnTo>
                    <a:pt x="110" y="386"/>
                  </a:lnTo>
                  <a:lnTo>
                    <a:pt x="110" y="383"/>
                  </a:lnTo>
                  <a:lnTo>
                    <a:pt x="110" y="383"/>
                  </a:lnTo>
                  <a:lnTo>
                    <a:pt x="110" y="375"/>
                  </a:lnTo>
                  <a:lnTo>
                    <a:pt x="104" y="375"/>
                  </a:lnTo>
                  <a:lnTo>
                    <a:pt x="102" y="375"/>
                  </a:lnTo>
                  <a:lnTo>
                    <a:pt x="96" y="373"/>
                  </a:lnTo>
                  <a:lnTo>
                    <a:pt x="96" y="373"/>
                  </a:lnTo>
                  <a:lnTo>
                    <a:pt x="94" y="373"/>
                  </a:lnTo>
                  <a:lnTo>
                    <a:pt x="94" y="373"/>
                  </a:lnTo>
                  <a:lnTo>
                    <a:pt x="94" y="370"/>
                  </a:lnTo>
                  <a:lnTo>
                    <a:pt x="91" y="370"/>
                  </a:lnTo>
                  <a:lnTo>
                    <a:pt x="88" y="367"/>
                  </a:lnTo>
                  <a:lnTo>
                    <a:pt x="83" y="359"/>
                  </a:lnTo>
                  <a:lnTo>
                    <a:pt x="24" y="389"/>
                  </a:lnTo>
                  <a:lnTo>
                    <a:pt x="8" y="397"/>
                  </a:lnTo>
                  <a:lnTo>
                    <a:pt x="5" y="400"/>
                  </a:lnTo>
                  <a:lnTo>
                    <a:pt x="5" y="400"/>
                  </a:lnTo>
                  <a:lnTo>
                    <a:pt x="5" y="402"/>
                  </a:lnTo>
                  <a:lnTo>
                    <a:pt x="5" y="402"/>
                  </a:lnTo>
                  <a:lnTo>
                    <a:pt x="2" y="405"/>
                  </a:lnTo>
                  <a:lnTo>
                    <a:pt x="0" y="408"/>
                  </a:lnTo>
                  <a:lnTo>
                    <a:pt x="0" y="410"/>
                  </a:lnTo>
                  <a:lnTo>
                    <a:pt x="0" y="413"/>
                  </a:lnTo>
                  <a:lnTo>
                    <a:pt x="0" y="416"/>
                  </a:lnTo>
                  <a:lnTo>
                    <a:pt x="0" y="418"/>
                  </a:lnTo>
                  <a:lnTo>
                    <a:pt x="0" y="424"/>
                  </a:lnTo>
                  <a:lnTo>
                    <a:pt x="2" y="426"/>
                  </a:lnTo>
                  <a:lnTo>
                    <a:pt x="2" y="429"/>
                  </a:lnTo>
                  <a:lnTo>
                    <a:pt x="5" y="432"/>
                  </a:lnTo>
                  <a:lnTo>
                    <a:pt x="8" y="432"/>
                  </a:lnTo>
                  <a:lnTo>
                    <a:pt x="8" y="434"/>
                  </a:lnTo>
                  <a:lnTo>
                    <a:pt x="10" y="437"/>
                  </a:lnTo>
                  <a:lnTo>
                    <a:pt x="13" y="437"/>
                  </a:lnTo>
                  <a:lnTo>
                    <a:pt x="16" y="440"/>
                  </a:lnTo>
                  <a:lnTo>
                    <a:pt x="16" y="440"/>
                  </a:lnTo>
                  <a:lnTo>
                    <a:pt x="18" y="440"/>
                  </a:lnTo>
                  <a:lnTo>
                    <a:pt x="21" y="440"/>
                  </a:lnTo>
                  <a:lnTo>
                    <a:pt x="24" y="440"/>
                  </a:lnTo>
                  <a:lnTo>
                    <a:pt x="27" y="440"/>
                  </a:lnTo>
                  <a:lnTo>
                    <a:pt x="29" y="440"/>
                  </a:lnTo>
                  <a:lnTo>
                    <a:pt x="32" y="440"/>
                  </a:lnTo>
                  <a:lnTo>
                    <a:pt x="53" y="429"/>
                  </a:lnTo>
                  <a:lnTo>
                    <a:pt x="118" y="394"/>
                  </a:lnTo>
                  <a:lnTo>
                    <a:pt x="118" y="394"/>
                  </a:lnTo>
                  <a:close/>
                  <a:moveTo>
                    <a:pt x="198" y="400"/>
                  </a:moveTo>
                  <a:lnTo>
                    <a:pt x="198" y="397"/>
                  </a:lnTo>
                  <a:lnTo>
                    <a:pt x="198" y="397"/>
                  </a:lnTo>
                  <a:lnTo>
                    <a:pt x="193" y="391"/>
                  </a:lnTo>
                  <a:lnTo>
                    <a:pt x="163" y="362"/>
                  </a:lnTo>
                  <a:lnTo>
                    <a:pt x="51" y="265"/>
                  </a:lnTo>
                  <a:lnTo>
                    <a:pt x="51" y="268"/>
                  </a:lnTo>
                  <a:lnTo>
                    <a:pt x="48" y="268"/>
                  </a:lnTo>
                  <a:lnTo>
                    <a:pt x="40" y="282"/>
                  </a:lnTo>
                  <a:lnTo>
                    <a:pt x="18" y="314"/>
                  </a:lnTo>
                  <a:lnTo>
                    <a:pt x="16" y="322"/>
                  </a:lnTo>
                  <a:lnTo>
                    <a:pt x="13" y="324"/>
                  </a:lnTo>
                  <a:lnTo>
                    <a:pt x="198" y="400"/>
                  </a:lnTo>
                  <a:lnTo>
                    <a:pt x="198" y="40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8" name="Group 59"/>
          <p:cNvGrpSpPr>
            <a:grpSpLocks noChangeAspect="1"/>
          </p:cNvGrpSpPr>
          <p:nvPr/>
        </p:nvGrpSpPr>
        <p:grpSpPr bwMode="auto">
          <a:xfrm>
            <a:off x="3613699" y="3824511"/>
            <a:ext cx="728288" cy="791080"/>
            <a:chOff x="133" y="2219"/>
            <a:chExt cx="1357" cy="1474"/>
          </a:xfrm>
        </p:grpSpPr>
        <p:sp>
          <p:nvSpPr>
            <p:cNvPr id="59" name="Freeform 60"/>
            <p:cNvSpPr/>
            <p:nvPr/>
          </p:nvSpPr>
          <p:spPr bwMode="auto">
            <a:xfrm>
              <a:off x="133" y="2219"/>
              <a:ext cx="1357" cy="1217"/>
            </a:xfrm>
            <a:custGeom>
              <a:avLst/>
              <a:gdLst>
                <a:gd name="T0" fmla="*/ 116 w 1357"/>
                <a:gd name="T1" fmla="*/ 1214 h 1217"/>
                <a:gd name="T2" fmla="*/ 1239 w 1357"/>
                <a:gd name="T3" fmla="*/ 1217 h 1217"/>
                <a:gd name="T4" fmla="*/ 1249 w 1357"/>
                <a:gd name="T5" fmla="*/ 1217 h 1217"/>
                <a:gd name="T6" fmla="*/ 1263 w 1357"/>
                <a:gd name="T7" fmla="*/ 1214 h 1217"/>
                <a:gd name="T8" fmla="*/ 1274 w 1357"/>
                <a:gd name="T9" fmla="*/ 1212 h 1217"/>
                <a:gd name="T10" fmla="*/ 1284 w 1357"/>
                <a:gd name="T11" fmla="*/ 1206 h 1217"/>
                <a:gd name="T12" fmla="*/ 1298 w 1357"/>
                <a:gd name="T13" fmla="*/ 1201 h 1217"/>
                <a:gd name="T14" fmla="*/ 1306 w 1357"/>
                <a:gd name="T15" fmla="*/ 1196 h 1217"/>
                <a:gd name="T16" fmla="*/ 1319 w 1357"/>
                <a:gd name="T17" fmla="*/ 1185 h 1217"/>
                <a:gd name="T18" fmla="*/ 1327 w 1357"/>
                <a:gd name="T19" fmla="*/ 1177 h 1217"/>
                <a:gd name="T20" fmla="*/ 1335 w 1357"/>
                <a:gd name="T21" fmla="*/ 1166 h 1217"/>
                <a:gd name="T22" fmla="*/ 1343 w 1357"/>
                <a:gd name="T23" fmla="*/ 1150 h 1217"/>
                <a:gd name="T24" fmla="*/ 1349 w 1357"/>
                <a:gd name="T25" fmla="*/ 1139 h 1217"/>
                <a:gd name="T26" fmla="*/ 1354 w 1357"/>
                <a:gd name="T27" fmla="*/ 1123 h 1217"/>
                <a:gd name="T28" fmla="*/ 1357 w 1357"/>
                <a:gd name="T29" fmla="*/ 1112 h 1217"/>
                <a:gd name="T30" fmla="*/ 1357 w 1357"/>
                <a:gd name="T31" fmla="*/ 1086 h 1217"/>
                <a:gd name="T32" fmla="*/ 1351 w 1357"/>
                <a:gd name="T33" fmla="*/ 1072 h 1217"/>
                <a:gd name="T34" fmla="*/ 1349 w 1357"/>
                <a:gd name="T35" fmla="*/ 1059 h 1217"/>
                <a:gd name="T36" fmla="*/ 1338 w 1357"/>
                <a:gd name="T37" fmla="*/ 1037 h 1217"/>
                <a:gd name="T38" fmla="*/ 1316 w 1357"/>
                <a:gd name="T39" fmla="*/ 997 h 1217"/>
                <a:gd name="T40" fmla="*/ 783 w 1357"/>
                <a:gd name="T41" fmla="*/ 53 h 1217"/>
                <a:gd name="T42" fmla="*/ 764 w 1357"/>
                <a:gd name="T43" fmla="*/ 35 h 1217"/>
                <a:gd name="T44" fmla="*/ 756 w 1357"/>
                <a:gd name="T45" fmla="*/ 27 h 1217"/>
                <a:gd name="T46" fmla="*/ 746 w 1357"/>
                <a:gd name="T47" fmla="*/ 16 h 1217"/>
                <a:gd name="T48" fmla="*/ 735 w 1357"/>
                <a:gd name="T49" fmla="*/ 10 h 1217"/>
                <a:gd name="T50" fmla="*/ 727 w 1357"/>
                <a:gd name="T51" fmla="*/ 8 h 1217"/>
                <a:gd name="T52" fmla="*/ 719 w 1357"/>
                <a:gd name="T53" fmla="*/ 5 h 1217"/>
                <a:gd name="T54" fmla="*/ 711 w 1357"/>
                <a:gd name="T55" fmla="*/ 2 h 1217"/>
                <a:gd name="T56" fmla="*/ 700 w 1357"/>
                <a:gd name="T57" fmla="*/ 0 h 1217"/>
                <a:gd name="T58" fmla="*/ 689 w 1357"/>
                <a:gd name="T59" fmla="*/ 0 h 1217"/>
                <a:gd name="T60" fmla="*/ 679 w 1357"/>
                <a:gd name="T61" fmla="*/ 0 h 1217"/>
                <a:gd name="T62" fmla="*/ 668 w 1357"/>
                <a:gd name="T63" fmla="*/ 5 h 1217"/>
                <a:gd name="T64" fmla="*/ 654 w 1357"/>
                <a:gd name="T65" fmla="*/ 8 h 1217"/>
                <a:gd name="T66" fmla="*/ 641 w 1357"/>
                <a:gd name="T67" fmla="*/ 16 h 1217"/>
                <a:gd name="T68" fmla="*/ 633 w 1357"/>
                <a:gd name="T69" fmla="*/ 24 h 1217"/>
                <a:gd name="T70" fmla="*/ 622 w 1357"/>
                <a:gd name="T71" fmla="*/ 32 h 1217"/>
                <a:gd name="T72" fmla="*/ 8 w 1357"/>
                <a:gd name="T73" fmla="*/ 1059 h 1217"/>
                <a:gd name="T74" fmla="*/ 0 w 1357"/>
                <a:gd name="T75" fmla="*/ 1096 h 1217"/>
                <a:gd name="T76" fmla="*/ 3 w 1357"/>
                <a:gd name="T77" fmla="*/ 1115 h 1217"/>
                <a:gd name="T78" fmla="*/ 6 w 1357"/>
                <a:gd name="T79" fmla="*/ 1131 h 1217"/>
                <a:gd name="T80" fmla="*/ 11 w 1357"/>
                <a:gd name="T81" fmla="*/ 1142 h 1217"/>
                <a:gd name="T82" fmla="*/ 14 w 1357"/>
                <a:gd name="T83" fmla="*/ 1153 h 1217"/>
                <a:gd name="T84" fmla="*/ 27 w 1357"/>
                <a:gd name="T85" fmla="*/ 1169 h 1217"/>
                <a:gd name="T86" fmla="*/ 38 w 1357"/>
                <a:gd name="T87" fmla="*/ 1182 h 1217"/>
                <a:gd name="T88" fmla="*/ 46 w 1357"/>
                <a:gd name="T89" fmla="*/ 1187 h 1217"/>
                <a:gd name="T90" fmla="*/ 57 w 1357"/>
                <a:gd name="T91" fmla="*/ 1196 h 1217"/>
                <a:gd name="T92" fmla="*/ 67 w 1357"/>
                <a:gd name="T93" fmla="*/ 1201 h 1217"/>
                <a:gd name="T94" fmla="*/ 83 w 1357"/>
                <a:gd name="T95" fmla="*/ 1206 h 1217"/>
                <a:gd name="T96" fmla="*/ 116 w 1357"/>
                <a:gd name="T97" fmla="*/ 12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7" h="1217">
                  <a:moveTo>
                    <a:pt x="116" y="1214"/>
                  </a:moveTo>
                  <a:lnTo>
                    <a:pt x="1239" y="1217"/>
                  </a:lnTo>
                  <a:lnTo>
                    <a:pt x="1249" y="1217"/>
                  </a:lnTo>
                  <a:lnTo>
                    <a:pt x="1263" y="1214"/>
                  </a:lnTo>
                  <a:lnTo>
                    <a:pt x="1274" y="1212"/>
                  </a:lnTo>
                  <a:lnTo>
                    <a:pt x="1284" y="1206"/>
                  </a:lnTo>
                  <a:lnTo>
                    <a:pt x="1298" y="1201"/>
                  </a:lnTo>
                  <a:lnTo>
                    <a:pt x="1306" y="1196"/>
                  </a:lnTo>
                  <a:lnTo>
                    <a:pt x="1319" y="1185"/>
                  </a:lnTo>
                  <a:lnTo>
                    <a:pt x="1327" y="1177"/>
                  </a:lnTo>
                  <a:lnTo>
                    <a:pt x="1335" y="1166"/>
                  </a:lnTo>
                  <a:lnTo>
                    <a:pt x="1343" y="1150"/>
                  </a:lnTo>
                  <a:lnTo>
                    <a:pt x="1349" y="1139"/>
                  </a:lnTo>
                  <a:lnTo>
                    <a:pt x="1354" y="1123"/>
                  </a:lnTo>
                  <a:lnTo>
                    <a:pt x="1357" y="1112"/>
                  </a:lnTo>
                  <a:lnTo>
                    <a:pt x="1357" y="1086"/>
                  </a:lnTo>
                  <a:lnTo>
                    <a:pt x="1351" y="1072"/>
                  </a:lnTo>
                  <a:lnTo>
                    <a:pt x="1349" y="1059"/>
                  </a:lnTo>
                  <a:lnTo>
                    <a:pt x="1338" y="1037"/>
                  </a:lnTo>
                  <a:lnTo>
                    <a:pt x="1316" y="997"/>
                  </a:lnTo>
                  <a:lnTo>
                    <a:pt x="783" y="53"/>
                  </a:lnTo>
                  <a:lnTo>
                    <a:pt x="764" y="35"/>
                  </a:lnTo>
                  <a:lnTo>
                    <a:pt x="756" y="27"/>
                  </a:lnTo>
                  <a:lnTo>
                    <a:pt x="746" y="16"/>
                  </a:lnTo>
                  <a:lnTo>
                    <a:pt x="735" y="10"/>
                  </a:lnTo>
                  <a:lnTo>
                    <a:pt x="727" y="8"/>
                  </a:lnTo>
                  <a:lnTo>
                    <a:pt x="719" y="5"/>
                  </a:lnTo>
                  <a:lnTo>
                    <a:pt x="711" y="2"/>
                  </a:lnTo>
                  <a:lnTo>
                    <a:pt x="700" y="0"/>
                  </a:lnTo>
                  <a:lnTo>
                    <a:pt x="689" y="0"/>
                  </a:lnTo>
                  <a:lnTo>
                    <a:pt x="679" y="0"/>
                  </a:lnTo>
                  <a:lnTo>
                    <a:pt x="668" y="5"/>
                  </a:lnTo>
                  <a:lnTo>
                    <a:pt x="654" y="8"/>
                  </a:lnTo>
                  <a:lnTo>
                    <a:pt x="641" y="16"/>
                  </a:lnTo>
                  <a:lnTo>
                    <a:pt x="633" y="24"/>
                  </a:lnTo>
                  <a:lnTo>
                    <a:pt x="622" y="32"/>
                  </a:lnTo>
                  <a:lnTo>
                    <a:pt x="8" y="1059"/>
                  </a:lnTo>
                  <a:lnTo>
                    <a:pt x="0" y="1096"/>
                  </a:lnTo>
                  <a:lnTo>
                    <a:pt x="3" y="1115"/>
                  </a:lnTo>
                  <a:lnTo>
                    <a:pt x="6" y="1131"/>
                  </a:lnTo>
                  <a:lnTo>
                    <a:pt x="11" y="1142"/>
                  </a:lnTo>
                  <a:lnTo>
                    <a:pt x="14" y="1153"/>
                  </a:lnTo>
                  <a:lnTo>
                    <a:pt x="27" y="1169"/>
                  </a:lnTo>
                  <a:lnTo>
                    <a:pt x="38" y="1182"/>
                  </a:lnTo>
                  <a:lnTo>
                    <a:pt x="46" y="1187"/>
                  </a:lnTo>
                  <a:lnTo>
                    <a:pt x="57" y="1196"/>
                  </a:lnTo>
                  <a:lnTo>
                    <a:pt x="67" y="1201"/>
                  </a:lnTo>
                  <a:lnTo>
                    <a:pt x="83" y="1206"/>
                  </a:lnTo>
                  <a:lnTo>
                    <a:pt x="116" y="1214"/>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61"/>
            <p:cNvSpPr>
              <a:spLocks noEditPoints="1"/>
            </p:cNvSpPr>
            <p:nvPr/>
          </p:nvSpPr>
          <p:spPr bwMode="auto">
            <a:xfrm>
              <a:off x="412" y="3503"/>
              <a:ext cx="826" cy="190"/>
            </a:xfrm>
            <a:custGeom>
              <a:avLst/>
              <a:gdLst>
                <a:gd name="T0" fmla="*/ 29 w 308"/>
                <a:gd name="T1" fmla="*/ 0 h 71"/>
                <a:gd name="T2" fmla="*/ 12 w 308"/>
                <a:gd name="T3" fmla="*/ 28 h 71"/>
                <a:gd name="T4" fmla="*/ 49 w 308"/>
                <a:gd name="T5" fmla="*/ 34 h 71"/>
                <a:gd name="T6" fmla="*/ 3 w 308"/>
                <a:gd name="T7" fmla="*/ 50 h 71"/>
                <a:gd name="T8" fmla="*/ 10 w 308"/>
                <a:gd name="T9" fmla="*/ 59 h 71"/>
                <a:gd name="T10" fmla="*/ 49 w 308"/>
                <a:gd name="T11" fmla="*/ 65 h 71"/>
                <a:gd name="T12" fmla="*/ 55 w 308"/>
                <a:gd name="T13" fmla="*/ 34 h 71"/>
                <a:gd name="T14" fmla="*/ 33 w 308"/>
                <a:gd name="T15" fmla="*/ 8 h 71"/>
                <a:gd name="T16" fmla="*/ 41 w 308"/>
                <a:gd name="T17" fmla="*/ 21 h 71"/>
                <a:gd name="T18" fmla="*/ 1 w 308"/>
                <a:gd name="T19" fmla="*/ 10 h 71"/>
                <a:gd name="T20" fmla="*/ 110 w 308"/>
                <a:gd name="T21" fmla="*/ 3 h 71"/>
                <a:gd name="T22" fmla="*/ 97 w 308"/>
                <a:gd name="T23" fmla="*/ 21 h 71"/>
                <a:gd name="T24" fmla="*/ 104 w 308"/>
                <a:gd name="T25" fmla="*/ 39 h 71"/>
                <a:gd name="T26" fmla="*/ 107 w 308"/>
                <a:gd name="T27" fmla="*/ 61 h 71"/>
                <a:gd name="T28" fmla="*/ 129 w 308"/>
                <a:gd name="T29" fmla="*/ 55 h 71"/>
                <a:gd name="T30" fmla="*/ 98 w 308"/>
                <a:gd name="T31" fmla="*/ 65 h 71"/>
                <a:gd name="T32" fmla="*/ 145 w 308"/>
                <a:gd name="T33" fmla="*/ 47 h 71"/>
                <a:gd name="T34" fmla="*/ 145 w 308"/>
                <a:gd name="T35" fmla="*/ 47 h 71"/>
                <a:gd name="T36" fmla="*/ 92 w 308"/>
                <a:gd name="T37" fmla="*/ 27 h 71"/>
                <a:gd name="T38" fmla="*/ 163 w 308"/>
                <a:gd name="T39" fmla="*/ 5 h 71"/>
                <a:gd name="T40" fmla="*/ 211 w 308"/>
                <a:gd name="T41" fmla="*/ 4 h 71"/>
                <a:gd name="T42" fmla="*/ 214 w 308"/>
                <a:gd name="T43" fmla="*/ 11 h 71"/>
                <a:gd name="T44" fmla="*/ 209 w 308"/>
                <a:gd name="T45" fmla="*/ 44 h 71"/>
                <a:gd name="T46" fmla="*/ 209 w 308"/>
                <a:gd name="T47" fmla="*/ 24 h 71"/>
                <a:gd name="T48" fmla="*/ 196 w 308"/>
                <a:gd name="T49" fmla="*/ 24 h 71"/>
                <a:gd name="T50" fmla="*/ 184 w 308"/>
                <a:gd name="T51" fmla="*/ 24 h 71"/>
                <a:gd name="T52" fmla="*/ 206 w 308"/>
                <a:gd name="T53" fmla="*/ 9 h 71"/>
                <a:gd name="T54" fmla="*/ 192 w 308"/>
                <a:gd name="T55" fmla="*/ 4 h 71"/>
                <a:gd name="T56" fmla="*/ 171 w 308"/>
                <a:gd name="T57" fmla="*/ 25 h 71"/>
                <a:gd name="T58" fmla="*/ 163 w 308"/>
                <a:gd name="T59" fmla="*/ 44 h 71"/>
                <a:gd name="T60" fmla="*/ 157 w 308"/>
                <a:gd name="T61" fmla="*/ 63 h 71"/>
                <a:gd name="T62" fmla="*/ 227 w 308"/>
                <a:gd name="T63" fmla="*/ 62 h 71"/>
                <a:gd name="T64" fmla="*/ 197 w 308"/>
                <a:gd name="T65" fmla="*/ 44 h 71"/>
                <a:gd name="T66" fmla="*/ 178 w 308"/>
                <a:gd name="T67" fmla="*/ 48 h 71"/>
                <a:gd name="T68" fmla="*/ 172 w 308"/>
                <a:gd name="T69" fmla="*/ 45 h 71"/>
                <a:gd name="T70" fmla="*/ 216 w 308"/>
                <a:gd name="T71" fmla="*/ 52 h 71"/>
                <a:gd name="T72" fmla="*/ 212 w 308"/>
                <a:gd name="T73" fmla="*/ 45 h 71"/>
                <a:gd name="T74" fmla="*/ 282 w 308"/>
                <a:gd name="T75" fmla="*/ 3 h 71"/>
                <a:gd name="T76" fmla="*/ 273 w 308"/>
                <a:gd name="T77" fmla="*/ 18 h 71"/>
                <a:gd name="T78" fmla="*/ 305 w 308"/>
                <a:gd name="T79" fmla="*/ 12 h 71"/>
                <a:gd name="T80" fmla="*/ 255 w 308"/>
                <a:gd name="T81" fmla="*/ 56 h 71"/>
                <a:gd name="T82" fmla="*/ 249 w 308"/>
                <a:gd name="T83" fmla="*/ 28 h 71"/>
                <a:gd name="T84" fmla="*/ 254 w 308"/>
                <a:gd name="T85" fmla="*/ 0 h 71"/>
                <a:gd name="T86" fmla="*/ 255 w 308"/>
                <a:gd name="T87" fmla="*/ 18 h 71"/>
                <a:gd name="T88" fmla="*/ 304 w 308"/>
                <a:gd name="T89" fmla="*/ 31 h 71"/>
                <a:gd name="T90" fmla="*/ 284 w 308"/>
                <a:gd name="T91" fmla="*/ 62 h 71"/>
                <a:gd name="T92" fmla="*/ 264 w 308"/>
                <a:gd name="T93" fmla="*/ 71 h 71"/>
                <a:gd name="T94" fmla="*/ 266 w 308"/>
                <a:gd name="T95" fmla="*/ 37 h 71"/>
                <a:gd name="T96" fmla="*/ 274 w 308"/>
                <a:gd name="T97" fmla="*/ 32 h 71"/>
                <a:gd name="T98" fmla="*/ 287 w 308"/>
                <a:gd name="T99" fmla="*/ 2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8" h="71">
                  <a:moveTo>
                    <a:pt x="33" y="8"/>
                  </a:moveTo>
                  <a:cubicBezTo>
                    <a:pt x="33" y="6"/>
                    <a:pt x="33" y="4"/>
                    <a:pt x="34" y="3"/>
                  </a:cubicBezTo>
                  <a:cubicBezTo>
                    <a:pt x="35" y="2"/>
                    <a:pt x="35" y="2"/>
                    <a:pt x="35" y="1"/>
                  </a:cubicBezTo>
                  <a:cubicBezTo>
                    <a:pt x="36" y="1"/>
                    <a:pt x="33" y="1"/>
                    <a:pt x="29" y="0"/>
                  </a:cubicBezTo>
                  <a:cubicBezTo>
                    <a:pt x="28" y="0"/>
                    <a:pt x="27" y="0"/>
                    <a:pt x="26" y="0"/>
                  </a:cubicBezTo>
                  <a:cubicBezTo>
                    <a:pt x="26" y="2"/>
                    <a:pt x="26" y="5"/>
                    <a:pt x="26" y="8"/>
                  </a:cubicBezTo>
                  <a:cubicBezTo>
                    <a:pt x="26" y="28"/>
                    <a:pt x="26" y="28"/>
                    <a:pt x="26" y="28"/>
                  </a:cubicBezTo>
                  <a:cubicBezTo>
                    <a:pt x="12" y="28"/>
                    <a:pt x="12" y="28"/>
                    <a:pt x="12" y="28"/>
                  </a:cubicBezTo>
                  <a:cubicBezTo>
                    <a:pt x="6" y="28"/>
                    <a:pt x="2" y="28"/>
                    <a:pt x="1" y="27"/>
                  </a:cubicBezTo>
                  <a:cubicBezTo>
                    <a:pt x="1" y="34"/>
                    <a:pt x="1" y="34"/>
                    <a:pt x="1" y="34"/>
                  </a:cubicBezTo>
                  <a:cubicBezTo>
                    <a:pt x="2" y="34"/>
                    <a:pt x="6" y="34"/>
                    <a:pt x="12" y="34"/>
                  </a:cubicBezTo>
                  <a:cubicBezTo>
                    <a:pt x="49" y="34"/>
                    <a:pt x="49" y="34"/>
                    <a:pt x="49" y="34"/>
                  </a:cubicBezTo>
                  <a:cubicBezTo>
                    <a:pt x="49" y="44"/>
                    <a:pt x="49" y="44"/>
                    <a:pt x="49" y="44"/>
                  </a:cubicBezTo>
                  <a:cubicBezTo>
                    <a:pt x="13" y="44"/>
                    <a:pt x="13" y="44"/>
                    <a:pt x="13" y="44"/>
                  </a:cubicBezTo>
                  <a:cubicBezTo>
                    <a:pt x="7" y="44"/>
                    <a:pt x="4" y="43"/>
                    <a:pt x="3" y="43"/>
                  </a:cubicBezTo>
                  <a:cubicBezTo>
                    <a:pt x="3" y="50"/>
                    <a:pt x="3" y="50"/>
                    <a:pt x="3" y="50"/>
                  </a:cubicBezTo>
                  <a:cubicBezTo>
                    <a:pt x="4" y="49"/>
                    <a:pt x="8" y="49"/>
                    <a:pt x="13" y="49"/>
                  </a:cubicBezTo>
                  <a:cubicBezTo>
                    <a:pt x="49" y="49"/>
                    <a:pt x="49" y="49"/>
                    <a:pt x="49" y="49"/>
                  </a:cubicBezTo>
                  <a:cubicBezTo>
                    <a:pt x="49" y="59"/>
                    <a:pt x="49" y="59"/>
                    <a:pt x="49" y="59"/>
                  </a:cubicBezTo>
                  <a:cubicBezTo>
                    <a:pt x="10" y="59"/>
                    <a:pt x="10" y="59"/>
                    <a:pt x="10" y="59"/>
                  </a:cubicBezTo>
                  <a:cubicBezTo>
                    <a:pt x="4" y="59"/>
                    <a:pt x="1" y="59"/>
                    <a:pt x="0" y="59"/>
                  </a:cubicBezTo>
                  <a:cubicBezTo>
                    <a:pt x="0" y="65"/>
                    <a:pt x="0" y="65"/>
                    <a:pt x="0" y="65"/>
                  </a:cubicBezTo>
                  <a:cubicBezTo>
                    <a:pt x="1" y="65"/>
                    <a:pt x="5" y="65"/>
                    <a:pt x="10" y="65"/>
                  </a:cubicBezTo>
                  <a:cubicBezTo>
                    <a:pt x="49" y="65"/>
                    <a:pt x="49" y="65"/>
                    <a:pt x="49" y="65"/>
                  </a:cubicBezTo>
                  <a:cubicBezTo>
                    <a:pt x="49" y="70"/>
                    <a:pt x="49" y="70"/>
                    <a:pt x="49" y="70"/>
                  </a:cubicBezTo>
                  <a:cubicBezTo>
                    <a:pt x="56" y="70"/>
                    <a:pt x="56" y="70"/>
                    <a:pt x="56" y="70"/>
                  </a:cubicBezTo>
                  <a:cubicBezTo>
                    <a:pt x="56" y="69"/>
                    <a:pt x="55" y="67"/>
                    <a:pt x="55" y="62"/>
                  </a:cubicBezTo>
                  <a:cubicBezTo>
                    <a:pt x="55" y="34"/>
                    <a:pt x="55" y="34"/>
                    <a:pt x="55" y="34"/>
                  </a:cubicBezTo>
                  <a:cubicBezTo>
                    <a:pt x="55" y="31"/>
                    <a:pt x="56" y="28"/>
                    <a:pt x="56" y="27"/>
                  </a:cubicBezTo>
                  <a:cubicBezTo>
                    <a:pt x="56" y="27"/>
                    <a:pt x="53" y="28"/>
                    <a:pt x="48" y="28"/>
                  </a:cubicBezTo>
                  <a:cubicBezTo>
                    <a:pt x="33" y="28"/>
                    <a:pt x="33" y="28"/>
                    <a:pt x="33" y="28"/>
                  </a:cubicBezTo>
                  <a:cubicBezTo>
                    <a:pt x="33" y="8"/>
                    <a:pt x="33" y="8"/>
                    <a:pt x="33" y="8"/>
                  </a:cubicBezTo>
                  <a:close/>
                  <a:moveTo>
                    <a:pt x="52" y="5"/>
                  </a:moveTo>
                  <a:cubicBezTo>
                    <a:pt x="58" y="9"/>
                    <a:pt x="58" y="9"/>
                    <a:pt x="58" y="9"/>
                  </a:cubicBezTo>
                  <a:cubicBezTo>
                    <a:pt x="54" y="15"/>
                    <a:pt x="50" y="21"/>
                    <a:pt x="47" y="24"/>
                  </a:cubicBezTo>
                  <a:cubicBezTo>
                    <a:pt x="45" y="23"/>
                    <a:pt x="44" y="22"/>
                    <a:pt x="41" y="21"/>
                  </a:cubicBezTo>
                  <a:cubicBezTo>
                    <a:pt x="45" y="17"/>
                    <a:pt x="49" y="12"/>
                    <a:pt x="52" y="5"/>
                  </a:cubicBezTo>
                  <a:close/>
                  <a:moveTo>
                    <a:pt x="19" y="20"/>
                  </a:moveTo>
                  <a:cubicBezTo>
                    <a:pt x="13" y="24"/>
                    <a:pt x="13" y="24"/>
                    <a:pt x="13" y="24"/>
                  </a:cubicBezTo>
                  <a:cubicBezTo>
                    <a:pt x="9" y="18"/>
                    <a:pt x="5" y="14"/>
                    <a:pt x="1" y="10"/>
                  </a:cubicBezTo>
                  <a:cubicBezTo>
                    <a:pt x="7" y="6"/>
                    <a:pt x="7" y="6"/>
                    <a:pt x="7" y="6"/>
                  </a:cubicBezTo>
                  <a:cubicBezTo>
                    <a:pt x="11" y="11"/>
                    <a:pt x="15" y="16"/>
                    <a:pt x="19" y="20"/>
                  </a:cubicBezTo>
                  <a:close/>
                  <a:moveTo>
                    <a:pt x="121" y="18"/>
                  </a:moveTo>
                  <a:cubicBezTo>
                    <a:pt x="116" y="11"/>
                    <a:pt x="113" y="6"/>
                    <a:pt x="110" y="3"/>
                  </a:cubicBezTo>
                  <a:cubicBezTo>
                    <a:pt x="103" y="7"/>
                    <a:pt x="103" y="7"/>
                    <a:pt x="103" y="7"/>
                  </a:cubicBezTo>
                  <a:cubicBezTo>
                    <a:pt x="108" y="12"/>
                    <a:pt x="111" y="17"/>
                    <a:pt x="113" y="22"/>
                  </a:cubicBezTo>
                  <a:cubicBezTo>
                    <a:pt x="121" y="18"/>
                    <a:pt x="121" y="18"/>
                    <a:pt x="121" y="18"/>
                  </a:cubicBezTo>
                  <a:close/>
                  <a:moveTo>
                    <a:pt x="97" y="21"/>
                  </a:moveTo>
                  <a:cubicBezTo>
                    <a:pt x="103" y="21"/>
                    <a:pt x="105" y="22"/>
                    <a:pt x="105" y="23"/>
                  </a:cubicBezTo>
                  <a:cubicBezTo>
                    <a:pt x="105" y="23"/>
                    <a:pt x="105" y="24"/>
                    <a:pt x="105" y="24"/>
                  </a:cubicBezTo>
                  <a:cubicBezTo>
                    <a:pt x="104" y="25"/>
                    <a:pt x="104" y="26"/>
                    <a:pt x="104" y="27"/>
                  </a:cubicBezTo>
                  <a:cubicBezTo>
                    <a:pt x="104" y="30"/>
                    <a:pt x="104" y="35"/>
                    <a:pt x="104" y="39"/>
                  </a:cubicBezTo>
                  <a:cubicBezTo>
                    <a:pt x="104" y="42"/>
                    <a:pt x="104" y="44"/>
                    <a:pt x="104" y="47"/>
                  </a:cubicBezTo>
                  <a:cubicBezTo>
                    <a:pt x="104" y="49"/>
                    <a:pt x="104" y="52"/>
                    <a:pt x="104" y="56"/>
                  </a:cubicBezTo>
                  <a:cubicBezTo>
                    <a:pt x="104" y="58"/>
                    <a:pt x="104" y="60"/>
                    <a:pt x="104" y="60"/>
                  </a:cubicBezTo>
                  <a:cubicBezTo>
                    <a:pt x="104" y="61"/>
                    <a:pt x="105" y="61"/>
                    <a:pt x="107" y="61"/>
                  </a:cubicBezTo>
                  <a:cubicBezTo>
                    <a:pt x="110" y="62"/>
                    <a:pt x="112" y="62"/>
                    <a:pt x="115" y="61"/>
                  </a:cubicBezTo>
                  <a:cubicBezTo>
                    <a:pt x="117" y="61"/>
                    <a:pt x="118" y="61"/>
                    <a:pt x="119" y="61"/>
                  </a:cubicBezTo>
                  <a:cubicBezTo>
                    <a:pt x="121" y="60"/>
                    <a:pt x="122" y="56"/>
                    <a:pt x="122" y="51"/>
                  </a:cubicBezTo>
                  <a:cubicBezTo>
                    <a:pt x="125" y="53"/>
                    <a:pt x="127" y="55"/>
                    <a:pt x="129" y="55"/>
                  </a:cubicBezTo>
                  <a:cubicBezTo>
                    <a:pt x="129" y="60"/>
                    <a:pt x="127" y="64"/>
                    <a:pt x="125" y="65"/>
                  </a:cubicBezTo>
                  <a:cubicBezTo>
                    <a:pt x="124" y="67"/>
                    <a:pt x="121" y="67"/>
                    <a:pt x="116" y="67"/>
                  </a:cubicBezTo>
                  <a:cubicBezTo>
                    <a:pt x="111" y="68"/>
                    <a:pt x="107" y="68"/>
                    <a:pt x="102" y="67"/>
                  </a:cubicBezTo>
                  <a:cubicBezTo>
                    <a:pt x="100" y="66"/>
                    <a:pt x="99" y="66"/>
                    <a:pt x="98" y="65"/>
                  </a:cubicBezTo>
                  <a:cubicBezTo>
                    <a:pt x="97" y="64"/>
                    <a:pt x="97" y="63"/>
                    <a:pt x="97" y="60"/>
                  </a:cubicBezTo>
                  <a:cubicBezTo>
                    <a:pt x="97" y="59"/>
                    <a:pt x="97" y="59"/>
                    <a:pt x="97" y="60"/>
                  </a:cubicBezTo>
                  <a:cubicBezTo>
                    <a:pt x="97" y="39"/>
                    <a:pt x="97" y="26"/>
                    <a:pt x="97" y="21"/>
                  </a:cubicBezTo>
                  <a:close/>
                  <a:moveTo>
                    <a:pt x="145" y="47"/>
                  </a:moveTo>
                  <a:cubicBezTo>
                    <a:pt x="142" y="40"/>
                    <a:pt x="137" y="33"/>
                    <a:pt x="132" y="25"/>
                  </a:cubicBezTo>
                  <a:cubicBezTo>
                    <a:pt x="125" y="28"/>
                    <a:pt x="125" y="28"/>
                    <a:pt x="125" y="28"/>
                  </a:cubicBezTo>
                  <a:cubicBezTo>
                    <a:pt x="131" y="37"/>
                    <a:pt x="135" y="45"/>
                    <a:pt x="137" y="50"/>
                  </a:cubicBezTo>
                  <a:cubicBezTo>
                    <a:pt x="145" y="47"/>
                    <a:pt x="145" y="47"/>
                    <a:pt x="145" y="47"/>
                  </a:cubicBezTo>
                  <a:close/>
                  <a:moveTo>
                    <a:pt x="83" y="26"/>
                  </a:moveTo>
                  <a:cubicBezTo>
                    <a:pt x="82" y="36"/>
                    <a:pt x="79" y="45"/>
                    <a:pt x="75" y="53"/>
                  </a:cubicBezTo>
                  <a:cubicBezTo>
                    <a:pt x="78" y="53"/>
                    <a:pt x="81" y="54"/>
                    <a:pt x="84" y="55"/>
                  </a:cubicBezTo>
                  <a:cubicBezTo>
                    <a:pt x="87" y="46"/>
                    <a:pt x="90" y="37"/>
                    <a:pt x="92" y="27"/>
                  </a:cubicBezTo>
                  <a:cubicBezTo>
                    <a:pt x="83" y="26"/>
                    <a:pt x="83" y="26"/>
                    <a:pt x="83" y="26"/>
                  </a:cubicBezTo>
                  <a:close/>
                  <a:moveTo>
                    <a:pt x="178" y="7"/>
                  </a:moveTo>
                  <a:cubicBezTo>
                    <a:pt x="175" y="4"/>
                    <a:pt x="171" y="2"/>
                    <a:pt x="166" y="0"/>
                  </a:cubicBezTo>
                  <a:cubicBezTo>
                    <a:pt x="163" y="5"/>
                    <a:pt x="163" y="5"/>
                    <a:pt x="163" y="5"/>
                  </a:cubicBezTo>
                  <a:cubicBezTo>
                    <a:pt x="166" y="6"/>
                    <a:pt x="170" y="8"/>
                    <a:pt x="175" y="11"/>
                  </a:cubicBezTo>
                  <a:cubicBezTo>
                    <a:pt x="178" y="7"/>
                    <a:pt x="178" y="7"/>
                    <a:pt x="178" y="7"/>
                  </a:cubicBezTo>
                  <a:close/>
                  <a:moveTo>
                    <a:pt x="192" y="4"/>
                  </a:moveTo>
                  <a:cubicBezTo>
                    <a:pt x="211" y="4"/>
                    <a:pt x="211" y="4"/>
                    <a:pt x="211" y="4"/>
                  </a:cubicBezTo>
                  <a:cubicBezTo>
                    <a:pt x="215" y="4"/>
                    <a:pt x="217" y="3"/>
                    <a:pt x="220" y="3"/>
                  </a:cubicBezTo>
                  <a:cubicBezTo>
                    <a:pt x="220" y="10"/>
                    <a:pt x="220" y="10"/>
                    <a:pt x="220" y="10"/>
                  </a:cubicBezTo>
                  <a:cubicBezTo>
                    <a:pt x="219" y="10"/>
                    <a:pt x="218" y="10"/>
                    <a:pt x="217" y="10"/>
                  </a:cubicBezTo>
                  <a:cubicBezTo>
                    <a:pt x="216" y="10"/>
                    <a:pt x="215" y="11"/>
                    <a:pt x="214" y="11"/>
                  </a:cubicBezTo>
                  <a:cubicBezTo>
                    <a:pt x="205" y="14"/>
                    <a:pt x="197" y="17"/>
                    <a:pt x="192" y="19"/>
                  </a:cubicBezTo>
                  <a:cubicBezTo>
                    <a:pt x="211" y="19"/>
                    <a:pt x="221" y="18"/>
                    <a:pt x="223" y="17"/>
                  </a:cubicBezTo>
                  <a:cubicBezTo>
                    <a:pt x="222" y="29"/>
                    <a:pt x="221" y="36"/>
                    <a:pt x="221" y="38"/>
                  </a:cubicBezTo>
                  <a:cubicBezTo>
                    <a:pt x="220" y="41"/>
                    <a:pt x="216" y="43"/>
                    <a:pt x="209" y="44"/>
                  </a:cubicBezTo>
                  <a:cubicBezTo>
                    <a:pt x="209" y="41"/>
                    <a:pt x="208" y="38"/>
                    <a:pt x="206" y="36"/>
                  </a:cubicBezTo>
                  <a:cubicBezTo>
                    <a:pt x="210" y="37"/>
                    <a:pt x="214" y="36"/>
                    <a:pt x="215" y="35"/>
                  </a:cubicBezTo>
                  <a:cubicBezTo>
                    <a:pt x="216" y="34"/>
                    <a:pt x="216" y="30"/>
                    <a:pt x="217" y="23"/>
                  </a:cubicBezTo>
                  <a:cubicBezTo>
                    <a:pt x="216" y="23"/>
                    <a:pt x="214" y="24"/>
                    <a:pt x="209" y="24"/>
                  </a:cubicBezTo>
                  <a:cubicBezTo>
                    <a:pt x="207" y="32"/>
                    <a:pt x="203" y="39"/>
                    <a:pt x="197" y="43"/>
                  </a:cubicBezTo>
                  <a:cubicBezTo>
                    <a:pt x="195" y="41"/>
                    <a:pt x="193" y="40"/>
                    <a:pt x="191" y="40"/>
                  </a:cubicBezTo>
                  <a:cubicBezTo>
                    <a:pt x="197" y="36"/>
                    <a:pt x="202" y="31"/>
                    <a:pt x="204" y="24"/>
                  </a:cubicBezTo>
                  <a:cubicBezTo>
                    <a:pt x="201" y="24"/>
                    <a:pt x="198" y="24"/>
                    <a:pt x="196" y="24"/>
                  </a:cubicBezTo>
                  <a:cubicBezTo>
                    <a:pt x="193" y="31"/>
                    <a:pt x="188" y="37"/>
                    <a:pt x="181" y="42"/>
                  </a:cubicBezTo>
                  <a:cubicBezTo>
                    <a:pt x="180" y="40"/>
                    <a:pt x="178" y="39"/>
                    <a:pt x="175" y="38"/>
                  </a:cubicBezTo>
                  <a:cubicBezTo>
                    <a:pt x="182" y="35"/>
                    <a:pt x="187" y="31"/>
                    <a:pt x="191" y="24"/>
                  </a:cubicBezTo>
                  <a:cubicBezTo>
                    <a:pt x="187" y="24"/>
                    <a:pt x="185" y="24"/>
                    <a:pt x="184" y="24"/>
                  </a:cubicBezTo>
                  <a:cubicBezTo>
                    <a:pt x="183" y="24"/>
                    <a:pt x="182" y="25"/>
                    <a:pt x="181" y="25"/>
                  </a:cubicBezTo>
                  <a:cubicBezTo>
                    <a:pt x="181" y="17"/>
                    <a:pt x="181" y="17"/>
                    <a:pt x="181" y="17"/>
                  </a:cubicBezTo>
                  <a:cubicBezTo>
                    <a:pt x="183" y="18"/>
                    <a:pt x="184" y="18"/>
                    <a:pt x="186" y="17"/>
                  </a:cubicBezTo>
                  <a:cubicBezTo>
                    <a:pt x="189" y="16"/>
                    <a:pt x="196" y="13"/>
                    <a:pt x="206" y="9"/>
                  </a:cubicBezTo>
                  <a:cubicBezTo>
                    <a:pt x="192" y="9"/>
                    <a:pt x="192" y="9"/>
                    <a:pt x="192" y="9"/>
                  </a:cubicBezTo>
                  <a:cubicBezTo>
                    <a:pt x="187" y="9"/>
                    <a:pt x="184" y="9"/>
                    <a:pt x="182" y="9"/>
                  </a:cubicBezTo>
                  <a:cubicBezTo>
                    <a:pt x="182" y="3"/>
                    <a:pt x="182" y="3"/>
                    <a:pt x="182" y="3"/>
                  </a:cubicBezTo>
                  <a:cubicBezTo>
                    <a:pt x="184" y="3"/>
                    <a:pt x="187" y="4"/>
                    <a:pt x="192" y="4"/>
                  </a:cubicBezTo>
                  <a:close/>
                  <a:moveTo>
                    <a:pt x="174" y="19"/>
                  </a:moveTo>
                  <a:cubicBezTo>
                    <a:pt x="171" y="17"/>
                    <a:pt x="166" y="15"/>
                    <a:pt x="162" y="14"/>
                  </a:cubicBezTo>
                  <a:cubicBezTo>
                    <a:pt x="159" y="19"/>
                    <a:pt x="159" y="19"/>
                    <a:pt x="159" y="19"/>
                  </a:cubicBezTo>
                  <a:cubicBezTo>
                    <a:pt x="163" y="20"/>
                    <a:pt x="167" y="22"/>
                    <a:pt x="171" y="25"/>
                  </a:cubicBezTo>
                  <a:cubicBezTo>
                    <a:pt x="174" y="19"/>
                    <a:pt x="174" y="19"/>
                    <a:pt x="174" y="19"/>
                  </a:cubicBezTo>
                  <a:close/>
                  <a:moveTo>
                    <a:pt x="176" y="24"/>
                  </a:moveTo>
                  <a:cubicBezTo>
                    <a:pt x="169" y="31"/>
                    <a:pt x="163" y="36"/>
                    <a:pt x="159" y="38"/>
                  </a:cubicBezTo>
                  <a:cubicBezTo>
                    <a:pt x="160" y="41"/>
                    <a:pt x="162" y="43"/>
                    <a:pt x="163" y="44"/>
                  </a:cubicBezTo>
                  <a:cubicBezTo>
                    <a:pt x="166" y="42"/>
                    <a:pt x="171" y="37"/>
                    <a:pt x="179" y="30"/>
                  </a:cubicBezTo>
                  <a:cubicBezTo>
                    <a:pt x="178" y="27"/>
                    <a:pt x="177" y="26"/>
                    <a:pt x="176" y="24"/>
                  </a:cubicBezTo>
                  <a:close/>
                  <a:moveTo>
                    <a:pt x="188" y="42"/>
                  </a:moveTo>
                  <a:cubicBezTo>
                    <a:pt x="188" y="56"/>
                    <a:pt x="178" y="63"/>
                    <a:pt x="157" y="63"/>
                  </a:cubicBezTo>
                  <a:cubicBezTo>
                    <a:pt x="159" y="64"/>
                    <a:pt x="161" y="67"/>
                    <a:pt x="161" y="70"/>
                  </a:cubicBezTo>
                  <a:cubicBezTo>
                    <a:pt x="178" y="68"/>
                    <a:pt x="188" y="62"/>
                    <a:pt x="192" y="53"/>
                  </a:cubicBezTo>
                  <a:cubicBezTo>
                    <a:pt x="198" y="63"/>
                    <a:pt x="208" y="69"/>
                    <a:pt x="223" y="70"/>
                  </a:cubicBezTo>
                  <a:cubicBezTo>
                    <a:pt x="225" y="65"/>
                    <a:pt x="226" y="63"/>
                    <a:pt x="227" y="62"/>
                  </a:cubicBezTo>
                  <a:cubicBezTo>
                    <a:pt x="220" y="63"/>
                    <a:pt x="213" y="62"/>
                    <a:pt x="207" y="60"/>
                  </a:cubicBezTo>
                  <a:cubicBezTo>
                    <a:pt x="202" y="57"/>
                    <a:pt x="197" y="53"/>
                    <a:pt x="195" y="48"/>
                  </a:cubicBezTo>
                  <a:cubicBezTo>
                    <a:pt x="195" y="47"/>
                    <a:pt x="196" y="46"/>
                    <a:pt x="197" y="45"/>
                  </a:cubicBezTo>
                  <a:cubicBezTo>
                    <a:pt x="197" y="44"/>
                    <a:pt x="197" y="44"/>
                    <a:pt x="197" y="44"/>
                  </a:cubicBezTo>
                  <a:cubicBezTo>
                    <a:pt x="196" y="43"/>
                    <a:pt x="193" y="43"/>
                    <a:pt x="188" y="42"/>
                  </a:cubicBezTo>
                  <a:close/>
                  <a:moveTo>
                    <a:pt x="172" y="45"/>
                  </a:moveTo>
                  <a:cubicBezTo>
                    <a:pt x="177" y="46"/>
                    <a:pt x="179" y="47"/>
                    <a:pt x="179" y="47"/>
                  </a:cubicBezTo>
                  <a:cubicBezTo>
                    <a:pt x="179" y="47"/>
                    <a:pt x="179" y="48"/>
                    <a:pt x="178" y="48"/>
                  </a:cubicBezTo>
                  <a:cubicBezTo>
                    <a:pt x="177" y="48"/>
                    <a:pt x="177" y="49"/>
                    <a:pt x="176" y="50"/>
                  </a:cubicBezTo>
                  <a:cubicBezTo>
                    <a:pt x="175" y="53"/>
                    <a:pt x="173" y="55"/>
                    <a:pt x="172" y="57"/>
                  </a:cubicBezTo>
                  <a:cubicBezTo>
                    <a:pt x="170" y="56"/>
                    <a:pt x="168" y="55"/>
                    <a:pt x="166" y="55"/>
                  </a:cubicBezTo>
                  <a:cubicBezTo>
                    <a:pt x="169" y="51"/>
                    <a:pt x="171" y="48"/>
                    <a:pt x="172" y="45"/>
                  </a:cubicBezTo>
                  <a:close/>
                  <a:moveTo>
                    <a:pt x="212" y="45"/>
                  </a:moveTo>
                  <a:cubicBezTo>
                    <a:pt x="216" y="47"/>
                    <a:pt x="218" y="48"/>
                    <a:pt x="218" y="49"/>
                  </a:cubicBezTo>
                  <a:cubicBezTo>
                    <a:pt x="218" y="49"/>
                    <a:pt x="218" y="49"/>
                    <a:pt x="218" y="49"/>
                  </a:cubicBezTo>
                  <a:cubicBezTo>
                    <a:pt x="217" y="50"/>
                    <a:pt x="216" y="51"/>
                    <a:pt x="216" y="52"/>
                  </a:cubicBezTo>
                  <a:cubicBezTo>
                    <a:pt x="215" y="52"/>
                    <a:pt x="215" y="53"/>
                    <a:pt x="215" y="52"/>
                  </a:cubicBezTo>
                  <a:cubicBezTo>
                    <a:pt x="214" y="55"/>
                    <a:pt x="212" y="57"/>
                    <a:pt x="211" y="58"/>
                  </a:cubicBezTo>
                  <a:cubicBezTo>
                    <a:pt x="210" y="57"/>
                    <a:pt x="208" y="56"/>
                    <a:pt x="206" y="55"/>
                  </a:cubicBezTo>
                  <a:cubicBezTo>
                    <a:pt x="208" y="52"/>
                    <a:pt x="210" y="49"/>
                    <a:pt x="212" y="45"/>
                  </a:cubicBezTo>
                  <a:close/>
                  <a:moveTo>
                    <a:pt x="275" y="12"/>
                  </a:moveTo>
                  <a:cubicBezTo>
                    <a:pt x="276" y="11"/>
                    <a:pt x="278" y="9"/>
                    <a:pt x="280" y="5"/>
                  </a:cubicBezTo>
                  <a:cubicBezTo>
                    <a:pt x="280" y="5"/>
                    <a:pt x="281" y="4"/>
                    <a:pt x="281" y="4"/>
                  </a:cubicBezTo>
                  <a:cubicBezTo>
                    <a:pt x="282" y="3"/>
                    <a:pt x="282" y="3"/>
                    <a:pt x="282" y="3"/>
                  </a:cubicBezTo>
                  <a:cubicBezTo>
                    <a:pt x="281" y="2"/>
                    <a:pt x="278" y="1"/>
                    <a:pt x="274" y="0"/>
                  </a:cubicBezTo>
                  <a:cubicBezTo>
                    <a:pt x="271" y="11"/>
                    <a:pt x="265" y="20"/>
                    <a:pt x="259" y="26"/>
                  </a:cubicBezTo>
                  <a:cubicBezTo>
                    <a:pt x="262" y="26"/>
                    <a:pt x="264" y="27"/>
                    <a:pt x="266" y="29"/>
                  </a:cubicBezTo>
                  <a:cubicBezTo>
                    <a:pt x="267" y="28"/>
                    <a:pt x="269" y="24"/>
                    <a:pt x="273" y="18"/>
                  </a:cubicBezTo>
                  <a:cubicBezTo>
                    <a:pt x="298" y="18"/>
                    <a:pt x="298" y="18"/>
                    <a:pt x="298" y="18"/>
                  </a:cubicBezTo>
                  <a:cubicBezTo>
                    <a:pt x="304" y="18"/>
                    <a:pt x="308" y="18"/>
                    <a:pt x="308" y="18"/>
                  </a:cubicBezTo>
                  <a:cubicBezTo>
                    <a:pt x="308" y="12"/>
                    <a:pt x="308" y="12"/>
                    <a:pt x="308" y="12"/>
                  </a:cubicBezTo>
                  <a:cubicBezTo>
                    <a:pt x="308" y="12"/>
                    <a:pt x="307" y="12"/>
                    <a:pt x="305" y="12"/>
                  </a:cubicBezTo>
                  <a:cubicBezTo>
                    <a:pt x="304" y="12"/>
                    <a:pt x="301" y="12"/>
                    <a:pt x="297" y="12"/>
                  </a:cubicBezTo>
                  <a:cubicBezTo>
                    <a:pt x="275" y="12"/>
                    <a:pt x="275" y="12"/>
                    <a:pt x="275" y="12"/>
                  </a:cubicBezTo>
                  <a:close/>
                  <a:moveTo>
                    <a:pt x="255" y="18"/>
                  </a:moveTo>
                  <a:cubicBezTo>
                    <a:pt x="255" y="56"/>
                    <a:pt x="255" y="56"/>
                    <a:pt x="255" y="56"/>
                  </a:cubicBezTo>
                  <a:cubicBezTo>
                    <a:pt x="255" y="65"/>
                    <a:pt x="255" y="70"/>
                    <a:pt x="256" y="71"/>
                  </a:cubicBezTo>
                  <a:cubicBezTo>
                    <a:pt x="248" y="71"/>
                    <a:pt x="248" y="71"/>
                    <a:pt x="248" y="71"/>
                  </a:cubicBezTo>
                  <a:cubicBezTo>
                    <a:pt x="248" y="69"/>
                    <a:pt x="249" y="64"/>
                    <a:pt x="249" y="56"/>
                  </a:cubicBezTo>
                  <a:cubicBezTo>
                    <a:pt x="249" y="28"/>
                    <a:pt x="249" y="28"/>
                    <a:pt x="249" y="28"/>
                  </a:cubicBezTo>
                  <a:cubicBezTo>
                    <a:pt x="247" y="31"/>
                    <a:pt x="245" y="34"/>
                    <a:pt x="242" y="39"/>
                  </a:cubicBezTo>
                  <a:cubicBezTo>
                    <a:pt x="242" y="38"/>
                    <a:pt x="240" y="36"/>
                    <a:pt x="239" y="35"/>
                  </a:cubicBezTo>
                  <a:cubicBezTo>
                    <a:pt x="238" y="34"/>
                    <a:pt x="238" y="34"/>
                    <a:pt x="237" y="34"/>
                  </a:cubicBezTo>
                  <a:cubicBezTo>
                    <a:pt x="246" y="25"/>
                    <a:pt x="251" y="14"/>
                    <a:pt x="254" y="0"/>
                  </a:cubicBezTo>
                  <a:cubicBezTo>
                    <a:pt x="260" y="2"/>
                    <a:pt x="263" y="3"/>
                    <a:pt x="263" y="4"/>
                  </a:cubicBezTo>
                  <a:cubicBezTo>
                    <a:pt x="263" y="4"/>
                    <a:pt x="263" y="4"/>
                    <a:pt x="262" y="5"/>
                  </a:cubicBezTo>
                  <a:cubicBezTo>
                    <a:pt x="261" y="6"/>
                    <a:pt x="261" y="6"/>
                    <a:pt x="260" y="7"/>
                  </a:cubicBezTo>
                  <a:cubicBezTo>
                    <a:pt x="258" y="12"/>
                    <a:pt x="256" y="16"/>
                    <a:pt x="255" y="18"/>
                  </a:cubicBezTo>
                  <a:close/>
                  <a:moveTo>
                    <a:pt x="285" y="32"/>
                  </a:moveTo>
                  <a:cubicBezTo>
                    <a:pt x="291" y="32"/>
                    <a:pt x="291" y="32"/>
                    <a:pt x="291" y="32"/>
                  </a:cubicBezTo>
                  <a:cubicBezTo>
                    <a:pt x="295" y="32"/>
                    <a:pt x="298" y="32"/>
                    <a:pt x="300" y="31"/>
                  </a:cubicBezTo>
                  <a:cubicBezTo>
                    <a:pt x="302" y="31"/>
                    <a:pt x="303" y="31"/>
                    <a:pt x="304" y="31"/>
                  </a:cubicBezTo>
                  <a:cubicBezTo>
                    <a:pt x="304" y="33"/>
                    <a:pt x="304" y="37"/>
                    <a:pt x="303" y="43"/>
                  </a:cubicBezTo>
                  <a:cubicBezTo>
                    <a:pt x="302" y="55"/>
                    <a:pt x="301" y="62"/>
                    <a:pt x="300" y="64"/>
                  </a:cubicBezTo>
                  <a:cubicBezTo>
                    <a:pt x="299" y="67"/>
                    <a:pt x="295" y="69"/>
                    <a:pt x="288" y="70"/>
                  </a:cubicBezTo>
                  <a:cubicBezTo>
                    <a:pt x="288" y="66"/>
                    <a:pt x="286" y="64"/>
                    <a:pt x="284" y="62"/>
                  </a:cubicBezTo>
                  <a:cubicBezTo>
                    <a:pt x="289" y="63"/>
                    <a:pt x="293" y="62"/>
                    <a:pt x="294" y="61"/>
                  </a:cubicBezTo>
                  <a:cubicBezTo>
                    <a:pt x="295" y="58"/>
                    <a:pt x="296" y="50"/>
                    <a:pt x="297" y="37"/>
                  </a:cubicBezTo>
                  <a:cubicBezTo>
                    <a:pt x="285" y="37"/>
                    <a:pt x="285" y="37"/>
                    <a:pt x="285" y="37"/>
                  </a:cubicBezTo>
                  <a:cubicBezTo>
                    <a:pt x="283" y="52"/>
                    <a:pt x="276" y="63"/>
                    <a:pt x="264" y="71"/>
                  </a:cubicBezTo>
                  <a:cubicBezTo>
                    <a:pt x="263" y="68"/>
                    <a:pt x="260" y="67"/>
                    <a:pt x="257" y="65"/>
                  </a:cubicBezTo>
                  <a:cubicBezTo>
                    <a:pt x="269" y="61"/>
                    <a:pt x="277" y="52"/>
                    <a:pt x="279" y="37"/>
                  </a:cubicBezTo>
                  <a:cubicBezTo>
                    <a:pt x="274" y="37"/>
                    <a:pt x="274" y="37"/>
                    <a:pt x="274" y="37"/>
                  </a:cubicBezTo>
                  <a:cubicBezTo>
                    <a:pt x="270" y="37"/>
                    <a:pt x="267" y="37"/>
                    <a:pt x="266" y="37"/>
                  </a:cubicBezTo>
                  <a:cubicBezTo>
                    <a:pt x="264" y="37"/>
                    <a:pt x="263" y="38"/>
                    <a:pt x="262" y="38"/>
                  </a:cubicBezTo>
                  <a:cubicBezTo>
                    <a:pt x="262" y="31"/>
                    <a:pt x="262" y="31"/>
                    <a:pt x="262" y="31"/>
                  </a:cubicBezTo>
                  <a:cubicBezTo>
                    <a:pt x="263" y="31"/>
                    <a:pt x="264" y="32"/>
                    <a:pt x="266" y="32"/>
                  </a:cubicBezTo>
                  <a:cubicBezTo>
                    <a:pt x="267" y="32"/>
                    <a:pt x="270" y="32"/>
                    <a:pt x="274" y="32"/>
                  </a:cubicBezTo>
                  <a:cubicBezTo>
                    <a:pt x="279" y="32"/>
                    <a:pt x="279" y="32"/>
                    <a:pt x="279" y="32"/>
                  </a:cubicBezTo>
                  <a:cubicBezTo>
                    <a:pt x="279" y="26"/>
                    <a:pt x="279" y="23"/>
                    <a:pt x="279" y="21"/>
                  </a:cubicBezTo>
                  <a:cubicBezTo>
                    <a:pt x="284" y="21"/>
                    <a:pt x="287" y="21"/>
                    <a:pt x="287" y="22"/>
                  </a:cubicBezTo>
                  <a:cubicBezTo>
                    <a:pt x="287" y="22"/>
                    <a:pt x="287" y="22"/>
                    <a:pt x="287" y="22"/>
                  </a:cubicBezTo>
                  <a:cubicBezTo>
                    <a:pt x="286" y="23"/>
                    <a:pt x="286" y="24"/>
                    <a:pt x="286" y="25"/>
                  </a:cubicBezTo>
                  <a:cubicBezTo>
                    <a:pt x="285" y="26"/>
                    <a:pt x="285" y="28"/>
                    <a:pt x="285" y="3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62"/>
            <p:cNvSpPr>
              <a:spLocks noEditPoints="1"/>
            </p:cNvSpPr>
            <p:nvPr/>
          </p:nvSpPr>
          <p:spPr bwMode="auto">
            <a:xfrm>
              <a:off x="171" y="2256"/>
              <a:ext cx="1281" cy="1142"/>
            </a:xfrm>
            <a:custGeom>
              <a:avLst/>
              <a:gdLst>
                <a:gd name="T0" fmla="*/ 83 w 1281"/>
                <a:gd name="T1" fmla="*/ 1142 h 1142"/>
                <a:gd name="T2" fmla="*/ 1201 w 1281"/>
                <a:gd name="T3" fmla="*/ 1142 h 1142"/>
                <a:gd name="T4" fmla="*/ 1209 w 1281"/>
                <a:gd name="T5" fmla="*/ 1142 h 1142"/>
                <a:gd name="T6" fmla="*/ 1217 w 1281"/>
                <a:gd name="T7" fmla="*/ 1140 h 1142"/>
                <a:gd name="T8" fmla="*/ 1225 w 1281"/>
                <a:gd name="T9" fmla="*/ 1140 h 1142"/>
                <a:gd name="T10" fmla="*/ 1233 w 1281"/>
                <a:gd name="T11" fmla="*/ 1137 h 1142"/>
                <a:gd name="T12" fmla="*/ 1241 w 1281"/>
                <a:gd name="T13" fmla="*/ 1132 h 1142"/>
                <a:gd name="T14" fmla="*/ 1246 w 1281"/>
                <a:gd name="T15" fmla="*/ 1129 h 1142"/>
                <a:gd name="T16" fmla="*/ 1252 w 1281"/>
                <a:gd name="T17" fmla="*/ 1124 h 1142"/>
                <a:gd name="T18" fmla="*/ 1257 w 1281"/>
                <a:gd name="T19" fmla="*/ 1121 h 1142"/>
                <a:gd name="T20" fmla="*/ 1262 w 1281"/>
                <a:gd name="T21" fmla="*/ 1116 h 1142"/>
                <a:gd name="T22" fmla="*/ 1265 w 1281"/>
                <a:gd name="T23" fmla="*/ 1110 h 1142"/>
                <a:gd name="T24" fmla="*/ 1273 w 1281"/>
                <a:gd name="T25" fmla="*/ 1097 h 1142"/>
                <a:gd name="T26" fmla="*/ 1276 w 1281"/>
                <a:gd name="T27" fmla="*/ 1089 h 1142"/>
                <a:gd name="T28" fmla="*/ 1278 w 1281"/>
                <a:gd name="T29" fmla="*/ 1078 h 1142"/>
                <a:gd name="T30" fmla="*/ 1281 w 1281"/>
                <a:gd name="T31" fmla="*/ 1070 h 1142"/>
                <a:gd name="T32" fmla="*/ 1281 w 1281"/>
                <a:gd name="T33" fmla="*/ 1065 h 1142"/>
                <a:gd name="T34" fmla="*/ 1281 w 1281"/>
                <a:gd name="T35" fmla="*/ 1054 h 1142"/>
                <a:gd name="T36" fmla="*/ 1278 w 1281"/>
                <a:gd name="T37" fmla="*/ 1046 h 1142"/>
                <a:gd name="T38" fmla="*/ 1276 w 1281"/>
                <a:gd name="T39" fmla="*/ 1035 h 1142"/>
                <a:gd name="T40" fmla="*/ 1268 w 1281"/>
                <a:gd name="T41" fmla="*/ 1016 h 1142"/>
                <a:gd name="T42" fmla="*/ 1246 w 1281"/>
                <a:gd name="T43" fmla="*/ 979 h 1142"/>
                <a:gd name="T44" fmla="*/ 716 w 1281"/>
                <a:gd name="T45" fmla="*/ 38 h 1142"/>
                <a:gd name="T46" fmla="*/ 699 w 1281"/>
                <a:gd name="T47" fmla="*/ 22 h 1142"/>
                <a:gd name="T48" fmla="*/ 694 w 1281"/>
                <a:gd name="T49" fmla="*/ 16 h 1142"/>
                <a:gd name="T50" fmla="*/ 689 w 1281"/>
                <a:gd name="T51" fmla="*/ 11 h 1142"/>
                <a:gd name="T52" fmla="*/ 681 w 1281"/>
                <a:gd name="T53" fmla="*/ 8 h 1142"/>
                <a:gd name="T54" fmla="*/ 675 w 1281"/>
                <a:gd name="T55" fmla="*/ 6 h 1142"/>
                <a:gd name="T56" fmla="*/ 670 w 1281"/>
                <a:gd name="T57" fmla="*/ 3 h 1142"/>
                <a:gd name="T58" fmla="*/ 665 w 1281"/>
                <a:gd name="T59" fmla="*/ 0 h 1142"/>
                <a:gd name="T60" fmla="*/ 659 w 1281"/>
                <a:gd name="T61" fmla="*/ 0 h 1142"/>
                <a:gd name="T62" fmla="*/ 657 w 1281"/>
                <a:gd name="T63" fmla="*/ 0 h 1142"/>
                <a:gd name="T64" fmla="*/ 654 w 1281"/>
                <a:gd name="T65" fmla="*/ 0 h 1142"/>
                <a:gd name="T66" fmla="*/ 649 w 1281"/>
                <a:gd name="T67" fmla="*/ 0 h 1142"/>
                <a:gd name="T68" fmla="*/ 641 w 1281"/>
                <a:gd name="T69" fmla="*/ 3 h 1142"/>
                <a:gd name="T70" fmla="*/ 632 w 1281"/>
                <a:gd name="T71" fmla="*/ 6 h 1142"/>
                <a:gd name="T72" fmla="*/ 624 w 1281"/>
                <a:gd name="T73" fmla="*/ 8 h 1142"/>
                <a:gd name="T74" fmla="*/ 616 w 1281"/>
                <a:gd name="T75" fmla="*/ 16 h 1142"/>
                <a:gd name="T76" fmla="*/ 611 w 1281"/>
                <a:gd name="T77" fmla="*/ 19 h 1142"/>
                <a:gd name="T78" fmla="*/ 5 w 1281"/>
                <a:gd name="T79" fmla="*/ 1035 h 1142"/>
                <a:gd name="T80" fmla="*/ 0 w 1281"/>
                <a:gd name="T81" fmla="*/ 1062 h 1142"/>
                <a:gd name="T82" fmla="*/ 0 w 1281"/>
                <a:gd name="T83" fmla="*/ 1073 h 1142"/>
                <a:gd name="T84" fmla="*/ 3 w 1281"/>
                <a:gd name="T85" fmla="*/ 1083 h 1142"/>
                <a:gd name="T86" fmla="*/ 8 w 1281"/>
                <a:gd name="T87" fmla="*/ 1091 h 1142"/>
                <a:gd name="T88" fmla="*/ 8 w 1281"/>
                <a:gd name="T89" fmla="*/ 1097 h 1142"/>
                <a:gd name="T90" fmla="*/ 13 w 1281"/>
                <a:gd name="T91" fmla="*/ 1102 h 1142"/>
                <a:gd name="T92" fmla="*/ 16 w 1281"/>
                <a:gd name="T93" fmla="*/ 1108 h 1142"/>
                <a:gd name="T94" fmla="*/ 21 w 1281"/>
                <a:gd name="T95" fmla="*/ 1113 h 1142"/>
                <a:gd name="T96" fmla="*/ 27 w 1281"/>
                <a:gd name="T97" fmla="*/ 1118 h 1142"/>
                <a:gd name="T98" fmla="*/ 29 w 1281"/>
                <a:gd name="T99" fmla="*/ 1121 h 1142"/>
                <a:gd name="T100" fmla="*/ 37 w 1281"/>
                <a:gd name="T101" fmla="*/ 1126 h 1142"/>
                <a:gd name="T102" fmla="*/ 45 w 1281"/>
                <a:gd name="T103" fmla="*/ 1129 h 1142"/>
                <a:gd name="T104" fmla="*/ 56 w 1281"/>
                <a:gd name="T105" fmla="*/ 1134 h 1142"/>
                <a:gd name="T106" fmla="*/ 83 w 1281"/>
                <a:gd name="T107" fmla="*/ 1142 h 1142"/>
                <a:gd name="T108" fmla="*/ 83 w 1281"/>
                <a:gd name="T109" fmla="*/ 1142 h 1142"/>
                <a:gd name="T110" fmla="*/ 182 w 1281"/>
                <a:gd name="T111" fmla="*/ 998 h 1142"/>
                <a:gd name="T112" fmla="*/ 651 w 1281"/>
                <a:gd name="T113" fmla="*/ 193 h 1142"/>
                <a:gd name="T114" fmla="*/ 1115 w 1281"/>
                <a:gd name="T115" fmla="*/ 998 h 1142"/>
                <a:gd name="T116" fmla="*/ 182 w 1281"/>
                <a:gd name="T117" fmla="*/ 998 h 1142"/>
                <a:gd name="T118" fmla="*/ 182 w 1281"/>
                <a:gd name="T119" fmla="*/ 998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142">
                  <a:moveTo>
                    <a:pt x="83" y="1142"/>
                  </a:moveTo>
                  <a:lnTo>
                    <a:pt x="1201" y="1142"/>
                  </a:lnTo>
                  <a:lnTo>
                    <a:pt x="1209" y="1142"/>
                  </a:lnTo>
                  <a:lnTo>
                    <a:pt x="1217" y="1140"/>
                  </a:lnTo>
                  <a:lnTo>
                    <a:pt x="1225" y="1140"/>
                  </a:lnTo>
                  <a:lnTo>
                    <a:pt x="1233" y="1137"/>
                  </a:lnTo>
                  <a:lnTo>
                    <a:pt x="1241" y="1132"/>
                  </a:lnTo>
                  <a:lnTo>
                    <a:pt x="1246" y="1129"/>
                  </a:lnTo>
                  <a:lnTo>
                    <a:pt x="1252" y="1124"/>
                  </a:lnTo>
                  <a:lnTo>
                    <a:pt x="1257" y="1121"/>
                  </a:lnTo>
                  <a:lnTo>
                    <a:pt x="1262" y="1116"/>
                  </a:lnTo>
                  <a:lnTo>
                    <a:pt x="1265" y="1110"/>
                  </a:lnTo>
                  <a:lnTo>
                    <a:pt x="1273" y="1097"/>
                  </a:lnTo>
                  <a:lnTo>
                    <a:pt x="1276" y="1089"/>
                  </a:lnTo>
                  <a:lnTo>
                    <a:pt x="1278" y="1078"/>
                  </a:lnTo>
                  <a:lnTo>
                    <a:pt x="1281" y="1070"/>
                  </a:lnTo>
                  <a:lnTo>
                    <a:pt x="1281" y="1065"/>
                  </a:lnTo>
                  <a:lnTo>
                    <a:pt x="1281" y="1054"/>
                  </a:lnTo>
                  <a:lnTo>
                    <a:pt x="1278" y="1046"/>
                  </a:lnTo>
                  <a:lnTo>
                    <a:pt x="1276" y="1035"/>
                  </a:lnTo>
                  <a:lnTo>
                    <a:pt x="1268" y="1016"/>
                  </a:lnTo>
                  <a:lnTo>
                    <a:pt x="1246" y="979"/>
                  </a:lnTo>
                  <a:lnTo>
                    <a:pt x="716" y="38"/>
                  </a:lnTo>
                  <a:lnTo>
                    <a:pt x="699" y="22"/>
                  </a:lnTo>
                  <a:lnTo>
                    <a:pt x="694" y="16"/>
                  </a:lnTo>
                  <a:lnTo>
                    <a:pt x="689" y="11"/>
                  </a:lnTo>
                  <a:lnTo>
                    <a:pt x="681" y="8"/>
                  </a:lnTo>
                  <a:lnTo>
                    <a:pt x="675" y="6"/>
                  </a:lnTo>
                  <a:lnTo>
                    <a:pt x="670" y="3"/>
                  </a:lnTo>
                  <a:lnTo>
                    <a:pt x="665" y="0"/>
                  </a:lnTo>
                  <a:lnTo>
                    <a:pt x="659" y="0"/>
                  </a:lnTo>
                  <a:lnTo>
                    <a:pt x="657" y="0"/>
                  </a:lnTo>
                  <a:lnTo>
                    <a:pt x="654" y="0"/>
                  </a:lnTo>
                  <a:lnTo>
                    <a:pt x="649" y="0"/>
                  </a:lnTo>
                  <a:lnTo>
                    <a:pt x="641" y="3"/>
                  </a:lnTo>
                  <a:lnTo>
                    <a:pt x="632" y="6"/>
                  </a:lnTo>
                  <a:lnTo>
                    <a:pt x="624" y="8"/>
                  </a:lnTo>
                  <a:lnTo>
                    <a:pt x="616" y="16"/>
                  </a:lnTo>
                  <a:lnTo>
                    <a:pt x="611" y="19"/>
                  </a:lnTo>
                  <a:lnTo>
                    <a:pt x="5" y="1035"/>
                  </a:lnTo>
                  <a:lnTo>
                    <a:pt x="0" y="1062"/>
                  </a:lnTo>
                  <a:lnTo>
                    <a:pt x="0" y="1073"/>
                  </a:lnTo>
                  <a:lnTo>
                    <a:pt x="3" y="1083"/>
                  </a:lnTo>
                  <a:lnTo>
                    <a:pt x="8" y="1091"/>
                  </a:lnTo>
                  <a:lnTo>
                    <a:pt x="8" y="1097"/>
                  </a:lnTo>
                  <a:lnTo>
                    <a:pt x="13" y="1102"/>
                  </a:lnTo>
                  <a:lnTo>
                    <a:pt x="16" y="1108"/>
                  </a:lnTo>
                  <a:lnTo>
                    <a:pt x="21" y="1113"/>
                  </a:lnTo>
                  <a:lnTo>
                    <a:pt x="27" y="1118"/>
                  </a:lnTo>
                  <a:lnTo>
                    <a:pt x="29" y="1121"/>
                  </a:lnTo>
                  <a:lnTo>
                    <a:pt x="37" y="1126"/>
                  </a:lnTo>
                  <a:lnTo>
                    <a:pt x="45" y="1129"/>
                  </a:lnTo>
                  <a:lnTo>
                    <a:pt x="56" y="1134"/>
                  </a:lnTo>
                  <a:lnTo>
                    <a:pt x="83" y="1142"/>
                  </a:lnTo>
                  <a:lnTo>
                    <a:pt x="83" y="1142"/>
                  </a:lnTo>
                  <a:close/>
                  <a:moveTo>
                    <a:pt x="182" y="998"/>
                  </a:moveTo>
                  <a:lnTo>
                    <a:pt x="651" y="193"/>
                  </a:lnTo>
                  <a:lnTo>
                    <a:pt x="1115" y="998"/>
                  </a:lnTo>
                  <a:lnTo>
                    <a:pt x="182" y="998"/>
                  </a:lnTo>
                  <a:lnTo>
                    <a:pt x="182" y="99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63"/>
            <p:cNvSpPr>
              <a:spLocks noEditPoints="1"/>
            </p:cNvSpPr>
            <p:nvPr/>
          </p:nvSpPr>
          <p:spPr bwMode="auto">
            <a:xfrm>
              <a:off x="514" y="2701"/>
              <a:ext cx="563" cy="537"/>
            </a:xfrm>
            <a:custGeom>
              <a:avLst/>
              <a:gdLst>
                <a:gd name="T0" fmla="*/ 209 w 563"/>
                <a:gd name="T1" fmla="*/ 322 h 537"/>
                <a:gd name="T2" fmla="*/ 217 w 563"/>
                <a:gd name="T3" fmla="*/ 309 h 537"/>
                <a:gd name="T4" fmla="*/ 212 w 563"/>
                <a:gd name="T5" fmla="*/ 282 h 537"/>
                <a:gd name="T6" fmla="*/ 201 w 563"/>
                <a:gd name="T7" fmla="*/ 309 h 537"/>
                <a:gd name="T8" fmla="*/ 209 w 563"/>
                <a:gd name="T9" fmla="*/ 322 h 537"/>
                <a:gd name="T10" fmla="*/ 520 w 563"/>
                <a:gd name="T11" fmla="*/ 159 h 537"/>
                <a:gd name="T12" fmla="*/ 386 w 563"/>
                <a:gd name="T13" fmla="*/ 207 h 537"/>
                <a:gd name="T14" fmla="*/ 429 w 563"/>
                <a:gd name="T15" fmla="*/ 193 h 537"/>
                <a:gd name="T16" fmla="*/ 496 w 563"/>
                <a:gd name="T17" fmla="*/ 116 h 537"/>
                <a:gd name="T18" fmla="*/ 161 w 563"/>
                <a:gd name="T19" fmla="*/ 220 h 537"/>
                <a:gd name="T20" fmla="*/ 161 w 563"/>
                <a:gd name="T21" fmla="*/ 247 h 537"/>
                <a:gd name="T22" fmla="*/ 166 w 563"/>
                <a:gd name="T23" fmla="*/ 250 h 537"/>
                <a:gd name="T24" fmla="*/ 169 w 563"/>
                <a:gd name="T25" fmla="*/ 250 h 537"/>
                <a:gd name="T26" fmla="*/ 172 w 563"/>
                <a:gd name="T27" fmla="*/ 242 h 537"/>
                <a:gd name="T28" fmla="*/ 252 w 563"/>
                <a:gd name="T29" fmla="*/ 239 h 537"/>
                <a:gd name="T30" fmla="*/ 233 w 563"/>
                <a:gd name="T31" fmla="*/ 260 h 537"/>
                <a:gd name="T32" fmla="*/ 236 w 563"/>
                <a:gd name="T33" fmla="*/ 282 h 537"/>
                <a:gd name="T34" fmla="*/ 241 w 563"/>
                <a:gd name="T35" fmla="*/ 285 h 537"/>
                <a:gd name="T36" fmla="*/ 244 w 563"/>
                <a:gd name="T37" fmla="*/ 282 h 537"/>
                <a:gd name="T38" fmla="*/ 252 w 563"/>
                <a:gd name="T39" fmla="*/ 239 h 537"/>
                <a:gd name="T40" fmla="*/ 225 w 563"/>
                <a:gd name="T41" fmla="*/ 204 h 537"/>
                <a:gd name="T42" fmla="*/ 220 w 563"/>
                <a:gd name="T43" fmla="*/ 223 h 537"/>
                <a:gd name="T44" fmla="*/ 222 w 563"/>
                <a:gd name="T45" fmla="*/ 228 h 537"/>
                <a:gd name="T46" fmla="*/ 228 w 563"/>
                <a:gd name="T47" fmla="*/ 231 h 537"/>
                <a:gd name="T48" fmla="*/ 241 w 563"/>
                <a:gd name="T49" fmla="*/ 212 h 537"/>
                <a:gd name="T50" fmla="*/ 268 w 563"/>
                <a:gd name="T51" fmla="*/ 185 h 537"/>
                <a:gd name="T52" fmla="*/ 316 w 563"/>
                <a:gd name="T53" fmla="*/ 217 h 537"/>
                <a:gd name="T54" fmla="*/ 367 w 563"/>
                <a:gd name="T55" fmla="*/ 140 h 537"/>
                <a:gd name="T56" fmla="*/ 391 w 563"/>
                <a:gd name="T57" fmla="*/ 121 h 537"/>
                <a:gd name="T58" fmla="*/ 410 w 563"/>
                <a:gd name="T59" fmla="*/ 126 h 537"/>
                <a:gd name="T60" fmla="*/ 418 w 563"/>
                <a:gd name="T61" fmla="*/ 153 h 537"/>
                <a:gd name="T62" fmla="*/ 405 w 563"/>
                <a:gd name="T63" fmla="*/ 169 h 537"/>
                <a:gd name="T64" fmla="*/ 359 w 563"/>
                <a:gd name="T65" fmla="*/ 185 h 537"/>
                <a:gd name="T66" fmla="*/ 415 w 563"/>
                <a:gd name="T67" fmla="*/ 193 h 537"/>
                <a:gd name="T68" fmla="*/ 445 w 563"/>
                <a:gd name="T69" fmla="*/ 167 h 537"/>
                <a:gd name="T70" fmla="*/ 437 w 563"/>
                <a:gd name="T71" fmla="*/ 113 h 537"/>
                <a:gd name="T72" fmla="*/ 391 w 563"/>
                <a:gd name="T73" fmla="*/ 91 h 537"/>
                <a:gd name="T74" fmla="*/ 284 w 563"/>
                <a:gd name="T75" fmla="*/ 191 h 537"/>
                <a:gd name="T76" fmla="*/ 340 w 563"/>
                <a:gd name="T77" fmla="*/ 164 h 537"/>
                <a:gd name="T78" fmla="*/ 255 w 563"/>
                <a:gd name="T79" fmla="*/ 164 h 537"/>
                <a:gd name="T80" fmla="*/ 236 w 563"/>
                <a:gd name="T81" fmla="*/ 175 h 537"/>
                <a:gd name="T82" fmla="*/ 225 w 563"/>
                <a:gd name="T83" fmla="*/ 191 h 537"/>
                <a:gd name="T84" fmla="*/ 214 w 563"/>
                <a:gd name="T85" fmla="*/ 180 h 537"/>
                <a:gd name="T86" fmla="*/ 220 w 563"/>
                <a:gd name="T87" fmla="*/ 169 h 537"/>
                <a:gd name="T88" fmla="*/ 257 w 563"/>
                <a:gd name="T89" fmla="*/ 159 h 537"/>
                <a:gd name="T90" fmla="*/ 450 w 563"/>
                <a:gd name="T91" fmla="*/ 148 h 537"/>
                <a:gd name="T92" fmla="*/ 450 w 563"/>
                <a:gd name="T93" fmla="*/ 148 h 537"/>
                <a:gd name="T94" fmla="*/ 394 w 563"/>
                <a:gd name="T95" fmla="*/ 86 h 537"/>
                <a:gd name="T96" fmla="*/ 212 w 563"/>
                <a:gd name="T97" fmla="*/ 394 h 537"/>
                <a:gd name="T98" fmla="*/ 201 w 563"/>
                <a:gd name="T99" fmla="*/ 378 h 537"/>
                <a:gd name="T100" fmla="*/ 16 w 563"/>
                <a:gd name="T101" fmla="*/ 376 h 537"/>
                <a:gd name="T102" fmla="*/ 0 w 563"/>
                <a:gd name="T103" fmla="*/ 392 h 537"/>
                <a:gd name="T104" fmla="*/ 166 w 563"/>
                <a:gd name="T105" fmla="*/ 537 h 537"/>
                <a:gd name="T106" fmla="*/ 169 w 563"/>
                <a:gd name="T107" fmla="*/ 429 h 537"/>
                <a:gd name="T108" fmla="*/ 172 w 563"/>
                <a:gd name="T109" fmla="*/ 427 h 537"/>
                <a:gd name="T110" fmla="*/ 174 w 563"/>
                <a:gd name="T111" fmla="*/ 432 h 537"/>
                <a:gd name="T112" fmla="*/ 113 w 563"/>
                <a:gd name="T113" fmla="*/ 346 h 537"/>
                <a:gd name="T114" fmla="*/ 137 w 563"/>
                <a:gd name="T115" fmla="*/ 330 h 537"/>
                <a:gd name="T116" fmla="*/ 139 w 563"/>
                <a:gd name="T117" fmla="*/ 293 h 537"/>
                <a:gd name="T118" fmla="*/ 105 w 563"/>
                <a:gd name="T119" fmla="*/ 268 h 537"/>
                <a:gd name="T120" fmla="*/ 62 w 563"/>
                <a:gd name="T121" fmla="*/ 287 h 537"/>
                <a:gd name="T122" fmla="*/ 62 w 563"/>
                <a:gd name="T123" fmla="*/ 32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537">
                  <a:moveTo>
                    <a:pt x="547" y="201"/>
                  </a:moveTo>
                  <a:lnTo>
                    <a:pt x="499" y="244"/>
                  </a:lnTo>
                  <a:lnTo>
                    <a:pt x="429" y="303"/>
                  </a:lnTo>
                  <a:lnTo>
                    <a:pt x="461" y="325"/>
                  </a:lnTo>
                  <a:lnTo>
                    <a:pt x="563" y="234"/>
                  </a:lnTo>
                  <a:lnTo>
                    <a:pt x="547" y="201"/>
                  </a:lnTo>
                  <a:lnTo>
                    <a:pt x="547" y="201"/>
                  </a:lnTo>
                  <a:close/>
                  <a:moveTo>
                    <a:pt x="209" y="322"/>
                  </a:moveTo>
                  <a:lnTo>
                    <a:pt x="214" y="317"/>
                  </a:lnTo>
                  <a:lnTo>
                    <a:pt x="214" y="314"/>
                  </a:lnTo>
                  <a:lnTo>
                    <a:pt x="217" y="311"/>
                  </a:lnTo>
                  <a:lnTo>
                    <a:pt x="217" y="311"/>
                  </a:lnTo>
                  <a:lnTo>
                    <a:pt x="217" y="311"/>
                  </a:lnTo>
                  <a:lnTo>
                    <a:pt x="217" y="309"/>
                  </a:lnTo>
                  <a:lnTo>
                    <a:pt x="217" y="309"/>
                  </a:lnTo>
                  <a:lnTo>
                    <a:pt x="217" y="309"/>
                  </a:lnTo>
                  <a:lnTo>
                    <a:pt x="217" y="306"/>
                  </a:lnTo>
                  <a:lnTo>
                    <a:pt x="214" y="303"/>
                  </a:lnTo>
                  <a:lnTo>
                    <a:pt x="214" y="301"/>
                  </a:lnTo>
                  <a:lnTo>
                    <a:pt x="214" y="298"/>
                  </a:lnTo>
                  <a:lnTo>
                    <a:pt x="217" y="295"/>
                  </a:lnTo>
                  <a:lnTo>
                    <a:pt x="222" y="276"/>
                  </a:lnTo>
                  <a:lnTo>
                    <a:pt x="214" y="279"/>
                  </a:lnTo>
                  <a:lnTo>
                    <a:pt x="212" y="282"/>
                  </a:lnTo>
                  <a:lnTo>
                    <a:pt x="209" y="285"/>
                  </a:lnTo>
                  <a:lnTo>
                    <a:pt x="206" y="287"/>
                  </a:lnTo>
                  <a:lnTo>
                    <a:pt x="206" y="290"/>
                  </a:lnTo>
                  <a:lnTo>
                    <a:pt x="204" y="295"/>
                  </a:lnTo>
                  <a:lnTo>
                    <a:pt x="204" y="298"/>
                  </a:lnTo>
                  <a:lnTo>
                    <a:pt x="201" y="303"/>
                  </a:lnTo>
                  <a:lnTo>
                    <a:pt x="201" y="306"/>
                  </a:lnTo>
                  <a:lnTo>
                    <a:pt x="201" y="309"/>
                  </a:lnTo>
                  <a:lnTo>
                    <a:pt x="201" y="311"/>
                  </a:lnTo>
                  <a:lnTo>
                    <a:pt x="204" y="314"/>
                  </a:lnTo>
                  <a:lnTo>
                    <a:pt x="204" y="317"/>
                  </a:lnTo>
                  <a:lnTo>
                    <a:pt x="204" y="319"/>
                  </a:lnTo>
                  <a:lnTo>
                    <a:pt x="206" y="319"/>
                  </a:lnTo>
                  <a:lnTo>
                    <a:pt x="206" y="322"/>
                  </a:lnTo>
                  <a:lnTo>
                    <a:pt x="206" y="322"/>
                  </a:lnTo>
                  <a:lnTo>
                    <a:pt x="209" y="322"/>
                  </a:lnTo>
                  <a:lnTo>
                    <a:pt x="209" y="322"/>
                  </a:lnTo>
                  <a:close/>
                  <a:moveTo>
                    <a:pt x="523" y="161"/>
                  </a:moveTo>
                  <a:lnTo>
                    <a:pt x="541" y="196"/>
                  </a:lnTo>
                  <a:lnTo>
                    <a:pt x="426" y="298"/>
                  </a:lnTo>
                  <a:lnTo>
                    <a:pt x="389" y="276"/>
                  </a:lnTo>
                  <a:lnTo>
                    <a:pt x="523" y="161"/>
                  </a:lnTo>
                  <a:lnTo>
                    <a:pt x="523" y="161"/>
                  </a:lnTo>
                  <a:close/>
                  <a:moveTo>
                    <a:pt x="520" y="159"/>
                  </a:moveTo>
                  <a:lnTo>
                    <a:pt x="520" y="159"/>
                  </a:lnTo>
                  <a:lnTo>
                    <a:pt x="383" y="268"/>
                  </a:lnTo>
                  <a:lnTo>
                    <a:pt x="346" y="244"/>
                  </a:lnTo>
                  <a:lnTo>
                    <a:pt x="346" y="244"/>
                  </a:lnTo>
                  <a:lnTo>
                    <a:pt x="346" y="242"/>
                  </a:lnTo>
                  <a:lnTo>
                    <a:pt x="351" y="236"/>
                  </a:lnTo>
                  <a:lnTo>
                    <a:pt x="378" y="215"/>
                  </a:lnTo>
                  <a:lnTo>
                    <a:pt x="386" y="207"/>
                  </a:lnTo>
                  <a:lnTo>
                    <a:pt x="389" y="204"/>
                  </a:lnTo>
                  <a:lnTo>
                    <a:pt x="391" y="204"/>
                  </a:lnTo>
                  <a:lnTo>
                    <a:pt x="407" y="204"/>
                  </a:lnTo>
                  <a:lnTo>
                    <a:pt x="410" y="204"/>
                  </a:lnTo>
                  <a:lnTo>
                    <a:pt x="413" y="201"/>
                  </a:lnTo>
                  <a:lnTo>
                    <a:pt x="415" y="201"/>
                  </a:lnTo>
                  <a:lnTo>
                    <a:pt x="421" y="199"/>
                  </a:lnTo>
                  <a:lnTo>
                    <a:pt x="429" y="193"/>
                  </a:lnTo>
                  <a:lnTo>
                    <a:pt x="432" y="191"/>
                  </a:lnTo>
                  <a:lnTo>
                    <a:pt x="437" y="185"/>
                  </a:lnTo>
                  <a:lnTo>
                    <a:pt x="442" y="183"/>
                  </a:lnTo>
                  <a:lnTo>
                    <a:pt x="448" y="177"/>
                  </a:lnTo>
                  <a:lnTo>
                    <a:pt x="450" y="172"/>
                  </a:lnTo>
                  <a:lnTo>
                    <a:pt x="450" y="169"/>
                  </a:lnTo>
                  <a:lnTo>
                    <a:pt x="456" y="153"/>
                  </a:lnTo>
                  <a:lnTo>
                    <a:pt x="496" y="116"/>
                  </a:lnTo>
                  <a:lnTo>
                    <a:pt x="520" y="159"/>
                  </a:lnTo>
                  <a:lnTo>
                    <a:pt x="520" y="159"/>
                  </a:lnTo>
                  <a:close/>
                  <a:moveTo>
                    <a:pt x="177" y="207"/>
                  </a:moveTo>
                  <a:lnTo>
                    <a:pt x="174" y="209"/>
                  </a:lnTo>
                  <a:lnTo>
                    <a:pt x="169" y="212"/>
                  </a:lnTo>
                  <a:lnTo>
                    <a:pt x="166" y="215"/>
                  </a:lnTo>
                  <a:lnTo>
                    <a:pt x="163" y="217"/>
                  </a:lnTo>
                  <a:lnTo>
                    <a:pt x="161" y="220"/>
                  </a:lnTo>
                  <a:lnTo>
                    <a:pt x="161" y="226"/>
                  </a:lnTo>
                  <a:lnTo>
                    <a:pt x="158" y="231"/>
                  </a:lnTo>
                  <a:lnTo>
                    <a:pt x="158" y="234"/>
                  </a:lnTo>
                  <a:lnTo>
                    <a:pt x="158" y="236"/>
                  </a:lnTo>
                  <a:lnTo>
                    <a:pt x="158" y="239"/>
                  </a:lnTo>
                  <a:lnTo>
                    <a:pt x="158" y="242"/>
                  </a:lnTo>
                  <a:lnTo>
                    <a:pt x="158" y="244"/>
                  </a:lnTo>
                  <a:lnTo>
                    <a:pt x="161" y="247"/>
                  </a:lnTo>
                  <a:lnTo>
                    <a:pt x="161" y="247"/>
                  </a:lnTo>
                  <a:lnTo>
                    <a:pt x="161" y="247"/>
                  </a:lnTo>
                  <a:lnTo>
                    <a:pt x="161" y="250"/>
                  </a:lnTo>
                  <a:lnTo>
                    <a:pt x="163" y="250"/>
                  </a:lnTo>
                  <a:lnTo>
                    <a:pt x="163" y="250"/>
                  </a:lnTo>
                  <a:lnTo>
                    <a:pt x="163" y="250"/>
                  </a:lnTo>
                  <a:lnTo>
                    <a:pt x="163" y="250"/>
                  </a:lnTo>
                  <a:lnTo>
                    <a:pt x="166" y="250"/>
                  </a:lnTo>
                  <a:lnTo>
                    <a:pt x="166" y="250"/>
                  </a:lnTo>
                  <a:lnTo>
                    <a:pt x="166" y="250"/>
                  </a:lnTo>
                  <a:lnTo>
                    <a:pt x="166" y="250"/>
                  </a:lnTo>
                  <a:lnTo>
                    <a:pt x="169" y="250"/>
                  </a:lnTo>
                  <a:lnTo>
                    <a:pt x="169" y="250"/>
                  </a:lnTo>
                  <a:lnTo>
                    <a:pt x="169" y="250"/>
                  </a:lnTo>
                  <a:lnTo>
                    <a:pt x="169" y="250"/>
                  </a:lnTo>
                  <a:lnTo>
                    <a:pt x="169" y="250"/>
                  </a:lnTo>
                  <a:lnTo>
                    <a:pt x="172" y="250"/>
                  </a:lnTo>
                  <a:lnTo>
                    <a:pt x="172" y="247"/>
                  </a:lnTo>
                  <a:lnTo>
                    <a:pt x="172" y="247"/>
                  </a:lnTo>
                  <a:lnTo>
                    <a:pt x="172" y="247"/>
                  </a:lnTo>
                  <a:lnTo>
                    <a:pt x="172" y="247"/>
                  </a:lnTo>
                  <a:lnTo>
                    <a:pt x="172" y="244"/>
                  </a:lnTo>
                  <a:lnTo>
                    <a:pt x="172" y="242"/>
                  </a:lnTo>
                  <a:lnTo>
                    <a:pt x="172" y="242"/>
                  </a:lnTo>
                  <a:lnTo>
                    <a:pt x="174" y="236"/>
                  </a:lnTo>
                  <a:lnTo>
                    <a:pt x="172" y="228"/>
                  </a:lnTo>
                  <a:lnTo>
                    <a:pt x="172" y="226"/>
                  </a:lnTo>
                  <a:lnTo>
                    <a:pt x="172" y="226"/>
                  </a:lnTo>
                  <a:lnTo>
                    <a:pt x="177" y="207"/>
                  </a:lnTo>
                  <a:lnTo>
                    <a:pt x="177" y="207"/>
                  </a:lnTo>
                  <a:lnTo>
                    <a:pt x="177" y="207"/>
                  </a:lnTo>
                  <a:close/>
                  <a:moveTo>
                    <a:pt x="252" y="239"/>
                  </a:moveTo>
                  <a:lnTo>
                    <a:pt x="249" y="242"/>
                  </a:lnTo>
                  <a:lnTo>
                    <a:pt x="247" y="244"/>
                  </a:lnTo>
                  <a:lnTo>
                    <a:pt x="244" y="244"/>
                  </a:lnTo>
                  <a:lnTo>
                    <a:pt x="241" y="247"/>
                  </a:lnTo>
                  <a:lnTo>
                    <a:pt x="239" y="250"/>
                  </a:lnTo>
                  <a:lnTo>
                    <a:pt x="236" y="255"/>
                  </a:lnTo>
                  <a:lnTo>
                    <a:pt x="236" y="258"/>
                  </a:lnTo>
                  <a:lnTo>
                    <a:pt x="233" y="260"/>
                  </a:lnTo>
                  <a:lnTo>
                    <a:pt x="233" y="266"/>
                  </a:lnTo>
                  <a:lnTo>
                    <a:pt x="231" y="268"/>
                  </a:lnTo>
                  <a:lnTo>
                    <a:pt x="231" y="268"/>
                  </a:lnTo>
                  <a:lnTo>
                    <a:pt x="231" y="271"/>
                  </a:lnTo>
                  <a:lnTo>
                    <a:pt x="233" y="274"/>
                  </a:lnTo>
                  <a:lnTo>
                    <a:pt x="233" y="279"/>
                  </a:lnTo>
                  <a:lnTo>
                    <a:pt x="233" y="282"/>
                  </a:lnTo>
                  <a:lnTo>
                    <a:pt x="236" y="282"/>
                  </a:lnTo>
                  <a:lnTo>
                    <a:pt x="236" y="282"/>
                  </a:lnTo>
                  <a:lnTo>
                    <a:pt x="236" y="282"/>
                  </a:lnTo>
                  <a:lnTo>
                    <a:pt x="236" y="285"/>
                  </a:lnTo>
                  <a:lnTo>
                    <a:pt x="236" y="285"/>
                  </a:lnTo>
                  <a:lnTo>
                    <a:pt x="239" y="285"/>
                  </a:lnTo>
                  <a:lnTo>
                    <a:pt x="239" y="285"/>
                  </a:lnTo>
                  <a:lnTo>
                    <a:pt x="239" y="285"/>
                  </a:lnTo>
                  <a:lnTo>
                    <a:pt x="241" y="285"/>
                  </a:lnTo>
                  <a:lnTo>
                    <a:pt x="241" y="285"/>
                  </a:lnTo>
                  <a:lnTo>
                    <a:pt x="241" y="285"/>
                  </a:lnTo>
                  <a:lnTo>
                    <a:pt x="241" y="285"/>
                  </a:lnTo>
                  <a:lnTo>
                    <a:pt x="244" y="285"/>
                  </a:lnTo>
                  <a:lnTo>
                    <a:pt x="244" y="285"/>
                  </a:lnTo>
                  <a:lnTo>
                    <a:pt x="244" y="285"/>
                  </a:lnTo>
                  <a:lnTo>
                    <a:pt x="244" y="285"/>
                  </a:lnTo>
                  <a:lnTo>
                    <a:pt x="244" y="282"/>
                  </a:lnTo>
                  <a:lnTo>
                    <a:pt x="244" y="282"/>
                  </a:lnTo>
                  <a:lnTo>
                    <a:pt x="247" y="282"/>
                  </a:lnTo>
                  <a:lnTo>
                    <a:pt x="247" y="279"/>
                  </a:lnTo>
                  <a:lnTo>
                    <a:pt x="247" y="279"/>
                  </a:lnTo>
                  <a:lnTo>
                    <a:pt x="247" y="276"/>
                  </a:lnTo>
                  <a:lnTo>
                    <a:pt x="247" y="276"/>
                  </a:lnTo>
                  <a:lnTo>
                    <a:pt x="247" y="260"/>
                  </a:lnTo>
                  <a:lnTo>
                    <a:pt x="252" y="239"/>
                  </a:lnTo>
                  <a:lnTo>
                    <a:pt x="252" y="239"/>
                  </a:lnTo>
                  <a:lnTo>
                    <a:pt x="252" y="239"/>
                  </a:lnTo>
                  <a:close/>
                  <a:moveTo>
                    <a:pt x="273" y="180"/>
                  </a:moveTo>
                  <a:lnTo>
                    <a:pt x="244" y="191"/>
                  </a:lnTo>
                  <a:lnTo>
                    <a:pt x="241" y="191"/>
                  </a:lnTo>
                  <a:lnTo>
                    <a:pt x="239" y="193"/>
                  </a:lnTo>
                  <a:lnTo>
                    <a:pt x="231" y="199"/>
                  </a:lnTo>
                  <a:lnTo>
                    <a:pt x="225" y="204"/>
                  </a:lnTo>
                  <a:lnTo>
                    <a:pt x="222" y="209"/>
                  </a:lnTo>
                  <a:lnTo>
                    <a:pt x="222" y="212"/>
                  </a:lnTo>
                  <a:lnTo>
                    <a:pt x="220" y="215"/>
                  </a:lnTo>
                  <a:lnTo>
                    <a:pt x="220" y="217"/>
                  </a:lnTo>
                  <a:lnTo>
                    <a:pt x="220" y="220"/>
                  </a:lnTo>
                  <a:lnTo>
                    <a:pt x="220" y="220"/>
                  </a:lnTo>
                  <a:lnTo>
                    <a:pt x="220" y="223"/>
                  </a:lnTo>
                  <a:lnTo>
                    <a:pt x="220" y="223"/>
                  </a:lnTo>
                  <a:lnTo>
                    <a:pt x="220" y="223"/>
                  </a:lnTo>
                  <a:lnTo>
                    <a:pt x="220" y="223"/>
                  </a:lnTo>
                  <a:lnTo>
                    <a:pt x="220" y="226"/>
                  </a:lnTo>
                  <a:lnTo>
                    <a:pt x="220" y="226"/>
                  </a:lnTo>
                  <a:lnTo>
                    <a:pt x="220" y="226"/>
                  </a:lnTo>
                  <a:lnTo>
                    <a:pt x="220" y="226"/>
                  </a:lnTo>
                  <a:lnTo>
                    <a:pt x="222" y="228"/>
                  </a:lnTo>
                  <a:lnTo>
                    <a:pt x="222" y="228"/>
                  </a:lnTo>
                  <a:lnTo>
                    <a:pt x="222" y="231"/>
                  </a:lnTo>
                  <a:lnTo>
                    <a:pt x="222" y="231"/>
                  </a:lnTo>
                  <a:lnTo>
                    <a:pt x="225" y="231"/>
                  </a:lnTo>
                  <a:lnTo>
                    <a:pt x="225" y="231"/>
                  </a:lnTo>
                  <a:lnTo>
                    <a:pt x="225" y="231"/>
                  </a:lnTo>
                  <a:lnTo>
                    <a:pt x="228" y="231"/>
                  </a:lnTo>
                  <a:lnTo>
                    <a:pt x="228" y="231"/>
                  </a:lnTo>
                  <a:lnTo>
                    <a:pt x="228" y="231"/>
                  </a:lnTo>
                  <a:lnTo>
                    <a:pt x="231" y="231"/>
                  </a:lnTo>
                  <a:lnTo>
                    <a:pt x="231" y="228"/>
                  </a:lnTo>
                  <a:lnTo>
                    <a:pt x="233" y="228"/>
                  </a:lnTo>
                  <a:lnTo>
                    <a:pt x="233" y="226"/>
                  </a:lnTo>
                  <a:lnTo>
                    <a:pt x="236" y="226"/>
                  </a:lnTo>
                  <a:lnTo>
                    <a:pt x="236" y="226"/>
                  </a:lnTo>
                  <a:lnTo>
                    <a:pt x="239" y="220"/>
                  </a:lnTo>
                  <a:lnTo>
                    <a:pt x="241" y="212"/>
                  </a:lnTo>
                  <a:lnTo>
                    <a:pt x="241" y="209"/>
                  </a:lnTo>
                  <a:lnTo>
                    <a:pt x="244" y="204"/>
                  </a:lnTo>
                  <a:lnTo>
                    <a:pt x="247" y="201"/>
                  </a:lnTo>
                  <a:lnTo>
                    <a:pt x="247" y="201"/>
                  </a:lnTo>
                  <a:lnTo>
                    <a:pt x="249" y="199"/>
                  </a:lnTo>
                  <a:lnTo>
                    <a:pt x="252" y="196"/>
                  </a:lnTo>
                  <a:lnTo>
                    <a:pt x="265" y="188"/>
                  </a:lnTo>
                  <a:lnTo>
                    <a:pt x="268" y="185"/>
                  </a:lnTo>
                  <a:lnTo>
                    <a:pt x="271" y="183"/>
                  </a:lnTo>
                  <a:lnTo>
                    <a:pt x="273" y="180"/>
                  </a:lnTo>
                  <a:lnTo>
                    <a:pt x="273" y="180"/>
                  </a:lnTo>
                  <a:close/>
                  <a:moveTo>
                    <a:pt x="381" y="199"/>
                  </a:moveTo>
                  <a:lnTo>
                    <a:pt x="359" y="191"/>
                  </a:lnTo>
                  <a:lnTo>
                    <a:pt x="354" y="188"/>
                  </a:lnTo>
                  <a:lnTo>
                    <a:pt x="351" y="185"/>
                  </a:lnTo>
                  <a:lnTo>
                    <a:pt x="316" y="217"/>
                  </a:lnTo>
                  <a:lnTo>
                    <a:pt x="338" y="236"/>
                  </a:lnTo>
                  <a:lnTo>
                    <a:pt x="381" y="199"/>
                  </a:lnTo>
                  <a:lnTo>
                    <a:pt x="381" y="199"/>
                  </a:lnTo>
                  <a:lnTo>
                    <a:pt x="381" y="199"/>
                  </a:lnTo>
                  <a:close/>
                  <a:moveTo>
                    <a:pt x="348" y="0"/>
                  </a:moveTo>
                  <a:lnTo>
                    <a:pt x="287" y="30"/>
                  </a:lnTo>
                  <a:lnTo>
                    <a:pt x="362" y="137"/>
                  </a:lnTo>
                  <a:lnTo>
                    <a:pt x="367" y="140"/>
                  </a:lnTo>
                  <a:lnTo>
                    <a:pt x="370" y="134"/>
                  </a:lnTo>
                  <a:lnTo>
                    <a:pt x="370" y="132"/>
                  </a:lnTo>
                  <a:lnTo>
                    <a:pt x="373" y="132"/>
                  </a:lnTo>
                  <a:lnTo>
                    <a:pt x="373" y="129"/>
                  </a:lnTo>
                  <a:lnTo>
                    <a:pt x="375" y="126"/>
                  </a:lnTo>
                  <a:lnTo>
                    <a:pt x="383" y="124"/>
                  </a:lnTo>
                  <a:lnTo>
                    <a:pt x="389" y="121"/>
                  </a:lnTo>
                  <a:lnTo>
                    <a:pt x="391" y="121"/>
                  </a:lnTo>
                  <a:lnTo>
                    <a:pt x="397" y="118"/>
                  </a:lnTo>
                  <a:lnTo>
                    <a:pt x="397" y="118"/>
                  </a:lnTo>
                  <a:lnTo>
                    <a:pt x="399" y="118"/>
                  </a:lnTo>
                  <a:lnTo>
                    <a:pt x="402" y="121"/>
                  </a:lnTo>
                  <a:lnTo>
                    <a:pt x="402" y="121"/>
                  </a:lnTo>
                  <a:lnTo>
                    <a:pt x="405" y="121"/>
                  </a:lnTo>
                  <a:lnTo>
                    <a:pt x="410" y="124"/>
                  </a:lnTo>
                  <a:lnTo>
                    <a:pt x="410" y="126"/>
                  </a:lnTo>
                  <a:lnTo>
                    <a:pt x="413" y="129"/>
                  </a:lnTo>
                  <a:lnTo>
                    <a:pt x="415" y="132"/>
                  </a:lnTo>
                  <a:lnTo>
                    <a:pt x="418" y="137"/>
                  </a:lnTo>
                  <a:lnTo>
                    <a:pt x="418" y="140"/>
                  </a:lnTo>
                  <a:lnTo>
                    <a:pt x="418" y="145"/>
                  </a:lnTo>
                  <a:lnTo>
                    <a:pt x="418" y="148"/>
                  </a:lnTo>
                  <a:lnTo>
                    <a:pt x="418" y="150"/>
                  </a:lnTo>
                  <a:lnTo>
                    <a:pt x="418" y="153"/>
                  </a:lnTo>
                  <a:lnTo>
                    <a:pt x="418" y="156"/>
                  </a:lnTo>
                  <a:lnTo>
                    <a:pt x="415" y="159"/>
                  </a:lnTo>
                  <a:lnTo>
                    <a:pt x="415" y="161"/>
                  </a:lnTo>
                  <a:lnTo>
                    <a:pt x="415" y="161"/>
                  </a:lnTo>
                  <a:lnTo>
                    <a:pt x="413" y="164"/>
                  </a:lnTo>
                  <a:lnTo>
                    <a:pt x="410" y="164"/>
                  </a:lnTo>
                  <a:lnTo>
                    <a:pt x="410" y="167"/>
                  </a:lnTo>
                  <a:lnTo>
                    <a:pt x="405" y="169"/>
                  </a:lnTo>
                  <a:lnTo>
                    <a:pt x="402" y="169"/>
                  </a:lnTo>
                  <a:lnTo>
                    <a:pt x="399" y="169"/>
                  </a:lnTo>
                  <a:lnTo>
                    <a:pt x="397" y="169"/>
                  </a:lnTo>
                  <a:lnTo>
                    <a:pt x="391" y="169"/>
                  </a:lnTo>
                  <a:lnTo>
                    <a:pt x="386" y="169"/>
                  </a:lnTo>
                  <a:lnTo>
                    <a:pt x="370" y="159"/>
                  </a:lnTo>
                  <a:lnTo>
                    <a:pt x="354" y="180"/>
                  </a:lnTo>
                  <a:lnTo>
                    <a:pt x="359" y="185"/>
                  </a:lnTo>
                  <a:lnTo>
                    <a:pt x="367" y="191"/>
                  </a:lnTo>
                  <a:lnTo>
                    <a:pt x="375" y="193"/>
                  </a:lnTo>
                  <a:lnTo>
                    <a:pt x="381" y="196"/>
                  </a:lnTo>
                  <a:lnTo>
                    <a:pt x="389" y="196"/>
                  </a:lnTo>
                  <a:lnTo>
                    <a:pt x="397" y="196"/>
                  </a:lnTo>
                  <a:lnTo>
                    <a:pt x="402" y="196"/>
                  </a:lnTo>
                  <a:lnTo>
                    <a:pt x="410" y="196"/>
                  </a:lnTo>
                  <a:lnTo>
                    <a:pt x="415" y="193"/>
                  </a:lnTo>
                  <a:lnTo>
                    <a:pt x="418" y="193"/>
                  </a:lnTo>
                  <a:lnTo>
                    <a:pt x="424" y="191"/>
                  </a:lnTo>
                  <a:lnTo>
                    <a:pt x="426" y="188"/>
                  </a:lnTo>
                  <a:lnTo>
                    <a:pt x="432" y="185"/>
                  </a:lnTo>
                  <a:lnTo>
                    <a:pt x="434" y="180"/>
                  </a:lnTo>
                  <a:lnTo>
                    <a:pt x="440" y="177"/>
                  </a:lnTo>
                  <a:lnTo>
                    <a:pt x="442" y="169"/>
                  </a:lnTo>
                  <a:lnTo>
                    <a:pt x="445" y="167"/>
                  </a:lnTo>
                  <a:lnTo>
                    <a:pt x="445" y="161"/>
                  </a:lnTo>
                  <a:lnTo>
                    <a:pt x="448" y="153"/>
                  </a:lnTo>
                  <a:lnTo>
                    <a:pt x="448" y="145"/>
                  </a:lnTo>
                  <a:lnTo>
                    <a:pt x="445" y="137"/>
                  </a:lnTo>
                  <a:lnTo>
                    <a:pt x="445" y="132"/>
                  </a:lnTo>
                  <a:lnTo>
                    <a:pt x="442" y="126"/>
                  </a:lnTo>
                  <a:lnTo>
                    <a:pt x="440" y="121"/>
                  </a:lnTo>
                  <a:lnTo>
                    <a:pt x="437" y="113"/>
                  </a:lnTo>
                  <a:lnTo>
                    <a:pt x="432" y="110"/>
                  </a:lnTo>
                  <a:lnTo>
                    <a:pt x="429" y="108"/>
                  </a:lnTo>
                  <a:lnTo>
                    <a:pt x="424" y="102"/>
                  </a:lnTo>
                  <a:lnTo>
                    <a:pt x="418" y="100"/>
                  </a:lnTo>
                  <a:lnTo>
                    <a:pt x="410" y="97"/>
                  </a:lnTo>
                  <a:lnTo>
                    <a:pt x="397" y="94"/>
                  </a:lnTo>
                  <a:lnTo>
                    <a:pt x="394" y="91"/>
                  </a:lnTo>
                  <a:lnTo>
                    <a:pt x="391" y="91"/>
                  </a:lnTo>
                  <a:lnTo>
                    <a:pt x="389" y="91"/>
                  </a:lnTo>
                  <a:lnTo>
                    <a:pt x="389" y="89"/>
                  </a:lnTo>
                  <a:lnTo>
                    <a:pt x="389" y="89"/>
                  </a:lnTo>
                  <a:lnTo>
                    <a:pt x="348" y="0"/>
                  </a:lnTo>
                  <a:lnTo>
                    <a:pt x="348" y="0"/>
                  </a:lnTo>
                  <a:lnTo>
                    <a:pt x="348" y="0"/>
                  </a:lnTo>
                  <a:close/>
                  <a:moveTo>
                    <a:pt x="348" y="132"/>
                  </a:moveTo>
                  <a:lnTo>
                    <a:pt x="284" y="191"/>
                  </a:lnTo>
                  <a:lnTo>
                    <a:pt x="311" y="212"/>
                  </a:lnTo>
                  <a:lnTo>
                    <a:pt x="346" y="180"/>
                  </a:lnTo>
                  <a:lnTo>
                    <a:pt x="343" y="177"/>
                  </a:lnTo>
                  <a:lnTo>
                    <a:pt x="343" y="175"/>
                  </a:lnTo>
                  <a:lnTo>
                    <a:pt x="340" y="172"/>
                  </a:lnTo>
                  <a:lnTo>
                    <a:pt x="340" y="172"/>
                  </a:lnTo>
                  <a:lnTo>
                    <a:pt x="340" y="167"/>
                  </a:lnTo>
                  <a:lnTo>
                    <a:pt x="340" y="164"/>
                  </a:lnTo>
                  <a:lnTo>
                    <a:pt x="340" y="161"/>
                  </a:lnTo>
                  <a:lnTo>
                    <a:pt x="340" y="159"/>
                  </a:lnTo>
                  <a:lnTo>
                    <a:pt x="346" y="140"/>
                  </a:lnTo>
                  <a:lnTo>
                    <a:pt x="346" y="134"/>
                  </a:lnTo>
                  <a:lnTo>
                    <a:pt x="348" y="132"/>
                  </a:lnTo>
                  <a:lnTo>
                    <a:pt x="348" y="132"/>
                  </a:lnTo>
                  <a:close/>
                  <a:moveTo>
                    <a:pt x="268" y="161"/>
                  </a:moveTo>
                  <a:lnTo>
                    <a:pt x="255" y="164"/>
                  </a:lnTo>
                  <a:lnTo>
                    <a:pt x="247" y="167"/>
                  </a:lnTo>
                  <a:lnTo>
                    <a:pt x="244" y="167"/>
                  </a:lnTo>
                  <a:lnTo>
                    <a:pt x="241" y="169"/>
                  </a:lnTo>
                  <a:lnTo>
                    <a:pt x="239" y="169"/>
                  </a:lnTo>
                  <a:lnTo>
                    <a:pt x="239" y="169"/>
                  </a:lnTo>
                  <a:lnTo>
                    <a:pt x="236" y="172"/>
                  </a:lnTo>
                  <a:lnTo>
                    <a:pt x="236" y="172"/>
                  </a:lnTo>
                  <a:lnTo>
                    <a:pt x="236" y="175"/>
                  </a:lnTo>
                  <a:lnTo>
                    <a:pt x="233" y="183"/>
                  </a:lnTo>
                  <a:lnTo>
                    <a:pt x="231" y="185"/>
                  </a:lnTo>
                  <a:lnTo>
                    <a:pt x="231" y="188"/>
                  </a:lnTo>
                  <a:lnTo>
                    <a:pt x="228" y="188"/>
                  </a:lnTo>
                  <a:lnTo>
                    <a:pt x="228" y="188"/>
                  </a:lnTo>
                  <a:lnTo>
                    <a:pt x="228" y="191"/>
                  </a:lnTo>
                  <a:lnTo>
                    <a:pt x="225" y="191"/>
                  </a:lnTo>
                  <a:lnTo>
                    <a:pt x="225" y="191"/>
                  </a:lnTo>
                  <a:lnTo>
                    <a:pt x="225" y="191"/>
                  </a:lnTo>
                  <a:lnTo>
                    <a:pt x="222" y="191"/>
                  </a:lnTo>
                  <a:lnTo>
                    <a:pt x="222" y="191"/>
                  </a:lnTo>
                  <a:lnTo>
                    <a:pt x="217" y="185"/>
                  </a:lnTo>
                  <a:lnTo>
                    <a:pt x="214" y="183"/>
                  </a:lnTo>
                  <a:lnTo>
                    <a:pt x="214" y="183"/>
                  </a:lnTo>
                  <a:lnTo>
                    <a:pt x="214" y="180"/>
                  </a:lnTo>
                  <a:lnTo>
                    <a:pt x="214" y="180"/>
                  </a:lnTo>
                  <a:lnTo>
                    <a:pt x="214" y="177"/>
                  </a:lnTo>
                  <a:lnTo>
                    <a:pt x="214" y="177"/>
                  </a:lnTo>
                  <a:lnTo>
                    <a:pt x="214" y="175"/>
                  </a:lnTo>
                  <a:lnTo>
                    <a:pt x="214" y="175"/>
                  </a:lnTo>
                  <a:lnTo>
                    <a:pt x="217" y="175"/>
                  </a:lnTo>
                  <a:lnTo>
                    <a:pt x="217" y="172"/>
                  </a:lnTo>
                  <a:lnTo>
                    <a:pt x="217" y="172"/>
                  </a:lnTo>
                  <a:lnTo>
                    <a:pt x="220" y="169"/>
                  </a:lnTo>
                  <a:lnTo>
                    <a:pt x="222" y="169"/>
                  </a:lnTo>
                  <a:lnTo>
                    <a:pt x="222" y="167"/>
                  </a:lnTo>
                  <a:lnTo>
                    <a:pt x="225" y="164"/>
                  </a:lnTo>
                  <a:lnTo>
                    <a:pt x="233" y="161"/>
                  </a:lnTo>
                  <a:lnTo>
                    <a:pt x="239" y="159"/>
                  </a:lnTo>
                  <a:lnTo>
                    <a:pt x="244" y="159"/>
                  </a:lnTo>
                  <a:lnTo>
                    <a:pt x="252" y="159"/>
                  </a:lnTo>
                  <a:lnTo>
                    <a:pt x="257" y="159"/>
                  </a:lnTo>
                  <a:lnTo>
                    <a:pt x="263" y="159"/>
                  </a:lnTo>
                  <a:lnTo>
                    <a:pt x="263" y="159"/>
                  </a:lnTo>
                  <a:lnTo>
                    <a:pt x="265" y="159"/>
                  </a:lnTo>
                  <a:lnTo>
                    <a:pt x="268" y="159"/>
                  </a:lnTo>
                  <a:lnTo>
                    <a:pt x="268" y="159"/>
                  </a:lnTo>
                  <a:lnTo>
                    <a:pt x="268" y="161"/>
                  </a:lnTo>
                  <a:lnTo>
                    <a:pt x="268" y="161"/>
                  </a:lnTo>
                  <a:close/>
                  <a:moveTo>
                    <a:pt x="450" y="148"/>
                  </a:moveTo>
                  <a:lnTo>
                    <a:pt x="493" y="110"/>
                  </a:lnTo>
                  <a:lnTo>
                    <a:pt x="474" y="78"/>
                  </a:lnTo>
                  <a:lnTo>
                    <a:pt x="440" y="108"/>
                  </a:lnTo>
                  <a:lnTo>
                    <a:pt x="442" y="113"/>
                  </a:lnTo>
                  <a:lnTo>
                    <a:pt x="445" y="121"/>
                  </a:lnTo>
                  <a:lnTo>
                    <a:pt x="448" y="129"/>
                  </a:lnTo>
                  <a:lnTo>
                    <a:pt x="450" y="148"/>
                  </a:lnTo>
                  <a:lnTo>
                    <a:pt x="450" y="148"/>
                  </a:lnTo>
                  <a:close/>
                  <a:moveTo>
                    <a:pt x="469" y="75"/>
                  </a:moveTo>
                  <a:lnTo>
                    <a:pt x="469" y="75"/>
                  </a:lnTo>
                  <a:lnTo>
                    <a:pt x="434" y="102"/>
                  </a:lnTo>
                  <a:lnTo>
                    <a:pt x="415" y="91"/>
                  </a:lnTo>
                  <a:lnTo>
                    <a:pt x="407" y="89"/>
                  </a:lnTo>
                  <a:lnTo>
                    <a:pt x="402" y="89"/>
                  </a:lnTo>
                  <a:lnTo>
                    <a:pt x="399" y="89"/>
                  </a:lnTo>
                  <a:lnTo>
                    <a:pt x="394" y="86"/>
                  </a:lnTo>
                  <a:lnTo>
                    <a:pt x="453" y="41"/>
                  </a:lnTo>
                  <a:lnTo>
                    <a:pt x="469" y="75"/>
                  </a:lnTo>
                  <a:lnTo>
                    <a:pt x="469" y="75"/>
                  </a:lnTo>
                  <a:close/>
                  <a:moveTo>
                    <a:pt x="212" y="537"/>
                  </a:moveTo>
                  <a:lnTo>
                    <a:pt x="212" y="413"/>
                  </a:lnTo>
                  <a:lnTo>
                    <a:pt x="212" y="402"/>
                  </a:lnTo>
                  <a:lnTo>
                    <a:pt x="212" y="397"/>
                  </a:lnTo>
                  <a:lnTo>
                    <a:pt x="212" y="394"/>
                  </a:lnTo>
                  <a:lnTo>
                    <a:pt x="209" y="389"/>
                  </a:lnTo>
                  <a:lnTo>
                    <a:pt x="209" y="389"/>
                  </a:lnTo>
                  <a:lnTo>
                    <a:pt x="206" y="386"/>
                  </a:lnTo>
                  <a:lnTo>
                    <a:pt x="206" y="384"/>
                  </a:lnTo>
                  <a:lnTo>
                    <a:pt x="204" y="381"/>
                  </a:lnTo>
                  <a:lnTo>
                    <a:pt x="204" y="381"/>
                  </a:lnTo>
                  <a:lnTo>
                    <a:pt x="201" y="381"/>
                  </a:lnTo>
                  <a:lnTo>
                    <a:pt x="201" y="378"/>
                  </a:lnTo>
                  <a:lnTo>
                    <a:pt x="198" y="378"/>
                  </a:lnTo>
                  <a:lnTo>
                    <a:pt x="196" y="378"/>
                  </a:lnTo>
                  <a:lnTo>
                    <a:pt x="188" y="376"/>
                  </a:lnTo>
                  <a:lnTo>
                    <a:pt x="169" y="373"/>
                  </a:lnTo>
                  <a:lnTo>
                    <a:pt x="29" y="373"/>
                  </a:lnTo>
                  <a:lnTo>
                    <a:pt x="24" y="373"/>
                  </a:lnTo>
                  <a:lnTo>
                    <a:pt x="19" y="373"/>
                  </a:lnTo>
                  <a:lnTo>
                    <a:pt x="16" y="376"/>
                  </a:lnTo>
                  <a:lnTo>
                    <a:pt x="13" y="376"/>
                  </a:lnTo>
                  <a:lnTo>
                    <a:pt x="11" y="378"/>
                  </a:lnTo>
                  <a:lnTo>
                    <a:pt x="8" y="378"/>
                  </a:lnTo>
                  <a:lnTo>
                    <a:pt x="8" y="381"/>
                  </a:lnTo>
                  <a:lnTo>
                    <a:pt x="5" y="381"/>
                  </a:lnTo>
                  <a:lnTo>
                    <a:pt x="3" y="384"/>
                  </a:lnTo>
                  <a:lnTo>
                    <a:pt x="3" y="389"/>
                  </a:lnTo>
                  <a:lnTo>
                    <a:pt x="0" y="392"/>
                  </a:lnTo>
                  <a:lnTo>
                    <a:pt x="0" y="397"/>
                  </a:lnTo>
                  <a:lnTo>
                    <a:pt x="0" y="400"/>
                  </a:lnTo>
                  <a:lnTo>
                    <a:pt x="0" y="537"/>
                  </a:lnTo>
                  <a:lnTo>
                    <a:pt x="43" y="537"/>
                  </a:lnTo>
                  <a:lnTo>
                    <a:pt x="43" y="429"/>
                  </a:lnTo>
                  <a:lnTo>
                    <a:pt x="51" y="429"/>
                  </a:lnTo>
                  <a:lnTo>
                    <a:pt x="51" y="537"/>
                  </a:lnTo>
                  <a:lnTo>
                    <a:pt x="166" y="537"/>
                  </a:lnTo>
                  <a:lnTo>
                    <a:pt x="166" y="432"/>
                  </a:lnTo>
                  <a:lnTo>
                    <a:pt x="166" y="432"/>
                  </a:lnTo>
                  <a:lnTo>
                    <a:pt x="166" y="432"/>
                  </a:lnTo>
                  <a:lnTo>
                    <a:pt x="166" y="429"/>
                  </a:lnTo>
                  <a:lnTo>
                    <a:pt x="166" y="429"/>
                  </a:lnTo>
                  <a:lnTo>
                    <a:pt x="166" y="429"/>
                  </a:lnTo>
                  <a:lnTo>
                    <a:pt x="169" y="429"/>
                  </a:lnTo>
                  <a:lnTo>
                    <a:pt x="169" y="429"/>
                  </a:lnTo>
                  <a:lnTo>
                    <a:pt x="169" y="427"/>
                  </a:lnTo>
                  <a:lnTo>
                    <a:pt x="169" y="427"/>
                  </a:lnTo>
                  <a:lnTo>
                    <a:pt x="169" y="427"/>
                  </a:lnTo>
                  <a:lnTo>
                    <a:pt x="169" y="427"/>
                  </a:lnTo>
                  <a:lnTo>
                    <a:pt x="172" y="427"/>
                  </a:lnTo>
                  <a:lnTo>
                    <a:pt x="172" y="427"/>
                  </a:lnTo>
                  <a:lnTo>
                    <a:pt x="172" y="427"/>
                  </a:lnTo>
                  <a:lnTo>
                    <a:pt x="172" y="427"/>
                  </a:lnTo>
                  <a:lnTo>
                    <a:pt x="172" y="427"/>
                  </a:lnTo>
                  <a:lnTo>
                    <a:pt x="172" y="427"/>
                  </a:lnTo>
                  <a:lnTo>
                    <a:pt x="172" y="429"/>
                  </a:lnTo>
                  <a:lnTo>
                    <a:pt x="172" y="429"/>
                  </a:lnTo>
                  <a:lnTo>
                    <a:pt x="172" y="429"/>
                  </a:lnTo>
                  <a:lnTo>
                    <a:pt x="172" y="429"/>
                  </a:lnTo>
                  <a:lnTo>
                    <a:pt x="174" y="429"/>
                  </a:lnTo>
                  <a:lnTo>
                    <a:pt x="174" y="432"/>
                  </a:lnTo>
                  <a:lnTo>
                    <a:pt x="174" y="432"/>
                  </a:lnTo>
                  <a:lnTo>
                    <a:pt x="174" y="537"/>
                  </a:lnTo>
                  <a:lnTo>
                    <a:pt x="212" y="537"/>
                  </a:lnTo>
                  <a:lnTo>
                    <a:pt x="212" y="537"/>
                  </a:lnTo>
                  <a:close/>
                  <a:moveTo>
                    <a:pt x="96" y="349"/>
                  </a:moveTo>
                  <a:lnTo>
                    <a:pt x="102" y="349"/>
                  </a:lnTo>
                  <a:lnTo>
                    <a:pt x="107" y="349"/>
                  </a:lnTo>
                  <a:lnTo>
                    <a:pt x="113" y="346"/>
                  </a:lnTo>
                  <a:lnTo>
                    <a:pt x="115" y="346"/>
                  </a:lnTo>
                  <a:lnTo>
                    <a:pt x="118" y="346"/>
                  </a:lnTo>
                  <a:lnTo>
                    <a:pt x="123" y="344"/>
                  </a:lnTo>
                  <a:lnTo>
                    <a:pt x="129" y="341"/>
                  </a:lnTo>
                  <a:lnTo>
                    <a:pt x="131" y="338"/>
                  </a:lnTo>
                  <a:lnTo>
                    <a:pt x="134" y="335"/>
                  </a:lnTo>
                  <a:lnTo>
                    <a:pt x="137" y="333"/>
                  </a:lnTo>
                  <a:lnTo>
                    <a:pt x="137" y="330"/>
                  </a:lnTo>
                  <a:lnTo>
                    <a:pt x="139" y="325"/>
                  </a:lnTo>
                  <a:lnTo>
                    <a:pt x="142" y="319"/>
                  </a:lnTo>
                  <a:lnTo>
                    <a:pt x="142" y="317"/>
                  </a:lnTo>
                  <a:lnTo>
                    <a:pt x="142" y="311"/>
                  </a:lnTo>
                  <a:lnTo>
                    <a:pt x="142" y="306"/>
                  </a:lnTo>
                  <a:lnTo>
                    <a:pt x="142" y="303"/>
                  </a:lnTo>
                  <a:lnTo>
                    <a:pt x="142" y="298"/>
                  </a:lnTo>
                  <a:lnTo>
                    <a:pt x="139" y="293"/>
                  </a:lnTo>
                  <a:lnTo>
                    <a:pt x="137" y="287"/>
                  </a:lnTo>
                  <a:lnTo>
                    <a:pt x="137" y="285"/>
                  </a:lnTo>
                  <a:lnTo>
                    <a:pt x="131" y="279"/>
                  </a:lnTo>
                  <a:lnTo>
                    <a:pt x="126" y="276"/>
                  </a:lnTo>
                  <a:lnTo>
                    <a:pt x="123" y="274"/>
                  </a:lnTo>
                  <a:lnTo>
                    <a:pt x="118" y="271"/>
                  </a:lnTo>
                  <a:lnTo>
                    <a:pt x="113" y="268"/>
                  </a:lnTo>
                  <a:lnTo>
                    <a:pt x="105" y="268"/>
                  </a:lnTo>
                  <a:lnTo>
                    <a:pt x="96" y="268"/>
                  </a:lnTo>
                  <a:lnTo>
                    <a:pt x="91" y="268"/>
                  </a:lnTo>
                  <a:lnTo>
                    <a:pt x="86" y="271"/>
                  </a:lnTo>
                  <a:lnTo>
                    <a:pt x="78" y="274"/>
                  </a:lnTo>
                  <a:lnTo>
                    <a:pt x="75" y="276"/>
                  </a:lnTo>
                  <a:lnTo>
                    <a:pt x="72" y="276"/>
                  </a:lnTo>
                  <a:lnTo>
                    <a:pt x="67" y="282"/>
                  </a:lnTo>
                  <a:lnTo>
                    <a:pt x="62" y="287"/>
                  </a:lnTo>
                  <a:lnTo>
                    <a:pt x="59" y="293"/>
                  </a:lnTo>
                  <a:lnTo>
                    <a:pt x="59" y="298"/>
                  </a:lnTo>
                  <a:lnTo>
                    <a:pt x="56" y="306"/>
                  </a:lnTo>
                  <a:lnTo>
                    <a:pt x="56" y="311"/>
                  </a:lnTo>
                  <a:lnTo>
                    <a:pt x="59" y="314"/>
                  </a:lnTo>
                  <a:lnTo>
                    <a:pt x="59" y="319"/>
                  </a:lnTo>
                  <a:lnTo>
                    <a:pt x="62" y="322"/>
                  </a:lnTo>
                  <a:lnTo>
                    <a:pt x="62" y="327"/>
                  </a:lnTo>
                  <a:lnTo>
                    <a:pt x="64" y="330"/>
                  </a:lnTo>
                  <a:lnTo>
                    <a:pt x="70" y="335"/>
                  </a:lnTo>
                  <a:lnTo>
                    <a:pt x="72" y="338"/>
                  </a:lnTo>
                  <a:lnTo>
                    <a:pt x="78" y="341"/>
                  </a:lnTo>
                  <a:lnTo>
                    <a:pt x="83" y="344"/>
                  </a:lnTo>
                  <a:lnTo>
                    <a:pt x="88" y="346"/>
                  </a:lnTo>
                  <a:lnTo>
                    <a:pt x="96" y="34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66"/>
            <p:cNvSpPr>
              <a:spLocks noEditPoints="1"/>
            </p:cNvSpPr>
            <p:nvPr/>
          </p:nvSpPr>
          <p:spPr bwMode="auto">
            <a:xfrm>
              <a:off x="171" y="2256"/>
              <a:ext cx="1281" cy="1142"/>
            </a:xfrm>
            <a:custGeom>
              <a:avLst/>
              <a:gdLst>
                <a:gd name="T0" fmla="*/ 83 w 1281"/>
                <a:gd name="T1" fmla="*/ 1142 h 1142"/>
                <a:gd name="T2" fmla="*/ 1201 w 1281"/>
                <a:gd name="T3" fmla="*/ 1142 h 1142"/>
                <a:gd name="T4" fmla="*/ 1209 w 1281"/>
                <a:gd name="T5" fmla="*/ 1142 h 1142"/>
                <a:gd name="T6" fmla="*/ 1217 w 1281"/>
                <a:gd name="T7" fmla="*/ 1140 h 1142"/>
                <a:gd name="T8" fmla="*/ 1225 w 1281"/>
                <a:gd name="T9" fmla="*/ 1140 h 1142"/>
                <a:gd name="T10" fmla="*/ 1233 w 1281"/>
                <a:gd name="T11" fmla="*/ 1137 h 1142"/>
                <a:gd name="T12" fmla="*/ 1241 w 1281"/>
                <a:gd name="T13" fmla="*/ 1132 h 1142"/>
                <a:gd name="T14" fmla="*/ 1246 w 1281"/>
                <a:gd name="T15" fmla="*/ 1129 h 1142"/>
                <a:gd name="T16" fmla="*/ 1252 w 1281"/>
                <a:gd name="T17" fmla="*/ 1124 h 1142"/>
                <a:gd name="T18" fmla="*/ 1257 w 1281"/>
                <a:gd name="T19" fmla="*/ 1121 h 1142"/>
                <a:gd name="T20" fmla="*/ 1262 w 1281"/>
                <a:gd name="T21" fmla="*/ 1116 h 1142"/>
                <a:gd name="T22" fmla="*/ 1265 w 1281"/>
                <a:gd name="T23" fmla="*/ 1110 h 1142"/>
                <a:gd name="T24" fmla="*/ 1273 w 1281"/>
                <a:gd name="T25" fmla="*/ 1097 h 1142"/>
                <a:gd name="T26" fmla="*/ 1276 w 1281"/>
                <a:gd name="T27" fmla="*/ 1089 h 1142"/>
                <a:gd name="T28" fmla="*/ 1278 w 1281"/>
                <a:gd name="T29" fmla="*/ 1078 h 1142"/>
                <a:gd name="T30" fmla="*/ 1281 w 1281"/>
                <a:gd name="T31" fmla="*/ 1070 h 1142"/>
                <a:gd name="T32" fmla="*/ 1281 w 1281"/>
                <a:gd name="T33" fmla="*/ 1065 h 1142"/>
                <a:gd name="T34" fmla="*/ 1281 w 1281"/>
                <a:gd name="T35" fmla="*/ 1054 h 1142"/>
                <a:gd name="T36" fmla="*/ 1278 w 1281"/>
                <a:gd name="T37" fmla="*/ 1046 h 1142"/>
                <a:gd name="T38" fmla="*/ 1276 w 1281"/>
                <a:gd name="T39" fmla="*/ 1035 h 1142"/>
                <a:gd name="T40" fmla="*/ 1268 w 1281"/>
                <a:gd name="T41" fmla="*/ 1016 h 1142"/>
                <a:gd name="T42" fmla="*/ 1246 w 1281"/>
                <a:gd name="T43" fmla="*/ 979 h 1142"/>
                <a:gd name="T44" fmla="*/ 716 w 1281"/>
                <a:gd name="T45" fmla="*/ 38 h 1142"/>
                <a:gd name="T46" fmla="*/ 699 w 1281"/>
                <a:gd name="T47" fmla="*/ 22 h 1142"/>
                <a:gd name="T48" fmla="*/ 694 w 1281"/>
                <a:gd name="T49" fmla="*/ 16 h 1142"/>
                <a:gd name="T50" fmla="*/ 689 w 1281"/>
                <a:gd name="T51" fmla="*/ 11 h 1142"/>
                <a:gd name="T52" fmla="*/ 681 w 1281"/>
                <a:gd name="T53" fmla="*/ 8 h 1142"/>
                <a:gd name="T54" fmla="*/ 675 w 1281"/>
                <a:gd name="T55" fmla="*/ 6 h 1142"/>
                <a:gd name="T56" fmla="*/ 670 w 1281"/>
                <a:gd name="T57" fmla="*/ 3 h 1142"/>
                <a:gd name="T58" fmla="*/ 665 w 1281"/>
                <a:gd name="T59" fmla="*/ 0 h 1142"/>
                <a:gd name="T60" fmla="*/ 659 w 1281"/>
                <a:gd name="T61" fmla="*/ 0 h 1142"/>
                <a:gd name="T62" fmla="*/ 657 w 1281"/>
                <a:gd name="T63" fmla="*/ 0 h 1142"/>
                <a:gd name="T64" fmla="*/ 654 w 1281"/>
                <a:gd name="T65" fmla="*/ 0 h 1142"/>
                <a:gd name="T66" fmla="*/ 649 w 1281"/>
                <a:gd name="T67" fmla="*/ 0 h 1142"/>
                <a:gd name="T68" fmla="*/ 641 w 1281"/>
                <a:gd name="T69" fmla="*/ 3 h 1142"/>
                <a:gd name="T70" fmla="*/ 632 w 1281"/>
                <a:gd name="T71" fmla="*/ 6 h 1142"/>
                <a:gd name="T72" fmla="*/ 624 w 1281"/>
                <a:gd name="T73" fmla="*/ 8 h 1142"/>
                <a:gd name="T74" fmla="*/ 616 w 1281"/>
                <a:gd name="T75" fmla="*/ 16 h 1142"/>
                <a:gd name="T76" fmla="*/ 611 w 1281"/>
                <a:gd name="T77" fmla="*/ 19 h 1142"/>
                <a:gd name="T78" fmla="*/ 5 w 1281"/>
                <a:gd name="T79" fmla="*/ 1035 h 1142"/>
                <a:gd name="T80" fmla="*/ 0 w 1281"/>
                <a:gd name="T81" fmla="*/ 1062 h 1142"/>
                <a:gd name="T82" fmla="*/ 0 w 1281"/>
                <a:gd name="T83" fmla="*/ 1073 h 1142"/>
                <a:gd name="T84" fmla="*/ 3 w 1281"/>
                <a:gd name="T85" fmla="*/ 1083 h 1142"/>
                <a:gd name="T86" fmla="*/ 8 w 1281"/>
                <a:gd name="T87" fmla="*/ 1091 h 1142"/>
                <a:gd name="T88" fmla="*/ 8 w 1281"/>
                <a:gd name="T89" fmla="*/ 1097 h 1142"/>
                <a:gd name="T90" fmla="*/ 13 w 1281"/>
                <a:gd name="T91" fmla="*/ 1102 h 1142"/>
                <a:gd name="T92" fmla="*/ 16 w 1281"/>
                <a:gd name="T93" fmla="*/ 1108 h 1142"/>
                <a:gd name="T94" fmla="*/ 21 w 1281"/>
                <a:gd name="T95" fmla="*/ 1113 h 1142"/>
                <a:gd name="T96" fmla="*/ 27 w 1281"/>
                <a:gd name="T97" fmla="*/ 1118 h 1142"/>
                <a:gd name="T98" fmla="*/ 29 w 1281"/>
                <a:gd name="T99" fmla="*/ 1121 h 1142"/>
                <a:gd name="T100" fmla="*/ 37 w 1281"/>
                <a:gd name="T101" fmla="*/ 1126 h 1142"/>
                <a:gd name="T102" fmla="*/ 45 w 1281"/>
                <a:gd name="T103" fmla="*/ 1129 h 1142"/>
                <a:gd name="T104" fmla="*/ 56 w 1281"/>
                <a:gd name="T105" fmla="*/ 1134 h 1142"/>
                <a:gd name="T106" fmla="*/ 83 w 1281"/>
                <a:gd name="T107" fmla="*/ 1142 h 1142"/>
                <a:gd name="T108" fmla="*/ 83 w 1281"/>
                <a:gd name="T109" fmla="*/ 1142 h 1142"/>
                <a:gd name="T110" fmla="*/ 182 w 1281"/>
                <a:gd name="T111" fmla="*/ 998 h 1142"/>
                <a:gd name="T112" fmla="*/ 651 w 1281"/>
                <a:gd name="T113" fmla="*/ 193 h 1142"/>
                <a:gd name="T114" fmla="*/ 1115 w 1281"/>
                <a:gd name="T115" fmla="*/ 998 h 1142"/>
                <a:gd name="T116" fmla="*/ 182 w 1281"/>
                <a:gd name="T117" fmla="*/ 998 h 1142"/>
                <a:gd name="T118" fmla="*/ 182 w 1281"/>
                <a:gd name="T119" fmla="*/ 998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142">
                  <a:moveTo>
                    <a:pt x="83" y="1142"/>
                  </a:moveTo>
                  <a:lnTo>
                    <a:pt x="1201" y="1142"/>
                  </a:lnTo>
                  <a:lnTo>
                    <a:pt x="1209" y="1142"/>
                  </a:lnTo>
                  <a:lnTo>
                    <a:pt x="1217" y="1140"/>
                  </a:lnTo>
                  <a:lnTo>
                    <a:pt x="1225" y="1140"/>
                  </a:lnTo>
                  <a:lnTo>
                    <a:pt x="1233" y="1137"/>
                  </a:lnTo>
                  <a:lnTo>
                    <a:pt x="1241" y="1132"/>
                  </a:lnTo>
                  <a:lnTo>
                    <a:pt x="1246" y="1129"/>
                  </a:lnTo>
                  <a:lnTo>
                    <a:pt x="1252" y="1124"/>
                  </a:lnTo>
                  <a:lnTo>
                    <a:pt x="1257" y="1121"/>
                  </a:lnTo>
                  <a:lnTo>
                    <a:pt x="1262" y="1116"/>
                  </a:lnTo>
                  <a:lnTo>
                    <a:pt x="1265" y="1110"/>
                  </a:lnTo>
                  <a:lnTo>
                    <a:pt x="1273" y="1097"/>
                  </a:lnTo>
                  <a:lnTo>
                    <a:pt x="1276" y="1089"/>
                  </a:lnTo>
                  <a:lnTo>
                    <a:pt x="1278" y="1078"/>
                  </a:lnTo>
                  <a:lnTo>
                    <a:pt x="1281" y="1070"/>
                  </a:lnTo>
                  <a:lnTo>
                    <a:pt x="1281" y="1065"/>
                  </a:lnTo>
                  <a:lnTo>
                    <a:pt x="1281" y="1054"/>
                  </a:lnTo>
                  <a:lnTo>
                    <a:pt x="1278" y="1046"/>
                  </a:lnTo>
                  <a:lnTo>
                    <a:pt x="1276" y="1035"/>
                  </a:lnTo>
                  <a:lnTo>
                    <a:pt x="1268" y="1016"/>
                  </a:lnTo>
                  <a:lnTo>
                    <a:pt x="1246" y="979"/>
                  </a:lnTo>
                  <a:lnTo>
                    <a:pt x="716" y="38"/>
                  </a:lnTo>
                  <a:lnTo>
                    <a:pt x="699" y="22"/>
                  </a:lnTo>
                  <a:lnTo>
                    <a:pt x="694" y="16"/>
                  </a:lnTo>
                  <a:lnTo>
                    <a:pt x="689" y="11"/>
                  </a:lnTo>
                  <a:lnTo>
                    <a:pt x="681" y="8"/>
                  </a:lnTo>
                  <a:lnTo>
                    <a:pt x="675" y="6"/>
                  </a:lnTo>
                  <a:lnTo>
                    <a:pt x="670" y="3"/>
                  </a:lnTo>
                  <a:lnTo>
                    <a:pt x="665" y="0"/>
                  </a:lnTo>
                  <a:lnTo>
                    <a:pt x="659" y="0"/>
                  </a:lnTo>
                  <a:lnTo>
                    <a:pt x="657" y="0"/>
                  </a:lnTo>
                  <a:lnTo>
                    <a:pt x="654" y="0"/>
                  </a:lnTo>
                  <a:lnTo>
                    <a:pt x="649" y="0"/>
                  </a:lnTo>
                  <a:lnTo>
                    <a:pt x="641" y="3"/>
                  </a:lnTo>
                  <a:lnTo>
                    <a:pt x="632" y="6"/>
                  </a:lnTo>
                  <a:lnTo>
                    <a:pt x="624" y="8"/>
                  </a:lnTo>
                  <a:lnTo>
                    <a:pt x="616" y="16"/>
                  </a:lnTo>
                  <a:lnTo>
                    <a:pt x="611" y="19"/>
                  </a:lnTo>
                  <a:lnTo>
                    <a:pt x="5" y="1035"/>
                  </a:lnTo>
                  <a:lnTo>
                    <a:pt x="0" y="1062"/>
                  </a:lnTo>
                  <a:lnTo>
                    <a:pt x="0" y="1073"/>
                  </a:lnTo>
                  <a:lnTo>
                    <a:pt x="3" y="1083"/>
                  </a:lnTo>
                  <a:lnTo>
                    <a:pt x="8" y="1091"/>
                  </a:lnTo>
                  <a:lnTo>
                    <a:pt x="8" y="1097"/>
                  </a:lnTo>
                  <a:lnTo>
                    <a:pt x="13" y="1102"/>
                  </a:lnTo>
                  <a:lnTo>
                    <a:pt x="16" y="1108"/>
                  </a:lnTo>
                  <a:lnTo>
                    <a:pt x="21" y="1113"/>
                  </a:lnTo>
                  <a:lnTo>
                    <a:pt x="27" y="1118"/>
                  </a:lnTo>
                  <a:lnTo>
                    <a:pt x="29" y="1121"/>
                  </a:lnTo>
                  <a:lnTo>
                    <a:pt x="37" y="1126"/>
                  </a:lnTo>
                  <a:lnTo>
                    <a:pt x="45" y="1129"/>
                  </a:lnTo>
                  <a:lnTo>
                    <a:pt x="56" y="1134"/>
                  </a:lnTo>
                  <a:lnTo>
                    <a:pt x="83" y="1142"/>
                  </a:lnTo>
                  <a:lnTo>
                    <a:pt x="83" y="1142"/>
                  </a:lnTo>
                  <a:close/>
                  <a:moveTo>
                    <a:pt x="182" y="998"/>
                  </a:moveTo>
                  <a:lnTo>
                    <a:pt x="651" y="193"/>
                  </a:lnTo>
                  <a:lnTo>
                    <a:pt x="1115" y="998"/>
                  </a:lnTo>
                  <a:lnTo>
                    <a:pt x="182" y="998"/>
                  </a:lnTo>
                  <a:lnTo>
                    <a:pt x="182" y="99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67"/>
            <p:cNvSpPr>
              <a:spLocks noEditPoints="1"/>
            </p:cNvSpPr>
            <p:nvPr/>
          </p:nvSpPr>
          <p:spPr bwMode="auto">
            <a:xfrm>
              <a:off x="514" y="2701"/>
              <a:ext cx="563" cy="537"/>
            </a:xfrm>
            <a:custGeom>
              <a:avLst/>
              <a:gdLst>
                <a:gd name="T0" fmla="*/ 209 w 563"/>
                <a:gd name="T1" fmla="*/ 322 h 537"/>
                <a:gd name="T2" fmla="*/ 217 w 563"/>
                <a:gd name="T3" fmla="*/ 309 h 537"/>
                <a:gd name="T4" fmla="*/ 212 w 563"/>
                <a:gd name="T5" fmla="*/ 282 h 537"/>
                <a:gd name="T6" fmla="*/ 201 w 563"/>
                <a:gd name="T7" fmla="*/ 309 h 537"/>
                <a:gd name="T8" fmla="*/ 209 w 563"/>
                <a:gd name="T9" fmla="*/ 322 h 537"/>
                <a:gd name="T10" fmla="*/ 520 w 563"/>
                <a:gd name="T11" fmla="*/ 159 h 537"/>
                <a:gd name="T12" fmla="*/ 386 w 563"/>
                <a:gd name="T13" fmla="*/ 207 h 537"/>
                <a:gd name="T14" fmla="*/ 429 w 563"/>
                <a:gd name="T15" fmla="*/ 193 h 537"/>
                <a:gd name="T16" fmla="*/ 496 w 563"/>
                <a:gd name="T17" fmla="*/ 116 h 537"/>
                <a:gd name="T18" fmla="*/ 161 w 563"/>
                <a:gd name="T19" fmla="*/ 220 h 537"/>
                <a:gd name="T20" fmla="*/ 161 w 563"/>
                <a:gd name="T21" fmla="*/ 247 h 537"/>
                <a:gd name="T22" fmla="*/ 166 w 563"/>
                <a:gd name="T23" fmla="*/ 250 h 537"/>
                <a:gd name="T24" fmla="*/ 169 w 563"/>
                <a:gd name="T25" fmla="*/ 250 h 537"/>
                <a:gd name="T26" fmla="*/ 172 w 563"/>
                <a:gd name="T27" fmla="*/ 242 h 537"/>
                <a:gd name="T28" fmla="*/ 252 w 563"/>
                <a:gd name="T29" fmla="*/ 239 h 537"/>
                <a:gd name="T30" fmla="*/ 233 w 563"/>
                <a:gd name="T31" fmla="*/ 260 h 537"/>
                <a:gd name="T32" fmla="*/ 236 w 563"/>
                <a:gd name="T33" fmla="*/ 282 h 537"/>
                <a:gd name="T34" fmla="*/ 241 w 563"/>
                <a:gd name="T35" fmla="*/ 285 h 537"/>
                <a:gd name="T36" fmla="*/ 244 w 563"/>
                <a:gd name="T37" fmla="*/ 282 h 537"/>
                <a:gd name="T38" fmla="*/ 252 w 563"/>
                <a:gd name="T39" fmla="*/ 239 h 537"/>
                <a:gd name="T40" fmla="*/ 225 w 563"/>
                <a:gd name="T41" fmla="*/ 204 h 537"/>
                <a:gd name="T42" fmla="*/ 220 w 563"/>
                <a:gd name="T43" fmla="*/ 223 h 537"/>
                <a:gd name="T44" fmla="*/ 222 w 563"/>
                <a:gd name="T45" fmla="*/ 228 h 537"/>
                <a:gd name="T46" fmla="*/ 228 w 563"/>
                <a:gd name="T47" fmla="*/ 231 h 537"/>
                <a:gd name="T48" fmla="*/ 241 w 563"/>
                <a:gd name="T49" fmla="*/ 212 h 537"/>
                <a:gd name="T50" fmla="*/ 268 w 563"/>
                <a:gd name="T51" fmla="*/ 185 h 537"/>
                <a:gd name="T52" fmla="*/ 316 w 563"/>
                <a:gd name="T53" fmla="*/ 217 h 537"/>
                <a:gd name="T54" fmla="*/ 367 w 563"/>
                <a:gd name="T55" fmla="*/ 140 h 537"/>
                <a:gd name="T56" fmla="*/ 391 w 563"/>
                <a:gd name="T57" fmla="*/ 121 h 537"/>
                <a:gd name="T58" fmla="*/ 410 w 563"/>
                <a:gd name="T59" fmla="*/ 126 h 537"/>
                <a:gd name="T60" fmla="*/ 418 w 563"/>
                <a:gd name="T61" fmla="*/ 153 h 537"/>
                <a:gd name="T62" fmla="*/ 405 w 563"/>
                <a:gd name="T63" fmla="*/ 169 h 537"/>
                <a:gd name="T64" fmla="*/ 359 w 563"/>
                <a:gd name="T65" fmla="*/ 185 h 537"/>
                <a:gd name="T66" fmla="*/ 415 w 563"/>
                <a:gd name="T67" fmla="*/ 193 h 537"/>
                <a:gd name="T68" fmla="*/ 445 w 563"/>
                <a:gd name="T69" fmla="*/ 167 h 537"/>
                <a:gd name="T70" fmla="*/ 437 w 563"/>
                <a:gd name="T71" fmla="*/ 113 h 537"/>
                <a:gd name="T72" fmla="*/ 391 w 563"/>
                <a:gd name="T73" fmla="*/ 91 h 537"/>
                <a:gd name="T74" fmla="*/ 284 w 563"/>
                <a:gd name="T75" fmla="*/ 191 h 537"/>
                <a:gd name="T76" fmla="*/ 340 w 563"/>
                <a:gd name="T77" fmla="*/ 164 h 537"/>
                <a:gd name="T78" fmla="*/ 255 w 563"/>
                <a:gd name="T79" fmla="*/ 164 h 537"/>
                <a:gd name="T80" fmla="*/ 236 w 563"/>
                <a:gd name="T81" fmla="*/ 175 h 537"/>
                <a:gd name="T82" fmla="*/ 225 w 563"/>
                <a:gd name="T83" fmla="*/ 191 h 537"/>
                <a:gd name="T84" fmla="*/ 214 w 563"/>
                <a:gd name="T85" fmla="*/ 180 h 537"/>
                <a:gd name="T86" fmla="*/ 220 w 563"/>
                <a:gd name="T87" fmla="*/ 169 h 537"/>
                <a:gd name="T88" fmla="*/ 257 w 563"/>
                <a:gd name="T89" fmla="*/ 159 h 537"/>
                <a:gd name="T90" fmla="*/ 450 w 563"/>
                <a:gd name="T91" fmla="*/ 148 h 537"/>
                <a:gd name="T92" fmla="*/ 450 w 563"/>
                <a:gd name="T93" fmla="*/ 148 h 537"/>
                <a:gd name="T94" fmla="*/ 394 w 563"/>
                <a:gd name="T95" fmla="*/ 86 h 537"/>
                <a:gd name="T96" fmla="*/ 212 w 563"/>
                <a:gd name="T97" fmla="*/ 394 h 537"/>
                <a:gd name="T98" fmla="*/ 201 w 563"/>
                <a:gd name="T99" fmla="*/ 378 h 537"/>
                <a:gd name="T100" fmla="*/ 16 w 563"/>
                <a:gd name="T101" fmla="*/ 376 h 537"/>
                <a:gd name="T102" fmla="*/ 0 w 563"/>
                <a:gd name="T103" fmla="*/ 392 h 537"/>
                <a:gd name="T104" fmla="*/ 166 w 563"/>
                <a:gd name="T105" fmla="*/ 537 h 537"/>
                <a:gd name="T106" fmla="*/ 169 w 563"/>
                <a:gd name="T107" fmla="*/ 429 h 537"/>
                <a:gd name="T108" fmla="*/ 172 w 563"/>
                <a:gd name="T109" fmla="*/ 427 h 537"/>
                <a:gd name="T110" fmla="*/ 174 w 563"/>
                <a:gd name="T111" fmla="*/ 432 h 537"/>
                <a:gd name="T112" fmla="*/ 113 w 563"/>
                <a:gd name="T113" fmla="*/ 346 h 537"/>
                <a:gd name="T114" fmla="*/ 137 w 563"/>
                <a:gd name="T115" fmla="*/ 330 h 537"/>
                <a:gd name="T116" fmla="*/ 139 w 563"/>
                <a:gd name="T117" fmla="*/ 293 h 537"/>
                <a:gd name="T118" fmla="*/ 105 w 563"/>
                <a:gd name="T119" fmla="*/ 268 h 537"/>
                <a:gd name="T120" fmla="*/ 62 w 563"/>
                <a:gd name="T121" fmla="*/ 287 h 537"/>
                <a:gd name="T122" fmla="*/ 62 w 563"/>
                <a:gd name="T123" fmla="*/ 32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537">
                  <a:moveTo>
                    <a:pt x="547" y="201"/>
                  </a:moveTo>
                  <a:lnTo>
                    <a:pt x="499" y="244"/>
                  </a:lnTo>
                  <a:lnTo>
                    <a:pt x="429" y="303"/>
                  </a:lnTo>
                  <a:lnTo>
                    <a:pt x="461" y="325"/>
                  </a:lnTo>
                  <a:lnTo>
                    <a:pt x="563" y="234"/>
                  </a:lnTo>
                  <a:lnTo>
                    <a:pt x="547" y="201"/>
                  </a:lnTo>
                  <a:lnTo>
                    <a:pt x="547" y="201"/>
                  </a:lnTo>
                  <a:close/>
                  <a:moveTo>
                    <a:pt x="209" y="322"/>
                  </a:moveTo>
                  <a:lnTo>
                    <a:pt x="214" y="317"/>
                  </a:lnTo>
                  <a:lnTo>
                    <a:pt x="214" y="314"/>
                  </a:lnTo>
                  <a:lnTo>
                    <a:pt x="217" y="311"/>
                  </a:lnTo>
                  <a:lnTo>
                    <a:pt x="217" y="311"/>
                  </a:lnTo>
                  <a:lnTo>
                    <a:pt x="217" y="311"/>
                  </a:lnTo>
                  <a:lnTo>
                    <a:pt x="217" y="309"/>
                  </a:lnTo>
                  <a:lnTo>
                    <a:pt x="217" y="309"/>
                  </a:lnTo>
                  <a:lnTo>
                    <a:pt x="217" y="309"/>
                  </a:lnTo>
                  <a:lnTo>
                    <a:pt x="217" y="306"/>
                  </a:lnTo>
                  <a:lnTo>
                    <a:pt x="214" y="303"/>
                  </a:lnTo>
                  <a:lnTo>
                    <a:pt x="214" y="301"/>
                  </a:lnTo>
                  <a:lnTo>
                    <a:pt x="214" y="298"/>
                  </a:lnTo>
                  <a:lnTo>
                    <a:pt x="217" y="295"/>
                  </a:lnTo>
                  <a:lnTo>
                    <a:pt x="222" y="276"/>
                  </a:lnTo>
                  <a:lnTo>
                    <a:pt x="214" y="279"/>
                  </a:lnTo>
                  <a:lnTo>
                    <a:pt x="212" y="282"/>
                  </a:lnTo>
                  <a:lnTo>
                    <a:pt x="209" y="285"/>
                  </a:lnTo>
                  <a:lnTo>
                    <a:pt x="206" y="287"/>
                  </a:lnTo>
                  <a:lnTo>
                    <a:pt x="206" y="290"/>
                  </a:lnTo>
                  <a:lnTo>
                    <a:pt x="204" y="295"/>
                  </a:lnTo>
                  <a:lnTo>
                    <a:pt x="204" y="298"/>
                  </a:lnTo>
                  <a:lnTo>
                    <a:pt x="201" y="303"/>
                  </a:lnTo>
                  <a:lnTo>
                    <a:pt x="201" y="306"/>
                  </a:lnTo>
                  <a:lnTo>
                    <a:pt x="201" y="309"/>
                  </a:lnTo>
                  <a:lnTo>
                    <a:pt x="201" y="311"/>
                  </a:lnTo>
                  <a:lnTo>
                    <a:pt x="204" y="314"/>
                  </a:lnTo>
                  <a:lnTo>
                    <a:pt x="204" y="317"/>
                  </a:lnTo>
                  <a:lnTo>
                    <a:pt x="204" y="319"/>
                  </a:lnTo>
                  <a:lnTo>
                    <a:pt x="206" y="319"/>
                  </a:lnTo>
                  <a:lnTo>
                    <a:pt x="206" y="322"/>
                  </a:lnTo>
                  <a:lnTo>
                    <a:pt x="206" y="322"/>
                  </a:lnTo>
                  <a:lnTo>
                    <a:pt x="209" y="322"/>
                  </a:lnTo>
                  <a:lnTo>
                    <a:pt x="209" y="322"/>
                  </a:lnTo>
                  <a:close/>
                  <a:moveTo>
                    <a:pt x="523" y="161"/>
                  </a:moveTo>
                  <a:lnTo>
                    <a:pt x="541" y="196"/>
                  </a:lnTo>
                  <a:lnTo>
                    <a:pt x="426" y="298"/>
                  </a:lnTo>
                  <a:lnTo>
                    <a:pt x="389" y="276"/>
                  </a:lnTo>
                  <a:lnTo>
                    <a:pt x="523" y="161"/>
                  </a:lnTo>
                  <a:lnTo>
                    <a:pt x="523" y="161"/>
                  </a:lnTo>
                  <a:close/>
                  <a:moveTo>
                    <a:pt x="520" y="159"/>
                  </a:moveTo>
                  <a:lnTo>
                    <a:pt x="520" y="159"/>
                  </a:lnTo>
                  <a:lnTo>
                    <a:pt x="383" y="268"/>
                  </a:lnTo>
                  <a:lnTo>
                    <a:pt x="346" y="244"/>
                  </a:lnTo>
                  <a:lnTo>
                    <a:pt x="346" y="244"/>
                  </a:lnTo>
                  <a:lnTo>
                    <a:pt x="346" y="242"/>
                  </a:lnTo>
                  <a:lnTo>
                    <a:pt x="351" y="236"/>
                  </a:lnTo>
                  <a:lnTo>
                    <a:pt x="378" y="215"/>
                  </a:lnTo>
                  <a:lnTo>
                    <a:pt x="386" y="207"/>
                  </a:lnTo>
                  <a:lnTo>
                    <a:pt x="389" y="204"/>
                  </a:lnTo>
                  <a:lnTo>
                    <a:pt x="391" y="204"/>
                  </a:lnTo>
                  <a:lnTo>
                    <a:pt x="407" y="204"/>
                  </a:lnTo>
                  <a:lnTo>
                    <a:pt x="410" y="204"/>
                  </a:lnTo>
                  <a:lnTo>
                    <a:pt x="413" y="201"/>
                  </a:lnTo>
                  <a:lnTo>
                    <a:pt x="415" y="201"/>
                  </a:lnTo>
                  <a:lnTo>
                    <a:pt x="421" y="199"/>
                  </a:lnTo>
                  <a:lnTo>
                    <a:pt x="429" y="193"/>
                  </a:lnTo>
                  <a:lnTo>
                    <a:pt x="432" y="191"/>
                  </a:lnTo>
                  <a:lnTo>
                    <a:pt x="437" y="185"/>
                  </a:lnTo>
                  <a:lnTo>
                    <a:pt x="442" y="183"/>
                  </a:lnTo>
                  <a:lnTo>
                    <a:pt x="448" y="177"/>
                  </a:lnTo>
                  <a:lnTo>
                    <a:pt x="450" y="172"/>
                  </a:lnTo>
                  <a:lnTo>
                    <a:pt x="450" y="169"/>
                  </a:lnTo>
                  <a:lnTo>
                    <a:pt x="456" y="153"/>
                  </a:lnTo>
                  <a:lnTo>
                    <a:pt x="496" y="116"/>
                  </a:lnTo>
                  <a:lnTo>
                    <a:pt x="520" y="159"/>
                  </a:lnTo>
                  <a:lnTo>
                    <a:pt x="520" y="159"/>
                  </a:lnTo>
                  <a:close/>
                  <a:moveTo>
                    <a:pt x="177" y="207"/>
                  </a:moveTo>
                  <a:lnTo>
                    <a:pt x="174" y="209"/>
                  </a:lnTo>
                  <a:lnTo>
                    <a:pt x="169" y="212"/>
                  </a:lnTo>
                  <a:lnTo>
                    <a:pt x="166" y="215"/>
                  </a:lnTo>
                  <a:lnTo>
                    <a:pt x="163" y="217"/>
                  </a:lnTo>
                  <a:lnTo>
                    <a:pt x="161" y="220"/>
                  </a:lnTo>
                  <a:lnTo>
                    <a:pt x="161" y="226"/>
                  </a:lnTo>
                  <a:lnTo>
                    <a:pt x="158" y="231"/>
                  </a:lnTo>
                  <a:lnTo>
                    <a:pt x="158" y="234"/>
                  </a:lnTo>
                  <a:lnTo>
                    <a:pt x="158" y="236"/>
                  </a:lnTo>
                  <a:lnTo>
                    <a:pt x="158" y="239"/>
                  </a:lnTo>
                  <a:lnTo>
                    <a:pt x="158" y="242"/>
                  </a:lnTo>
                  <a:lnTo>
                    <a:pt x="158" y="244"/>
                  </a:lnTo>
                  <a:lnTo>
                    <a:pt x="161" y="247"/>
                  </a:lnTo>
                  <a:lnTo>
                    <a:pt x="161" y="247"/>
                  </a:lnTo>
                  <a:lnTo>
                    <a:pt x="161" y="247"/>
                  </a:lnTo>
                  <a:lnTo>
                    <a:pt x="161" y="250"/>
                  </a:lnTo>
                  <a:lnTo>
                    <a:pt x="163" y="250"/>
                  </a:lnTo>
                  <a:lnTo>
                    <a:pt x="163" y="250"/>
                  </a:lnTo>
                  <a:lnTo>
                    <a:pt x="163" y="250"/>
                  </a:lnTo>
                  <a:lnTo>
                    <a:pt x="163" y="250"/>
                  </a:lnTo>
                  <a:lnTo>
                    <a:pt x="166" y="250"/>
                  </a:lnTo>
                  <a:lnTo>
                    <a:pt x="166" y="250"/>
                  </a:lnTo>
                  <a:lnTo>
                    <a:pt x="166" y="250"/>
                  </a:lnTo>
                  <a:lnTo>
                    <a:pt x="166" y="250"/>
                  </a:lnTo>
                  <a:lnTo>
                    <a:pt x="169" y="250"/>
                  </a:lnTo>
                  <a:lnTo>
                    <a:pt x="169" y="250"/>
                  </a:lnTo>
                  <a:lnTo>
                    <a:pt x="169" y="250"/>
                  </a:lnTo>
                  <a:lnTo>
                    <a:pt x="169" y="250"/>
                  </a:lnTo>
                  <a:lnTo>
                    <a:pt x="169" y="250"/>
                  </a:lnTo>
                  <a:lnTo>
                    <a:pt x="172" y="250"/>
                  </a:lnTo>
                  <a:lnTo>
                    <a:pt x="172" y="247"/>
                  </a:lnTo>
                  <a:lnTo>
                    <a:pt x="172" y="247"/>
                  </a:lnTo>
                  <a:lnTo>
                    <a:pt x="172" y="247"/>
                  </a:lnTo>
                  <a:lnTo>
                    <a:pt x="172" y="247"/>
                  </a:lnTo>
                  <a:lnTo>
                    <a:pt x="172" y="244"/>
                  </a:lnTo>
                  <a:lnTo>
                    <a:pt x="172" y="242"/>
                  </a:lnTo>
                  <a:lnTo>
                    <a:pt x="172" y="242"/>
                  </a:lnTo>
                  <a:lnTo>
                    <a:pt x="174" y="236"/>
                  </a:lnTo>
                  <a:lnTo>
                    <a:pt x="172" y="228"/>
                  </a:lnTo>
                  <a:lnTo>
                    <a:pt x="172" y="226"/>
                  </a:lnTo>
                  <a:lnTo>
                    <a:pt x="172" y="226"/>
                  </a:lnTo>
                  <a:lnTo>
                    <a:pt x="177" y="207"/>
                  </a:lnTo>
                  <a:lnTo>
                    <a:pt x="177" y="207"/>
                  </a:lnTo>
                  <a:lnTo>
                    <a:pt x="177" y="207"/>
                  </a:lnTo>
                  <a:close/>
                  <a:moveTo>
                    <a:pt x="252" y="239"/>
                  </a:moveTo>
                  <a:lnTo>
                    <a:pt x="249" y="242"/>
                  </a:lnTo>
                  <a:lnTo>
                    <a:pt x="247" y="244"/>
                  </a:lnTo>
                  <a:lnTo>
                    <a:pt x="244" y="244"/>
                  </a:lnTo>
                  <a:lnTo>
                    <a:pt x="241" y="247"/>
                  </a:lnTo>
                  <a:lnTo>
                    <a:pt x="239" y="250"/>
                  </a:lnTo>
                  <a:lnTo>
                    <a:pt x="236" y="255"/>
                  </a:lnTo>
                  <a:lnTo>
                    <a:pt x="236" y="258"/>
                  </a:lnTo>
                  <a:lnTo>
                    <a:pt x="233" y="260"/>
                  </a:lnTo>
                  <a:lnTo>
                    <a:pt x="233" y="266"/>
                  </a:lnTo>
                  <a:lnTo>
                    <a:pt x="231" y="268"/>
                  </a:lnTo>
                  <a:lnTo>
                    <a:pt x="231" y="268"/>
                  </a:lnTo>
                  <a:lnTo>
                    <a:pt x="231" y="271"/>
                  </a:lnTo>
                  <a:lnTo>
                    <a:pt x="233" y="274"/>
                  </a:lnTo>
                  <a:lnTo>
                    <a:pt x="233" y="279"/>
                  </a:lnTo>
                  <a:lnTo>
                    <a:pt x="233" y="282"/>
                  </a:lnTo>
                  <a:lnTo>
                    <a:pt x="236" y="282"/>
                  </a:lnTo>
                  <a:lnTo>
                    <a:pt x="236" y="282"/>
                  </a:lnTo>
                  <a:lnTo>
                    <a:pt x="236" y="282"/>
                  </a:lnTo>
                  <a:lnTo>
                    <a:pt x="236" y="285"/>
                  </a:lnTo>
                  <a:lnTo>
                    <a:pt x="236" y="285"/>
                  </a:lnTo>
                  <a:lnTo>
                    <a:pt x="239" y="285"/>
                  </a:lnTo>
                  <a:lnTo>
                    <a:pt x="239" y="285"/>
                  </a:lnTo>
                  <a:lnTo>
                    <a:pt x="239" y="285"/>
                  </a:lnTo>
                  <a:lnTo>
                    <a:pt x="241" y="285"/>
                  </a:lnTo>
                  <a:lnTo>
                    <a:pt x="241" y="285"/>
                  </a:lnTo>
                  <a:lnTo>
                    <a:pt x="241" y="285"/>
                  </a:lnTo>
                  <a:lnTo>
                    <a:pt x="241" y="285"/>
                  </a:lnTo>
                  <a:lnTo>
                    <a:pt x="244" y="285"/>
                  </a:lnTo>
                  <a:lnTo>
                    <a:pt x="244" y="285"/>
                  </a:lnTo>
                  <a:lnTo>
                    <a:pt x="244" y="285"/>
                  </a:lnTo>
                  <a:lnTo>
                    <a:pt x="244" y="285"/>
                  </a:lnTo>
                  <a:lnTo>
                    <a:pt x="244" y="282"/>
                  </a:lnTo>
                  <a:lnTo>
                    <a:pt x="244" y="282"/>
                  </a:lnTo>
                  <a:lnTo>
                    <a:pt x="247" y="282"/>
                  </a:lnTo>
                  <a:lnTo>
                    <a:pt x="247" y="279"/>
                  </a:lnTo>
                  <a:lnTo>
                    <a:pt x="247" y="279"/>
                  </a:lnTo>
                  <a:lnTo>
                    <a:pt x="247" y="276"/>
                  </a:lnTo>
                  <a:lnTo>
                    <a:pt x="247" y="276"/>
                  </a:lnTo>
                  <a:lnTo>
                    <a:pt x="247" y="260"/>
                  </a:lnTo>
                  <a:lnTo>
                    <a:pt x="252" y="239"/>
                  </a:lnTo>
                  <a:lnTo>
                    <a:pt x="252" y="239"/>
                  </a:lnTo>
                  <a:lnTo>
                    <a:pt x="252" y="239"/>
                  </a:lnTo>
                  <a:close/>
                  <a:moveTo>
                    <a:pt x="273" y="180"/>
                  </a:moveTo>
                  <a:lnTo>
                    <a:pt x="244" y="191"/>
                  </a:lnTo>
                  <a:lnTo>
                    <a:pt x="241" y="191"/>
                  </a:lnTo>
                  <a:lnTo>
                    <a:pt x="239" y="193"/>
                  </a:lnTo>
                  <a:lnTo>
                    <a:pt x="231" y="199"/>
                  </a:lnTo>
                  <a:lnTo>
                    <a:pt x="225" y="204"/>
                  </a:lnTo>
                  <a:lnTo>
                    <a:pt x="222" y="209"/>
                  </a:lnTo>
                  <a:lnTo>
                    <a:pt x="222" y="212"/>
                  </a:lnTo>
                  <a:lnTo>
                    <a:pt x="220" y="215"/>
                  </a:lnTo>
                  <a:lnTo>
                    <a:pt x="220" y="217"/>
                  </a:lnTo>
                  <a:lnTo>
                    <a:pt x="220" y="220"/>
                  </a:lnTo>
                  <a:lnTo>
                    <a:pt x="220" y="220"/>
                  </a:lnTo>
                  <a:lnTo>
                    <a:pt x="220" y="223"/>
                  </a:lnTo>
                  <a:lnTo>
                    <a:pt x="220" y="223"/>
                  </a:lnTo>
                  <a:lnTo>
                    <a:pt x="220" y="223"/>
                  </a:lnTo>
                  <a:lnTo>
                    <a:pt x="220" y="223"/>
                  </a:lnTo>
                  <a:lnTo>
                    <a:pt x="220" y="226"/>
                  </a:lnTo>
                  <a:lnTo>
                    <a:pt x="220" y="226"/>
                  </a:lnTo>
                  <a:lnTo>
                    <a:pt x="220" y="226"/>
                  </a:lnTo>
                  <a:lnTo>
                    <a:pt x="220" y="226"/>
                  </a:lnTo>
                  <a:lnTo>
                    <a:pt x="222" y="228"/>
                  </a:lnTo>
                  <a:lnTo>
                    <a:pt x="222" y="228"/>
                  </a:lnTo>
                  <a:lnTo>
                    <a:pt x="222" y="231"/>
                  </a:lnTo>
                  <a:lnTo>
                    <a:pt x="222" y="231"/>
                  </a:lnTo>
                  <a:lnTo>
                    <a:pt x="225" y="231"/>
                  </a:lnTo>
                  <a:lnTo>
                    <a:pt x="225" y="231"/>
                  </a:lnTo>
                  <a:lnTo>
                    <a:pt x="225" y="231"/>
                  </a:lnTo>
                  <a:lnTo>
                    <a:pt x="228" y="231"/>
                  </a:lnTo>
                  <a:lnTo>
                    <a:pt x="228" y="231"/>
                  </a:lnTo>
                  <a:lnTo>
                    <a:pt x="228" y="231"/>
                  </a:lnTo>
                  <a:lnTo>
                    <a:pt x="231" y="231"/>
                  </a:lnTo>
                  <a:lnTo>
                    <a:pt x="231" y="228"/>
                  </a:lnTo>
                  <a:lnTo>
                    <a:pt x="233" y="228"/>
                  </a:lnTo>
                  <a:lnTo>
                    <a:pt x="233" y="226"/>
                  </a:lnTo>
                  <a:lnTo>
                    <a:pt x="236" y="226"/>
                  </a:lnTo>
                  <a:lnTo>
                    <a:pt x="236" y="226"/>
                  </a:lnTo>
                  <a:lnTo>
                    <a:pt x="239" y="220"/>
                  </a:lnTo>
                  <a:lnTo>
                    <a:pt x="241" y="212"/>
                  </a:lnTo>
                  <a:lnTo>
                    <a:pt x="241" y="209"/>
                  </a:lnTo>
                  <a:lnTo>
                    <a:pt x="244" y="204"/>
                  </a:lnTo>
                  <a:lnTo>
                    <a:pt x="247" y="201"/>
                  </a:lnTo>
                  <a:lnTo>
                    <a:pt x="247" y="201"/>
                  </a:lnTo>
                  <a:lnTo>
                    <a:pt x="249" y="199"/>
                  </a:lnTo>
                  <a:lnTo>
                    <a:pt x="252" y="196"/>
                  </a:lnTo>
                  <a:lnTo>
                    <a:pt x="265" y="188"/>
                  </a:lnTo>
                  <a:lnTo>
                    <a:pt x="268" y="185"/>
                  </a:lnTo>
                  <a:lnTo>
                    <a:pt x="271" y="183"/>
                  </a:lnTo>
                  <a:lnTo>
                    <a:pt x="273" y="180"/>
                  </a:lnTo>
                  <a:lnTo>
                    <a:pt x="273" y="180"/>
                  </a:lnTo>
                  <a:close/>
                  <a:moveTo>
                    <a:pt x="381" y="199"/>
                  </a:moveTo>
                  <a:lnTo>
                    <a:pt x="359" y="191"/>
                  </a:lnTo>
                  <a:lnTo>
                    <a:pt x="354" y="188"/>
                  </a:lnTo>
                  <a:lnTo>
                    <a:pt x="351" y="185"/>
                  </a:lnTo>
                  <a:lnTo>
                    <a:pt x="316" y="217"/>
                  </a:lnTo>
                  <a:lnTo>
                    <a:pt x="338" y="236"/>
                  </a:lnTo>
                  <a:lnTo>
                    <a:pt x="381" y="199"/>
                  </a:lnTo>
                  <a:lnTo>
                    <a:pt x="381" y="199"/>
                  </a:lnTo>
                  <a:lnTo>
                    <a:pt x="381" y="199"/>
                  </a:lnTo>
                  <a:close/>
                  <a:moveTo>
                    <a:pt x="348" y="0"/>
                  </a:moveTo>
                  <a:lnTo>
                    <a:pt x="287" y="30"/>
                  </a:lnTo>
                  <a:lnTo>
                    <a:pt x="362" y="137"/>
                  </a:lnTo>
                  <a:lnTo>
                    <a:pt x="367" y="140"/>
                  </a:lnTo>
                  <a:lnTo>
                    <a:pt x="370" y="134"/>
                  </a:lnTo>
                  <a:lnTo>
                    <a:pt x="370" y="132"/>
                  </a:lnTo>
                  <a:lnTo>
                    <a:pt x="373" y="132"/>
                  </a:lnTo>
                  <a:lnTo>
                    <a:pt x="373" y="129"/>
                  </a:lnTo>
                  <a:lnTo>
                    <a:pt x="375" y="126"/>
                  </a:lnTo>
                  <a:lnTo>
                    <a:pt x="383" y="124"/>
                  </a:lnTo>
                  <a:lnTo>
                    <a:pt x="389" y="121"/>
                  </a:lnTo>
                  <a:lnTo>
                    <a:pt x="391" y="121"/>
                  </a:lnTo>
                  <a:lnTo>
                    <a:pt x="397" y="118"/>
                  </a:lnTo>
                  <a:lnTo>
                    <a:pt x="397" y="118"/>
                  </a:lnTo>
                  <a:lnTo>
                    <a:pt x="399" y="118"/>
                  </a:lnTo>
                  <a:lnTo>
                    <a:pt x="402" y="121"/>
                  </a:lnTo>
                  <a:lnTo>
                    <a:pt x="402" y="121"/>
                  </a:lnTo>
                  <a:lnTo>
                    <a:pt x="405" y="121"/>
                  </a:lnTo>
                  <a:lnTo>
                    <a:pt x="410" y="124"/>
                  </a:lnTo>
                  <a:lnTo>
                    <a:pt x="410" y="126"/>
                  </a:lnTo>
                  <a:lnTo>
                    <a:pt x="413" y="129"/>
                  </a:lnTo>
                  <a:lnTo>
                    <a:pt x="415" y="132"/>
                  </a:lnTo>
                  <a:lnTo>
                    <a:pt x="418" y="137"/>
                  </a:lnTo>
                  <a:lnTo>
                    <a:pt x="418" y="140"/>
                  </a:lnTo>
                  <a:lnTo>
                    <a:pt x="418" y="145"/>
                  </a:lnTo>
                  <a:lnTo>
                    <a:pt x="418" y="148"/>
                  </a:lnTo>
                  <a:lnTo>
                    <a:pt x="418" y="150"/>
                  </a:lnTo>
                  <a:lnTo>
                    <a:pt x="418" y="153"/>
                  </a:lnTo>
                  <a:lnTo>
                    <a:pt x="418" y="156"/>
                  </a:lnTo>
                  <a:lnTo>
                    <a:pt x="415" y="159"/>
                  </a:lnTo>
                  <a:lnTo>
                    <a:pt x="415" y="161"/>
                  </a:lnTo>
                  <a:lnTo>
                    <a:pt x="415" y="161"/>
                  </a:lnTo>
                  <a:lnTo>
                    <a:pt x="413" y="164"/>
                  </a:lnTo>
                  <a:lnTo>
                    <a:pt x="410" y="164"/>
                  </a:lnTo>
                  <a:lnTo>
                    <a:pt x="410" y="167"/>
                  </a:lnTo>
                  <a:lnTo>
                    <a:pt x="405" y="169"/>
                  </a:lnTo>
                  <a:lnTo>
                    <a:pt x="402" y="169"/>
                  </a:lnTo>
                  <a:lnTo>
                    <a:pt x="399" y="169"/>
                  </a:lnTo>
                  <a:lnTo>
                    <a:pt x="397" y="169"/>
                  </a:lnTo>
                  <a:lnTo>
                    <a:pt x="391" y="169"/>
                  </a:lnTo>
                  <a:lnTo>
                    <a:pt x="386" y="169"/>
                  </a:lnTo>
                  <a:lnTo>
                    <a:pt x="370" y="159"/>
                  </a:lnTo>
                  <a:lnTo>
                    <a:pt x="354" y="180"/>
                  </a:lnTo>
                  <a:lnTo>
                    <a:pt x="359" y="185"/>
                  </a:lnTo>
                  <a:lnTo>
                    <a:pt x="367" y="191"/>
                  </a:lnTo>
                  <a:lnTo>
                    <a:pt x="375" y="193"/>
                  </a:lnTo>
                  <a:lnTo>
                    <a:pt x="381" y="196"/>
                  </a:lnTo>
                  <a:lnTo>
                    <a:pt x="389" y="196"/>
                  </a:lnTo>
                  <a:lnTo>
                    <a:pt x="397" y="196"/>
                  </a:lnTo>
                  <a:lnTo>
                    <a:pt x="402" y="196"/>
                  </a:lnTo>
                  <a:lnTo>
                    <a:pt x="410" y="196"/>
                  </a:lnTo>
                  <a:lnTo>
                    <a:pt x="415" y="193"/>
                  </a:lnTo>
                  <a:lnTo>
                    <a:pt x="418" y="193"/>
                  </a:lnTo>
                  <a:lnTo>
                    <a:pt x="424" y="191"/>
                  </a:lnTo>
                  <a:lnTo>
                    <a:pt x="426" y="188"/>
                  </a:lnTo>
                  <a:lnTo>
                    <a:pt x="432" y="185"/>
                  </a:lnTo>
                  <a:lnTo>
                    <a:pt x="434" y="180"/>
                  </a:lnTo>
                  <a:lnTo>
                    <a:pt x="440" y="177"/>
                  </a:lnTo>
                  <a:lnTo>
                    <a:pt x="442" y="169"/>
                  </a:lnTo>
                  <a:lnTo>
                    <a:pt x="445" y="167"/>
                  </a:lnTo>
                  <a:lnTo>
                    <a:pt x="445" y="161"/>
                  </a:lnTo>
                  <a:lnTo>
                    <a:pt x="448" y="153"/>
                  </a:lnTo>
                  <a:lnTo>
                    <a:pt x="448" y="145"/>
                  </a:lnTo>
                  <a:lnTo>
                    <a:pt x="445" y="137"/>
                  </a:lnTo>
                  <a:lnTo>
                    <a:pt x="445" y="132"/>
                  </a:lnTo>
                  <a:lnTo>
                    <a:pt x="442" y="126"/>
                  </a:lnTo>
                  <a:lnTo>
                    <a:pt x="440" y="121"/>
                  </a:lnTo>
                  <a:lnTo>
                    <a:pt x="437" y="113"/>
                  </a:lnTo>
                  <a:lnTo>
                    <a:pt x="432" y="110"/>
                  </a:lnTo>
                  <a:lnTo>
                    <a:pt x="429" y="108"/>
                  </a:lnTo>
                  <a:lnTo>
                    <a:pt x="424" y="102"/>
                  </a:lnTo>
                  <a:lnTo>
                    <a:pt x="418" y="100"/>
                  </a:lnTo>
                  <a:lnTo>
                    <a:pt x="410" y="97"/>
                  </a:lnTo>
                  <a:lnTo>
                    <a:pt x="397" y="94"/>
                  </a:lnTo>
                  <a:lnTo>
                    <a:pt x="394" y="91"/>
                  </a:lnTo>
                  <a:lnTo>
                    <a:pt x="391" y="91"/>
                  </a:lnTo>
                  <a:lnTo>
                    <a:pt x="389" y="91"/>
                  </a:lnTo>
                  <a:lnTo>
                    <a:pt x="389" y="89"/>
                  </a:lnTo>
                  <a:lnTo>
                    <a:pt x="389" y="89"/>
                  </a:lnTo>
                  <a:lnTo>
                    <a:pt x="348" y="0"/>
                  </a:lnTo>
                  <a:lnTo>
                    <a:pt x="348" y="0"/>
                  </a:lnTo>
                  <a:lnTo>
                    <a:pt x="348" y="0"/>
                  </a:lnTo>
                  <a:close/>
                  <a:moveTo>
                    <a:pt x="348" y="132"/>
                  </a:moveTo>
                  <a:lnTo>
                    <a:pt x="284" y="191"/>
                  </a:lnTo>
                  <a:lnTo>
                    <a:pt x="311" y="212"/>
                  </a:lnTo>
                  <a:lnTo>
                    <a:pt x="346" y="180"/>
                  </a:lnTo>
                  <a:lnTo>
                    <a:pt x="343" y="177"/>
                  </a:lnTo>
                  <a:lnTo>
                    <a:pt x="343" y="175"/>
                  </a:lnTo>
                  <a:lnTo>
                    <a:pt x="340" y="172"/>
                  </a:lnTo>
                  <a:lnTo>
                    <a:pt x="340" y="172"/>
                  </a:lnTo>
                  <a:lnTo>
                    <a:pt x="340" y="167"/>
                  </a:lnTo>
                  <a:lnTo>
                    <a:pt x="340" y="164"/>
                  </a:lnTo>
                  <a:lnTo>
                    <a:pt x="340" y="161"/>
                  </a:lnTo>
                  <a:lnTo>
                    <a:pt x="340" y="159"/>
                  </a:lnTo>
                  <a:lnTo>
                    <a:pt x="346" y="140"/>
                  </a:lnTo>
                  <a:lnTo>
                    <a:pt x="346" y="134"/>
                  </a:lnTo>
                  <a:lnTo>
                    <a:pt x="348" y="132"/>
                  </a:lnTo>
                  <a:lnTo>
                    <a:pt x="348" y="132"/>
                  </a:lnTo>
                  <a:close/>
                  <a:moveTo>
                    <a:pt x="268" y="161"/>
                  </a:moveTo>
                  <a:lnTo>
                    <a:pt x="255" y="164"/>
                  </a:lnTo>
                  <a:lnTo>
                    <a:pt x="247" y="167"/>
                  </a:lnTo>
                  <a:lnTo>
                    <a:pt x="244" y="167"/>
                  </a:lnTo>
                  <a:lnTo>
                    <a:pt x="241" y="169"/>
                  </a:lnTo>
                  <a:lnTo>
                    <a:pt x="239" y="169"/>
                  </a:lnTo>
                  <a:lnTo>
                    <a:pt x="239" y="169"/>
                  </a:lnTo>
                  <a:lnTo>
                    <a:pt x="236" y="172"/>
                  </a:lnTo>
                  <a:lnTo>
                    <a:pt x="236" y="172"/>
                  </a:lnTo>
                  <a:lnTo>
                    <a:pt x="236" y="175"/>
                  </a:lnTo>
                  <a:lnTo>
                    <a:pt x="233" y="183"/>
                  </a:lnTo>
                  <a:lnTo>
                    <a:pt x="231" y="185"/>
                  </a:lnTo>
                  <a:lnTo>
                    <a:pt x="231" y="188"/>
                  </a:lnTo>
                  <a:lnTo>
                    <a:pt x="228" y="188"/>
                  </a:lnTo>
                  <a:lnTo>
                    <a:pt x="228" y="188"/>
                  </a:lnTo>
                  <a:lnTo>
                    <a:pt x="228" y="191"/>
                  </a:lnTo>
                  <a:lnTo>
                    <a:pt x="225" y="191"/>
                  </a:lnTo>
                  <a:lnTo>
                    <a:pt x="225" y="191"/>
                  </a:lnTo>
                  <a:lnTo>
                    <a:pt x="225" y="191"/>
                  </a:lnTo>
                  <a:lnTo>
                    <a:pt x="222" y="191"/>
                  </a:lnTo>
                  <a:lnTo>
                    <a:pt x="222" y="191"/>
                  </a:lnTo>
                  <a:lnTo>
                    <a:pt x="217" y="185"/>
                  </a:lnTo>
                  <a:lnTo>
                    <a:pt x="214" y="183"/>
                  </a:lnTo>
                  <a:lnTo>
                    <a:pt x="214" y="183"/>
                  </a:lnTo>
                  <a:lnTo>
                    <a:pt x="214" y="180"/>
                  </a:lnTo>
                  <a:lnTo>
                    <a:pt x="214" y="180"/>
                  </a:lnTo>
                  <a:lnTo>
                    <a:pt x="214" y="177"/>
                  </a:lnTo>
                  <a:lnTo>
                    <a:pt x="214" y="177"/>
                  </a:lnTo>
                  <a:lnTo>
                    <a:pt x="214" y="175"/>
                  </a:lnTo>
                  <a:lnTo>
                    <a:pt x="214" y="175"/>
                  </a:lnTo>
                  <a:lnTo>
                    <a:pt x="217" y="175"/>
                  </a:lnTo>
                  <a:lnTo>
                    <a:pt x="217" y="172"/>
                  </a:lnTo>
                  <a:lnTo>
                    <a:pt x="217" y="172"/>
                  </a:lnTo>
                  <a:lnTo>
                    <a:pt x="220" y="169"/>
                  </a:lnTo>
                  <a:lnTo>
                    <a:pt x="222" y="169"/>
                  </a:lnTo>
                  <a:lnTo>
                    <a:pt x="222" y="167"/>
                  </a:lnTo>
                  <a:lnTo>
                    <a:pt x="225" y="164"/>
                  </a:lnTo>
                  <a:lnTo>
                    <a:pt x="233" y="161"/>
                  </a:lnTo>
                  <a:lnTo>
                    <a:pt x="239" y="159"/>
                  </a:lnTo>
                  <a:lnTo>
                    <a:pt x="244" y="159"/>
                  </a:lnTo>
                  <a:lnTo>
                    <a:pt x="252" y="159"/>
                  </a:lnTo>
                  <a:lnTo>
                    <a:pt x="257" y="159"/>
                  </a:lnTo>
                  <a:lnTo>
                    <a:pt x="263" y="159"/>
                  </a:lnTo>
                  <a:lnTo>
                    <a:pt x="263" y="159"/>
                  </a:lnTo>
                  <a:lnTo>
                    <a:pt x="265" y="159"/>
                  </a:lnTo>
                  <a:lnTo>
                    <a:pt x="268" y="159"/>
                  </a:lnTo>
                  <a:lnTo>
                    <a:pt x="268" y="159"/>
                  </a:lnTo>
                  <a:lnTo>
                    <a:pt x="268" y="161"/>
                  </a:lnTo>
                  <a:lnTo>
                    <a:pt x="268" y="161"/>
                  </a:lnTo>
                  <a:close/>
                  <a:moveTo>
                    <a:pt x="450" y="148"/>
                  </a:moveTo>
                  <a:lnTo>
                    <a:pt x="493" y="110"/>
                  </a:lnTo>
                  <a:lnTo>
                    <a:pt x="474" y="78"/>
                  </a:lnTo>
                  <a:lnTo>
                    <a:pt x="440" y="108"/>
                  </a:lnTo>
                  <a:lnTo>
                    <a:pt x="442" y="113"/>
                  </a:lnTo>
                  <a:lnTo>
                    <a:pt x="445" y="121"/>
                  </a:lnTo>
                  <a:lnTo>
                    <a:pt x="448" y="129"/>
                  </a:lnTo>
                  <a:lnTo>
                    <a:pt x="450" y="148"/>
                  </a:lnTo>
                  <a:lnTo>
                    <a:pt x="450" y="148"/>
                  </a:lnTo>
                  <a:close/>
                  <a:moveTo>
                    <a:pt x="469" y="75"/>
                  </a:moveTo>
                  <a:lnTo>
                    <a:pt x="469" y="75"/>
                  </a:lnTo>
                  <a:lnTo>
                    <a:pt x="434" y="102"/>
                  </a:lnTo>
                  <a:lnTo>
                    <a:pt x="415" y="91"/>
                  </a:lnTo>
                  <a:lnTo>
                    <a:pt x="407" y="89"/>
                  </a:lnTo>
                  <a:lnTo>
                    <a:pt x="402" y="89"/>
                  </a:lnTo>
                  <a:lnTo>
                    <a:pt x="399" y="89"/>
                  </a:lnTo>
                  <a:lnTo>
                    <a:pt x="394" y="86"/>
                  </a:lnTo>
                  <a:lnTo>
                    <a:pt x="453" y="41"/>
                  </a:lnTo>
                  <a:lnTo>
                    <a:pt x="469" y="75"/>
                  </a:lnTo>
                  <a:lnTo>
                    <a:pt x="469" y="75"/>
                  </a:lnTo>
                  <a:close/>
                  <a:moveTo>
                    <a:pt x="212" y="537"/>
                  </a:moveTo>
                  <a:lnTo>
                    <a:pt x="212" y="413"/>
                  </a:lnTo>
                  <a:lnTo>
                    <a:pt x="212" y="402"/>
                  </a:lnTo>
                  <a:lnTo>
                    <a:pt x="212" y="397"/>
                  </a:lnTo>
                  <a:lnTo>
                    <a:pt x="212" y="394"/>
                  </a:lnTo>
                  <a:lnTo>
                    <a:pt x="209" y="389"/>
                  </a:lnTo>
                  <a:lnTo>
                    <a:pt x="209" y="389"/>
                  </a:lnTo>
                  <a:lnTo>
                    <a:pt x="206" y="386"/>
                  </a:lnTo>
                  <a:lnTo>
                    <a:pt x="206" y="384"/>
                  </a:lnTo>
                  <a:lnTo>
                    <a:pt x="204" y="381"/>
                  </a:lnTo>
                  <a:lnTo>
                    <a:pt x="204" y="381"/>
                  </a:lnTo>
                  <a:lnTo>
                    <a:pt x="201" y="381"/>
                  </a:lnTo>
                  <a:lnTo>
                    <a:pt x="201" y="378"/>
                  </a:lnTo>
                  <a:lnTo>
                    <a:pt x="198" y="378"/>
                  </a:lnTo>
                  <a:lnTo>
                    <a:pt x="196" y="378"/>
                  </a:lnTo>
                  <a:lnTo>
                    <a:pt x="188" y="376"/>
                  </a:lnTo>
                  <a:lnTo>
                    <a:pt x="169" y="373"/>
                  </a:lnTo>
                  <a:lnTo>
                    <a:pt x="29" y="373"/>
                  </a:lnTo>
                  <a:lnTo>
                    <a:pt x="24" y="373"/>
                  </a:lnTo>
                  <a:lnTo>
                    <a:pt x="19" y="373"/>
                  </a:lnTo>
                  <a:lnTo>
                    <a:pt x="16" y="376"/>
                  </a:lnTo>
                  <a:lnTo>
                    <a:pt x="13" y="376"/>
                  </a:lnTo>
                  <a:lnTo>
                    <a:pt x="11" y="378"/>
                  </a:lnTo>
                  <a:lnTo>
                    <a:pt x="8" y="378"/>
                  </a:lnTo>
                  <a:lnTo>
                    <a:pt x="8" y="381"/>
                  </a:lnTo>
                  <a:lnTo>
                    <a:pt x="5" y="381"/>
                  </a:lnTo>
                  <a:lnTo>
                    <a:pt x="3" y="384"/>
                  </a:lnTo>
                  <a:lnTo>
                    <a:pt x="3" y="389"/>
                  </a:lnTo>
                  <a:lnTo>
                    <a:pt x="0" y="392"/>
                  </a:lnTo>
                  <a:lnTo>
                    <a:pt x="0" y="397"/>
                  </a:lnTo>
                  <a:lnTo>
                    <a:pt x="0" y="400"/>
                  </a:lnTo>
                  <a:lnTo>
                    <a:pt x="0" y="537"/>
                  </a:lnTo>
                  <a:lnTo>
                    <a:pt x="43" y="537"/>
                  </a:lnTo>
                  <a:lnTo>
                    <a:pt x="43" y="429"/>
                  </a:lnTo>
                  <a:lnTo>
                    <a:pt x="51" y="429"/>
                  </a:lnTo>
                  <a:lnTo>
                    <a:pt x="51" y="537"/>
                  </a:lnTo>
                  <a:lnTo>
                    <a:pt x="166" y="537"/>
                  </a:lnTo>
                  <a:lnTo>
                    <a:pt x="166" y="432"/>
                  </a:lnTo>
                  <a:lnTo>
                    <a:pt x="166" y="432"/>
                  </a:lnTo>
                  <a:lnTo>
                    <a:pt x="166" y="432"/>
                  </a:lnTo>
                  <a:lnTo>
                    <a:pt x="166" y="429"/>
                  </a:lnTo>
                  <a:lnTo>
                    <a:pt x="166" y="429"/>
                  </a:lnTo>
                  <a:lnTo>
                    <a:pt x="166" y="429"/>
                  </a:lnTo>
                  <a:lnTo>
                    <a:pt x="169" y="429"/>
                  </a:lnTo>
                  <a:lnTo>
                    <a:pt x="169" y="429"/>
                  </a:lnTo>
                  <a:lnTo>
                    <a:pt x="169" y="427"/>
                  </a:lnTo>
                  <a:lnTo>
                    <a:pt x="169" y="427"/>
                  </a:lnTo>
                  <a:lnTo>
                    <a:pt x="169" y="427"/>
                  </a:lnTo>
                  <a:lnTo>
                    <a:pt x="169" y="427"/>
                  </a:lnTo>
                  <a:lnTo>
                    <a:pt x="172" y="427"/>
                  </a:lnTo>
                  <a:lnTo>
                    <a:pt x="172" y="427"/>
                  </a:lnTo>
                  <a:lnTo>
                    <a:pt x="172" y="427"/>
                  </a:lnTo>
                  <a:lnTo>
                    <a:pt x="172" y="427"/>
                  </a:lnTo>
                  <a:lnTo>
                    <a:pt x="172" y="427"/>
                  </a:lnTo>
                  <a:lnTo>
                    <a:pt x="172" y="427"/>
                  </a:lnTo>
                  <a:lnTo>
                    <a:pt x="172" y="429"/>
                  </a:lnTo>
                  <a:lnTo>
                    <a:pt x="172" y="429"/>
                  </a:lnTo>
                  <a:lnTo>
                    <a:pt x="172" y="429"/>
                  </a:lnTo>
                  <a:lnTo>
                    <a:pt x="172" y="429"/>
                  </a:lnTo>
                  <a:lnTo>
                    <a:pt x="174" y="429"/>
                  </a:lnTo>
                  <a:lnTo>
                    <a:pt x="174" y="432"/>
                  </a:lnTo>
                  <a:lnTo>
                    <a:pt x="174" y="432"/>
                  </a:lnTo>
                  <a:lnTo>
                    <a:pt x="174" y="537"/>
                  </a:lnTo>
                  <a:lnTo>
                    <a:pt x="212" y="537"/>
                  </a:lnTo>
                  <a:lnTo>
                    <a:pt x="212" y="537"/>
                  </a:lnTo>
                  <a:close/>
                  <a:moveTo>
                    <a:pt x="96" y="349"/>
                  </a:moveTo>
                  <a:lnTo>
                    <a:pt x="102" y="349"/>
                  </a:lnTo>
                  <a:lnTo>
                    <a:pt x="107" y="349"/>
                  </a:lnTo>
                  <a:lnTo>
                    <a:pt x="113" y="346"/>
                  </a:lnTo>
                  <a:lnTo>
                    <a:pt x="115" y="346"/>
                  </a:lnTo>
                  <a:lnTo>
                    <a:pt x="118" y="346"/>
                  </a:lnTo>
                  <a:lnTo>
                    <a:pt x="123" y="344"/>
                  </a:lnTo>
                  <a:lnTo>
                    <a:pt x="129" y="341"/>
                  </a:lnTo>
                  <a:lnTo>
                    <a:pt x="131" y="338"/>
                  </a:lnTo>
                  <a:lnTo>
                    <a:pt x="134" y="335"/>
                  </a:lnTo>
                  <a:lnTo>
                    <a:pt x="137" y="333"/>
                  </a:lnTo>
                  <a:lnTo>
                    <a:pt x="137" y="330"/>
                  </a:lnTo>
                  <a:lnTo>
                    <a:pt x="139" y="325"/>
                  </a:lnTo>
                  <a:lnTo>
                    <a:pt x="142" y="319"/>
                  </a:lnTo>
                  <a:lnTo>
                    <a:pt x="142" y="317"/>
                  </a:lnTo>
                  <a:lnTo>
                    <a:pt x="142" y="311"/>
                  </a:lnTo>
                  <a:lnTo>
                    <a:pt x="142" y="306"/>
                  </a:lnTo>
                  <a:lnTo>
                    <a:pt x="142" y="303"/>
                  </a:lnTo>
                  <a:lnTo>
                    <a:pt x="142" y="298"/>
                  </a:lnTo>
                  <a:lnTo>
                    <a:pt x="139" y="293"/>
                  </a:lnTo>
                  <a:lnTo>
                    <a:pt x="137" y="287"/>
                  </a:lnTo>
                  <a:lnTo>
                    <a:pt x="137" y="285"/>
                  </a:lnTo>
                  <a:lnTo>
                    <a:pt x="131" y="279"/>
                  </a:lnTo>
                  <a:lnTo>
                    <a:pt x="126" y="276"/>
                  </a:lnTo>
                  <a:lnTo>
                    <a:pt x="123" y="274"/>
                  </a:lnTo>
                  <a:lnTo>
                    <a:pt x="118" y="271"/>
                  </a:lnTo>
                  <a:lnTo>
                    <a:pt x="113" y="268"/>
                  </a:lnTo>
                  <a:lnTo>
                    <a:pt x="105" y="268"/>
                  </a:lnTo>
                  <a:lnTo>
                    <a:pt x="96" y="268"/>
                  </a:lnTo>
                  <a:lnTo>
                    <a:pt x="91" y="268"/>
                  </a:lnTo>
                  <a:lnTo>
                    <a:pt x="86" y="271"/>
                  </a:lnTo>
                  <a:lnTo>
                    <a:pt x="78" y="274"/>
                  </a:lnTo>
                  <a:lnTo>
                    <a:pt x="75" y="276"/>
                  </a:lnTo>
                  <a:lnTo>
                    <a:pt x="72" y="276"/>
                  </a:lnTo>
                  <a:lnTo>
                    <a:pt x="67" y="282"/>
                  </a:lnTo>
                  <a:lnTo>
                    <a:pt x="62" y="287"/>
                  </a:lnTo>
                  <a:lnTo>
                    <a:pt x="59" y="293"/>
                  </a:lnTo>
                  <a:lnTo>
                    <a:pt x="59" y="298"/>
                  </a:lnTo>
                  <a:lnTo>
                    <a:pt x="56" y="306"/>
                  </a:lnTo>
                  <a:lnTo>
                    <a:pt x="56" y="311"/>
                  </a:lnTo>
                  <a:lnTo>
                    <a:pt x="59" y="314"/>
                  </a:lnTo>
                  <a:lnTo>
                    <a:pt x="59" y="319"/>
                  </a:lnTo>
                  <a:lnTo>
                    <a:pt x="62" y="322"/>
                  </a:lnTo>
                  <a:lnTo>
                    <a:pt x="62" y="327"/>
                  </a:lnTo>
                  <a:lnTo>
                    <a:pt x="64" y="330"/>
                  </a:lnTo>
                  <a:lnTo>
                    <a:pt x="70" y="335"/>
                  </a:lnTo>
                  <a:lnTo>
                    <a:pt x="72" y="338"/>
                  </a:lnTo>
                  <a:lnTo>
                    <a:pt x="78" y="341"/>
                  </a:lnTo>
                  <a:lnTo>
                    <a:pt x="83" y="344"/>
                  </a:lnTo>
                  <a:lnTo>
                    <a:pt x="88" y="346"/>
                  </a:lnTo>
                  <a:lnTo>
                    <a:pt x="96" y="34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5" name="组合 64"/>
          <p:cNvGrpSpPr/>
          <p:nvPr/>
        </p:nvGrpSpPr>
        <p:grpSpPr>
          <a:xfrm>
            <a:off x="5876027" y="5753607"/>
            <a:ext cx="502291" cy="688095"/>
            <a:chOff x="5048562" y="5751300"/>
            <a:chExt cx="502291" cy="688095"/>
          </a:xfrm>
        </p:grpSpPr>
        <p:pic>
          <p:nvPicPr>
            <p:cNvPr id="66" name="图片 65"/>
            <p:cNvPicPr>
              <a:picLocks noChangeAspect="1"/>
            </p:cNvPicPr>
            <p:nvPr/>
          </p:nvPicPr>
          <p:blipFill rotWithShape="1">
            <a:blip r:embed="rId1" cstate="print">
              <a:extLst>
                <a:ext uri="{28A0092B-C50C-407E-A947-70E740481C1C}">
                  <a14:useLocalDpi xmlns:a14="http://schemas.microsoft.com/office/drawing/2010/main" val="0"/>
                </a:ext>
              </a:extLst>
            </a:blip>
            <a:srcRect l="11551" t="10118" r="6896" b="5700"/>
            <a:stretch>
              <a:fillRect/>
            </a:stretch>
          </p:blipFill>
          <p:spPr>
            <a:xfrm>
              <a:off x="5048562" y="5773278"/>
              <a:ext cx="502291" cy="666117"/>
            </a:xfrm>
            <a:prstGeom prst="rect">
              <a:avLst/>
            </a:prstGeom>
          </p:spPr>
        </p:pic>
        <p:sp>
          <p:nvSpPr>
            <p:cNvPr id="67" name="Rectangle 74"/>
            <p:cNvSpPr>
              <a:spLocks noChangeArrowheads="1"/>
            </p:cNvSpPr>
            <p:nvPr/>
          </p:nvSpPr>
          <p:spPr bwMode="auto">
            <a:xfrm>
              <a:off x="5048562"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68" name="组合 67"/>
          <p:cNvGrpSpPr/>
          <p:nvPr/>
        </p:nvGrpSpPr>
        <p:grpSpPr>
          <a:xfrm>
            <a:off x="6848068" y="5755390"/>
            <a:ext cx="486444" cy="688095"/>
            <a:chOff x="5666496" y="6074423"/>
            <a:chExt cx="486444" cy="688095"/>
          </a:xfrm>
        </p:grpSpPr>
        <p:pic>
          <p:nvPicPr>
            <p:cNvPr id="69" name="图片 68"/>
            <p:cNvPicPr>
              <a:picLocks noChangeAspect="1"/>
            </p:cNvPicPr>
            <p:nvPr/>
          </p:nvPicPr>
          <p:blipFill rotWithShape="1">
            <a:blip r:embed="rId2" cstate="print">
              <a:extLst>
                <a:ext uri="{28A0092B-C50C-407E-A947-70E740481C1C}">
                  <a14:useLocalDpi xmlns:a14="http://schemas.microsoft.com/office/drawing/2010/main" val="0"/>
                </a:ext>
              </a:extLst>
            </a:blip>
            <a:srcRect l="12370" t="4611" r="11205" b="7240"/>
            <a:stretch>
              <a:fillRect/>
            </a:stretch>
          </p:blipFill>
          <p:spPr>
            <a:xfrm>
              <a:off x="5669703" y="6094098"/>
              <a:ext cx="483237" cy="666117"/>
            </a:xfrm>
            <a:prstGeom prst="rect">
              <a:avLst/>
            </a:prstGeom>
          </p:spPr>
        </p:pic>
        <p:sp>
          <p:nvSpPr>
            <p:cNvPr id="70" name="Rectangle 74"/>
            <p:cNvSpPr>
              <a:spLocks noChangeArrowheads="1"/>
            </p:cNvSpPr>
            <p:nvPr/>
          </p:nvSpPr>
          <p:spPr bwMode="auto">
            <a:xfrm>
              <a:off x="5666496" y="6074423"/>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71" name="组合 70"/>
          <p:cNvGrpSpPr/>
          <p:nvPr/>
        </p:nvGrpSpPr>
        <p:grpSpPr>
          <a:xfrm>
            <a:off x="7804262" y="5751096"/>
            <a:ext cx="486444" cy="692201"/>
            <a:chOff x="6231394" y="5751300"/>
            <a:chExt cx="486444" cy="692201"/>
          </a:xfrm>
        </p:grpSpPr>
        <p:pic>
          <p:nvPicPr>
            <p:cNvPr id="72" name="图片 71"/>
            <p:cNvPicPr>
              <a:picLocks noChangeAspect="1"/>
            </p:cNvPicPr>
            <p:nvPr/>
          </p:nvPicPr>
          <p:blipFill rotWithShape="1">
            <a:blip r:embed="rId3" cstate="print">
              <a:extLst>
                <a:ext uri="{28A0092B-C50C-407E-A947-70E740481C1C}">
                  <a14:useLocalDpi xmlns:a14="http://schemas.microsoft.com/office/drawing/2010/main" val="0"/>
                </a:ext>
              </a:extLst>
            </a:blip>
            <a:srcRect l="5478" t="241" r="2087"/>
            <a:stretch>
              <a:fillRect/>
            </a:stretch>
          </p:blipFill>
          <p:spPr>
            <a:xfrm>
              <a:off x="6241081" y="5777383"/>
              <a:ext cx="476757" cy="666118"/>
            </a:xfrm>
            <a:prstGeom prst="rect">
              <a:avLst/>
            </a:prstGeom>
          </p:spPr>
        </p:pic>
        <p:sp>
          <p:nvSpPr>
            <p:cNvPr id="73" name="Rectangle 74"/>
            <p:cNvSpPr>
              <a:spLocks noChangeArrowheads="1"/>
            </p:cNvSpPr>
            <p:nvPr/>
          </p:nvSpPr>
          <p:spPr bwMode="auto">
            <a:xfrm>
              <a:off x="6231394"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74" name="组合 73"/>
          <p:cNvGrpSpPr/>
          <p:nvPr/>
        </p:nvGrpSpPr>
        <p:grpSpPr>
          <a:xfrm>
            <a:off x="8760456" y="5763175"/>
            <a:ext cx="486444" cy="689896"/>
            <a:chOff x="6832165" y="5753605"/>
            <a:chExt cx="486444" cy="689896"/>
          </a:xfrm>
        </p:grpSpPr>
        <p:pic>
          <p:nvPicPr>
            <p:cNvPr id="75" name="图片 7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9409" y="5782161"/>
              <a:ext cx="479200" cy="661340"/>
            </a:xfrm>
            <a:prstGeom prst="rect">
              <a:avLst/>
            </a:prstGeom>
          </p:spPr>
        </p:pic>
        <p:sp>
          <p:nvSpPr>
            <p:cNvPr id="76" name="Rectangle 74"/>
            <p:cNvSpPr>
              <a:spLocks noChangeArrowheads="1"/>
            </p:cNvSpPr>
            <p:nvPr/>
          </p:nvSpPr>
          <p:spPr bwMode="auto">
            <a:xfrm>
              <a:off x="6832165" y="5753605"/>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77" name="组合 76"/>
          <p:cNvGrpSpPr/>
          <p:nvPr/>
        </p:nvGrpSpPr>
        <p:grpSpPr>
          <a:xfrm>
            <a:off x="9716649" y="5751096"/>
            <a:ext cx="486444" cy="688095"/>
            <a:chOff x="8135043" y="5752584"/>
            <a:chExt cx="486444" cy="688095"/>
          </a:xfrm>
        </p:grpSpPr>
        <p:pic>
          <p:nvPicPr>
            <p:cNvPr id="78" name="图片 77"/>
            <p:cNvPicPr>
              <a:picLocks noChangeAspect="1"/>
            </p:cNvPicPr>
            <p:nvPr/>
          </p:nvPicPr>
          <p:blipFill rotWithShape="1">
            <a:blip r:embed="rId5" cstate="print">
              <a:extLst>
                <a:ext uri="{28A0092B-C50C-407E-A947-70E740481C1C}">
                  <a14:useLocalDpi xmlns:a14="http://schemas.microsoft.com/office/drawing/2010/main" val="0"/>
                </a:ext>
              </a:extLst>
            </a:blip>
            <a:srcRect l="5130" r="3140"/>
            <a:stretch>
              <a:fillRect/>
            </a:stretch>
          </p:blipFill>
          <p:spPr>
            <a:xfrm>
              <a:off x="8135043" y="5777621"/>
              <a:ext cx="486443" cy="656352"/>
            </a:xfrm>
            <a:prstGeom prst="rect">
              <a:avLst/>
            </a:prstGeom>
          </p:spPr>
        </p:pic>
        <p:sp>
          <p:nvSpPr>
            <p:cNvPr id="79" name="Rectangle 74"/>
            <p:cNvSpPr>
              <a:spLocks noChangeArrowheads="1"/>
            </p:cNvSpPr>
            <p:nvPr/>
          </p:nvSpPr>
          <p:spPr bwMode="auto">
            <a:xfrm>
              <a:off x="8135043" y="5752584"/>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p:cNvGraphicFramePr>
            <a:graphicFrameLocks noGrp="1"/>
          </p:cNvGraphicFramePr>
          <p:nvPr/>
        </p:nvGraphicFramePr>
        <p:xfrm>
          <a:off x="497745" y="1244601"/>
          <a:ext cx="11185524" cy="5281612"/>
        </p:xfrm>
        <a:graphic>
          <a:graphicData uri="http://schemas.openxmlformats.org/drawingml/2006/table">
            <a:tbl>
              <a:tblPr firstRow="1" bandRow="1">
                <a:tableStyleId>{5C22544A-7EE6-4342-B048-85BDC9FD1C3A}</a:tableStyleId>
              </a:tblPr>
              <a:tblGrid>
                <a:gridCol w="1553366"/>
                <a:gridCol w="1093468"/>
                <a:gridCol w="1505125"/>
                <a:gridCol w="7033565"/>
              </a:tblGrid>
              <a:tr h="508000">
                <a:tc rowSpan="2"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847850">
                <a:tc vMerge="1" gridSpan="2">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8800">
                <a:tc rowSpan="2"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rowSpan="2"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r>
              <a:tr h="746125">
                <a:tc vMerge="1" gridSpan="3">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vMerge="1" hMerge="1">
                  <a:tcPr/>
                </a:tc>
                <a:tc row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858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35037">
                <a:tc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文本框 7"/>
          <p:cNvSpPr txBox="1"/>
          <p:nvPr/>
        </p:nvSpPr>
        <p:spPr>
          <a:xfrm>
            <a:off x="3409950" y="356632"/>
            <a:ext cx="5372100" cy="646331"/>
          </a:xfrm>
          <a:prstGeom prst="rect">
            <a:avLst/>
          </a:prstGeom>
          <a:noFill/>
        </p:spPr>
        <p:txBody>
          <a:bodyPr wrap="square" rtlCol="0">
            <a:spAutoFit/>
          </a:bodyPr>
          <a:lstStyle/>
          <a:p>
            <a:pPr algn="ctr"/>
            <a:r>
              <a:rPr lang="zh-CN" altLang="en-US" sz="3600" b="1" spc="600" dirty="0">
                <a:solidFill>
                  <a:srgbClr val="C00000"/>
                </a:solidFill>
                <a:latin typeface="微软雅黑" panose="020B0503020204020204" pitchFamily="34" charset="-122"/>
                <a:ea typeface="微软雅黑" panose="020B0503020204020204" pitchFamily="34" charset="-122"/>
              </a:rPr>
              <a:t>危险源风险告知卡</a:t>
            </a:r>
            <a:endParaRPr lang="zh-CN" altLang="en-US" sz="3600" b="1" spc="600" dirty="0">
              <a:solidFill>
                <a:srgbClr val="C0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685800" y="1358900"/>
            <a:ext cx="1917700"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危险源名称：</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3313114" y="1310278"/>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危险因素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7507287" y="1295400"/>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事故诱因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7507287" y="3690254"/>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防范措施</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510445" y="5005700"/>
            <a:ext cx="1533525" cy="468000"/>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重要提示</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1243782" y="1842532"/>
            <a:ext cx="1371599" cy="646331"/>
          </a:xfrm>
          <a:prstGeom prst="rect">
            <a:avLst/>
          </a:prstGeom>
          <a:noFill/>
        </p:spPr>
        <p:txBody>
          <a:bodyPr wrap="square" rtlCol="0">
            <a:spAutoFit/>
          </a:bodyPr>
          <a:lstStyle/>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数控组</a:t>
            </a:r>
            <a:endParaRPr lang="zh-CN" altLang="zh-CN" b="1"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打磨工位</a:t>
            </a:r>
            <a:endParaRPr lang="zh-CN" altLang="zh-CN"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3313114" y="1804260"/>
            <a:ext cx="1371600" cy="1015663"/>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1、触电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2、噪声</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3、震动</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4、粉尘</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5、其他伤害</a:t>
            </a:r>
            <a:endParaRPr lang="zh-CN" altLang="zh-CN" sz="1200" b="1" dirty="0">
              <a:latin typeface="微软雅黑" panose="020B0503020204020204" pitchFamily="34" charset="-122"/>
              <a:ea typeface="微软雅黑" panose="020B0503020204020204" pitchFamily="34" charset="-122"/>
            </a:endParaRPr>
          </a:p>
        </p:txBody>
      </p:sp>
      <p:sp>
        <p:nvSpPr>
          <p:cNvPr id="4" name="矩形 3"/>
          <p:cNvSpPr/>
          <p:nvPr/>
        </p:nvSpPr>
        <p:spPr>
          <a:xfrm>
            <a:off x="4684714" y="2032860"/>
            <a:ext cx="6821486" cy="1269258"/>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1、维护不当电器元件失修、老化、线路破损；绝缘、接地不良引发事故；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2、操作人员违章操作、误操作引发事故；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3、未按规定穿戴劳动防护用品等引发事故；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4、打磨片过度使用，不及时更换引发事故；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5、打磨片安装不正确引发事故。</a:t>
            </a:r>
            <a:endParaRPr lang="zh-CN" altLang="zh-CN" sz="1200" b="1" dirty="0">
              <a:latin typeface="微软雅黑" panose="020B0503020204020204" pitchFamily="34" charset="-122"/>
              <a:ea typeface="微软雅黑" panose="020B0503020204020204" pitchFamily="34" charset="-122"/>
            </a:endParaRPr>
          </a:p>
        </p:txBody>
      </p:sp>
      <p:sp>
        <p:nvSpPr>
          <p:cNvPr id="6" name="矩形 5"/>
          <p:cNvSpPr/>
          <p:nvPr/>
        </p:nvSpPr>
        <p:spPr>
          <a:xfrm>
            <a:off x="4684714" y="4158856"/>
            <a:ext cx="6937342" cy="1269258"/>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1、操作人员必须经岗位培训合格方可上岗操作；</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2、操作人员熟知《角磨机安全操作规程》，并按规程要求操作；</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3、工作前必须对设备进行检查，正常方可作业；</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4、设备异常及时向机修车间报告，保证设备正常运转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5、操作人员必须按要求穿戴劳动防护用品。</a:t>
            </a:r>
            <a:endParaRPr lang="zh-CN" altLang="zh-CN" sz="1200" b="1" dirty="0">
              <a:latin typeface="微软雅黑" panose="020B0503020204020204" pitchFamily="34" charset="-122"/>
              <a:ea typeface="微软雅黑" panose="020B0503020204020204" pitchFamily="34" charset="-122"/>
            </a:endParaRPr>
          </a:p>
        </p:txBody>
      </p:sp>
      <p:sp>
        <p:nvSpPr>
          <p:cNvPr id="28" name="矩形 27"/>
          <p:cNvSpPr/>
          <p:nvPr/>
        </p:nvSpPr>
        <p:spPr>
          <a:xfrm>
            <a:off x="569944"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火灾报警电话：</a:t>
            </a:r>
            <a:r>
              <a:rPr lang="en-US" altLang="zh-CN" sz="1200" b="1" dirty="0">
                <a:solidFill>
                  <a:schemeClr val="bg1"/>
                </a:solidFill>
                <a:latin typeface="微软雅黑" panose="020B0503020204020204" pitchFamily="34" charset="-122"/>
                <a:ea typeface="微软雅黑" panose="020B0503020204020204" pitchFamily="34" charset="-122"/>
              </a:rPr>
              <a:t>119</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29" name="矩形 28"/>
          <p:cNvSpPr/>
          <p:nvPr/>
        </p:nvSpPr>
        <p:spPr>
          <a:xfrm>
            <a:off x="2362036"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急救电话：</a:t>
            </a:r>
            <a:r>
              <a:rPr lang="en-US" altLang="zh-CN" sz="1200" b="1" dirty="0">
                <a:solidFill>
                  <a:schemeClr val="bg1"/>
                </a:solidFill>
                <a:latin typeface="微软雅黑" panose="020B0503020204020204" pitchFamily="34" charset="-122"/>
                <a:ea typeface="微软雅黑" panose="020B0503020204020204" pitchFamily="34" charset="-122"/>
              </a:rPr>
              <a:t>120</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569944" y="5929602"/>
            <a:ext cx="4163186"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公司应急电话：白天：</a:t>
            </a:r>
            <a:r>
              <a:rPr lang="en-US" altLang="zh-CN" sz="1200" b="1" dirty="0">
                <a:solidFill>
                  <a:schemeClr val="bg1"/>
                </a:solidFill>
                <a:latin typeface="微软雅黑" panose="020B0503020204020204" pitchFamily="34" charset="-122"/>
                <a:ea typeface="微软雅黑" panose="020B0503020204020204" pitchFamily="34" charset="-122"/>
              </a:rPr>
              <a:t>888888         </a:t>
            </a:r>
            <a:r>
              <a:rPr lang="zh-CN" altLang="en-US" sz="1200" b="1" dirty="0">
                <a:solidFill>
                  <a:schemeClr val="bg1"/>
                </a:solidFill>
                <a:latin typeface="微软雅黑" panose="020B0503020204020204" pitchFamily="34" charset="-122"/>
                <a:ea typeface="微软雅黑" panose="020B0503020204020204" pitchFamily="34" charset="-122"/>
              </a:rPr>
              <a:t>夜间：</a:t>
            </a:r>
            <a:r>
              <a:rPr lang="en-US" altLang="zh-CN" sz="1200" b="1" dirty="0">
                <a:solidFill>
                  <a:schemeClr val="bg1"/>
                </a:solidFill>
                <a:latin typeface="微软雅黑" panose="020B0503020204020204" pitchFamily="34" charset="-122"/>
                <a:ea typeface="微软雅黑" panose="020B0503020204020204" pitchFamily="34" charset="-122"/>
              </a:rPr>
              <a:t>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569944" y="6204564"/>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市医院电话：</a:t>
            </a:r>
            <a:r>
              <a:rPr lang="en-US" altLang="zh-CN" sz="1200" b="1" dirty="0">
                <a:solidFill>
                  <a:schemeClr val="bg1"/>
                </a:solidFill>
                <a:latin typeface="微软雅黑" panose="020B0503020204020204" pitchFamily="34" charset="-122"/>
                <a:ea typeface="微软雅黑" panose="020B0503020204020204" pitchFamily="34" charset="-122"/>
              </a:rPr>
              <a:t>8888888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2177059" y="4928691"/>
            <a:ext cx="2578955" cy="646331"/>
          </a:xfrm>
          <a:prstGeom prst="rect">
            <a:avLst/>
          </a:prstGeom>
        </p:spPr>
        <p:txBody>
          <a:bodyPr wrap="square">
            <a:spAutoFit/>
          </a:bodyPr>
          <a:lstStyle/>
          <a:p>
            <a:pPr algn="ctr"/>
            <a:r>
              <a:rPr lang="zh-CN" altLang="zh-CN" b="1" dirty="0"/>
              <a:t>非本设备人员禁止操作！</a:t>
            </a:r>
            <a:endParaRPr lang="zh-CN" altLang="zh-CN" b="1" dirty="0"/>
          </a:p>
          <a:p>
            <a:pPr algn="ctr"/>
            <a:r>
              <a:rPr lang="zh-CN" altLang="zh-CN" b="1" dirty="0"/>
              <a:t>必须进行设备点检！</a:t>
            </a:r>
            <a:endParaRPr lang="zh-CN" altLang="zh-CN" b="1" dirty="0"/>
          </a:p>
        </p:txBody>
      </p:sp>
      <p:pic>
        <p:nvPicPr>
          <p:cNvPr id="50" name="Picture 18" descr="注意防尘，15张"/>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64548" y="3773469"/>
            <a:ext cx="679750" cy="906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 name="Group 70"/>
          <p:cNvGrpSpPr>
            <a:grpSpLocks noChangeAspect="1"/>
          </p:cNvGrpSpPr>
          <p:nvPr/>
        </p:nvGrpSpPr>
        <p:grpSpPr bwMode="auto">
          <a:xfrm>
            <a:off x="749567" y="3827229"/>
            <a:ext cx="725700" cy="788362"/>
            <a:chOff x="2378" y="2565"/>
            <a:chExt cx="1355" cy="1472"/>
          </a:xfrm>
        </p:grpSpPr>
        <p:sp>
          <p:nvSpPr>
            <p:cNvPr id="33"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34"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9" name="组合 38"/>
          <p:cNvGrpSpPr/>
          <p:nvPr/>
        </p:nvGrpSpPr>
        <p:grpSpPr>
          <a:xfrm>
            <a:off x="1677940" y="3824933"/>
            <a:ext cx="712331" cy="772698"/>
            <a:chOff x="9837610" y="3577222"/>
            <a:chExt cx="2154237" cy="2336801"/>
          </a:xfrm>
        </p:grpSpPr>
        <p:sp>
          <p:nvSpPr>
            <p:cNvPr id="40" name="Freeform 102"/>
            <p:cNvSpPr/>
            <p:nvPr/>
          </p:nvSpPr>
          <p:spPr bwMode="auto">
            <a:xfrm>
              <a:off x="9837610" y="3577222"/>
              <a:ext cx="2154237" cy="1928813"/>
            </a:xfrm>
            <a:custGeom>
              <a:avLst/>
              <a:gdLst>
                <a:gd name="T0" fmla="*/ 116 w 1357"/>
                <a:gd name="T1" fmla="*/ 1215 h 1215"/>
                <a:gd name="T2" fmla="*/ 1239 w 1357"/>
                <a:gd name="T3" fmla="*/ 1215 h 1215"/>
                <a:gd name="T4" fmla="*/ 1249 w 1357"/>
                <a:gd name="T5" fmla="*/ 1215 h 1215"/>
                <a:gd name="T6" fmla="*/ 1263 w 1357"/>
                <a:gd name="T7" fmla="*/ 1215 h 1215"/>
                <a:gd name="T8" fmla="*/ 1274 w 1357"/>
                <a:gd name="T9" fmla="*/ 1212 h 1215"/>
                <a:gd name="T10" fmla="*/ 1284 w 1357"/>
                <a:gd name="T11" fmla="*/ 1207 h 1215"/>
                <a:gd name="T12" fmla="*/ 1298 w 1357"/>
                <a:gd name="T13" fmla="*/ 1201 h 1215"/>
                <a:gd name="T14" fmla="*/ 1306 w 1357"/>
                <a:gd name="T15" fmla="*/ 1193 h 1215"/>
                <a:gd name="T16" fmla="*/ 1319 w 1357"/>
                <a:gd name="T17" fmla="*/ 1185 h 1215"/>
                <a:gd name="T18" fmla="*/ 1327 w 1357"/>
                <a:gd name="T19" fmla="*/ 1177 h 1215"/>
                <a:gd name="T20" fmla="*/ 1335 w 1357"/>
                <a:gd name="T21" fmla="*/ 1167 h 1215"/>
                <a:gd name="T22" fmla="*/ 1343 w 1357"/>
                <a:gd name="T23" fmla="*/ 1148 h 1215"/>
                <a:gd name="T24" fmla="*/ 1349 w 1357"/>
                <a:gd name="T25" fmla="*/ 1140 h 1215"/>
                <a:gd name="T26" fmla="*/ 1354 w 1357"/>
                <a:gd name="T27" fmla="*/ 1124 h 1215"/>
                <a:gd name="T28" fmla="*/ 1357 w 1357"/>
                <a:gd name="T29" fmla="*/ 1110 h 1215"/>
                <a:gd name="T30" fmla="*/ 1357 w 1357"/>
                <a:gd name="T31" fmla="*/ 1086 h 1215"/>
                <a:gd name="T32" fmla="*/ 1351 w 1357"/>
                <a:gd name="T33" fmla="*/ 1073 h 1215"/>
                <a:gd name="T34" fmla="*/ 1349 w 1357"/>
                <a:gd name="T35" fmla="*/ 1059 h 1215"/>
                <a:gd name="T36" fmla="*/ 1338 w 1357"/>
                <a:gd name="T37" fmla="*/ 1038 h 1215"/>
                <a:gd name="T38" fmla="*/ 1314 w 1357"/>
                <a:gd name="T39" fmla="*/ 998 h 1215"/>
                <a:gd name="T40" fmla="*/ 783 w 1357"/>
                <a:gd name="T41" fmla="*/ 54 h 1215"/>
                <a:gd name="T42" fmla="*/ 764 w 1357"/>
                <a:gd name="T43" fmla="*/ 35 h 1215"/>
                <a:gd name="T44" fmla="*/ 756 w 1357"/>
                <a:gd name="T45" fmla="*/ 24 h 1215"/>
                <a:gd name="T46" fmla="*/ 745 w 1357"/>
                <a:gd name="T47" fmla="*/ 16 h 1215"/>
                <a:gd name="T48" fmla="*/ 735 w 1357"/>
                <a:gd name="T49" fmla="*/ 11 h 1215"/>
                <a:gd name="T50" fmla="*/ 727 w 1357"/>
                <a:gd name="T51" fmla="*/ 8 h 1215"/>
                <a:gd name="T52" fmla="*/ 719 w 1357"/>
                <a:gd name="T53" fmla="*/ 5 h 1215"/>
                <a:gd name="T54" fmla="*/ 711 w 1357"/>
                <a:gd name="T55" fmla="*/ 3 h 1215"/>
                <a:gd name="T56" fmla="*/ 700 w 1357"/>
                <a:gd name="T57" fmla="*/ 0 h 1215"/>
                <a:gd name="T58" fmla="*/ 689 w 1357"/>
                <a:gd name="T59" fmla="*/ 0 h 1215"/>
                <a:gd name="T60" fmla="*/ 678 w 1357"/>
                <a:gd name="T61" fmla="*/ 0 h 1215"/>
                <a:gd name="T62" fmla="*/ 668 w 1357"/>
                <a:gd name="T63" fmla="*/ 3 h 1215"/>
                <a:gd name="T64" fmla="*/ 654 w 1357"/>
                <a:gd name="T65" fmla="*/ 8 h 1215"/>
                <a:gd name="T66" fmla="*/ 641 w 1357"/>
                <a:gd name="T67" fmla="*/ 16 h 1215"/>
                <a:gd name="T68" fmla="*/ 633 w 1357"/>
                <a:gd name="T69" fmla="*/ 24 h 1215"/>
                <a:gd name="T70" fmla="*/ 619 w 1357"/>
                <a:gd name="T71" fmla="*/ 32 h 1215"/>
                <a:gd name="T72" fmla="*/ 8 w 1357"/>
                <a:gd name="T73" fmla="*/ 1057 h 1215"/>
                <a:gd name="T74" fmla="*/ 0 w 1357"/>
                <a:gd name="T75" fmla="*/ 1097 h 1215"/>
                <a:gd name="T76" fmla="*/ 3 w 1357"/>
                <a:gd name="T77" fmla="*/ 1116 h 1215"/>
                <a:gd name="T78" fmla="*/ 6 w 1357"/>
                <a:gd name="T79" fmla="*/ 1132 h 1215"/>
                <a:gd name="T80" fmla="*/ 11 w 1357"/>
                <a:gd name="T81" fmla="*/ 1142 h 1215"/>
                <a:gd name="T82" fmla="*/ 14 w 1357"/>
                <a:gd name="T83" fmla="*/ 1150 h 1215"/>
                <a:gd name="T84" fmla="*/ 24 w 1357"/>
                <a:gd name="T85" fmla="*/ 1169 h 1215"/>
                <a:gd name="T86" fmla="*/ 38 w 1357"/>
                <a:gd name="T87" fmla="*/ 1180 h 1215"/>
                <a:gd name="T88" fmla="*/ 46 w 1357"/>
                <a:gd name="T89" fmla="*/ 1188 h 1215"/>
                <a:gd name="T90" fmla="*/ 57 w 1357"/>
                <a:gd name="T91" fmla="*/ 1196 h 1215"/>
                <a:gd name="T92" fmla="*/ 67 w 1357"/>
                <a:gd name="T93" fmla="*/ 1201 h 1215"/>
                <a:gd name="T94" fmla="*/ 83 w 1357"/>
                <a:gd name="T95" fmla="*/ 1207 h 1215"/>
                <a:gd name="T96" fmla="*/ 116 w 1357"/>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7" h="1215">
                  <a:moveTo>
                    <a:pt x="116" y="1215"/>
                  </a:moveTo>
                  <a:lnTo>
                    <a:pt x="1239" y="1215"/>
                  </a:lnTo>
                  <a:lnTo>
                    <a:pt x="1249" y="1215"/>
                  </a:lnTo>
                  <a:lnTo>
                    <a:pt x="1263" y="1215"/>
                  </a:lnTo>
                  <a:lnTo>
                    <a:pt x="1274" y="1212"/>
                  </a:lnTo>
                  <a:lnTo>
                    <a:pt x="1284" y="1207"/>
                  </a:lnTo>
                  <a:lnTo>
                    <a:pt x="1298" y="1201"/>
                  </a:lnTo>
                  <a:lnTo>
                    <a:pt x="1306" y="1193"/>
                  </a:lnTo>
                  <a:lnTo>
                    <a:pt x="1319" y="1185"/>
                  </a:lnTo>
                  <a:lnTo>
                    <a:pt x="1327" y="1177"/>
                  </a:lnTo>
                  <a:lnTo>
                    <a:pt x="1335" y="1167"/>
                  </a:lnTo>
                  <a:lnTo>
                    <a:pt x="1343" y="1148"/>
                  </a:lnTo>
                  <a:lnTo>
                    <a:pt x="1349" y="1140"/>
                  </a:lnTo>
                  <a:lnTo>
                    <a:pt x="1354" y="1124"/>
                  </a:lnTo>
                  <a:lnTo>
                    <a:pt x="1357" y="1110"/>
                  </a:lnTo>
                  <a:lnTo>
                    <a:pt x="1357" y="1086"/>
                  </a:lnTo>
                  <a:lnTo>
                    <a:pt x="1351" y="1073"/>
                  </a:lnTo>
                  <a:lnTo>
                    <a:pt x="1349" y="1059"/>
                  </a:lnTo>
                  <a:lnTo>
                    <a:pt x="1338" y="1038"/>
                  </a:lnTo>
                  <a:lnTo>
                    <a:pt x="1314" y="998"/>
                  </a:lnTo>
                  <a:lnTo>
                    <a:pt x="783" y="54"/>
                  </a:lnTo>
                  <a:lnTo>
                    <a:pt x="764" y="35"/>
                  </a:lnTo>
                  <a:lnTo>
                    <a:pt x="756" y="24"/>
                  </a:lnTo>
                  <a:lnTo>
                    <a:pt x="745" y="16"/>
                  </a:lnTo>
                  <a:lnTo>
                    <a:pt x="735" y="11"/>
                  </a:lnTo>
                  <a:lnTo>
                    <a:pt x="727" y="8"/>
                  </a:lnTo>
                  <a:lnTo>
                    <a:pt x="719" y="5"/>
                  </a:lnTo>
                  <a:lnTo>
                    <a:pt x="711" y="3"/>
                  </a:lnTo>
                  <a:lnTo>
                    <a:pt x="700" y="0"/>
                  </a:lnTo>
                  <a:lnTo>
                    <a:pt x="689" y="0"/>
                  </a:lnTo>
                  <a:lnTo>
                    <a:pt x="678" y="0"/>
                  </a:lnTo>
                  <a:lnTo>
                    <a:pt x="668" y="3"/>
                  </a:lnTo>
                  <a:lnTo>
                    <a:pt x="654" y="8"/>
                  </a:lnTo>
                  <a:lnTo>
                    <a:pt x="641" y="16"/>
                  </a:lnTo>
                  <a:lnTo>
                    <a:pt x="633" y="24"/>
                  </a:lnTo>
                  <a:lnTo>
                    <a:pt x="619" y="32"/>
                  </a:lnTo>
                  <a:lnTo>
                    <a:pt x="8" y="1057"/>
                  </a:lnTo>
                  <a:lnTo>
                    <a:pt x="0" y="1097"/>
                  </a:lnTo>
                  <a:lnTo>
                    <a:pt x="3" y="1116"/>
                  </a:lnTo>
                  <a:lnTo>
                    <a:pt x="6" y="1132"/>
                  </a:lnTo>
                  <a:lnTo>
                    <a:pt x="11" y="1142"/>
                  </a:lnTo>
                  <a:lnTo>
                    <a:pt x="14" y="1150"/>
                  </a:lnTo>
                  <a:lnTo>
                    <a:pt x="24" y="1169"/>
                  </a:lnTo>
                  <a:lnTo>
                    <a:pt x="38" y="1180"/>
                  </a:lnTo>
                  <a:lnTo>
                    <a:pt x="46" y="1188"/>
                  </a:lnTo>
                  <a:lnTo>
                    <a:pt x="57" y="1196"/>
                  </a:lnTo>
                  <a:lnTo>
                    <a:pt x="67" y="1201"/>
                  </a:lnTo>
                  <a:lnTo>
                    <a:pt x="83" y="1207"/>
                  </a:lnTo>
                  <a:lnTo>
                    <a:pt x="116"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03"/>
            <p:cNvSpPr>
              <a:spLocks noEditPoints="1"/>
            </p:cNvSpPr>
            <p:nvPr/>
          </p:nvSpPr>
          <p:spPr bwMode="auto">
            <a:xfrm>
              <a:off x="9897935" y="3632785"/>
              <a:ext cx="2033587" cy="1812925"/>
            </a:xfrm>
            <a:custGeom>
              <a:avLst/>
              <a:gdLst>
                <a:gd name="T0" fmla="*/ 182 w 1281"/>
                <a:gd name="T1" fmla="*/ 997 h 1142"/>
                <a:gd name="T2" fmla="*/ 651 w 1281"/>
                <a:gd name="T3" fmla="*/ 196 h 1142"/>
                <a:gd name="T4" fmla="*/ 1115 w 1281"/>
                <a:gd name="T5" fmla="*/ 997 h 1142"/>
                <a:gd name="T6" fmla="*/ 182 w 1281"/>
                <a:gd name="T7" fmla="*/ 997 h 1142"/>
                <a:gd name="T8" fmla="*/ 182 w 1281"/>
                <a:gd name="T9" fmla="*/ 997 h 1142"/>
                <a:gd name="T10" fmla="*/ 182 w 1281"/>
                <a:gd name="T11" fmla="*/ 997 h 1142"/>
                <a:gd name="T12" fmla="*/ 83 w 1281"/>
                <a:gd name="T13" fmla="*/ 1142 h 1142"/>
                <a:gd name="T14" fmla="*/ 1201 w 1281"/>
                <a:gd name="T15" fmla="*/ 1142 h 1142"/>
                <a:gd name="T16" fmla="*/ 1209 w 1281"/>
                <a:gd name="T17" fmla="*/ 1142 h 1142"/>
                <a:gd name="T18" fmla="*/ 1217 w 1281"/>
                <a:gd name="T19" fmla="*/ 1142 h 1142"/>
                <a:gd name="T20" fmla="*/ 1225 w 1281"/>
                <a:gd name="T21" fmla="*/ 1140 h 1142"/>
                <a:gd name="T22" fmla="*/ 1233 w 1281"/>
                <a:gd name="T23" fmla="*/ 1137 h 1142"/>
                <a:gd name="T24" fmla="*/ 1241 w 1281"/>
                <a:gd name="T25" fmla="*/ 1134 h 1142"/>
                <a:gd name="T26" fmla="*/ 1246 w 1281"/>
                <a:gd name="T27" fmla="*/ 1129 h 1142"/>
                <a:gd name="T28" fmla="*/ 1252 w 1281"/>
                <a:gd name="T29" fmla="*/ 1126 h 1142"/>
                <a:gd name="T30" fmla="*/ 1257 w 1281"/>
                <a:gd name="T31" fmla="*/ 1123 h 1142"/>
                <a:gd name="T32" fmla="*/ 1262 w 1281"/>
                <a:gd name="T33" fmla="*/ 1118 h 1142"/>
                <a:gd name="T34" fmla="*/ 1265 w 1281"/>
                <a:gd name="T35" fmla="*/ 1113 h 1142"/>
                <a:gd name="T36" fmla="*/ 1273 w 1281"/>
                <a:gd name="T37" fmla="*/ 1097 h 1142"/>
                <a:gd name="T38" fmla="*/ 1276 w 1281"/>
                <a:gd name="T39" fmla="*/ 1091 h 1142"/>
                <a:gd name="T40" fmla="*/ 1278 w 1281"/>
                <a:gd name="T41" fmla="*/ 1081 h 1142"/>
                <a:gd name="T42" fmla="*/ 1281 w 1281"/>
                <a:gd name="T43" fmla="*/ 1073 h 1142"/>
                <a:gd name="T44" fmla="*/ 1281 w 1281"/>
                <a:gd name="T45" fmla="*/ 1064 h 1142"/>
                <a:gd name="T46" fmla="*/ 1281 w 1281"/>
                <a:gd name="T47" fmla="*/ 1056 h 1142"/>
                <a:gd name="T48" fmla="*/ 1278 w 1281"/>
                <a:gd name="T49" fmla="*/ 1046 h 1142"/>
                <a:gd name="T50" fmla="*/ 1276 w 1281"/>
                <a:gd name="T51" fmla="*/ 1038 h 1142"/>
                <a:gd name="T52" fmla="*/ 1268 w 1281"/>
                <a:gd name="T53" fmla="*/ 1019 h 1142"/>
                <a:gd name="T54" fmla="*/ 1246 w 1281"/>
                <a:gd name="T55" fmla="*/ 979 h 1142"/>
                <a:gd name="T56" fmla="*/ 713 w 1281"/>
                <a:gd name="T57" fmla="*/ 40 h 1142"/>
                <a:gd name="T58" fmla="*/ 699 w 1281"/>
                <a:gd name="T59" fmla="*/ 24 h 1142"/>
                <a:gd name="T60" fmla="*/ 694 w 1281"/>
                <a:gd name="T61" fmla="*/ 19 h 1142"/>
                <a:gd name="T62" fmla="*/ 686 w 1281"/>
                <a:gd name="T63" fmla="*/ 13 h 1142"/>
                <a:gd name="T64" fmla="*/ 681 w 1281"/>
                <a:gd name="T65" fmla="*/ 8 h 1142"/>
                <a:gd name="T66" fmla="*/ 675 w 1281"/>
                <a:gd name="T67" fmla="*/ 5 h 1142"/>
                <a:gd name="T68" fmla="*/ 670 w 1281"/>
                <a:gd name="T69" fmla="*/ 5 h 1142"/>
                <a:gd name="T70" fmla="*/ 665 w 1281"/>
                <a:gd name="T71" fmla="*/ 3 h 1142"/>
                <a:gd name="T72" fmla="*/ 657 w 1281"/>
                <a:gd name="T73" fmla="*/ 0 h 1142"/>
                <a:gd name="T74" fmla="*/ 657 w 1281"/>
                <a:gd name="T75" fmla="*/ 0 h 1142"/>
                <a:gd name="T76" fmla="*/ 654 w 1281"/>
                <a:gd name="T77" fmla="*/ 0 h 1142"/>
                <a:gd name="T78" fmla="*/ 649 w 1281"/>
                <a:gd name="T79" fmla="*/ 3 h 1142"/>
                <a:gd name="T80" fmla="*/ 640 w 1281"/>
                <a:gd name="T81" fmla="*/ 3 h 1142"/>
                <a:gd name="T82" fmla="*/ 632 w 1281"/>
                <a:gd name="T83" fmla="*/ 8 h 1142"/>
                <a:gd name="T84" fmla="*/ 624 w 1281"/>
                <a:gd name="T85" fmla="*/ 11 h 1142"/>
                <a:gd name="T86" fmla="*/ 616 w 1281"/>
                <a:gd name="T87" fmla="*/ 16 h 1142"/>
                <a:gd name="T88" fmla="*/ 611 w 1281"/>
                <a:gd name="T89" fmla="*/ 21 h 1142"/>
                <a:gd name="T90" fmla="*/ 5 w 1281"/>
                <a:gd name="T91" fmla="*/ 1035 h 1142"/>
                <a:gd name="T92" fmla="*/ 0 w 1281"/>
                <a:gd name="T93" fmla="*/ 1064 h 1142"/>
                <a:gd name="T94" fmla="*/ 0 w 1281"/>
                <a:gd name="T95" fmla="*/ 1075 h 1142"/>
                <a:gd name="T96" fmla="*/ 2 w 1281"/>
                <a:gd name="T97" fmla="*/ 1086 h 1142"/>
                <a:gd name="T98" fmla="*/ 5 w 1281"/>
                <a:gd name="T99" fmla="*/ 1094 h 1142"/>
                <a:gd name="T100" fmla="*/ 8 w 1281"/>
                <a:gd name="T101" fmla="*/ 1099 h 1142"/>
                <a:gd name="T102" fmla="*/ 13 w 1281"/>
                <a:gd name="T103" fmla="*/ 1105 h 1142"/>
                <a:gd name="T104" fmla="*/ 16 w 1281"/>
                <a:gd name="T105" fmla="*/ 1110 h 1142"/>
                <a:gd name="T106" fmla="*/ 21 w 1281"/>
                <a:gd name="T107" fmla="*/ 1115 h 1142"/>
                <a:gd name="T108" fmla="*/ 24 w 1281"/>
                <a:gd name="T109" fmla="*/ 1118 h 1142"/>
                <a:gd name="T110" fmla="*/ 29 w 1281"/>
                <a:gd name="T111" fmla="*/ 1123 h 1142"/>
                <a:gd name="T112" fmla="*/ 37 w 1281"/>
                <a:gd name="T113" fmla="*/ 1129 h 1142"/>
                <a:gd name="T114" fmla="*/ 45 w 1281"/>
                <a:gd name="T115" fmla="*/ 1132 h 1142"/>
                <a:gd name="T116" fmla="*/ 56 w 1281"/>
                <a:gd name="T117" fmla="*/ 1137 h 1142"/>
                <a:gd name="T118" fmla="*/ 83 w 1281"/>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142">
                  <a:moveTo>
                    <a:pt x="182" y="997"/>
                  </a:moveTo>
                  <a:lnTo>
                    <a:pt x="651" y="196"/>
                  </a:lnTo>
                  <a:lnTo>
                    <a:pt x="1115" y="997"/>
                  </a:lnTo>
                  <a:lnTo>
                    <a:pt x="182" y="997"/>
                  </a:lnTo>
                  <a:lnTo>
                    <a:pt x="182" y="997"/>
                  </a:lnTo>
                  <a:lnTo>
                    <a:pt x="182" y="997"/>
                  </a:lnTo>
                  <a:close/>
                  <a:moveTo>
                    <a:pt x="83" y="1142"/>
                  </a:moveTo>
                  <a:lnTo>
                    <a:pt x="1201" y="1142"/>
                  </a:lnTo>
                  <a:lnTo>
                    <a:pt x="1209" y="1142"/>
                  </a:lnTo>
                  <a:lnTo>
                    <a:pt x="1217" y="1142"/>
                  </a:lnTo>
                  <a:lnTo>
                    <a:pt x="1225" y="1140"/>
                  </a:lnTo>
                  <a:lnTo>
                    <a:pt x="1233" y="1137"/>
                  </a:lnTo>
                  <a:lnTo>
                    <a:pt x="1241" y="1134"/>
                  </a:lnTo>
                  <a:lnTo>
                    <a:pt x="1246" y="1129"/>
                  </a:lnTo>
                  <a:lnTo>
                    <a:pt x="1252" y="1126"/>
                  </a:lnTo>
                  <a:lnTo>
                    <a:pt x="1257" y="1123"/>
                  </a:lnTo>
                  <a:lnTo>
                    <a:pt x="1262" y="1118"/>
                  </a:lnTo>
                  <a:lnTo>
                    <a:pt x="1265" y="1113"/>
                  </a:lnTo>
                  <a:lnTo>
                    <a:pt x="1273" y="1097"/>
                  </a:lnTo>
                  <a:lnTo>
                    <a:pt x="1276" y="1091"/>
                  </a:lnTo>
                  <a:lnTo>
                    <a:pt x="1278" y="1081"/>
                  </a:lnTo>
                  <a:lnTo>
                    <a:pt x="1281" y="1073"/>
                  </a:lnTo>
                  <a:lnTo>
                    <a:pt x="1281" y="1064"/>
                  </a:lnTo>
                  <a:lnTo>
                    <a:pt x="1281" y="1056"/>
                  </a:lnTo>
                  <a:lnTo>
                    <a:pt x="1278" y="1046"/>
                  </a:lnTo>
                  <a:lnTo>
                    <a:pt x="1276" y="1038"/>
                  </a:lnTo>
                  <a:lnTo>
                    <a:pt x="1268" y="1019"/>
                  </a:lnTo>
                  <a:lnTo>
                    <a:pt x="1246" y="979"/>
                  </a:lnTo>
                  <a:lnTo>
                    <a:pt x="713" y="40"/>
                  </a:lnTo>
                  <a:lnTo>
                    <a:pt x="699" y="24"/>
                  </a:lnTo>
                  <a:lnTo>
                    <a:pt x="694" y="19"/>
                  </a:lnTo>
                  <a:lnTo>
                    <a:pt x="686" y="13"/>
                  </a:lnTo>
                  <a:lnTo>
                    <a:pt x="681" y="8"/>
                  </a:lnTo>
                  <a:lnTo>
                    <a:pt x="675" y="5"/>
                  </a:lnTo>
                  <a:lnTo>
                    <a:pt x="670" y="5"/>
                  </a:lnTo>
                  <a:lnTo>
                    <a:pt x="665" y="3"/>
                  </a:lnTo>
                  <a:lnTo>
                    <a:pt x="657" y="0"/>
                  </a:lnTo>
                  <a:lnTo>
                    <a:pt x="657" y="0"/>
                  </a:lnTo>
                  <a:lnTo>
                    <a:pt x="654" y="0"/>
                  </a:lnTo>
                  <a:lnTo>
                    <a:pt x="649" y="3"/>
                  </a:lnTo>
                  <a:lnTo>
                    <a:pt x="640" y="3"/>
                  </a:lnTo>
                  <a:lnTo>
                    <a:pt x="632" y="8"/>
                  </a:lnTo>
                  <a:lnTo>
                    <a:pt x="624" y="11"/>
                  </a:lnTo>
                  <a:lnTo>
                    <a:pt x="616" y="16"/>
                  </a:lnTo>
                  <a:lnTo>
                    <a:pt x="611" y="21"/>
                  </a:lnTo>
                  <a:lnTo>
                    <a:pt x="5" y="1035"/>
                  </a:lnTo>
                  <a:lnTo>
                    <a:pt x="0" y="1064"/>
                  </a:lnTo>
                  <a:lnTo>
                    <a:pt x="0" y="1075"/>
                  </a:lnTo>
                  <a:lnTo>
                    <a:pt x="2" y="1086"/>
                  </a:lnTo>
                  <a:lnTo>
                    <a:pt x="5" y="1094"/>
                  </a:lnTo>
                  <a:lnTo>
                    <a:pt x="8" y="1099"/>
                  </a:lnTo>
                  <a:lnTo>
                    <a:pt x="13" y="1105"/>
                  </a:lnTo>
                  <a:lnTo>
                    <a:pt x="16" y="1110"/>
                  </a:lnTo>
                  <a:lnTo>
                    <a:pt x="21" y="1115"/>
                  </a:lnTo>
                  <a:lnTo>
                    <a:pt x="24" y="1118"/>
                  </a:lnTo>
                  <a:lnTo>
                    <a:pt x="29" y="1123"/>
                  </a:lnTo>
                  <a:lnTo>
                    <a:pt x="37" y="1129"/>
                  </a:lnTo>
                  <a:lnTo>
                    <a:pt x="45" y="1132"/>
                  </a:lnTo>
                  <a:lnTo>
                    <a:pt x="56" y="1137"/>
                  </a:lnTo>
                  <a:lnTo>
                    <a:pt x="83"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04"/>
            <p:cNvSpPr>
              <a:spLocks noEditPoints="1"/>
            </p:cNvSpPr>
            <p:nvPr/>
          </p:nvSpPr>
          <p:spPr bwMode="auto">
            <a:xfrm>
              <a:off x="10288460" y="5617160"/>
              <a:ext cx="1316037" cy="296863"/>
            </a:xfrm>
            <a:custGeom>
              <a:avLst/>
              <a:gdLst>
                <a:gd name="T0" fmla="*/ 36 w 309"/>
                <a:gd name="T1" fmla="*/ 1 h 70"/>
                <a:gd name="T2" fmla="*/ 27 w 309"/>
                <a:gd name="T3" fmla="*/ 8 h 70"/>
                <a:gd name="T4" fmla="*/ 1 w 309"/>
                <a:gd name="T5" fmla="*/ 27 h 70"/>
                <a:gd name="T6" fmla="*/ 49 w 309"/>
                <a:gd name="T7" fmla="*/ 34 h 70"/>
                <a:gd name="T8" fmla="*/ 3 w 309"/>
                <a:gd name="T9" fmla="*/ 43 h 70"/>
                <a:gd name="T10" fmla="*/ 49 w 309"/>
                <a:gd name="T11" fmla="*/ 49 h 70"/>
                <a:gd name="T12" fmla="*/ 0 w 309"/>
                <a:gd name="T13" fmla="*/ 58 h 70"/>
                <a:gd name="T14" fmla="*/ 49 w 309"/>
                <a:gd name="T15" fmla="*/ 64 h 70"/>
                <a:gd name="T16" fmla="*/ 56 w 309"/>
                <a:gd name="T17" fmla="*/ 62 h 70"/>
                <a:gd name="T18" fmla="*/ 48 w 309"/>
                <a:gd name="T19" fmla="*/ 27 h 70"/>
                <a:gd name="T20" fmla="*/ 52 w 309"/>
                <a:gd name="T21" fmla="*/ 5 h 70"/>
                <a:gd name="T22" fmla="*/ 41 w 309"/>
                <a:gd name="T23" fmla="*/ 21 h 70"/>
                <a:gd name="T24" fmla="*/ 13 w 309"/>
                <a:gd name="T25" fmla="*/ 24 h 70"/>
                <a:gd name="T26" fmla="*/ 19 w 309"/>
                <a:gd name="T27" fmla="*/ 20 h 70"/>
                <a:gd name="T28" fmla="*/ 103 w 309"/>
                <a:gd name="T29" fmla="*/ 6 h 70"/>
                <a:gd name="T30" fmla="*/ 97 w 309"/>
                <a:gd name="T31" fmla="*/ 21 h 70"/>
                <a:gd name="T32" fmla="*/ 105 w 309"/>
                <a:gd name="T33" fmla="*/ 26 h 70"/>
                <a:gd name="T34" fmla="*/ 104 w 309"/>
                <a:gd name="T35" fmla="*/ 56 h 70"/>
                <a:gd name="T36" fmla="*/ 115 w 309"/>
                <a:gd name="T37" fmla="*/ 61 h 70"/>
                <a:gd name="T38" fmla="*/ 130 w 309"/>
                <a:gd name="T39" fmla="*/ 55 h 70"/>
                <a:gd name="T40" fmla="*/ 103 w 309"/>
                <a:gd name="T41" fmla="*/ 67 h 70"/>
                <a:gd name="T42" fmla="*/ 97 w 309"/>
                <a:gd name="T43" fmla="*/ 59 h 70"/>
                <a:gd name="T44" fmla="*/ 132 w 309"/>
                <a:gd name="T45" fmla="*/ 24 h 70"/>
                <a:gd name="T46" fmla="*/ 146 w 309"/>
                <a:gd name="T47" fmla="*/ 46 h 70"/>
                <a:gd name="T48" fmla="*/ 84 w 309"/>
                <a:gd name="T49" fmla="*/ 55 h 70"/>
                <a:gd name="T50" fmla="*/ 194 w 309"/>
                <a:gd name="T51" fmla="*/ 12 h 70"/>
                <a:gd name="T52" fmla="*/ 201 w 309"/>
                <a:gd name="T53" fmla="*/ 2 h 70"/>
                <a:gd name="T54" fmla="*/ 184 w 309"/>
                <a:gd name="T55" fmla="*/ 28 h 70"/>
                <a:gd name="T56" fmla="*/ 227 w 309"/>
                <a:gd name="T57" fmla="*/ 18 h 70"/>
                <a:gd name="T58" fmla="*/ 216 w 309"/>
                <a:gd name="T59" fmla="*/ 12 h 70"/>
                <a:gd name="T60" fmla="*/ 173 w 309"/>
                <a:gd name="T61" fmla="*/ 56 h 70"/>
                <a:gd name="T62" fmla="*/ 167 w 309"/>
                <a:gd name="T63" fmla="*/ 56 h 70"/>
                <a:gd name="T64" fmla="*/ 157 w 309"/>
                <a:gd name="T65" fmla="*/ 35 h 70"/>
                <a:gd name="T66" fmla="*/ 182 w 309"/>
                <a:gd name="T67" fmla="*/ 4 h 70"/>
                <a:gd name="T68" fmla="*/ 173 w 309"/>
                <a:gd name="T69" fmla="*/ 17 h 70"/>
                <a:gd name="T70" fmla="*/ 218 w 309"/>
                <a:gd name="T71" fmla="*/ 31 h 70"/>
                <a:gd name="T72" fmla="*/ 219 w 309"/>
                <a:gd name="T73" fmla="*/ 63 h 70"/>
                <a:gd name="T74" fmla="*/ 213 w 309"/>
                <a:gd name="T75" fmla="*/ 61 h 70"/>
                <a:gd name="T76" fmla="*/ 183 w 309"/>
                <a:gd name="T77" fmla="*/ 70 h 70"/>
                <a:gd name="T78" fmla="*/ 192 w 309"/>
                <a:gd name="T79" fmla="*/ 37 h 70"/>
                <a:gd name="T80" fmla="*/ 181 w 309"/>
                <a:gd name="T81" fmla="*/ 31 h 70"/>
                <a:gd name="T82" fmla="*/ 198 w 309"/>
                <a:gd name="T83" fmla="*/ 31 h 70"/>
                <a:gd name="T84" fmla="*/ 205 w 309"/>
                <a:gd name="T85" fmla="*/ 22 h 70"/>
                <a:gd name="T86" fmla="*/ 280 w 309"/>
                <a:gd name="T87" fmla="*/ 12 h 70"/>
                <a:gd name="T88" fmla="*/ 305 w 309"/>
                <a:gd name="T89" fmla="*/ 10 h 70"/>
                <a:gd name="T90" fmla="*/ 245 w 309"/>
                <a:gd name="T91" fmla="*/ 7 h 70"/>
                <a:gd name="T92" fmla="*/ 274 w 309"/>
                <a:gd name="T93" fmla="*/ 12 h 70"/>
                <a:gd name="T94" fmla="*/ 250 w 309"/>
                <a:gd name="T95" fmla="*/ 22 h 70"/>
                <a:gd name="T96" fmla="*/ 259 w 309"/>
                <a:gd name="T97" fmla="*/ 28 h 70"/>
                <a:gd name="T98" fmla="*/ 252 w 309"/>
                <a:gd name="T99" fmla="*/ 38 h 70"/>
                <a:gd name="T100" fmla="*/ 252 w 309"/>
                <a:gd name="T101" fmla="*/ 43 h 70"/>
                <a:gd name="T102" fmla="*/ 272 w 309"/>
                <a:gd name="T103" fmla="*/ 61 h 70"/>
                <a:gd name="T104" fmla="*/ 277 w 309"/>
                <a:gd name="T105" fmla="*/ 66 h 70"/>
                <a:gd name="T106" fmla="*/ 296 w 309"/>
                <a:gd name="T107" fmla="*/ 43 h 70"/>
                <a:gd name="T108" fmla="*/ 309 w 309"/>
                <a:gd name="T109" fmla="*/ 37 h 70"/>
                <a:gd name="T110" fmla="*/ 280 w 309"/>
                <a:gd name="T111" fmla="*/ 28 h 70"/>
                <a:gd name="T112" fmla="*/ 301 w 309"/>
                <a:gd name="T113" fmla="*/ 22 h 70"/>
                <a:gd name="T114" fmla="*/ 280 w 309"/>
                <a:gd name="T115"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9" h="70">
                  <a:moveTo>
                    <a:pt x="33" y="8"/>
                  </a:moveTo>
                  <a:cubicBezTo>
                    <a:pt x="33" y="6"/>
                    <a:pt x="34" y="4"/>
                    <a:pt x="35" y="2"/>
                  </a:cubicBezTo>
                  <a:cubicBezTo>
                    <a:pt x="35" y="2"/>
                    <a:pt x="36" y="1"/>
                    <a:pt x="36" y="1"/>
                  </a:cubicBezTo>
                  <a:cubicBezTo>
                    <a:pt x="36" y="1"/>
                    <a:pt x="34" y="0"/>
                    <a:pt x="29" y="0"/>
                  </a:cubicBezTo>
                  <a:cubicBezTo>
                    <a:pt x="28" y="0"/>
                    <a:pt x="27" y="0"/>
                    <a:pt x="26" y="0"/>
                  </a:cubicBezTo>
                  <a:cubicBezTo>
                    <a:pt x="27" y="2"/>
                    <a:pt x="27" y="5"/>
                    <a:pt x="27" y="8"/>
                  </a:cubicBezTo>
                  <a:cubicBezTo>
                    <a:pt x="27" y="27"/>
                    <a:pt x="27" y="27"/>
                    <a:pt x="27" y="27"/>
                  </a:cubicBezTo>
                  <a:cubicBezTo>
                    <a:pt x="12" y="27"/>
                    <a:pt x="12" y="27"/>
                    <a:pt x="12" y="27"/>
                  </a:cubicBezTo>
                  <a:cubicBezTo>
                    <a:pt x="6" y="27"/>
                    <a:pt x="2" y="27"/>
                    <a:pt x="1" y="27"/>
                  </a:cubicBezTo>
                  <a:cubicBezTo>
                    <a:pt x="1" y="34"/>
                    <a:pt x="1" y="34"/>
                    <a:pt x="1" y="34"/>
                  </a:cubicBezTo>
                  <a:cubicBezTo>
                    <a:pt x="3" y="34"/>
                    <a:pt x="6" y="34"/>
                    <a:pt x="12" y="34"/>
                  </a:cubicBezTo>
                  <a:cubicBezTo>
                    <a:pt x="49" y="34"/>
                    <a:pt x="49" y="34"/>
                    <a:pt x="49" y="34"/>
                  </a:cubicBezTo>
                  <a:cubicBezTo>
                    <a:pt x="49" y="43"/>
                    <a:pt x="49" y="43"/>
                    <a:pt x="49" y="43"/>
                  </a:cubicBezTo>
                  <a:cubicBezTo>
                    <a:pt x="13" y="43"/>
                    <a:pt x="13" y="43"/>
                    <a:pt x="13" y="43"/>
                  </a:cubicBezTo>
                  <a:cubicBezTo>
                    <a:pt x="8" y="43"/>
                    <a:pt x="4" y="43"/>
                    <a:pt x="3" y="43"/>
                  </a:cubicBezTo>
                  <a:cubicBezTo>
                    <a:pt x="3" y="49"/>
                    <a:pt x="3" y="49"/>
                    <a:pt x="3" y="49"/>
                  </a:cubicBezTo>
                  <a:cubicBezTo>
                    <a:pt x="5" y="49"/>
                    <a:pt x="8" y="49"/>
                    <a:pt x="14" y="49"/>
                  </a:cubicBezTo>
                  <a:cubicBezTo>
                    <a:pt x="49" y="49"/>
                    <a:pt x="49" y="49"/>
                    <a:pt x="49" y="49"/>
                  </a:cubicBezTo>
                  <a:cubicBezTo>
                    <a:pt x="49" y="59"/>
                    <a:pt x="49" y="59"/>
                    <a:pt x="49" y="59"/>
                  </a:cubicBezTo>
                  <a:cubicBezTo>
                    <a:pt x="10" y="59"/>
                    <a:pt x="10" y="59"/>
                    <a:pt x="10" y="59"/>
                  </a:cubicBezTo>
                  <a:cubicBezTo>
                    <a:pt x="5" y="59"/>
                    <a:pt x="2" y="59"/>
                    <a:pt x="0" y="58"/>
                  </a:cubicBezTo>
                  <a:cubicBezTo>
                    <a:pt x="0" y="65"/>
                    <a:pt x="0" y="65"/>
                    <a:pt x="0" y="65"/>
                  </a:cubicBezTo>
                  <a:cubicBezTo>
                    <a:pt x="2" y="65"/>
                    <a:pt x="5" y="64"/>
                    <a:pt x="11" y="64"/>
                  </a:cubicBezTo>
                  <a:cubicBezTo>
                    <a:pt x="49" y="64"/>
                    <a:pt x="49" y="64"/>
                    <a:pt x="49" y="64"/>
                  </a:cubicBezTo>
                  <a:cubicBezTo>
                    <a:pt x="49" y="70"/>
                    <a:pt x="49" y="70"/>
                    <a:pt x="49" y="70"/>
                  </a:cubicBezTo>
                  <a:cubicBezTo>
                    <a:pt x="56" y="70"/>
                    <a:pt x="56" y="70"/>
                    <a:pt x="56" y="70"/>
                  </a:cubicBezTo>
                  <a:cubicBezTo>
                    <a:pt x="56" y="69"/>
                    <a:pt x="56" y="66"/>
                    <a:pt x="56" y="62"/>
                  </a:cubicBezTo>
                  <a:cubicBezTo>
                    <a:pt x="56" y="34"/>
                    <a:pt x="56" y="34"/>
                    <a:pt x="56" y="34"/>
                  </a:cubicBezTo>
                  <a:cubicBezTo>
                    <a:pt x="56" y="30"/>
                    <a:pt x="56" y="28"/>
                    <a:pt x="56" y="27"/>
                  </a:cubicBezTo>
                  <a:cubicBezTo>
                    <a:pt x="56" y="27"/>
                    <a:pt x="54" y="27"/>
                    <a:pt x="48" y="27"/>
                  </a:cubicBezTo>
                  <a:cubicBezTo>
                    <a:pt x="33" y="27"/>
                    <a:pt x="33" y="27"/>
                    <a:pt x="33" y="27"/>
                  </a:cubicBezTo>
                  <a:cubicBezTo>
                    <a:pt x="33" y="8"/>
                    <a:pt x="33" y="8"/>
                    <a:pt x="33" y="8"/>
                  </a:cubicBezTo>
                  <a:close/>
                  <a:moveTo>
                    <a:pt x="52" y="5"/>
                  </a:moveTo>
                  <a:cubicBezTo>
                    <a:pt x="58" y="9"/>
                    <a:pt x="58" y="9"/>
                    <a:pt x="58" y="9"/>
                  </a:cubicBezTo>
                  <a:cubicBezTo>
                    <a:pt x="55" y="15"/>
                    <a:pt x="51" y="20"/>
                    <a:pt x="47" y="24"/>
                  </a:cubicBezTo>
                  <a:cubicBezTo>
                    <a:pt x="46" y="23"/>
                    <a:pt x="44" y="22"/>
                    <a:pt x="41" y="21"/>
                  </a:cubicBezTo>
                  <a:cubicBezTo>
                    <a:pt x="46" y="16"/>
                    <a:pt x="49" y="11"/>
                    <a:pt x="52" y="5"/>
                  </a:cubicBezTo>
                  <a:close/>
                  <a:moveTo>
                    <a:pt x="19" y="20"/>
                  </a:moveTo>
                  <a:cubicBezTo>
                    <a:pt x="13" y="24"/>
                    <a:pt x="13" y="24"/>
                    <a:pt x="13" y="24"/>
                  </a:cubicBezTo>
                  <a:cubicBezTo>
                    <a:pt x="10" y="18"/>
                    <a:pt x="6" y="13"/>
                    <a:pt x="1" y="10"/>
                  </a:cubicBezTo>
                  <a:cubicBezTo>
                    <a:pt x="7" y="6"/>
                    <a:pt x="7" y="6"/>
                    <a:pt x="7" y="6"/>
                  </a:cubicBezTo>
                  <a:cubicBezTo>
                    <a:pt x="12" y="11"/>
                    <a:pt x="16" y="15"/>
                    <a:pt x="19" y="20"/>
                  </a:cubicBezTo>
                  <a:close/>
                  <a:moveTo>
                    <a:pt x="121" y="17"/>
                  </a:moveTo>
                  <a:cubicBezTo>
                    <a:pt x="117" y="10"/>
                    <a:pt x="113" y="5"/>
                    <a:pt x="110" y="3"/>
                  </a:cubicBezTo>
                  <a:cubicBezTo>
                    <a:pt x="103" y="6"/>
                    <a:pt x="103" y="6"/>
                    <a:pt x="103" y="6"/>
                  </a:cubicBezTo>
                  <a:cubicBezTo>
                    <a:pt x="108" y="12"/>
                    <a:pt x="111" y="17"/>
                    <a:pt x="113" y="21"/>
                  </a:cubicBezTo>
                  <a:cubicBezTo>
                    <a:pt x="121" y="17"/>
                    <a:pt x="121" y="17"/>
                    <a:pt x="121" y="17"/>
                  </a:cubicBezTo>
                  <a:close/>
                  <a:moveTo>
                    <a:pt x="97" y="21"/>
                  </a:moveTo>
                  <a:cubicBezTo>
                    <a:pt x="103" y="21"/>
                    <a:pt x="106" y="22"/>
                    <a:pt x="106" y="23"/>
                  </a:cubicBezTo>
                  <a:cubicBezTo>
                    <a:pt x="106" y="23"/>
                    <a:pt x="106" y="24"/>
                    <a:pt x="105" y="24"/>
                  </a:cubicBezTo>
                  <a:cubicBezTo>
                    <a:pt x="105" y="25"/>
                    <a:pt x="105" y="25"/>
                    <a:pt x="105" y="26"/>
                  </a:cubicBezTo>
                  <a:cubicBezTo>
                    <a:pt x="104" y="30"/>
                    <a:pt x="104" y="34"/>
                    <a:pt x="104" y="39"/>
                  </a:cubicBezTo>
                  <a:cubicBezTo>
                    <a:pt x="104" y="41"/>
                    <a:pt x="104" y="44"/>
                    <a:pt x="104" y="46"/>
                  </a:cubicBezTo>
                  <a:cubicBezTo>
                    <a:pt x="104" y="49"/>
                    <a:pt x="104" y="52"/>
                    <a:pt x="104" y="56"/>
                  </a:cubicBezTo>
                  <a:cubicBezTo>
                    <a:pt x="104" y="58"/>
                    <a:pt x="104" y="59"/>
                    <a:pt x="105" y="60"/>
                  </a:cubicBezTo>
                  <a:cubicBezTo>
                    <a:pt x="105" y="61"/>
                    <a:pt x="106" y="61"/>
                    <a:pt x="107" y="61"/>
                  </a:cubicBezTo>
                  <a:cubicBezTo>
                    <a:pt x="110" y="61"/>
                    <a:pt x="113" y="61"/>
                    <a:pt x="115" y="61"/>
                  </a:cubicBezTo>
                  <a:cubicBezTo>
                    <a:pt x="117" y="61"/>
                    <a:pt x="119" y="61"/>
                    <a:pt x="119" y="61"/>
                  </a:cubicBezTo>
                  <a:cubicBezTo>
                    <a:pt x="121" y="59"/>
                    <a:pt x="123" y="56"/>
                    <a:pt x="123" y="51"/>
                  </a:cubicBezTo>
                  <a:cubicBezTo>
                    <a:pt x="125" y="53"/>
                    <a:pt x="127" y="54"/>
                    <a:pt x="130" y="55"/>
                  </a:cubicBezTo>
                  <a:cubicBezTo>
                    <a:pt x="129" y="60"/>
                    <a:pt x="128" y="63"/>
                    <a:pt x="126" y="65"/>
                  </a:cubicBezTo>
                  <a:cubicBezTo>
                    <a:pt x="124" y="66"/>
                    <a:pt x="121" y="67"/>
                    <a:pt x="117" y="67"/>
                  </a:cubicBezTo>
                  <a:cubicBezTo>
                    <a:pt x="112" y="68"/>
                    <a:pt x="107" y="67"/>
                    <a:pt x="103" y="67"/>
                  </a:cubicBezTo>
                  <a:cubicBezTo>
                    <a:pt x="100" y="66"/>
                    <a:pt x="99" y="65"/>
                    <a:pt x="98" y="64"/>
                  </a:cubicBezTo>
                  <a:cubicBezTo>
                    <a:pt x="98" y="64"/>
                    <a:pt x="97" y="62"/>
                    <a:pt x="97" y="60"/>
                  </a:cubicBezTo>
                  <a:cubicBezTo>
                    <a:pt x="97" y="59"/>
                    <a:pt x="97" y="59"/>
                    <a:pt x="97" y="59"/>
                  </a:cubicBezTo>
                  <a:cubicBezTo>
                    <a:pt x="98" y="39"/>
                    <a:pt x="98" y="26"/>
                    <a:pt x="97" y="21"/>
                  </a:cubicBezTo>
                  <a:close/>
                  <a:moveTo>
                    <a:pt x="146" y="46"/>
                  </a:moveTo>
                  <a:cubicBezTo>
                    <a:pt x="142" y="40"/>
                    <a:pt x="138" y="33"/>
                    <a:pt x="132" y="24"/>
                  </a:cubicBezTo>
                  <a:cubicBezTo>
                    <a:pt x="126" y="28"/>
                    <a:pt x="126" y="28"/>
                    <a:pt x="126" y="28"/>
                  </a:cubicBezTo>
                  <a:cubicBezTo>
                    <a:pt x="132" y="37"/>
                    <a:pt x="136" y="45"/>
                    <a:pt x="137" y="50"/>
                  </a:cubicBezTo>
                  <a:cubicBezTo>
                    <a:pt x="146" y="46"/>
                    <a:pt x="146" y="46"/>
                    <a:pt x="146" y="46"/>
                  </a:cubicBezTo>
                  <a:close/>
                  <a:moveTo>
                    <a:pt x="83" y="25"/>
                  </a:moveTo>
                  <a:cubicBezTo>
                    <a:pt x="82" y="36"/>
                    <a:pt x="80" y="45"/>
                    <a:pt x="76" y="53"/>
                  </a:cubicBezTo>
                  <a:cubicBezTo>
                    <a:pt x="79" y="53"/>
                    <a:pt x="81" y="54"/>
                    <a:pt x="84" y="55"/>
                  </a:cubicBezTo>
                  <a:cubicBezTo>
                    <a:pt x="87" y="46"/>
                    <a:pt x="90" y="37"/>
                    <a:pt x="92" y="27"/>
                  </a:cubicBezTo>
                  <a:cubicBezTo>
                    <a:pt x="83" y="25"/>
                    <a:pt x="83" y="25"/>
                    <a:pt x="83" y="25"/>
                  </a:cubicBezTo>
                  <a:close/>
                  <a:moveTo>
                    <a:pt x="194" y="12"/>
                  </a:moveTo>
                  <a:cubicBezTo>
                    <a:pt x="195" y="11"/>
                    <a:pt x="196" y="8"/>
                    <a:pt x="198" y="5"/>
                  </a:cubicBezTo>
                  <a:cubicBezTo>
                    <a:pt x="199" y="4"/>
                    <a:pt x="199" y="4"/>
                    <a:pt x="200" y="3"/>
                  </a:cubicBezTo>
                  <a:cubicBezTo>
                    <a:pt x="200" y="3"/>
                    <a:pt x="201" y="3"/>
                    <a:pt x="201" y="2"/>
                  </a:cubicBezTo>
                  <a:cubicBezTo>
                    <a:pt x="199" y="2"/>
                    <a:pt x="197" y="1"/>
                    <a:pt x="193" y="0"/>
                  </a:cubicBezTo>
                  <a:cubicBezTo>
                    <a:pt x="189" y="11"/>
                    <a:pt x="184" y="20"/>
                    <a:pt x="177" y="26"/>
                  </a:cubicBezTo>
                  <a:cubicBezTo>
                    <a:pt x="180" y="26"/>
                    <a:pt x="182" y="27"/>
                    <a:pt x="184" y="28"/>
                  </a:cubicBezTo>
                  <a:cubicBezTo>
                    <a:pt x="185" y="28"/>
                    <a:pt x="188" y="24"/>
                    <a:pt x="191" y="17"/>
                  </a:cubicBezTo>
                  <a:cubicBezTo>
                    <a:pt x="216" y="17"/>
                    <a:pt x="216" y="17"/>
                    <a:pt x="216" y="17"/>
                  </a:cubicBezTo>
                  <a:cubicBezTo>
                    <a:pt x="223" y="17"/>
                    <a:pt x="226" y="18"/>
                    <a:pt x="227" y="18"/>
                  </a:cubicBezTo>
                  <a:cubicBezTo>
                    <a:pt x="227" y="11"/>
                    <a:pt x="227" y="11"/>
                    <a:pt x="227" y="11"/>
                  </a:cubicBezTo>
                  <a:cubicBezTo>
                    <a:pt x="226" y="12"/>
                    <a:pt x="225" y="12"/>
                    <a:pt x="224" y="12"/>
                  </a:cubicBezTo>
                  <a:cubicBezTo>
                    <a:pt x="222" y="12"/>
                    <a:pt x="220" y="12"/>
                    <a:pt x="216" y="12"/>
                  </a:cubicBezTo>
                  <a:cubicBezTo>
                    <a:pt x="194" y="12"/>
                    <a:pt x="194" y="12"/>
                    <a:pt x="194" y="12"/>
                  </a:cubicBezTo>
                  <a:close/>
                  <a:moveTo>
                    <a:pt x="173" y="17"/>
                  </a:moveTo>
                  <a:cubicBezTo>
                    <a:pt x="173" y="56"/>
                    <a:pt x="173" y="56"/>
                    <a:pt x="173" y="56"/>
                  </a:cubicBezTo>
                  <a:cubicBezTo>
                    <a:pt x="173" y="65"/>
                    <a:pt x="174" y="70"/>
                    <a:pt x="174" y="70"/>
                  </a:cubicBezTo>
                  <a:cubicBezTo>
                    <a:pt x="166" y="70"/>
                    <a:pt x="166" y="70"/>
                    <a:pt x="166" y="70"/>
                  </a:cubicBezTo>
                  <a:cubicBezTo>
                    <a:pt x="167" y="69"/>
                    <a:pt x="167" y="64"/>
                    <a:pt x="167" y="56"/>
                  </a:cubicBezTo>
                  <a:cubicBezTo>
                    <a:pt x="167" y="28"/>
                    <a:pt x="167" y="28"/>
                    <a:pt x="167" y="28"/>
                  </a:cubicBezTo>
                  <a:cubicBezTo>
                    <a:pt x="166" y="31"/>
                    <a:pt x="164" y="34"/>
                    <a:pt x="161" y="38"/>
                  </a:cubicBezTo>
                  <a:cubicBezTo>
                    <a:pt x="160" y="37"/>
                    <a:pt x="159" y="36"/>
                    <a:pt x="157" y="35"/>
                  </a:cubicBezTo>
                  <a:cubicBezTo>
                    <a:pt x="157" y="34"/>
                    <a:pt x="156" y="34"/>
                    <a:pt x="156" y="33"/>
                  </a:cubicBezTo>
                  <a:cubicBezTo>
                    <a:pt x="164" y="25"/>
                    <a:pt x="170" y="14"/>
                    <a:pt x="173" y="0"/>
                  </a:cubicBezTo>
                  <a:cubicBezTo>
                    <a:pt x="178" y="2"/>
                    <a:pt x="181" y="3"/>
                    <a:pt x="182" y="4"/>
                  </a:cubicBezTo>
                  <a:cubicBezTo>
                    <a:pt x="182" y="4"/>
                    <a:pt x="181" y="4"/>
                    <a:pt x="181" y="5"/>
                  </a:cubicBezTo>
                  <a:cubicBezTo>
                    <a:pt x="180" y="5"/>
                    <a:pt x="179" y="6"/>
                    <a:pt x="179" y="7"/>
                  </a:cubicBezTo>
                  <a:cubicBezTo>
                    <a:pt x="176" y="12"/>
                    <a:pt x="174" y="16"/>
                    <a:pt x="173" y="17"/>
                  </a:cubicBezTo>
                  <a:close/>
                  <a:moveTo>
                    <a:pt x="204" y="31"/>
                  </a:moveTo>
                  <a:cubicBezTo>
                    <a:pt x="210" y="31"/>
                    <a:pt x="210" y="31"/>
                    <a:pt x="210" y="31"/>
                  </a:cubicBezTo>
                  <a:cubicBezTo>
                    <a:pt x="214" y="31"/>
                    <a:pt x="217" y="31"/>
                    <a:pt x="218" y="31"/>
                  </a:cubicBezTo>
                  <a:cubicBezTo>
                    <a:pt x="220" y="31"/>
                    <a:pt x="222" y="31"/>
                    <a:pt x="223" y="30"/>
                  </a:cubicBezTo>
                  <a:cubicBezTo>
                    <a:pt x="222" y="33"/>
                    <a:pt x="222" y="37"/>
                    <a:pt x="221" y="43"/>
                  </a:cubicBezTo>
                  <a:cubicBezTo>
                    <a:pt x="220" y="55"/>
                    <a:pt x="219" y="62"/>
                    <a:pt x="219" y="63"/>
                  </a:cubicBezTo>
                  <a:cubicBezTo>
                    <a:pt x="218" y="67"/>
                    <a:pt x="214" y="69"/>
                    <a:pt x="206" y="69"/>
                  </a:cubicBezTo>
                  <a:cubicBezTo>
                    <a:pt x="206" y="66"/>
                    <a:pt x="205" y="63"/>
                    <a:pt x="202" y="62"/>
                  </a:cubicBezTo>
                  <a:cubicBezTo>
                    <a:pt x="208" y="63"/>
                    <a:pt x="211" y="62"/>
                    <a:pt x="213" y="61"/>
                  </a:cubicBezTo>
                  <a:cubicBezTo>
                    <a:pt x="214" y="58"/>
                    <a:pt x="215" y="50"/>
                    <a:pt x="216" y="37"/>
                  </a:cubicBezTo>
                  <a:cubicBezTo>
                    <a:pt x="203" y="37"/>
                    <a:pt x="203" y="37"/>
                    <a:pt x="203" y="37"/>
                  </a:cubicBezTo>
                  <a:cubicBezTo>
                    <a:pt x="202" y="52"/>
                    <a:pt x="195" y="63"/>
                    <a:pt x="183" y="70"/>
                  </a:cubicBezTo>
                  <a:cubicBezTo>
                    <a:pt x="181" y="68"/>
                    <a:pt x="179" y="66"/>
                    <a:pt x="175" y="65"/>
                  </a:cubicBezTo>
                  <a:cubicBezTo>
                    <a:pt x="188" y="61"/>
                    <a:pt x="195" y="51"/>
                    <a:pt x="197" y="37"/>
                  </a:cubicBezTo>
                  <a:cubicBezTo>
                    <a:pt x="192" y="37"/>
                    <a:pt x="192" y="37"/>
                    <a:pt x="192" y="37"/>
                  </a:cubicBezTo>
                  <a:cubicBezTo>
                    <a:pt x="188" y="37"/>
                    <a:pt x="186" y="37"/>
                    <a:pt x="184" y="37"/>
                  </a:cubicBezTo>
                  <a:cubicBezTo>
                    <a:pt x="183" y="37"/>
                    <a:pt x="182" y="37"/>
                    <a:pt x="181" y="37"/>
                  </a:cubicBezTo>
                  <a:cubicBezTo>
                    <a:pt x="181" y="31"/>
                    <a:pt x="181" y="31"/>
                    <a:pt x="181" y="31"/>
                  </a:cubicBezTo>
                  <a:cubicBezTo>
                    <a:pt x="182" y="31"/>
                    <a:pt x="183" y="31"/>
                    <a:pt x="184" y="31"/>
                  </a:cubicBezTo>
                  <a:cubicBezTo>
                    <a:pt x="186" y="31"/>
                    <a:pt x="188" y="31"/>
                    <a:pt x="192" y="31"/>
                  </a:cubicBezTo>
                  <a:cubicBezTo>
                    <a:pt x="198" y="31"/>
                    <a:pt x="198" y="31"/>
                    <a:pt x="198" y="31"/>
                  </a:cubicBezTo>
                  <a:cubicBezTo>
                    <a:pt x="198" y="26"/>
                    <a:pt x="198" y="22"/>
                    <a:pt x="198" y="21"/>
                  </a:cubicBezTo>
                  <a:cubicBezTo>
                    <a:pt x="203" y="21"/>
                    <a:pt x="205" y="21"/>
                    <a:pt x="206" y="21"/>
                  </a:cubicBezTo>
                  <a:cubicBezTo>
                    <a:pt x="206" y="22"/>
                    <a:pt x="206" y="22"/>
                    <a:pt x="205" y="22"/>
                  </a:cubicBezTo>
                  <a:cubicBezTo>
                    <a:pt x="205" y="23"/>
                    <a:pt x="204" y="24"/>
                    <a:pt x="204" y="25"/>
                  </a:cubicBezTo>
                  <a:cubicBezTo>
                    <a:pt x="204" y="26"/>
                    <a:pt x="204" y="28"/>
                    <a:pt x="204" y="31"/>
                  </a:cubicBezTo>
                  <a:close/>
                  <a:moveTo>
                    <a:pt x="280" y="12"/>
                  </a:moveTo>
                  <a:cubicBezTo>
                    <a:pt x="285" y="11"/>
                    <a:pt x="292" y="11"/>
                    <a:pt x="300" y="10"/>
                  </a:cubicBezTo>
                  <a:cubicBezTo>
                    <a:pt x="301" y="10"/>
                    <a:pt x="302" y="10"/>
                    <a:pt x="303" y="10"/>
                  </a:cubicBezTo>
                  <a:cubicBezTo>
                    <a:pt x="304" y="11"/>
                    <a:pt x="304" y="11"/>
                    <a:pt x="305" y="10"/>
                  </a:cubicBezTo>
                  <a:cubicBezTo>
                    <a:pt x="303" y="7"/>
                    <a:pt x="302" y="5"/>
                    <a:pt x="300" y="3"/>
                  </a:cubicBezTo>
                  <a:cubicBezTo>
                    <a:pt x="294" y="4"/>
                    <a:pt x="287" y="5"/>
                    <a:pt x="277" y="6"/>
                  </a:cubicBezTo>
                  <a:cubicBezTo>
                    <a:pt x="268" y="7"/>
                    <a:pt x="257" y="7"/>
                    <a:pt x="245" y="7"/>
                  </a:cubicBezTo>
                  <a:cubicBezTo>
                    <a:pt x="247" y="9"/>
                    <a:pt x="248" y="12"/>
                    <a:pt x="248" y="13"/>
                  </a:cubicBezTo>
                  <a:cubicBezTo>
                    <a:pt x="252" y="13"/>
                    <a:pt x="258" y="13"/>
                    <a:pt x="265" y="13"/>
                  </a:cubicBezTo>
                  <a:cubicBezTo>
                    <a:pt x="269" y="12"/>
                    <a:pt x="272" y="12"/>
                    <a:pt x="274" y="12"/>
                  </a:cubicBezTo>
                  <a:cubicBezTo>
                    <a:pt x="274" y="23"/>
                    <a:pt x="274" y="23"/>
                    <a:pt x="274" y="23"/>
                  </a:cubicBezTo>
                  <a:cubicBezTo>
                    <a:pt x="259" y="23"/>
                    <a:pt x="259" y="23"/>
                    <a:pt x="259" y="23"/>
                  </a:cubicBezTo>
                  <a:cubicBezTo>
                    <a:pt x="255" y="23"/>
                    <a:pt x="252" y="23"/>
                    <a:pt x="250" y="22"/>
                  </a:cubicBezTo>
                  <a:cubicBezTo>
                    <a:pt x="250" y="28"/>
                    <a:pt x="250" y="28"/>
                    <a:pt x="250" y="28"/>
                  </a:cubicBezTo>
                  <a:cubicBezTo>
                    <a:pt x="251" y="28"/>
                    <a:pt x="251" y="28"/>
                    <a:pt x="252" y="28"/>
                  </a:cubicBezTo>
                  <a:cubicBezTo>
                    <a:pt x="254" y="28"/>
                    <a:pt x="256" y="28"/>
                    <a:pt x="259" y="28"/>
                  </a:cubicBezTo>
                  <a:cubicBezTo>
                    <a:pt x="274" y="28"/>
                    <a:pt x="274" y="28"/>
                    <a:pt x="274" y="28"/>
                  </a:cubicBezTo>
                  <a:cubicBezTo>
                    <a:pt x="274" y="38"/>
                    <a:pt x="274" y="38"/>
                    <a:pt x="274" y="38"/>
                  </a:cubicBezTo>
                  <a:cubicBezTo>
                    <a:pt x="252" y="38"/>
                    <a:pt x="252" y="38"/>
                    <a:pt x="252" y="38"/>
                  </a:cubicBezTo>
                  <a:cubicBezTo>
                    <a:pt x="247" y="38"/>
                    <a:pt x="243" y="38"/>
                    <a:pt x="240" y="37"/>
                  </a:cubicBezTo>
                  <a:cubicBezTo>
                    <a:pt x="240" y="44"/>
                    <a:pt x="240" y="44"/>
                    <a:pt x="240" y="44"/>
                  </a:cubicBezTo>
                  <a:cubicBezTo>
                    <a:pt x="243" y="43"/>
                    <a:pt x="247" y="43"/>
                    <a:pt x="252" y="43"/>
                  </a:cubicBezTo>
                  <a:cubicBezTo>
                    <a:pt x="274" y="43"/>
                    <a:pt x="274" y="43"/>
                    <a:pt x="274" y="43"/>
                  </a:cubicBezTo>
                  <a:cubicBezTo>
                    <a:pt x="274" y="57"/>
                    <a:pt x="274" y="57"/>
                    <a:pt x="274" y="57"/>
                  </a:cubicBezTo>
                  <a:cubicBezTo>
                    <a:pt x="274" y="59"/>
                    <a:pt x="273" y="61"/>
                    <a:pt x="272" y="61"/>
                  </a:cubicBezTo>
                  <a:cubicBezTo>
                    <a:pt x="271" y="62"/>
                    <a:pt x="268" y="62"/>
                    <a:pt x="263" y="61"/>
                  </a:cubicBezTo>
                  <a:cubicBezTo>
                    <a:pt x="264" y="62"/>
                    <a:pt x="265" y="65"/>
                    <a:pt x="265" y="68"/>
                  </a:cubicBezTo>
                  <a:cubicBezTo>
                    <a:pt x="272" y="68"/>
                    <a:pt x="275" y="67"/>
                    <a:pt x="277" y="66"/>
                  </a:cubicBezTo>
                  <a:cubicBezTo>
                    <a:pt x="279" y="65"/>
                    <a:pt x="280" y="64"/>
                    <a:pt x="280" y="61"/>
                  </a:cubicBezTo>
                  <a:cubicBezTo>
                    <a:pt x="280" y="43"/>
                    <a:pt x="280" y="43"/>
                    <a:pt x="280" y="43"/>
                  </a:cubicBezTo>
                  <a:cubicBezTo>
                    <a:pt x="296" y="43"/>
                    <a:pt x="296" y="43"/>
                    <a:pt x="296" y="43"/>
                  </a:cubicBezTo>
                  <a:cubicBezTo>
                    <a:pt x="303" y="43"/>
                    <a:pt x="307" y="43"/>
                    <a:pt x="309" y="44"/>
                  </a:cubicBezTo>
                  <a:cubicBezTo>
                    <a:pt x="309" y="44"/>
                    <a:pt x="309" y="44"/>
                    <a:pt x="309" y="44"/>
                  </a:cubicBezTo>
                  <a:cubicBezTo>
                    <a:pt x="309" y="37"/>
                    <a:pt x="309" y="37"/>
                    <a:pt x="309" y="37"/>
                  </a:cubicBezTo>
                  <a:cubicBezTo>
                    <a:pt x="306" y="38"/>
                    <a:pt x="302" y="38"/>
                    <a:pt x="296" y="38"/>
                  </a:cubicBezTo>
                  <a:cubicBezTo>
                    <a:pt x="280" y="38"/>
                    <a:pt x="280" y="38"/>
                    <a:pt x="280" y="38"/>
                  </a:cubicBezTo>
                  <a:cubicBezTo>
                    <a:pt x="280" y="28"/>
                    <a:pt x="280" y="28"/>
                    <a:pt x="280" y="28"/>
                  </a:cubicBezTo>
                  <a:cubicBezTo>
                    <a:pt x="291" y="28"/>
                    <a:pt x="291" y="28"/>
                    <a:pt x="291" y="28"/>
                  </a:cubicBezTo>
                  <a:cubicBezTo>
                    <a:pt x="295" y="28"/>
                    <a:pt x="298" y="28"/>
                    <a:pt x="301" y="28"/>
                  </a:cubicBezTo>
                  <a:cubicBezTo>
                    <a:pt x="301" y="22"/>
                    <a:pt x="301" y="22"/>
                    <a:pt x="301" y="22"/>
                  </a:cubicBezTo>
                  <a:cubicBezTo>
                    <a:pt x="298" y="22"/>
                    <a:pt x="294" y="22"/>
                    <a:pt x="291" y="22"/>
                  </a:cubicBezTo>
                  <a:cubicBezTo>
                    <a:pt x="280" y="22"/>
                    <a:pt x="280" y="22"/>
                    <a:pt x="280" y="22"/>
                  </a:cubicBezTo>
                  <a:lnTo>
                    <a:pt x="280" y="1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05"/>
            <p:cNvSpPr>
              <a:spLocks noEditPoints="1"/>
            </p:cNvSpPr>
            <p:nvPr/>
          </p:nvSpPr>
          <p:spPr bwMode="auto">
            <a:xfrm>
              <a:off x="10485310" y="4326522"/>
              <a:ext cx="757237" cy="868363"/>
            </a:xfrm>
            <a:custGeom>
              <a:avLst/>
              <a:gdLst>
                <a:gd name="T0" fmla="*/ 206 w 477"/>
                <a:gd name="T1" fmla="*/ 534 h 547"/>
                <a:gd name="T2" fmla="*/ 211 w 477"/>
                <a:gd name="T3" fmla="*/ 542 h 547"/>
                <a:gd name="T4" fmla="*/ 225 w 477"/>
                <a:gd name="T5" fmla="*/ 547 h 547"/>
                <a:gd name="T6" fmla="*/ 233 w 477"/>
                <a:gd name="T7" fmla="*/ 542 h 547"/>
                <a:gd name="T8" fmla="*/ 233 w 477"/>
                <a:gd name="T9" fmla="*/ 528 h 547"/>
                <a:gd name="T10" fmla="*/ 131 w 477"/>
                <a:gd name="T11" fmla="*/ 512 h 547"/>
                <a:gd name="T12" fmla="*/ 128 w 477"/>
                <a:gd name="T13" fmla="*/ 534 h 547"/>
                <a:gd name="T14" fmla="*/ 134 w 477"/>
                <a:gd name="T15" fmla="*/ 542 h 547"/>
                <a:gd name="T16" fmla="*/ 150 w 477"/>
                <a:gd name="T17" fmla="*/ 542 h 547"/>
                <a:gd name="T18" fmla="*/ 158 w 477"/>
                <a:gd name="T19" fmla="*/ 534 h 547"/>
                <a:gd name="T20" fmla="*/ 155 w 477"/>
                <a:gd name="T21" fmla="*/ 523 h 547"/>
                <a:gd name="T22" fmla="*/ 241 w 477"/>
                <a:gd name="T23" fmla="*/ 429 h 547"/>
                <a:gd name="T24" fmla="*/ 179 w 477"/>
                <a:gd name="T25" fmla="*/ 499 h 547"/>
                <a:gd name="T26" fmla="*/ 158 w 477"/>
                <a:gd name="T27" fmla="*/ 496 h 547"/>
                <a:gd name="T28" fmla="*/ 150 w 477"/>
                <a:gd name="T29" fmla="*/ 480 h 547"/>
                <a:gd name="T30" fmla="*/ 155 w 477"/>
                <a:gd name="T31" fmla="*/ 461 h 547"/>
                <a:gd name="T32" fmla="*/ 198 w 477"/>
                <a:gd name="T33" fmla="*/ 381 h 547"/>
                <a:gd name="T34" fmla="*/ 171 w 477"/>
                <a:gd name="T35" fmla="*/ 357 h 547"/>
                <a:gd name="T36" fmla="*/ 171 w 477"/>
                <a:gd name="T37" fmla="*/ 349 h 547"/>
                <a:gd name="T38" fmla="*/ 217 w 477"/>
                <a:gd name="T39" fmla="*/ 300 h 547"/>
                <a:gd name="T40" fmla="*/ 169 w 477"/>
                <a:gd name="T41" fmla="*/ 338 h 547"/>
                <a:gd name="T42" fmla="*/ 153 w 477"/>
                <a:gd name="T43" fmla="*/ 335 h 547"/>
                <a:gd name="T44" fmla="*/ 139 w 477"/>
                <a:gd name="T45" fmla="*/ 327 h 547"/>
                <a:gd name="T46" fmla="*/ 131 w 477"/>
                <a:gd name="T47" fmla="*/ 308 h 547"/>
                <a:gd name="T48" fmla="*/ 209 w 477"/>
                <a:gd name="T49" fmla="*/ 215 h 547"/>
                <a:gd name="T50" fmla="*/ 96 w 477"/>
                <a:gd name="T51" fmla="*/ 233 h 547"/>
                <a:gd name="T52" fmla="*/ 86 w 477"/>
                <a:gd name="T53" fmla="*/ 225 h 547"/>
                <a:gd name="T54" fmla="*/ 80 w 477"/>
                <a:gd name="T55" fmla="*/ 204 h 547"/>
                <a:gd name="T56" fmla="*/ 86 w 477"/>
                <a:gd name="T57" fmla="*/ 193 h 547"/>
                <a:gd name="T58" fmla="*/ 249 w 477"/>
                <a:gd name="T59" fmla="*/ 145 h 547"/>
                <a:gd name="T60" fmla="*/ 378 w 477"/>
                <a:gd name="T61" fmla="*/ 8 h 547"/>
                <a:gd name="T62" fmla="*/ 477 w 477"/>
                <a:gd name="T63" fmla="*/ 153 h 547"/>
                <a:gd name="T64" fmla="*/ 474 w 477"/>
                <a:gd name="T65" fmla="*/ 161 h 547"/>
                <a:gd name="T66" fmla="*/ 429 w 477"/>
                <a:gd name="T67" fmla="*/ 233 h 547"/>
                <a:gd name="T68" fmla="*/ 354 w 477"/>
                <a:gd name="T69" fmla="*/ 370 h 547"/>
                <a:gd name="T70" fmla="*/ 246 w 477"/>
                <a:gd name="T71" fmla="*/ 493 h 547"/>
                <a:gd name="T72" fmla="*/ 233 w 477"/>
                <a:gd name="T73" fmla="*/ 488 h 547"/>
                <a:gd name="T74" fmla="*/ 225 w 477"/>
                <a:gd name="T75" fmla="*/ 477 h 547"/>
                <a:gd name="T76" fmla="*/ 228 w 477"/>
                <a:gd name="T77" fmla="*/ 464 h 547"/>
                <a:gd name="T78" fmla="*/ 166 w 477"/>
                <a:gd name="T79" fmla="*/ 400 h 547"/>
                <a:gd name="T80" fmla="*/ 155 w 477"/>
                <a:gd name="T81" fmla="*/ 400 h 547"/>
                <a:gd name="T82" fmla="*/ 91 w 477"/>
                <a:gd name="T83" fmla="*/ 461 h 547"/>
                <a:gd name="T84" fmla="*/ 94 w 477"/>
                <a:gd name="T85" fmla="*/ 480 h 547"/>
                <a:gd name="T86" fmla="*/ 110 w 477"/>
                <a:gd name="T87" fmla="*/ 488 h 547"/>
                <a:gd name="T88" fmla="*/ 126 w 477"/>
                <a:gd name="T89" fmla="*/ 483 h 547"/>
                <a:gd name="T90" fmla="*/ 112 w 477"/>
                <a:gd name="T91" fmla="*/ 389 h 547"/>
                <a:gd name="T92" fmla="*/ 110 w 477"/>
                <a:gd name="T93" fmla="*/ 383 h 547"/>
                <a:gd name="T94" fmla="*/ 94 w 477"/>
                <a:gd name="T95" fmla="*/ 373 h 547"/>
                <a:gd name="T96" fmla="*/ 5 w 477"/>
                <a:gd name="T97" fmla="*/ 400 h 547"/>
                <a:gd name="T98" fmla="*/ 0 w 477"/>
                <a:gd name="T99" fmla="*/ 413 h 547"/>
                <a:gd name="T100" fmla="*/ 8 w 477"/>
                <a:gd name="T101" fmla="*/ 432 h 547"/>
                <a:gd name="T102" fmla="*/ 21 w 477"/>
                <a:gd name="T103" fmla="*/ 440 h 547"/>
                <a:gd name="T104" fmla="*/ 118 w 477"/>
                <a:gd name="T105" fmla="*/ 394 h 547"/>
                <a:gd name="T106" fmla="*/ 51 w 477"/>
                <a:gd name="T107" fmla="*/ 268 h 547"/>
                <a:gd name="T108" fmla="*/ 198 w 477"/>
                <a:gd name="T109" fmla="*/ 40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7" h="547">
                  <a:moveTo>
                    <a:pt x="217" y="501"/>
                  </a:moveTo>
                  <a:lnTo>
                    <a:pt x="217" y="501"/>
                  </a:lnTo>
                  <a:lnTo>
                    <a:pt x="214" y="504"/>
                  </a:lnTo>
                  <a:lnTo>
                    <a:pt x="214" y="507"/>
                  </a:lnTo>
                  <a:lnTo>
                    <a:pt x="211" y="512"/>
                  </a:lnTo>
                  <a:lnTo>
                    <a:pt x="209" y="520"/>
                  </a:lnTo>
                  <a:lnTo>
                    <a:pt x="206" y="534"/>
                  </a:lnTo>
                  <a:lnTo>
                    <a:pt x="206" y="534"/>
                  </a:lnTo>
                  <a:lnTo>
                    <a:pt x="206" y="536"/>
                  </a:lnTo>
                  <a:lnTo>
                    <a:pt x="206" y="536"/>
                  </a:lnTo>
                  <a:lnTo>
                    <a:pt x="209" y="539"/>
                  </a:lnTo>
                  <a:lnTo>
                    <a:pt x="209" y="542"/>
                  </a:lnTo>
                  <a:lnTo>
                    <a:pt x="209" y="542"/>
                  </a:lnTo>
                  <a:lnTo>
                    <a:pt x="211" y="542"/>
                  </a:lnTo>
                  <a:lnTo>
                    <a:pt x="211" y="544"/>
                  </a:lnTo>
                  <a:lnTo>
                    <a:pt x="214" y="544"/>
                  </a:lnTo>
                  <a:lnTo>
                    <a:pt x="217" y="547"/>
                  </a:lnTo>
                  <a:lnTo>
                    <a:pt x="220" y="547"/>
                  </a:lnTo>
                  <a:lnTo>
                    <a:pt x="220" y="547"/>
                  </a:lnTo>
                  <a:lnTo>
                    <a:pt x="222" y="547"/>
                  </a:lnTo>
                  <a:lnTo>
                    <a:pt x="225" y="547"/>
                  </a:lnTo>
                  <a:lnTo>
                    <a:pt x="228" y="547"/>
                  </a:lnTo>
                  <a:lnTo>
                    <a:pt x="228" y="544"/>
                  </a:lnTo>
                  <a:lnTo>
                    <a:pt x="230" y="544"/>
                  </a:lnTo>
                  <a:lnTo>
                    <a:pt x="230" y="544"/>
                  </a:lnTo>
                  <a:lnTo>
                    <a:pt x="230" y="544"/>
                  </a:lnTo>
                  <a:lnTo>
                    <a:pt x="233" y="542"/>
                  </a:lnTo>
                  <a:lnTo>
                    <a:pt x="233" y="542"/>
                  </a:lnTo>
                  <a:lnTo>
                    <a:pt x="233" y="542"/>
                  </a:lnTo>
                  <a:lnTo>
                    <a:pt x="233" y="539"/>
                  </a:lnTo>
                  <a:lnTo>
                    <a:pt x="236" y="536"/>
                  </a:lnTo>
                  <a:lnTo>
                    <a:pt x="236" y="536"/>
                  </a:lnTo>
                  <a:lnTo>
                    <a:pt x="236" y="534"/>
                  </a:lnTo>
                  <a:lnTo>
                    <a:pt x="236" y="531"/>
                  </a:lnTo>
                  <a:lnTo>
                    <a:pt x="233" y="528"/>
                  </a:lnTo>
                  <a:lnTo>
                    <a:pt x="233" y="526"/>
                  </a:lnTo>
                  <a:lnTo>
                    <a:pt x="230" y="520"/>
                  </a:lnTo>
                  <a:lnTo>
                    <a:pt x="217" y="501"/>
                  </a:lnTo>
                  <a:lnTo>
                    <a:pt x="217" y="501"/>
                  </a:lnTo>
                  <a:lnTo>
                    <a:pt x="217" y="501"/>
                  </a:lnTo>
                  <a:close/>
                  <a:moveTo>
                    <a:pt x="142" y="496"/>
                  </a:moveTo>
                  <a:lnTo>
                    <a:pt x="131" y="512"/>
                  </a:lnTo>
                  <a:lnTo>
                    <a:pt x="128" y="518"/>
                  </a:lnTo>
                  <a:lnTo>
                    <a:pt x="128" y="520"/>
                  </a:lnTo>
                  <a:lnTo>
                    <a:pt x="128" y="526"/>
                  </a:lnTo>
                  <a:lnTo>
                    <a:pt x="128" y="528"/>
                  </a:lnTo>
                  <a:lnTo>
                    <a:pt x="128" y="528"/>
                  </a:lnTo>
                  <a:lnTo>
                    <a:pt x="128" y="531"/>
                  </a:lnTo>
                  <a:lnTo>
                    <a:pt x="128" y="534"/>
                  </a:lnTo>
                  <a:lnTo>
                    <a:pt x="128" y="536"/>
                  </a:lnTo>
                  <a:lnTo>
                    <a:pt x="128" y="536"/>
                  </a:lnTo>
                  <a:lnTo>
                    <a:pt x="128" y="536"/>
                  </a:lnTo>
                  <a:lnTo>
                    <a:pt x="131" y="539"/>
                  </a:lnTo>
                  <a:lnTo>
                    <a:pt x="131" y="539"/>
                  </a:lnTo>
                  <a:lnTo>
                    <a:pt x="131" y="539"/>
                  </a:lnTo>
                  <a:lnTo>
                    <a:pt x="134" y="542"/>
                  </a:lnTo>
                  <a:lnTo>
                    <a:pt x="136" y="542"/>
                  </a:lnTo>
                  <a:lnTo>
                    <a:pt x="136" y="542"/>
                  </a:lnTo>
                  <a:lnTo>
                    <a:pt x="139" y="542"/>
                  </a:lnTo>
                  <a:lnTo>
                    <a:pt x="142" y="542"/>
                  </a:lnTo>
                  <a:lnTo>
                    <a:pt x="144" y="542"/>
                  </a:lnTo>
                  <a:lnTo>
                    <a:pt x="147" y="542"/>
                  </a:lnTo>
                  <a:lnTo>
                    <a:pt x="150" y="542"/>
                  </a:lnTo>
                  <a:lnTo>
                    <a:pt x="153" y="539"/>
                  </a:lnTo>
                  <a:lnTo>
                    <a:pt x="153" y="539"/>
                  </a:lnTo>
                  <a:lnTo>
                    <a:pt x="155" y="539"/>
                  </a:lnTo>
                  <a:lnTo>
                    <a:pt x="155" y="536"/>
                  </a:lnTo>
                  <a:lnTo>
                    <a:pt x="158" y="536"/>
                  </a:lnTo>
                  <a:lnTo>
                    <a:pt x="158" y="534"/>
                  </a:lnTo>
                  <a:lnTo>
                    <a:pt x="158" y="534"/>
                  </a:lnTo>
                  <a:lnTo>
                    <a:pt x="158" y="534"/>
                  </a:lnTo>
                  <a:lnTo>
                    <a:pt x="158" y="534"/>
                  </a:lnTo>
                  <a:lnTo>
                    <a:pt x="158" y="531"/>
                  </a:lnTo>
                  <a:lnTo>
                    <a:pt x="158" y="531"/>
                  </a:lnTo>
                  <a:lnTo>
                    <a:pt x="158" y="531"/>
                  </a:lnTo>
                  <a:lnTo>
                    <a:pt x="158" y="528"/>
                  </a:lnTo>
                  <a:lnTo>
                    <a:pt x="155" y="523"/>
                  </a:lnTo>
                  <a:lnTo>
                    <a:pt x="142" y="496"/>
                  </a:lnTo>
                  <a:lnTo>
                    <a:pt x="142" y="496"/>
                  </a:lnTo>
                  <a:close/>
                  <a:moveTo>
                    <a:pt x="295" y="357"/>
                  </a:moveTo>
                  <a:lnTo>
                    <a:pt x="295" y="359"/>
                  </a:lnTo>
                  <a:lnTo>
                    <a:pt x="292" y="359"/>
                  </a:lnTo>
                  <a:lnTo>
                    <a:pt x="287" y="370"/>
                  </a:lnTo>
                  <a:lnTo>
                    <a:pt x="241" y="429"/>
                  </a:lnTo>
                  <a:lnTo>
                    <a:pt x="198" y="483"/>
                  </a:lnTo>
                  <a:lnTo>
                    <a:pt x="187" y="493"/>
                  </a:lnTo>
                  <a:lnTo>
                    <a:pt x="187" y="496"/>
                  </a:lnTo>
                  <a:lnTo>
                    <a:pt x="187" y="496"/>
                  </a:lnTo>
                  <a:lnTo>
                    <a:pt x="185" y="496"/>
                  </a:lnTo>
                  <a:lnTo>
                    <a:pt x="182" y="499"/>
                  </a:lnTo>
                  <a:lnTo>
                    <a:pt x="179" y="499"/>
                  </a:lnTo>
                  <a:lnTo>
                    <a:pt x="174" y="501"/>
                  </a:lnTo>
                  <a:lnTo>
                    <a:pt x="171" y="501"/>
                  </a:lnTo>
                  <a:lnTo>
                    <a:pt x="166" y="501"/>
                  </a:lnTo>
                  <a:lnTo>
                    <a:pt x="163" y="499"/>
                  </a:lnTo>
                  <a:lnTo>
                    <a:pt x="163" y="499"/>
                  </a:lnTo>
                  <a:lnTo>
                    <a:pt x="161" y="499"/>
                  </a:lnTo>
                  <a:lnTo>
                    <a:pt x="158" y="496"/>
                  </a:lnTo>
                  <a:lnTo>
                    <a:pt x="155" y="496"/>
                  </a:lnTo>
                  <a:lnTo>
                    <a:pt x="153" y="493"/>
                  </a:lnTo>
                  <a:lnTo>
                    <a:pt x="153" y="493"/>
                  </a:lnTo>
                  <a:lnTo>
                    <a:pt x="150" y="488"/>
                  </a:lnTo>
                  <a:lnTo>
                    <a:pt x="150" y="485"/>
                  </a:lnTo>
                  <a:lnTo>
                    <a:pt x="150" y="483"/>
                  </a:lnTo>
                  <a:lnTo>
                    <a:pt x="150" y="480"/>
                  </a:lnTo>
                  <a:lnTo>
                    <a:pt x="150" y="477"/>
                  </a:lnTo>
                  <a:lnTo>
                    <a:pt x="150" y="475"/>
                  </a:lnTo>
                  <a:lnTo>
                    <a:pt x="150" y="472"/>
                  </a:lnTo>
                  <a:lnTo>
                    <a:pt x="153" y="469"/>
                  </a:lnTo>
                  <a:lnTo>
                    <a:pt x="153" y="469"/>
                  </a:lnTo>
                  <a:lnTo>
                    <a:pt x="153" y="467"/>
                  </a:lnTo>
                  <a:lnTo>
                    <a:pt x="155" y="461"/>
                  </a:lnTo>
                  <a:lnTo>
                    <a:pt x="179" y="432"/>
                  </a:lnTo>
                  <a:lnTo>
                    <a:pt x="260" y="333"/>
                  </a:lnTo>
                  <a:lnTo>
                    <a:pt x="252" y="327"/>
                  </a:lnTo>
                  <a:lnTo>
                    <a:pt x="203" y="383"/>
                  </a:lnTo>
                  <a:lnTo>
                    <a:pt x="201" y="383"/>
                  </a:lnTo>
                  <a:lnTo>
                    <a:pt x="201" y="381"/>
                  </a:lnTo>
                  <a:lnTo>
                    <a:pt x="198" y="381"/>
                  </a:lnTo>
                  <a:lnTo>
                    <a:pt x="193" y="378"/>
                  </a:lnTo>
                  <a:lnTo>
                    <a:pt x="185" y="373"/>
                  </a:lnTo>
                  <a:lnTo>
                    <a:pt x="179" y="367"/>
                  </a:lnTo>
                  <a:lnTo>
                    <a:pt x="174" y="365"/>
                  </a:lnTo>
                  <a:lnTo>
                    <a:pt x="174" y="362"/>
                  </a:lnTo>
                  <a:lnTo>
                    <a:pt x="171" y="359"/>
                  </a:lnTo>
                  <a:lnTo>
                    <a:pt x="171" y="357"/>
                  </a:lnTo>
                  <a:lnTo>
                    <a:pt x="171" y="354"/>
                  </a:lnTo>
                  <a:lnTo>
                    <a:pt x="171" y="354"/>
                  </a:lnTo>
                  <a:lnTo>
                    <a:pt x="171" y="351"/>
                  </a:lnTo>
                  <a:lnTo>
                    <a:pt x="171" y="351"/>
                  </a:lnTo>
                  <a:lnTo>
                    <a:pt x="171" y="349"/>
                  </a:lnTo>
                  <a:lnTo>
                    <a:pt x="171" y="349"/>
                  </a:lnTo>
                  <a:lnTo>
                    <a:pt x="171" y="349"/>
                  </a:lnTo>
                  <a:lnTo>
                    <a:pt x="171" y="349"/>
                  </a:lnTo>
                  <a:lnTo>
                    <a:pt x="174" y="343"/>
                  </a:lnTo>
                  <a:lnTo>
                    <a:pt x="193" y="324"/>
                  </a:lnTo>
                  <a:lnTo>
                    <a:pt x="209" y="306"/>
                  </a:lnTo>
                  <a:lnTo>
                    <a:pt x="214" y="303"/>
                  </a:lnTo>
                  <a:lnTo>
                    <a:pt x="214" y="300"/>
                  </a:lnTo>
                  <a:lnTo>
                    <a:pt x="217" y="300"/>
                  </a:lnTo>
                  <a:lnTo>
                    <a:pt x="209" y="295"/>
                  </a:lnTo>
                  <a:lnTo>
                    <a:pt x="209" y="298"/>
                  </a:lnTo>
                  <a:lnTo>
                    <a:pt x="203" y="303"/>
                  </a:lnTo>
                  <a:lnTo>
                    <a:pt x="182" y="327"/>
                  </a:lnTo>
                  <a:lnTo>
                    <a:pt x="171" y="335"/>
                  </a:lnTo>
                  <a:lnTo>
                    <a:pt x="171" y="338"/>
                  </a:lnTo>
                  <a:lnTo>
                    <a:pt x="169" y="338"/>
                  </a:lnTo>
                  <a:lnTo>
                    <a:pt x="169" y="338"/>
                  </a:lnTo>
                  <a:lnTo>
                    <a:pt x="169" y="338"/>
                  </a:lnTo>
                  <a:lnTo>
                    <a:pt x="169" y="338"/>
                  </a:lnTo>
                  <a:lnTo>
                    <a:pt x="166" y="338"/>
                  </a:lnTo>
                  <a:lnTo>
                    <a:pt x="166" y="338"/>
                  </a:lnTo>
                  <a:lnTo>
                    <a:pt x="161" y="335"/>
                  </a:lnTo>
                  <a:lnTo>
                    <a:pt x="153" y="335"/>
                  </a:lnTo>
                  <a:lnTo>
                    <a:pt x="144" y="333"/>
                  </a:lnTo>
                  <a:lnTo>
                    <a:pt x="142" y="330"/>
                  </a:lnTo>
                  <a:lnTo>
                    <a:pt x="142" y="330"/>
                  </a:lnTo>
                  <a:lnTo>
                    <a:pt x="142" y="330"/>
                  </a:lnTo>
                  <a:lnTo>
                    <a:pt x="142" y="330"/>
                  </a:lnTo>
                  <a:lnTo>
                    <a:pt x="139" y="327"/>
                  </a:lnTo>
                  <a:lnTo>
                    <a:pt x="139" y="327"/>
                  </a:lnTo>
                  <a:lnTo>
                    <a:pt x="136" y="324"/>
                  </a:lnTo>
                  <a:lnTo>
                    <a:pt x="134" y="319"/>
                  </a:lnTo>
                  <a:lnTo>
                    <a:pt x="134" y="314"/>
                  </a:lnTo>
                  <a:lnTo>
                    <a:pt x="131" y="311"/>
                  </a:lnTo>
                  <a:lnTo>
                    <a:pt x="131" y="308"/>
                  </a:lnTo>
                  <a:lnTo>
                    <a:pt x="131" y="308"/>
                  </a:lnTo>
                  <a:lnTo>
                    <a:pt x="131" y="308"/>
                  </a:lnTo>
                  <a:lnTo>
                    <a:pt x="131" y="306"/>
                  </a:lnTo>
                  <a:lnTo>
                    <a:pt x="131" y="306"/>
                  </a:lnTo>
                  <a:lnTo>
                    <a:pt x="131" y="306"/>
                  </a:lnTo>
                  <a:lnTo>
                    <a:pt x="134" y="306"/>
                  </a:lnTo>
                  <a:lnTo>
                    <a:pt x="134" y="303"/>
                  </a:lnTo>
                  <a:lnTo>
                    <a:pt x="150" y="282"/>
                  </a:lnTo>
                  <a:lnTo>
                    <a:pt x="209" y="215"/>
                  </a:lnTo>
                  <a:lnTo>
                    <a:pt x="203" y="215"/>
                  </a:lnTo>
                  <a:lnTo>
                    <a:pt x="190" y="217"/>
                  </a:lnTo>
                  <a:lnTo>
                    <a:pt x="126" y="231"/>
                  </a:lnTo>
                  <a:lnTo>
                    <a:pt x="102" y="233"/>
                  </a:lnTo>
                  <a:lnTo>
                    <a:pt x="96" y="233"/>
                  </a:lnTo>
                  <a:lnTo>
                    <a:pt x="96" y="233"/>
                  </a:lnTo>
                  <a:lnTo>
                    <a:pt x="96" y="233"/>
                  </a:lnTo>
                  <a:lnTo>
                    <a:pt x="94" y="233"/>
                  </a:lnTo>
                  <a:lnTo>
                    <a:pt x="94" y="233"/>
                  </a:lnTo>
                  <a:lnTo>
                    <a:pt x="91" y="233"/>
                  </a:lnTo>
                  <a:lnTo>
                    <a:pt x="91" y="231"/>
                  </a:lnTo>
                  <a:lnTo>
                    <a:pt x="88" y="231"/>
                  </a:lnTo>
                  <a:lnTo>
                    <a:pt x="88" y="228"/>
                  </a:lnTo>
                  <a:lnTo>
                    <a:pt x="86" y="225"/>
                  </a:lnTo>
                  <a:lnTo>
                    <a:pt x="83" y="223"/>
                  </a:lnTo>
                  <a:lnTo>
                    <a:pt x="83" y="220"/>
                  </a:lnTo>
                  <a:lnTo>
                    <a:pt x="83" y="217"/>
                  </a:lnTo>
                  <a:lnTo>
                    <a:pt x="80" y="215"/>
                  </a:lnTo>
                  <a:lnTo>
                    <a:pt x="80" y="212"/>
                  </a:lnTo>
                  <a:lnTo>
                    <a:pt x="80" y="206"/>
                  </a:lnTo>
                  <a:lnTo>
                    <a:pt x="80" y="204"/>
                  </a:lnTo>
                  <a:lnTo>
                    <a:pt x="80" y="201"/>
                  </a:lnTo>
                  <a:lnTo>
                    <a:pt x="83" y="198"/>
                  </a:lnTo>
                  <a:lnTo>
                    <a:pt x="83" y="196"/>
                  </a:lnTo>
                  <a:lnTo>
                    <a:pt x="83" y="196"/>
                  </a:lnTo>
                  <a:lnTo>
                    <a:pt x="83" y="193"/>
                  </a:lnTo>
                  <a:lnTo>
                    <a:pt x="86" y="193"/>
                  </a:lnTo>
                  <a:lnTo>
                    <a:pt x="86" y="193"/>
                  </a:lnTo>
                  <a:lnTo>
                    <a:pt x="88" y="190"/>
                  </a:lnTo>
                  <a:lnTo>
                    <a:pt x="91" y="190"/>
                  </a:lnTo>
                  <a:lnTo>
                    <a:pt x="96" y="188"/>
                  </a:lnTo>
                  <a:lnTo>
                    <a:pt x="107" y="182"/>
                  </a:lnTo>
                  <a:lnTo>
                    <a:pt x="139" y="174"/>
                  </a:lnTo>
                  <a:lnTo>
                    <a:pt x="211" y="158"/>
                  </a:lnTo>
                  <a:lnTo>
                    <a:pt x="249" y="145"/>
                  </a:lnTo>
                  <a:lnTo>
                    <a:pt x="270" y="137"/>
                  </a:lnTo>
                  <a:lnTo>
                    <a:pt x="281" y="131"/>
                  </a:lnTo>
                  <a:lnTo>
                    <a:pt x="292" y="123"/>
                  </a:lnTo>
                  <a:lnTo>
                    <a:pt x="297" y="118"/>
                  </a:lnTo>
                  <a:lnTo>
                    <a:pt x="311" y="99"/>
                  </a:lnTo>
                  <a:lnTo>
                    <a:pt x="356" y="35"/>
                  </a:lnTo>
                  <a:lnTo>
                    <a:pt x="378" y="8"/>
                  </a:lnTo>
                  <a:lnTo>
                    <a:pt x="383" y="0"/>
                  </a:lnTo>
                  <a:lnTo>
                    <a:pt x="386" y="0"/>
                  </a:lnTo>
                  <a:lnTo>
                    <a:pt x="455" y="115"/>
                  </a:lnTo>
                  <a:lnTo>
                    <a:pt x="474" y="147"/>
                  </a:lnTo>
                  <a:lnTo>
                    <a:pt x="477" y="153"/>
                  </a:lnTo>
                  <a:lnTo>
                    <a:pt x="477" y="153"/>
                  </a:lnTo>
                  <a:lnTo>
                    <a:pt x="477" y="153"/>
                  </a:lnTo>
                  <a:lnTo>
                    <a:pt x="477" y="153"/>
                  </a:lnTo>
                  <a:lnTo>
                    <a:pt x="477" y="156"/>
                  </a:lnTo>
                  <a:lnTo>
                    <a:pt x="477" y="156"/>
                  </a:lnTo>
                  <a:lnTo>
                    <a:pt x="477" y="156"/>
                  </a:lnTo>
                  <a:lnTo>
                    <a:pt x="477" y="156"/>
                  </a:lnTo>
                  <a:lnTo>
                    <a:pt x="477" y="158"/>
                  </a:lnTo>
                  <a:lnTo>
                    <a:pt x="474" y="161"/>
                  </a:lnTo>
                  <a:lnTo>
                    <a:pt x="469" y="172"/>
                  </a:lnTo>
                  <a:lnTo>
                    <a:pt x="445" y="204"/>
                  </a:lnTo>
                  <a:lnTo>
                    <a:pt x="437" y="212"/>
                  </a:lnTo>
                  <a:lnTo>
                    <a:pt x="437" y="215"/>
                  </a:lnTo>
                  <a:lnTo>
                    <a:pt x="434" y="223"/>
                  </a:lnTo>
                  <a:lnTo>
                    <a:pt x="431" y="225"/>
                  </a:lnTo>
                  <a:lnTo>
                    <a:pt x="429" y="233"/>
                  </a:lnTo>
                  <a:lnTo>
                    <a:pt x="426" y="263"/>
                  </a:lnTo>
                  <a:lnTo>
                    <a:pt x="423" y="274"/>
                  </a:lnTo>
                  <a:lnTo>
                    <a:pt x="423" y="276"/>
                  </a:lnTo>
                  <a:lnTo>
                    <a:pt x="421" y="279"/>
                  </a:lnTo>
                  <a:lnTo>
                    <a:pt x="421" y="284"/>
                  </a:lnTo>
                  <a:lnTo>
                    <a:pt x="404" y="303"/>
                  </a:lnTo>
                  <a:lnTo>
                    <a:pt x="354" y="370"/>
                  </a:lnTo>
                  <a:lnTo>
                    <a:pt x="265" y="488"/>
                  </a:lnTo>
                  <a:lnTo>
                    <a:pt x="262" y="488"/>
                  </a:lnTo>
                  <a:lnTo>
                    <a:pt x="260" y="491"/>
                  </a:lnTo>
                  <a:lnTo>
                    <a:pt x="254" y="491"/>
                  </a:lnTo>
                  <a:lnTo>
                    <a:pt x="252" y="493"/>
                  </a:lnTo>
                  <a:lnTo>
                    <a:pt x="249" y="493"/>
                  </a:lnTo>
                  <a:lnTo>
                    <a:pt x="246" y="493"/>
                  </a:lnTo>
                  <a:lnTo>
                    <a:pt x="244" y="493"/>
                  </a:lnTo>
                  <a:lnTo>
                    <a:pt x="241" y="493"/>
                  </a:lnTo>
                  <a:lnTo>
                    <a:pt x="238" y="493"/>
                  </a:lnTo>
                  <a:lnTo>
                    <a:pt x="238" y="493"/>
                  </a:lnTo>
                  <a:lnTo>
                    <a:pt x="236" y="491"/>
                  </a:lnTo>
                  <a:lnTo>
                    <a:pt x="233" y="491"/>
                  </a:lnTo>
                  <a:lnTo>
                    <a:pt x="233" y="488"/>
                  </a:lnTo>
                  <a:lnTo>
                    <a:pt x="230" y="488"/>
                  </a:lnTo>
                  <a:lnTo>
                    <a:pt x="230" y="485"/>
                  </a:lnTo>
                  <a:lnTo>
                    <a:pt x="228" y="485"/>
                  </a:lnTo>
                  <a:lnTo>
                    <a:pt x="228" y="483"/>
                  </a:lnTo>
                  <a:lnTo>
                    <a:pt x="228" y="480"/>
                  </a:lnTo>
                  <a:lnTo>
                    <a:pt x="225" y="480"/>
                  </a:lnTo>
                  <a:lnTo>
                    <a:pt x="225" y="477"/>
                  </a:lnTo>
                  <a:lnTo>
                    <a:pt x="225" y="475"/>
                  </a:lnTo>
                  <a:lnTo>
                    <a:pt x="225" y="472"/>
                  </a:lnTo>
                  <a:lnTo>
                    <a:pt x="225" y="472"/>
                  </a:lnTo>
                  <a:lnTo>
                    <a:pt x="225" y="469"/>
                  </a:lnTo>
                  <a:lnTo>
                    <a:pt x="228" y="469"/>
                  </a:lnTo>
                  <a:lnTo>
                    <a:pt x="228" y="467"/>
                  </a:lnTo>
                  <a:lnTo>
                    <a:pt x="228" y="464"/>
                  </a:lnTo>
                  <a:lnTo>
                    <a:pt x="233" y="456"/>
                  </a:lnTo>
                  <a:lnTo>
                    <a:pt x="244" y="440"/>
                  </a:lnTo>
                  <a:lnTo>
                    <a:pt x="303" y="365"/>
                  </a:lnTo>
                  <a:lnTo>
                    <a:pt x="295" y="357"/>
                  </a:lnTo>
                  <a:lnTo>
                    <a:pt x="295" y="357"/>
                  </a:lnTo>
                  <a:close/>
                  <a:moveTo>
                    <a:pt x="185" y="410"/>
                  </a:moveTo>
                  <a:lnTo>
                    <a:pt x="166" y="400"/>
                  </a:lnTo>
                  <a:lnTo>
                    <a:pt x="163" y="400"/>
                  </a:lnTo>
                  <a:lnTo>
                    <a:pt x="163" y="400"/>
                  </a:lnTo>
                  <a:lnTo>
                    <a:pt x="163" y="400"/>
                  </a:lnTo>
                  <a:lnTo>
                    <a:pt x="158" y="400"/>
                  </a:lnTo>
                  <a:lnTo>
                    <a:pt x="158" y="400"/>
                  </a:lnTo>
                  <a:lnTo>
                    <a:pt x="158" y="400"/>
                  </a:lnTo>
                  <a:lnTo>
                    <a:pt x="155" y="400"/>
                  </a:lnTo>
                  <a:lnTo>
                    <a:pt x="155" y="400"/>
                  </a:lnTo>
                  <a:lnTo>
                    <a:pt x="155" y="400"/>
                  </a:lnTo>
                  <a:lnTo>
                    <a:pt x="153" y="397"/>
                  </a:lnTo>
                  <a:lnTo>
                    <a:pt x="147" y="389"/>
                  </a:lnTo>
                  <a:lnTo>
                    <a:pt x="104" y="440"/>
                  </a:lnTo>
                  <a:lnTo>
                    <a:pt x="91" y="459"/>
                  </a:lnTo>
                  <a:lnTo>
                    <a:pt x="91" y="461"/>
                  </a:lnTo>
                  <a:lnTo>
                    <a:pt x="88" y="464"/>
                  </a:lnTo>
                  <a:lnTo>
                    <a:pt x="88" y="467"/>
                  </a:lnTo>
                  <a:lnTo>
                    <a:pt x="88" y="469"/>
                  </a:lnTo>
                  <a:lnTo>
                    <a:pt x="88" y="472"/>
                  </a:lnTo>
                  <a:lnTo>
                    <a:pt x="91" y="475"/>
                  </a:lnTo>
                  <a:lnTo>
                    <a:pt x="91" y="477"/>
                  </a:lnTo>
                  <a:lnTo>
                    <a:pt x="94" y="480"/>
                  </a:lnTo>
                  <a:lnTo>
                    <a:pt x="94" y="483"/>
                  </a:lnTo>
                  <a:lnTo>
                    <a:pt x="96" y="485"/>
                  </a:lnTo>
                  <a:lnTo>
                    <a:pt x="99" y="485"/>
                  </a:lnTo>
                  <a:lnTo>
                    <a:pt x="102" y="488"/>
                  </a:lnTo>
                  <a:lnTo>
                    <a:pt x="104" y="488"/>
                  </a:lnTo>
                  <a:lnTo>
                    <a:pt x="107" y="488"/>
                  </a:lnTo>
                  <a:lnTo>
                    <a:pt x="110" y="488"/>
                  </a:lnTo>
                  <a:lnTo>
                    <a:pt x="112" y="488"/>
                  </a:lnTo>
                  <a:lnTo>
                    <a:pt x="115" y="488"/>
                  </a:lnTo>
                  <a:lnTo>
                    <a:pt x="118" y="488"/>
                  </a:lnTo>
                  <a:lnTo>
                    <a:pt x="118" y="485"/>
                  </a:lnTo>
                  <a:lnTo>
                    <a:pt x="120" y="485"/>
                  </a:lnTo>
                  <a:lnTo>
                    <a:pt x="123" y="485"/>
                  </a:lnTo>
                  <a:lnTo>
                    <a:pt x="126" y="483"/>
                  </a:lnTo>
                  <a:lnTo>
                    <a:pt x="139" y="467"/>
                  </a:lnTo>
                  <a:lnTo>
                    <a:pt x="174" y="426"/>
                  </a:lnTo>
                  <a:lnTo>
                    <a:pt x="182" y="416"/>
                  </a:lnTo>
                  <a:lnTo>
                    <a:pt x="185" y="410"/>
                  </a:lnTo>
                  <a:lnTo>
                    <a:pt x="185" y="410"/>
                  </a:lnTo>
                  <a:close/>
                  <a:moveTo>
                    <a:pt x="118" y="394"/>
                  </a:moveTo>
                  <a:lnTo>
                    <a:pt x="112" y="389"/>
                  </a:lnTo>
                  <a:lnTo>
                    <a:pt x="112" y="389"/>
                  </a:lnTo>
                  <a:lnTo>
                    <a:pt x="112" y="389"/>
                  </a:lnTo>
                  <a:lnTo>
                    <a:pt x="110" y="386"/>
                  </a:lnTo>
                  <a:lnTo>
                    <a:pt x="110" y="386"/>
                  </a:lnTo>
                  <a:lnTo>
                    <a:pt x="110" y="386"/>
                  </a:lnTo>
                  <a:lnTo>
                    <a:pt x="110" y="383"/>
                  </a:lnTo>
                  <a:lnTo>
                    <a:pt x="110" y="383"/>
                  </a:lnTo>
                  <a:lnTo>
                    <a:pt x="110" y="375"/>
                  </a:lnTo>
                  <a:lnTo>
                    <a:pt x="104" y="375"/>
                  </a:lnTo>
                  <a:lnTo>
                    <a:pt x="102" y="375"/>
                  </a:lnTo>
                  <a:lnTo>
                    <a:pt x="96" y="373"/>
                  </a:lnTo>
                  <a:lnTo>
                    <a:pt x="96" y="373"/>
                  </a:lnTo>
                  <a:lnTo>
                    <a:pt x="94" y="373"/>
                  </a:lnTo>
                  <a:lnTo>
                    <a:pt x="94" y="373"/>
                  </a:lnTo>
                  <a:lnTo>
                    <a:pt x="94" y="370"/>
                  </a:lnTo>
                  <a:lnTo>
                    <a:pt x="91" y="370"/>
                  </a:lnTo>
                  <a:lnTo>
                    <a:pt x="88" y="367"/>
                  </a:lnTo>
                  <a:lnTo>
                    <a:pt x="83" y="359"/>
                  </a:lnTo>
                  <a:lnTo>
                    <a:pt x="24" y="389"/>
                  </a:lnTo>
                  <a:lnTo>
                    <a:pt x="8" y="397"/>
                  </a:lnTo>
                  <a:lnTo>
                    <a:pt x="5" y="400"/>
                  </a:lnTo>
                  <a:lnTo>
                    <a:pt x="5" y="400"/>
                  </a:lnTo>
                  <a:lnTo>
                    <a:pt x="5" y="402"/>
                  </a:lnTo>
                  <a:lnTo>
                    <a:pt x="5" y="402"/>
                  </a:lnTo>
                  <a:lnTo>
                    <a:pt x="2" y="405"/>
                  </a:lnTo>
                  <a:lnTo>
                    <a:pt x="0" y="408"/>
                  </a:lnTo>
                  <a:lnTo>
                    <a:pt x="0" y="410"/>
                  </a:lnTo>
                  <a:lnTo>
                    <a:pt x="0" y="413"/>
                  </a:lnTo>
                  <a:lnTo>
                    <a:pt x="0" y="416"/>
                  </a:lnTo>
                  <a:lnTo>
                    <a:pt x="0" y="418"/>
                  </a:lnTo>
                  <a:lnTo>
                    <a:pt x="0" y="424"/>
                  </a:lnTo>
                  <a:lnTo>
                    <a:pt x="2" y="426"/>
                  </a:lnTo>
                  <a:lnTo>
                    <a:pt x="2" y="429"/>
                  </a:lnTo>
                  <a:lnTo>
                    <a:pt x="5" y="432"/>
                  </a:lnTo>
                  <a:lnTo>
                    <a:pt x="8" y="432"/>
                  </a:lnTo>
                  <a:lnTo>
                    <a:pt x="8" y="434"/>
                  </a:lnTo>
                  <a:lnTo>
                    <a:pt x="10" y="437"/>
                  </a:lnTo>
                  <a:lnTo>
                    <a:pt x="13" y="437"/>
                  </a:lnTo>
                  <a:lnTo>
                    <a:pt x="16" y="440"/>
                  </a:lnTo>
                  <a:lnTo>
                    <a:pt x="16" y="440"/>
                  </a:lnTo>
                  <a:lnTo>
                    <a:pt x="18" y="440"/>
                  </a:lnTo>
                  <a:lnTo>
                    <a:pt x="21" y="440"/>
                  </a:lnTo>
                  <a:lnTo>
                    <a:pt x="24" y="440"/>
                  </a:lnTo>
                  <a:lnTo>
                    <a:pt x="27" y="440"/>
                  </a:lnTo>
                  <a:lnTo>
                    <a:pt x="29" y="440"/>
                  </a:lnTo>
                  <a:lnTo>
                    <a:pt x="32" y="440"/>
                  </a:lnTo>
                  <a:lnTo>
                    <a:pt x="53" y="429"/>
                  </a:lnTo>
                  <a:lnTo>
                    <a:pt x="118" y="394"/>
                  </a:lnTo>
                  <a:lnTo>
                    <a:pt x="118" y="394"/>
                  </a:lnTo>
                  <a:close/>
                  <a:moveTo>
                    <a:pt x="198" y="400"/>
                  </a:moveTo>
                  <a:lnTo>
                    <a:pt x="198" y="397"/>
                  </a:lnTo>
                  <a:lnTo>
                    <a:pt x="198" y="397"/>
                  </a:lnTo>
                  <a:lnTo>
                    <a:pt x="193" y="391"/>
                  </a:lnTo>
                  <a:lnTo>
                    <a:pt x="163" y="362"/>
                  </a:lnTo>
                  <a:lnTo>
                    <a:pt x="51" y="265"/>
                  </a:lnTo>
                  <a:lnTo>
                    <a:pt x="51" y="268"/>
                  </a:lnTo>
                  <a:lnTo>
                    <a:pt x="48" y="268"/>
                  </a:lnTo>
                  <a:lnTo>
                    <a:pt x="40" y="282"/>
                  </a:lnTo>
                  <a:lnTo>
                    <a:pt x="18" y="314"/>
                  </a:lnTo>
                  <a:lnTo>
                    <a:pt x="16" y="322"/>
                  </a:lnTo>
                  <a:lnTo>
                    <a:pt x="13" y="324"/>
                  </a:lnTo>
                  <a:lnTo>
                    <a:pt x="198" y="400"/>
                  </a:lnTo>
                  <a:lnTo>
                    <a:pt x="198" y="40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09"/>
            <p:cNvSpPr>
              <a:spLocks noEditPoints="1"/>
            </p:cNvSpPr>
            <p:nvPr/>
          </p:nvSpPr>
          <p:spPr bwMode="auto">
            <a:xfrm>
              <a:off x="10485310" y="4326522"/>
              <a:ext cx="757237" cy="868363"/>
            </a:xfrm>
            <a:custGeom>
              <a:avLst/>
              <a:gdLst>
                <a:gd name="T0" fmla="*/ 206 w 477"/>
                <a:gd name="T1" fmla="*/ 534 h 547"/>
                <a:gd name="T2" fmla="*/ 211 w 477"/>
                <a:gd name="T3" fmla="*/ 542 h 547"/>
                <a:gd name="T4" fmla="*/ 225 w 477"/>
                <a:gd name="T5" fmla="*/ 547 h 547"/>
                <a:gd name="T6" fmla="*/ 233 w 477"/>
                <a:gd name="T7" fmla="*/ 542 h 547"/>
                <a:gd name="T8" fmla="*/ 233 w 477"/>
                <a:gd name="T9" fmla="*/ 528 h 547"/>
                <a:gd name="T10" fmla="*/ 131 w 477"/>
                <a:gd name="T11" fmla="*/ 512 h 547"/>
                <a:gd name="T12" fmla="*/ 128 w 477"/>
                <a:gd name="T13" fmla="*/ 534 h 547"/>
                <a:gd name="T14" fmla="*/ 134 w 477"/>
                <a:gd name="T15" fmla="*/ 542 h 547"/>
                <a:gd name="T16" fmla="*/ 150 w 477"/>
                <a:gd name="T17" fmla="*/ 542 h 547"/>
                <a:gd name="T18" fmla="*/ 158 w 477"/>
                <a:gd name="T19" fmla="*/ 534 h 547"/>
                <a:gd name="T20" fmla="*/ 155 w 477"/>
                <a:gd name="T21" fmla="*/ 523 h 547"/>
                <a:gd name="T22" fmla="*/ 241 w 477"/>
                <a:gd name="T23" fmla="*/ 429 h 547"/>
                <a:gd name="T24" fmla="*/ 179 w 477"/>
                <a:gd name="T25" fmla="*/ 499 h 547"/>
                <a:gd name="T26" fmla="*/ 158 w 477"/>
                <a:gd name="T27" fmla="*/ 496 h 547"/>
                <a:gd name="T28" fmla="*/ 150 w 477"/>
                <a:gd name="T29" fmla="*/ 480 h 547"/>
                <a:gd name="T30" fmla="*/ 155 w 477"/>
                <a:gd name="T31" fmla="*/ 461 h 547"/>
                <a:gd name="T32" fmla="*/ 198 w 477"/>
                <a:gd name="T33" fmla="*/ 381 h 547"/>
                <a:gd name="T34" fmla="*/ 171 w 477"/>
                <a:gd name="T35" fmla="*/ 357 h 547"/>
                <a:gd name="T36" fmla="*/ 171 w 477"/>
                <a:gd name="T37" fmla="*/ 349 h 547"/>
                <a:gd name="T38" fmla="*/ 217 w 477"/>
                <a:gd name="T39" fmla="*/ 300 h 547"/>
                <a:gd name="T40" fmla="*/ 169 w 477"/>
                <a:gd name="T41" fmla="*/ 338 h 547"/>
                <a:gd name="T42" fmla="*/ 153 w 477"/>
                <a:gd name="T43" fmla="*/ 335 h 547"/>
                <a:gd name="T44" fmla="*/ 139 w 477"/>
                <a:gd name="T45" fmla="*/ 327 h 547"/>
                <a:gd name="T46" fmla="*/ 131 w 477"/>
                <a:gd name="T47" fmla="*/ 308 h 547"/>
                <a:gd name="T48" fmla="*/ 209 w 477"/>
                <a:gd name="T49" fmla="*/ 215 h 547"/>
                <a:gd name="T50" fmla="*/ 96 w 477"/>
                <a:gd name="T51" fmla="*/ 233 h 547"/>
                <a:gd name="T52" fmla="*/ 86 w 477"/>
                <a:gd name="T53" fmla="*/ 225 h 547"/>
                <a:gd name="T54" fmla="*/ 80 w 477"/>
                <a:gd name="T55" fmla="*/ 204 h 547"/>
                <a:gd name="T56" fmla="*/ 86 w 477"/>
                <a:gd name="T57" fmla="*/ 193 h 547"/>
                <a:gd name="T58" fmla="*/ 249 w 477"/>
                <a:gd name="T59" fmla="*/ 145 h 547"/>
                <a:gd name="T60" fmla="*/ 378 w 477"/>
                <a:gd name="T61" fmla="*/ 8 h 547"/>
                <a:gd name="T62" fmla="*/ 477 w 477"/>
                <a:gd name="T63" fmla="*/ 153 h 547"/>
                <a:gd name="T64" fmla="*/ 474 w 477"/>
                <a:gd name="T65" fmla="*/ 161 h 547"/>
                <a:gd name="T66" fmla="*/ 429 w 477"/>
                <a:gd name="T67" fmla="*/ 233 h 547"/>
                <a:gd name="T68" fmla="*/ 354 w 477"/>
                <a:gd name="T69" fmla="*/ 370 h 547"/>
                <a:gd name="T70" fmla="*/ 246 w 477"/>
                <a:gd name="T71" fmla="*/ 493 h 547"/>
                <a:gd name="T72" fmla="*/ 233 w 477"/>
                <a:gd name="T73" fmla="*/ 488 h 547"/>
                <a:gd name="T74" fmla="*/ 225 w 477"/>
                <a:gd name="T75" fmla="*/ 477 h 547"/>
                <a:gd name="T76" fmla="*/ 228 w 477"/>
                <a:gd name="T77" fmla="*/ 464 h 547"/>
                <a:gd name="T78" fmla="*/ 166 w 477"/>
                <a:gd name="T79" fmla="*/ 400 h 547"/>
                <a:gd name="T80" fmla="*/ 155 w 477"/>
                <a:gd name="T81" fmla="*/ 400 h 547"/>
                <a:gd name="T82" fmla="*/ 91 w 477"/>
                <a:gd name="T83" fmla="*/ 461 h 547"/>
                <a:gd name="T84" fmla="*/ 94 w 477"/>
                <a:gd name="T85" fmla="*/ 480 h 547"/>
                <a:gd name="T86" fmla="*/ 110 w 477"/>
                <a:gd name="T87" fmla="*/ 488 h 547"/>
                <a:gd name="T88" fmla="*/ 126 w 477"/>
                <a:gd name="T89" fmla="*/ 483 h 547"/>
                <a:gd name="T90" fmla="*/ 112 w 477"/>
                <a:gd name="T91" fmla="*/ 389 h 547"/>
                <a:gd name="T92" fmla="*/ 110 w 477"/>
                <a:gd name="T93" fmla="*/ 383 h 547"/>
                <a:gd name="T94" fmla="*/ 94 w 477"/>
                <a:gd name="T95" fmla="*/ 373 h 547"/>
                <a:gd name="T96" fmla="*/ 5 w 477"/>
                <a:gd name="T97" fmla="*/ 400 h 547"/>
                <a:gd name="T98" fmla="*/ 0 w 477"/>
                <a:gd name="T99" fmla="*/ 413 h 547"/>
                <a:gd name="T100" fmla="*/ 8 w 477"/>
                <a:gd name="T101" fmla="*/ 432 h 547"/>
                <a:gd name="T102" fmla="*/ 21 w 477"/>
                <a:gd name="T103" fmla="*/ 440 h 547"/>
                <a:gd name="T104" fmla="*/ 118 w 477"/>
                <a:gd name="T105" fmla="*/ 394 h 547"/>
                <a:gd name="T106" fmla="*/ 51 w 477"/>
                <a:gd name="T107" fmla="*/ 268 h 547"/>
                <a:gd name="T108" fmla="*/ 198 w 477"/>
                <a:gd name="T109" fmla="*/ 40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7" h="547">
                  <a:moveTo>
                    <a:pt x="217" y="501"/>
                  </a:moveTo>
                  <a:lnTo>
                    <a:pt x="217" y="501"/>
                  </a:lnTo>
                  <a:lnTo>
                    <a:pt x="214" y="504"/>
                  </a:lnTo>
                  <a:lnTo>
                    <a:pt x="214" y="507"/>
                  </a:lnTo>
                  <a:lnTo>
                    <a:pt x="211" y="512"/>
                  </a:lnTo>
                  <a:lnTo>
                    <a:pt x="209" y="520"/>
                  </a:lnTo>
                  <a:lnTo>
                    <a:pt x="206" y="534"/>
                  </a:lnTo>
                  <a:lnTo>
                    <a:pt x="206" y="534"/>
                  </a:lnTo>
                  <a:lnTo>
                    <a:pt x="206" y="536"/>
                  </a:lnTo>
                  <a:lnTo>
                    <a:pt x="206" y="536"/>
                  </a:lnTo>
                  <a:lnTo>
                    <a:pt x="209" y="539"/>
                  </a:lnTo>
                  <a:lnTo>
                    <a:pt x="209" y="542"/>
                  </a:lnTo>
                  <a:lnTo>
                    <a:pt x="209" y="542"/>
                  </a:lnTo>
                  <a:lnTo>
                    <a:pt x="211" y="542"/>
                  </a:lnTo>
                  <a:lnTo>
                    <a:pt x="211" y="544"/>
                  </a:lnTo>
                  <a:lnTo>
                    <a:pt x="214" y="544"/>
                  </a:lnTo>
                  <a:lnTo>
                    <a:pt x="217" y="547"/>
                  </a:lnTo>
                  <a:lnTo>
                    <a:pt x="220" y="547"/>
                  </a:lnTo>
                  <a:lnTo>
                    <a:pt x="220" y="547"/>
                  </a:lnTo>
                  <a:lnTo>
                    <a:pt x="222" y="547"/>
                  </a:lnTo>
                  <a:lnTo>
                    <a:pt x="225" y="547"/>
                  </a:lnTo>
                  <a:lnTo>
                    <a:pt x="228" y="547"/>
                  </a:lnTo>
                  <a:lnTo>
                    <a:pt x="228" y="544"/>
                  </a:lnTo>
                  <a:lnTo>
                    <a:pt x="230" y="544"/>
                  </a:lnTo>
                  <a:lnTo>
                    <a:pt x="230" y="544"/>
                  </a:lnTo>
                  <a:lnTo>
                    <a:pt x="230" y="544"/>
                  </a:lnTo>
                  <a:lnTo>
                    <a:pt x="233" y="542"/>
                  </a:lnTo>
                  <a:lnTo>
                    <a:pt x="233" y="542"/>
                  </a:lnTo>
                  <a:lnTo>
                    <a:pt x="233" y="542"/>
                  </a:lnTo>
                  <a:lnTo>
                    <a:pt x="233" y="539"/>
                  </a:lnTo>
                  <a:lnTo>
                    <a:pt x="236" y="536"/>
                  </a:lnTo>
                  <a:lnTo>
                    <a:pt x="236" y="536"/>
                  </a:lnTo>
                  <a:lnTo>
                    <a:pt x="236" y="534"/>
                  </a:lnTo>
                  <a:lnTo>
                    <a:pt x="236" y="531"/>
                  </a:lnTo>
                  <a:lnTo>
                    <a:pt x="233" y="528"/>
                  </a:lnTo>
                  <a:lnTo>
                    <a:pt x="233" y="526"/>
                  </a:lnTo>
                  <a:lnTo>
                    <a:pt x="230" y="520"/>
                  </a:lnTo>
                  <a:lnTo>
                    <a:pt x="217" y="501"/>
                  </a:lnTo>
                  <a:lnTo>
                    <a:pt x="217" y="501"/>
                  </a:lnTo>
                  <a:lnTo>
                    <a:pt x="217" y="501"/>
                  </a:lnTo>
                  <a:close/>
                  <a:moveTo>
                    <a:pt x="142" y="496"/>
                  </a:moveTo>
                  <a:lnTo>
                    <a:pt x="131" y="512"/>
                  </a:lnTo>
                  <a:lnTo>
                    <a:pt x="128" y="518"/>
                  </a:lnTo>
                  <a:lnTo>
                    <a:pt x="128" y="520"/>
                  </a:lnTo>
                  <a:lnTo>
                    <a:pt x="128" y="526"/>
                  </a:lnTo>
                  <a:lnTo>
                    <a:pt x="128" y="528"/>
                  </a:lnTo>
                  <a:lnTo>
                    <a:pt x="128" y="528"/>
                  </a:lnTo>
                  <a:lnTo>
                    <a:pt x="128" y="531"/>
                  </a:lnTo>
                  <a:lnTo>
                    <a:pt x="128" y="534"/>
                  </a:lnTo>
                  <a:lnTo>
                    <a:pt x="128" y="536"/>
                  </a:lnTo>
                  <a:lnTo>
                    <a:pt x="128" y="536"/>
                  </a:lnTo>
                  <a:lnTo>
                    <a:pt x="128" y="536"/>
                  </a:lnTo>
                  <a:lnTo>
                    <a:pt x="131" y="539"/>
                  </a:lnTo>
                  <a:lnTo>
                    <a:pt x="131" y="539"/>
                  </a:lnTo>
                  <a:lnTo>
                    <a:pt x="131" y="539"/>
                  </a:lnTo>
                  <a:lnTo>
                    <a:pt x="134" y="542"/>
                  </a:lnTo>
                  <a:lnTo>
                    <a:pt x="136" y="542"/>
                  </a:lnTo>
                  <a:lnTo>
                    <a:pt x="136" y="542"/>
                  </a:lnTo>
                  <a:lnTo>
                    <a:pt x="139" y="542"/>
                  </a:lnTo>
                  <a:lnTo>
                    <a:pt x="142" y="542"/>
                  </a:lnTo>
                  <a:lnTo>
                    <a:pt x="144" y="542"/>
                  </a:lnTo>
                  <a:lnTo>
                    <a:pt x="147" y="542"/>
                  </a:lnTo>
                  <a:lnTo>
                    <a:pt x="150" y="542"/>
                  </a:lnTo>
                  <a:lnTo>
                    <a:pt x="153" y="539"/>
                  </a:lnTo>
                  <a:lnTo>
                    <a:pt x="153" y="539"/>
                  </a:lnTo>
                  <a:lnTo>
                    <a:pt x="155" y="539"/>
                  </a:lnTo>
                  <a:lnTo>
                    <a:pt x="155" y="536"/>
                  </a:lnTo>
                  <a:lnTo>
                    <a:pt x="158" y="536"/>
                  </a:lnTo>
                  <a:lnTo>
                    <a:pt x="158" y="534"/>
                  </a:lnTo>
                  <a:lnTo>
                    <a:pt x="158" y="534"/>
                  </a:lnTo>
                  <a:lnTo>
                    <a:pt x="158" y="534"/>
                  </a:lnTo>
                  <a:lnTo>
                    <a:pt x="158" y="534"/>
                  </a:lnTo>
                  <a:lnTo>
                    <a:pt x="158" y="531"/>
                  </a:lnTo>
                  <a:lnTo>
                    <a:pt x="158" y="531"/>
                  </a:lnTo>
                  <a:lnTo>
                    <a:pt x="158" y="531"/>
                  </a:lnTo>
                  <a:lnTo>
                    <a:pt x="158" y="528"/>
                  </a:lnTo>
                  <a:lnTo>
                    <a:pt x="155" y="523"/>
                  </a:lnTo>
                  <a:lnTo>
                    <a:pt x="142" y="496"/>
                  </a:lnTo>
                  <a:lnTo>
                    <a:pt x="142" y="496"/>
                  </a:lnTo>
                  <a:close/>
                  <a:moveTo>
                    <a:pt x="295" y="357"/>
                  </a:moveTo>
                  <a:lnTo>
                    <a:pt x="295" y="359"/>
                  </a:lnTo>
                  <a:lnTo>
                    <a:pt x="292" y="359"/>
                  </a:lnTo>
                  <a:lnTo>
                    <a:pt x="287" y="370"/>
                  </a:lnTo>
                  <a:lnTo>
                    <a:pt x="241" y="429"/>
                  </a:lnTo>
                  <a:lnTo>
                    <a:pt x="198" y="483"/>
                  </a:lnTo>
                  <a:lnTo>
                    <a:pt x="187" y="493"/>
                  </a:lnTo>
                  <a:lnTo>
                    <a:pt x="187" y="496"/>
                  </a:lnTo>
                  <a:lnTo>
                    <a:pt x="187" y="496"/>
                  </a:lnTo>
                  <a:lnTo>
                    <a:pt x="185" y="496"/>
                  </a:lnTo>
                  <a:lnTo>
                    <a:pt x="182" y="499"/>
                  </a:lnTo>
                  <a:lnTo>
                    <a:pt x="179" y="499"/>
                  </a:lnTo>
                  <a:lnTo>
                    <a:pt x="174" y="501"/>
                  </a:lnTo>
                  <a:lnTo>
                    <a:pt x="171" y="501"/>
                  </a:lnTo>
                  <a:lnTo>
                    <a:pt x="166" y="501"/>
                  </a:lnTo>
                  <a:lnTo>
                    <a:pt x="163" y="499"/>
                  </a:lnTo>
                  <a:lnTo>
                    <a:pt x="163" y="499"/>
                  </a:lnTo>
                  <a:lnTo>
                    <a:pt x="161" y="499"/>
                  </a:lnTo>
                  <a:lnTo>
                    <a:pt x="158" y="496"/>
                  </a:lnTo>
                  <a:lnTo>
                    <a:pt x="155" y="496"/>
                  </a:lnTo>
                  <a:lnTo>
                    <a:pt x="153" y="493"/>
                  </a:lnTo>
                  <a:lnTo>
                    <a:pt x="153" y="493"/>
                  </a:lnTo>
                  <a:lnTo>
                    <a:pt x="150" y="488"/>
                  </a:lnTo>
                  <a:lnTo>
                    <a:pt x="150" y="485"/>
                  </a:lnTo>
                  <a:lnTo>
                    <a:pt x="150" y="483"/>
                  </a:lnTo>
                  <a:lnTo>
                    <a:pt x="150" y="480"/>
                  </a:lnTo>
                  <a:lnTo>
                    <a:pt x="150" y="477"/>
                  </a:lnTo>
                  <a:lnTo>
                    <a:pt x="150" y="475"/>
                  </a:lnTo>
                  <a:lnTo>
                    <a:pt x="150" y="472"/>
                  </a:lnTo>
                  <a:lnTo>
                    <a:pt x="153" y="469"/>
                  </a:lnTo>
                  <a:lnTo>
                    <a:pt x="153" y="469"/>
                  </a:lnTo>
                  <a:lnTo>
                    <a:pt x="153" y="467"/>
                  </a:lnTo>
                  <a:lnTo>
                    <a:pt x="155" y="461"/>
                  </a:lnTo>
                  <a:lnTo>
                    <a:pt x="179" y="432"/>
                  </a:lnTo>
                  <a:lnTo>
                    <a:pt x="260" y="333"/>
                  </a:lnTo>
                  <a:lnTo>
                    <a:pt x="252" y="327"/>
                  </a:lnTo>
                  <a:lnTo>
                    <a:pt x="203" y="383"/>
                  </a:lnTo>
                  <a:lnTo>
                    <a:pt x="201" y="383"/>
                  </a:lnTo>
                  <a:lnTo>
                    <a:pt x="201" y="381"/>
                  </a:lnTo>
                  <a:lnTo>
                    <a:pt x="198" y="381"/>
                  </a:lnTo>
                  <a:lnTo>
                    <a:pt x="193" y="378"/>
                  </a:lnTo>
                  <a:lnTo>
                    <a:pt x="185" y="373"/>
                  </a:lnTo>
                  <a:lnTo>
                    <a:pt x="179" y="367"/>
                  </a:lnTo>
                  <a:lnTo>
                    <a:pt x="174" y="365"/>
                  </a:lnTo>
                  <a:lnTo>
                    <a:pt x="174" y="362"/>
                  </a:lnTo>
                  <a:lnTo>
                    <a:pt x="171" y="359"/>
                  </a:lnTo>
                  <a:lnTo>
                    <a:pt x="171" y="357"/>
                  </a:lnTo>
                  <a:lnTo>
                    <a:pt x="171" y="354"/>
                  </a:lnTo>
                  <a:lnTo>
                    <a:pt x="171" y="354"/>
                  </a:lnTo>
                  <a:lnTo>
                    <a:pt x="171" y="351"/>
                  </a:lnTo>
                  <a:lnTo>
                    <a:pt x="171" y="351"/>
                  </a:lnTo>
                  <a:lnTo>
                    <a:pt x="171" y="349"/>
                  </a:lnTo>
                  <a:lnTo>
                    <a:pt x="171" y="349"/>
                  </a:lnTo>
                  <a:lnTo>
                    <a:pt x="171" y="349"/>
                  </a:lnTo>
                  <a:lnTo>
                    <a:pt x="171" y="349"/>
                  </a:lnTo>
                  <a:lnTo>
                    <a:pt x="174" y="343"/>
                  </a:lnTo>
                  <a:lnTo>
                    <a:pt x="193" y="324"/>
                  </a:lnTo>
                  <a:lnTo>
                    <a:pt x="209" y="306"/>
                  </a:lnTo>
                  <a:lnTo>
                    <a:pt x="214" y="303"/>
                  </a:lnTo>
                  <a:lnTo>
                    <a:pt x="214" y="300"/>
                  </a:lnTo>
                  <a:lnTo>
                    <a:pt x="217" y="300"/>
                  </a:lnTo>
                  <a:lnTo>
                    <a:pt x="209" y="295"/>
                  </a:lnTo>
                  <a:lnTo>
                    <a:pt x="209" y="298"/>
                  </a:lnTo>
                  <a:lnTo>
                    <a:pt x="203" y="303"/>
                  </a:lnTo>
                  <a:lnTo>
                    <a:pt x="182" y="327"/>
                  </a:lnTo>
                  <a:lnTo>
                    <a:pt x="171" y="335"/>
                  </a:lnTo>
                  <a:lnTo>
                    <a:pt x="171" y="338"/>
                  </a:lnTo>
                  <a:lnTo>
                    <a:pt x="169" y="338"/>
                  </a:lnTo>
                  <a:lnTo>
                    <a:pt x="169" y="338"/>
                  </a:lnTo>
                  <a:lnTo>
                    <a:pt x="169" y="338"/>
                  </a:lnTo>
                  <a:lnTo>
                    <a:pt x="169" y="338"/>
                  </a:lnTo>
                  <a:lnTo>
                    <a:pt x="166" y="338"/>
                  </a:lnTo>
                  <a:lnTo>
                    <a:pt x="166" y="338"/>
                  </a:lnTo>
                  <a:lnTo>
                    <a:pt x="161" y="335"/>
                  </a:lnTo>
                  <a:lnTo>
                    <a:pt x="153" y="335"/>
                  </a:lnTo>
                  <a:lnTo>
                    <a:pt x="144" y="333"/>
                  </a:lnTo>
                  <a:lnTo>
                    <a:pt x="142" y="330"/>
                  </a:lnTo>
                  <a:lnTo>
                    <a:pt x="142" y="330"/>
                  </a:lnTo>
                  <a:lnTo>
                    <a:pt x="142" y="330"/>
                  </a:lnTo>
                  <a:lnTo>
                    <a:pt x="142" y="330"/>
                  </a:lnTo>
                  <a:lnTo>
                    <a:pt x="139" y="327"/>
                  </a:lnTo>
                  <a:lnTo>
                    <a:pt x="139" y="327"/>
                  </a:lnTo>
                  <a:lnTo>
                    <a:pt x="136" y="324"/>
                  </a:lnTo>
                  <a:lnTo>
                    <a:pt x="134" y="319"/>
                  </a:lnTo>
                  <a:lnTo>
                    <a:pt x="134" y="314"/>
                  </a:lnTo>
                  <a:lnTo>
                    <a:pt x="131" y="311"/>
                  </a:lnTo>
                  <a:lnTo>
                    <a:pt x="131" y="308"/>
                  </a:lnTo>
                  <a:lnTo>
                    <a:pt x="131" y="308"/>
                  </a:lnTo>
                  <a:lnTo>
                    <a:pt x="131" y="308"/>
                  </a:lnTo>
                  <a:lnTo>
                    <a:pt x="131" y="306"/>
                  </a:lnTo>
                  <a:lnTo>
                    <a:pt x="131" y="306"/>
                  </a:lnTo>
                  <a:lnTo>
                    <a:pt x="131" y="306"/>
                  </a:lnTo>
                  <a:lnTo>
                    <a:pt x="134" y="306"/>
                  </a:lnTo>
                  <a:lnTo>
                    <a:pt x="134" y="303"/>
                  </a:lnTo>
                  <a:lnTo>
                    <a:pt x="150" y="282"/>
                  </a:lnTo>
                  <a:lnTo>
                    <a:pt x="209" y="215"/>
                  </a:lnTo>
                  <a:lnTo>
                    <a:pt x="203" y="215"/>
                  </a:lnTo>
                  <a:lnTo>
                    <a:pt x="190" y="217"/>
                  </a:lnTo>
                  <a:lnTo>
                    <a:pt x="126" y="231"/>
                  </a:lnTo>
                  <a:lnTo>
                    <a:pt x="102" y="233"/>
                  </a:lnTo>
                  <a:lnTo>
                    <a:pt x="96" y="233"/>
                  </a:lnTo>
                  <a:lnTo>
                    <a:pt x="96" y="233"/>
                  </a:lnTo>
                  <a:lnTo>
                    <a:pt x="96" y="233"/>
                  </a:lnTo>
                  <a:lnTo>
                    <a:pt x="94" y="233"/>
                  </a:lnTo>
                  <a:lnTo>
                    <a:pt x="94" y="233"/>
                  </a:lnTo>
                  <a:lnTo>
                    <a:pt x="91" y="233"/>
                  </a:lnTo>
                  <a:lnTo>
                    <a:pt x="91" y="231"/>
                  </a:lnTo>
                  <a:lnTo>
                    <a:pt x="88" y="231"/>
                  </a:lnTo>
                  <a:lnTo>
                    <a:pt x="88" y="228"/>
                  </a:lnTo>
                  <a:lnTo>
                    <a:pt x="86" y="225"/>
                  </a:lnTo>
                  <a:lnTo>
                    <a:pt x="83" y="223"/>
                  </a:lnTo>
                  <a:lnTo>
                    <a:pt x="83" y="220"/>
                  </a:lnTo>
                  <a:lnTo>
                    <a:pt x="83" y="217"/>
                  </a:lnTo>
                  <a:lnTo>
                    <a:pt x="80" y="215"/>
                  </a:lnTo>
                  <a:lnTo>
                    <a:pt x="80" y="212"/>
                  </a:lnTo>
                  <a:lnTo>
                    <a:pt x="80" y="206"/>
                  </a:lnTo>
                  <a:lnTo>
                    <a:pt x="80" y="204"/>
                  </a:lnTo>
                  <a:lnTo>
                    <a:pt x="80" y="201"/>
                  </a:lnTo>
                  <a:lnTo>
                    <a:pt x="83" y="198"/>
                  </a:lnTo>
                  <a:lnTo>
                    <a:pt x="83" y="196"/>
                  </a:lnTo>
                  <a:lnTo>
                    <a:pt x="83" y="196"/>
                  </a:lnTo>
                  <a:lnTo>
                    <a:pt x="83" y="193"/>
                  </a:lnTo>
                  <a:lnTo>
                    <a:pt x="86" y="193"/>
                  </a:lnTo>
                  <a:lnTo>
                    <a:pt x="86" y="193"/>
                  </a:lnTo>
                  <a:lnTo>
                    <a:pt x="88" y="190"/>
                  </a:lnTo>
                  <a:lnTo>
                    <a:pt x="91" y="190"/>
                  </a:lnTo>
                  <a:lnTo>
                    <a:pt x="96" y="188"/>
                  </a:lnTo>
                  <a:lnTo>
                    <a:pt x="107" y="182"/>
                  </a:lnTo>
                  <a:lnTo>
                    <a:pt x="139" y="174"/>
                  </a:lnTo>
                  <a:lnTo>
                    <a:pt x="211" y="158"/>
                  </a:lnTo>
                  <a:lnTo>
                    <a:pt x="249" y="145"/>
                  </a:lnTo>
                  <a:lnTo>
                    <a:pt x="270" y="137"/>
                  </a:lnTo>
                  <a:lnTo>
                    <a:pt x="281" y="131"/>
                  </a:lnTo>
                  <a:lnTo>
                    <a:pt x="292" y="123"/>
                  </a:lnTo>
                  <a:lnTo>
                    <a:pt x="297" y="118"/>
                  </a:lnTo>
                  <a:lnTo>
                    <a:pt x="311" y="99"/>
                  </a:lnTo>
                  <a:lnTo>
                    <a:pt x="356" y="35"/>
                  </a:lnTo>
                  <a:lnTo>
                    <a:pt x="378" y="8"/>
                  </a:lnTo>
                  <a:lnTo>
                    <a:pt x="383" y="0"/>
                  </a:lnTo>
                  <a:lnTo>
                    <a:pt x="386" y="0"/>
                  </a:lnTo>
                  <a:lnTo>
                    <a:pt x="455" y="115"/>
                  </a:lnTo>
                  <a:lnTo>
                    <a:pt x="474" y="147"/>
                  </a:lnTo>
                  <a:lnTo>
                    <a:pt x="477" y="153"/>
                  </a:lnTo>
                  <a:lnTo>
                    <a:pt x="477" y="153"/>
                  </a:lnTo>
                  <a:lnTo>
                    <a:pt x="477" y="153"/>
                  </a:lnTo>
                  <a:lnTo>
                    <a:pt x="477" y="153"/>
                  </a:lnTo>
                  <a:lnTo>
                    <a:pt x="477" y="156"/>
                  </a:lnTo>
                  <a:lnTo>
                    <a:pt x="477" y="156"/>
                  </a:lnTo>
                  <a:lnTo>
                    <a:pt x="477" y="156"/>
                  </a:lnTo>
                  <a:lnTo>
                    <a:pt x="477" y="156"/>
                  </a:lnTo>
                  <a:lnTo>
                    <a:pt x="477" y="158"/>
                  </a:lnTo>
                  <a:lnTo>
                    <a:pt x="474" y="161"/>
                  </a:lnTo>
                  <a:lnTo>
                    <a:pt x="469" y="172"/>
                  </a:lnTo>
                  <a:lnTo>
                    <a:pt x="445" y="204"/>
                  </a:lnTo>
                  <a:lnTo>
                    <a:pt x="437" y="212"/>
                  </a:lnTo>
                  <a:lnTo>
                    <a:pt x="437" y="215"/>
                  </a:lnTo>
                  <a:lnTo>
                    <a:pt x="434" y="223"/>
                  </a:lnTo>
                  <a:lnTo>
                    <a:pt x="431" y="225"/>
                  </a:lnTo>
                  <a:lnTo>
                    <a:pt x="429" y="233"/>
                  </a:lnTo>
                  <a:lnTo>
                    <a:pt x="426" y="263"/>
                  </a:lnTo>
                  <a:lnTo>
                    <a:pt x="423" y="274"/>
                  </a:lnTo>
                  <a:lnTo>
                    <a:pt x="423" y="276"/>
                  </a:lnTo>
                  <a:lnTo>
                    <a:pt x="421" y="279"/>
                  </a:lnTo>
                  <a:lnTo>
                    <a:pt x="421" y="284"/>
                  </a:lnTo>
                  <a:lnTo>
                    <a:pt x="404" y="303"/>
                  </a:lnTo>
                  <a:lnTo>
                    <a:pt x="354" y="370"/>
                  </a:lnTo>
                  <a:lnTo>
                    <a:pt x="265" y="488"/>
                  </a:lnTo>
                  <a:lnTo>
                    <a:pt x="262" y="488"/>
                  </a:lnTo>
                  <a:lnTo>
                    <a:pt x="260" y="491"/>
                  </a:lnTo>
                  <a:lnTo>
                    <a:pt x="254" y="491"/>
                  </a:lnTo>
                  <a:lnTo>
                    <a:pt x="252" y="493"/>
                  </a:lnTo>
                  <a:lnTo>
                    <a:pt x="249" y="493"/>
                  </a:lnTo>
                  <a:lnTo>
                    <a:pt x="246" y="493"/>
                  </a:lnTo>
                  <a:lnTo>
                    <a:pt x="244" y="493"/>
                  </a:lnTo>
                  <a:lnTo>
                    <a:pt x="241" y="493"/>
                  </a:lnTo>
                  <a:lnTo>
                    <a:pt x="238" y="493"/>
                  </a:lnTo>
                  <a:lnTo>
                    <a:pt x="238" y="493"/>
                  </a:lnTo>
                  <a:lnTo>
                    <a:pt x="236" y="491"/>
                  </a:lnTo>
                  <a:lnTo>
                    <a:pt x="233" y="491"/>
                  </a:lnTo>
                  <a:lnTo>
                    <a:pt x="233" y="488"/>
                  </a:lnTo>
                  <a:lnTo>
                    <a:pt x="230" y="488"/>
                  </a:lnTo>
                  <a:lnTo>
                    <a:pt x="230" y="485"/>
                  </a:lnTo>
                  <a:lnTo>
                    <a:pt x="228" y="485"/>
                  </a:lnTo>
                  <a:lnTo>
                    <a:pt x="228" y="483"/>
                  </a:lnTo>
                  <a:lnTo>
                    <a:pt x="228" y="480"/>
                  </a:lnTo>
                  <a:lnTo>
                    <a:pt x="225" y="480"/>
                  </a:lnTo>
                  <a:lnTo>
                    <a:pt x="225" y="477"/>
                  </a:lnTo>
                  <a:lnTo>
                    <a:pt x="225" y="475"/>
                  </a:lnTo>
                  <a:lnTo>
                    <a:pt x="225" y="472"/>
                  </a:lnTo>
                  <a:lnTo>
                    <a:pt x="225" y="472"/>
                  </a:lnTo>
                  <a:lnTo>
                    <a:pt x="225" y="469"/>
                  </a:lnTo>
                  <a:lnTo>
                    <a:pt x="228" y="469"/>
                  </a:lnTo>
                  <a:lnTo>
                    <a:pt x="228" y="467"/>
                  </a:lnTo>
                  <a:lnTo>
                    <a:pt x="228" y="464"/>
                  </a:lnTo>
                  <a:lnTo>
                    <a:pt x="233" y="456"/>
                  </a:lnTo>
                  <a:lnTo>
                    <a:pt x="244" y="440"/>
                  </a:lnTo>
                  <a:lnTo>
                    <a:pt x="303" y="365"/>
                  </a:lnTo>
                  <a:lnTo>
                    <a:pt x="295" y="357"/>
                  </a:lnTo>
                  <a:lnTo>
                    <a:pt x="295" y="357"/>
                  </a:lnTo>
                  <a:close/>
                  <a:moveTo>
                    <a:pt x="185" y="410"/>
                  </a:moveTo>
                  <a:lnTo>
                    <a:pt x="166" y="400"/>
                  </a:lnTo>
                  <a:lnTo>
                    <a:pt x="163" y="400"/>
                  </a:lnTo>
                  <a:lnTo>
                    <a:pt x="163" y="400"/>
                  </a:lnTo>
                  <a:lnTo>
                    <a:pt x="163" y="400"/>
                  </a:lnTo>
                  <a:lnTo>
                    <a:pt x="158" y="400"/>
                  </a:lnTo>
                  <a:lnTo>
                    <a:pt x="158" y="400"/>
                  </a:lnTo>
                  <a:lnTo>
                    <a:pt x="158" y="400"/>
                  </a:lnTo>
                  <a:lnTo>
                    <a:pt x="155" y="400"/>
                  </a:lnTo>
                  <a:lnTo>
                    <a:pt x="155" y="400"/>
                  </a:lnTo>
                  <a:lnTo>
                    <a:pt x="155" y="400"/>
                  </a:lnTo>
                  <a:lnTo>
                    <a:pt x="153" y="397"/>
                  </a:lnTo>
                  <a:lnTo>
                    <a:pt x="147" y="389"/>
                  </a:lnTo>
                  <a:lnTo>
                    <a:pt x="104" y="440"/>
                  </a:lnTo>
                  <a:lnTo>
                    <a:pt x="91" y="459"/>
                  </a:lnTo>
                  <a:lnTo>
                    <a:pt x="91" y="461"/>
                  </a:lnTo>
                  <a:lnTo>
                    <a:pt x="88" y="464"/>
                  </a:lnTo>
                  <a:lnTo>
                    <a:pt x="88" y="467"/>
                  </a:lnTo>
                  <a:lnTo>
                    <a:pt x="88" y="469"/>
                  </a:lnTo>
                  <a:lnTo>
                    <a:pt x="88" y="472"/>
                  </a:lnTo>
                  <a:lnTo>
                    <a:pt x="91" y="475"/>
                  </a:lnTo>
                  <a:lnTo>
                    <a:pt x="91" y="477"/>
                  </a:lnTo>
                  <a:lnTo>
                    <a:pt x="94" y="480"/>
                  </a:lnTo>
                  <a:lnTo>
                    <a:pt x="94" y="483"/>
                  </a:lnTo>
                  <a:lnTo>
                    <a:pt x="96" y="485"/>
                  </a:lnTo>
                  <a:lnTo>
                    <a:pt x="99" y="485"/>
                  </a:lnTo>
                  <a:lnTo>
                    <a:pt x="102" y="488"/>
                  </a:lnTo>
                  <a:lnTo>
                    <a:pt x="104" y="488"/>
                  </a:lnTo>
                  <a:lnTo>
                    <a:pt x="107" y="488"/>
                  </a:lnTo>
                  <a:lnTo>
                    <a:pt x="110" y="488"/>
                  </a:lnTo>
                  <a:lnTo>
                    <a:pt x="112" y="488"/>
                  </a:lnTo>
                  <a:lnTo>
                    <a:pt x="115" y="488"/>
                  </a:lnTo>
                  <a:lnTo>
                    <a:pt x="118" y="488"/>
                  </a:lnTo>
                  <a:lnTo>
                    <a:pt x="118" y="485"/>
                  </a:lnTo>
                  <a:lnTo>
                    <a:pt x="120" y="485"/>
                  </a:lnTo>
                  <a:lnTo>
                    <a:pt x="123" y="485"/>
                  </a:lnTo>
                  <a:lnTo>
                    <a:pt x="126" y="483"/>
                  </a:lnTo>
                  <a:lnTo>
                    <a:pt x="139" y="467"/>
                  </a:lnTo>
                  <a:lnTo>
                    <a:pt x="174" y="426"/>
                  </a:lnTo>
                  <a:lnTo>
                    <a:pt x="182" y="416"/>
                  </a:lnTo>
                  <a:lnTo>
                    <a:pt x="185" y="410"/>
                  </a:lnTo>
                  <a:lnTo>
                    <a:pt x="185" y="410"/>
                  </a:lnTo>
                  <a:close/>
                  <a:moveTo>
                    <a:pt x="118" y="394"/>
                  </a:moveTo>
                  <a:lnTo>
                    <a:pt x="112" y="389"/>
                  </a:lnTo>
                  <a:lnTo>
                    <a:pt x="112" y="389"/>
                  </a:lnTo>
                  <a:lnTo>
                    <a:pt x="112" y="389"/>
                  </a:lnTo>
                  <a:lnTo>
                    <a:pt x="110" y="386"/>
                  </a:lnTo>
                  <a:lnTo>
                    <a:pt x="110" y="386"/>
                  </a:lnTo>
                  <a:lnTo>
                    <a:pt x="110" y="386"/>
                  </a:lnTo>
                  <a:lnTo>
                    <a:pt x="110" y="383"/>
                  </a:lnTo>
                  <a:lnTo>
                    <a:pt x="110" y="383"/>
                  </a:lnTo>
                  <a:lnTo>
                    <a:pt x="110" y="375"/>
                  </a:lnTo>
                  <a:lnTo>
                    <a:pt x="104" y="375"/>
                  </a:lnTo>
                  <a:lnTo>
                    <a:pt x="102" y="375"/>
                  </a:lnTo>
                  <a:lnTo>
                    <a:pt x="96" y="373"/>
                  </a:lnTo>
                  <a:lnTo>
                    <a:pt x="96" y="373"/>
                  </a:lnTo>
                  <a:lnTo>
                    <a:pt x="94" y="373"/>
                  </a:lnTo>
                  <a:lnTo>
                    <a:pt x="94" y="373"/>
                  </a:lnTo>
                  <a:lnTo>
                    <a:pt x="94" y="370"/>
                  </a:lnTo>
                  <a:lnTo>
                    <a:pt x="91" y="370"/>
                  </a:lnTo>
                  <a:lnTo>
                    <a:pt x="88" y="367"/>
                  </a:lnTo>
                  <a:lnTo>
                    <a:pt x="83" y="359"/>
                  </a:lnTo>
                  <a:lnTo>
                    <a:pt x="24" y="389"/>
                  </a:lnTo>
                  <a:lnTo>
                    <a:pt x="8" y="397"/>
                  </a:lnTo>
                  <a:lnTo>
                    <a:pt x="5" y="400"/>
                  </a:lnTo>
                  <a:lnTo>
                    <a:pt x="5" y="400"/>
                  </a:lnTo>
                  <a:lnTo>
                    <a:pt x="5" y="402"/>
                  </a:lnTo>
                  <a:lnTo>
                    <a:pt x="5" y="402"/>
                  </a:lnTo>
                  <a:lnTo>
                    <a:pt x="2" y="405"/>
                  </a:lnTo>
                  <a:lnTo>
                    <a:pt x="0" y="408"/>
                  </a:lnTo>
                  <a:lnTo>
                    <a:pt x="0" y="410"/>
                  </a:lnTo>
                  <a:lnTo>
                    <a:pt x="0" y="413"/>
                  </a:lnTo>
                  <a:lnTo>
                    <a:pt x="0" y="416"/>
                  </a:lnTo>
                  <a:lnTo>
                    <a:pt x="0" y="418"/>
                  </a:lnTo>
                  <a:lnTo>
                    <a:pt x="0" y="424"/>
                  </a:lnTo>
                  <a:lnTo>
                    <a:pt x="2" y="426"/>
                  </a:lnTo>
                  <a:lnTo>
                    <a:pt x="2" y="429"/>
                  </a:lnTo>
                  <a:lnTo>
                    <a:pt x="5" y="432"/>
                  </a:lnTo>
                  <a:lnTo>
                    <a:pt x="8" y="432"/>
                  </a:lnTo>
                  <a:lnTo>
                    <a:pt x="8" y="434"/>
                  </a:lnTo>
                  <a:lnTo>
                    <a:pt x="10" y="437"/>
                  </a:lnTo>
                  <a:lnTo>
                    <a:pt x="13" y="437"/>
                  </a:lnTo>
                  <a:lnTo>
                    <a:pt x="16" y="440"/>
                  </a:lnTo>
                  <a:lnTo>
                    <a:pt x="16" y="440"/>
                  </a:lnTo>
                  <a:lnTo>
                    <a:pt x="18" y="440"/>
                  </a:lnTo>
                  <a:lnTo>
                    <a:pt x="21" y="440"/>
                  </a:lnTo>
                  <a:lnTo>
                    <a:pt x="24" y="440"/>
                  </a:lnTo>
                  <a:lnTo>
                    <a:pt x="27" y="440"/>
                  </a:lnTo>
                  <a:lnTo>
                    <a:pt x="29" y="440"/>
                  </a:lnTo>
                  <a:lnTo>
                    <a:pt x="32" y="440"/>
                  </a:lnTo>
                  <a:lnTo>
                    <a:pt x="53" y="429"/>
                  </a:lnTo>
                  <a:lnTo>
                    <a:pt x="118" y="394"/>
                  </a:lnTo>
                  <a:lnTo>
                    <a:pt x="118" y="394"/>
                  </a:lnTo>
                  <a:close/>
                  <a:moveTo>
                    <a:pt x="198" y="400"/>
                  </a:moveTo>
                  <a:lnTo>
                    <a:pt x="198" y="397"/>
                  </a:lnTo>
                  <a:lnTo>
                    <a:pt x="198" y="397"/>
                  </a:lnTo>
                  <a:lnTo>
                    <a:pt x="193" y="391"/>
                  </a:lnTo>
                  <a:lnTo>
                    <a:pt x="163" y="362"/>
                  </a:lnTo>
                  <a:lnTo>
                    <a:pt x="51" y="265"/>
                  </a:lnTo>
                  <a:lnTo>
                    <a:pt x="51" y="268"/>
                  </a:lnTo>
                  <a:lnTo>
                    <a:pt x="48" y="268"/>
                  </a:lnTo>
                  <a:lnTo>
                    <a:pt x="40" y="282"/>
                  </a:lnTo>
                  <a:lnTo>
                    <a:pt x="18" y="314"/>
                  </a:lnTo>
                  <a:lnTo>
                    <a:pt x="16" y="322"/>
                  </a:lnTo>
                  <a:lnTo>
                    <a:pt x="13" y="324"/>
                  </a:lnTo>
                  <a:lnTo>
                    <a:pt x="198" y="400"/>
                  </a:lnTo>
                  <a:lnTo>
                    <a:pt x="198" y="40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3" name="组合 52"/>
          <p:cNvGrpSpPr/>
          <p:nvPr/>
        </p:nvGrpSpPr>
        <p:grpSpPr>
          <a:xfrm>
            <a:off x="3396249" y="3843306"/>
            <a:ext cx="734185" cy="812939"/>
            <a:chOff x="2123376" y="3964969"/>
            <a:chExt cx="545252" cy="603740"/>
          </a:xfrm>
        </p:grpSpPr>
        <p:pic>
          <p:nvPicPr>
            <p:cNvPr id="54" name="图片 53"/>
            <p:cNvPicPr/>
            <p:nvPr/>
          </p:nvPicPr>
          <p:blipFill rotWithShape="1">
            <a:blip r:embed="rId2" cstate="print"/>
            <a:srcRect b="38182"/>
            <a:stretch>
              <a:fillRect/>
            </a:stretch>
          </p:blipFill>
          <p:spPr bwMode="auto">
            <a:xfrm>
              <a:off x="2123376" y="3964969"/>
              <a:ext cx="543463" cy="481833"/>
            </a:xfrm>
            <a:prstGeom prst="rect">
              <a:avLst/>
            </a:prstGeom>
            <a:noFill/>
            <a:ln w="9525">
              <a:noFill/>
              <a:miter lim="800000"/>
              <a:headEnd/>
              <a:tailEnd/>
            </a:ln>
          </p:spPr>
        </p:pic>
        <p:sp>
          <p:nvSpPr>
            <p:cNvPr id="55" name="文本框 54"/>
            <p:cNvSpPr txBox="1"/>
            <p:nvPr/>
          </p:nvSpPr>
          <p:spPr>
            <a:xfrm>
              <a:off x="2163803" y="4408707"/>
              <a:ext cx="504825" cy="160002"/>
            </a:xfrm>
            <a:prstGeom prst="rect">
              <a:avLst/>
            </a:prstGeom>
            <a:noFill/>
          </p:spPr>
          <p:txBody>
            <a:bodyPr wrap="square" rtlCol="0">
              <a:spAutoFit/>
            </a:bodyPr>
            <a:lstStyle/>
            <a:p>
              <a:r>
                <a:rPr lang="zh-CN" altLang="en-US" sz="800" dirty="0">
                  <a:latin typeface="黑体" panose="02010609060101010101" pitchFamily="49" charset="-122"/>
                  <a:ea typeface="黑体" panose="02010609060101010101" pitchFamily="49" charset="-122"/>
                </a:rPr>
                <a:t>噪声有害</a:t>
              </a:r>
              <a:endParaRPr lang="zh-CN" altLang="en-US" sz="800" dirty="0">
                <a:latin typeface="黑体" panose="02010609060101010101" pitchFamily="49" charset="-122"/>
                <a:ea typeface="黑体" panose="02010609060101010101" pitchFamily="49" charset="-122"/>
              </a:endParaRPr>
            </a:p>
          </p:txBody>
        </p:sp>
      </p:grpSp>
      <p:grpSp>
        <p:nvGrpSpPr>
          <p:cNvPr id="56" name="组合 55"/>
          <p:cNvGrpSpPr/>
          <p:nvPr/>
        </p:nvGrpSpPr>
        <p:grpSpPr>
          <a:xfrm>
            <a:off x="5377809" y="5637478"/>
            <a:ext cx="502291" cy="688095"/>
            <a:chOff x="5048562" y="5751300"/>
            <a:chExt cx="502291" cy="688095"/>
          </a:xfrm>
        </p:grpSpPr>
        <p:pic>
          <p:nvPicPr>
            <p:cNvPr id="57" name="图片 56"/>
            <p:cNvPicPr>
              <a:picLocks noChangeAspect="1"/>
            </p:cNvPicPr>
            <p:nvPr/>
          </p:nvPicPr>
          <p:blipFill rotWithShape="1">
            <a:blip r:embed="rId3" cstate="print">
              <a:extLst>
                <a:ext uri="{28A0092B-C50C-407E-A947-70E740481C1C}">
                  <a14:useLocalDpi xmlns:a14="http://schemas.microsoft.com/office/drawing/2010/main" val="0"/>
                </a:ext>
              </a:extLst>
            </a:blip>
            <a:srcRect l="11551" t="10118" r="6896" b="5700"/>
            <a:stretch>
              <a:fillRect/>
            </a:stretch>
          </p:blipFill>
          <p:spPr>
            <a:xfrm>
              <a:off x="5048562" y="5773278"/>
              <a:ext cx="502291" cy="666117"/>
            </a:xfrm>
            <a:prstGeom prst="rect">
              <a:avLst/>
            </a:prstGeom>
          </p:spPr>
        </p:pic>
        <p:sp>
          <p:nvSpPr>
            <p:cNvPr id="58" name="Rectangle 74"/>
            <p:cNvSpPr>
              <a:spLocks noChangeArrowheads="1"/>
            </p:cNvSpPr>
            <p:nvPr/>
          </p:nvSpPr>
          <p:spPr bwMode="auto">
            <a:xfrm>
              <a:off x="5048562"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59" name="组合 58"/>
          <p:cNvGrpSpPr/>
          <p:nvPr/>
        </p:nvGrpSpPr>
        <p:grpSpPr>
          <a:xfrm>
            <a:off x="6216044" y="5631063"/>
            <a:ext cx="486444" cy="692201"/>
            <a:chOff x="6231394" y="5751300"/>
            <a:chExt cx="486444" cy="692201"/>
          </a:xfrm>
        </p:grpSpPr>
        <p:pic>
          <p:nvPicPr>
            <p:cNvPr id="60" name="图片 59"/>
            <p:cNvPicPr>
              <a:picLocks noChangeAspect="1"/>
            </p:cNvPicPr>
            <p:nvPr/>
          </p:nvPicPr>
          <p:blipFill rotWithShape="1">
            <a:blip r:embed="rId4" cstate="print">
              <a:extLst>
                <a:ext uri="{28A0092B-C50C-407E-A947-70E740481C1C}">
                  <a14:useLocalDpi xmlns:a14="http://schemas.microsoft.com/office/drawing/2010/main" val="0"/>
                </a:ext>
              </a:extLst>
            </a:blip>
            <a:srcRect l="5478" t="241" r="2087"/>
            <a:stretch>
              <a:fillRect/>
            </a:stretch>
          </p:blipFill>
          <p:spPr>
            <a:xfrm>
              <a:off x="6241081" y="5777383"/>
              <a:ext cx="476757" cy="666118"/>
            </a:xfrm>
            <a:prstGeom prst="rect">
              <a:avLst/>
            </a:prstGeom>
          </p:spPr>
        </p:pic>
        <p:sp>
          <p:nvSpPr>
            <p:cNvPr id="61" name="Rectangle 74"/>
            <p:cNvSpPr>
              <a:spLocks noChangeArrowheads="1"/>
            </p:cNvSpPr>
            <p:nvPr/>
          </p:nvSpPr>
          <p:spPr bwMode="auto">
            <a:xfrm>
              <a:off x="6231394"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62" name="组合 61"/>
          <p:cNvGrpSpPr/>
          <p:nvPr/>
        </p:nvGrpSpPr>
        <p:grpSpPr>
          <a:xfrm>
            <a:off x="7038432" y="5631063"/>
            <a:ext cx="486444" cy="688095"/>
            <a:chOff x="5666496" y="6074423"/>
            <a:chExt cx="486444" cy="688095"/>
          </a:xfrm>
        </p:grpSpPr>
        <p:pic>
          <p:nvPicPr>
            <p:cNvPr id="63" name="图片 62"/>
            <p:cNvPicPr>
              <a:picLocks noChangeAspect="1"/>
            </p:cNvPicPr>
            <p:nvPr/>
          </p:nvPicPr>
          <p:blipFill rotWithShape="1">
            <a:blip r:embed="rId5" cstate="print">
              <a:extLst>
                <a:ext uri="{28A0092B-C50C-407E-A947-70E740481C1C}">
                  <a14:useLocalDpi xmlns:a14="http://schemas.microsoft.com/office/drawing/2010/main" val="0"/>
                </a:ext>
              </a:extLst>
            </a:blip>
            <a:srcRect l="12370" t="4611" r="11205" b="7240"/>
            <a:stretch>
              <a:fillRect/>
            </a:stretch>
          </p:blipFill>
          <p:spPr>
            <a:xfrm>
              <a:off x="5669703" y="6094098"/>
              <a:ext cx="483237" cy="666117"/>
            </a:xfrm>
            <a:prstGeom prst="rect">
              <a:avLst/>
            </a:prstGeom>
          </p:spPr>
        </p:pic>
        <p:sp>
          <p:nvSpPr>
            <p:cNvPr id="64" name="Rectangle 74"/>
            <p:cNvSpPr>
              <a:spLocks noChangeArrowheads="1"/>
            </p:cNvSpPr>
            <p:nvPr/>
          </p:nvSpPr>
          <p:spPr bwMode="auto">
            <a:xfrm>
              <a:off x="5666496" y="6074423"/>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65" name="组合 64"/>
          <p:cNvGrpSpPr/>
          <p:nvPr/>
        </p:nvGrpSpPr>
        <p:grpSpPr>
          <a:xfrm>
            <a:off x="7860820" y="5630162"/>
            <a:ext cx="486444" cy="689896"/>
            <a:chOff x="6832165" y="5753605"/>
            <a:chExt cx="486444" cy="689896"/>
          </a:xfrm>
        </p:grpSpPr>
        <p:pic>
          <p:nvPicPr>
            <p:cNvPr id="66" name="图片 6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9409" y="5782161"/>
              <a:ext cx="479200" cy="661340"/>
            </a:xfrm>
            <a:prstGeom prst="rect">
              <a:avLst/>
            </a:prstGeom>
          </p:spPr>
        </p:pic>
        <p:sp>
          <p:nvSpPr>
            <p:cNvPr id="67" name="Rectangle 74"/>
            <p:cNvSpPr>
              <a:spLocks noChangeArrowheads="1"/>
            </p:cNvSpPr>
            <p:nvPr/>
          </p:nvSpPr>
          <p:spPr bwMode="auto">
            <a:xfrm>
              <a:off x="6832165" y="5753605"/>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68" name="组合 67"/>
          <p:cNvGrpSpPr/>
          <p:nvPr/>
        </p:nvGrpSpPr>
        <p:grpSpPr>
          <a:xfrm>
            <a:off x="9505596" y="5628760"/>
            <a:ext cx="486444" cy="688095"/>
            <a:chOff x="8135043" y="5752584"/>
            <a:chExt cx="486444" cy="688095"/>
          </a:xfrm>
        </p:grpSpPr>
        <p:pic>
          <p:nvPicPr>
            <p:cNvPr id="69" name="图片 68"/>
            <p:cNvPicPr>
              <a:picLocks noChangeAspect="1"/>
            </p:cNvPicPr>
            <p:nvPr/>
          </p:nvPicPr>
          <p:blipFill rotWithShape="1">
            <a:blip r:embed="rId7" cstate="print">
              <a:extLst>
                <a:ext uri="{28A0092B-C50C-407E-A947-70E740481C1C}">
                  <a14:useLocalDpi xmlns:a14="http://schemas.microsoft.com/office/drawing/2010/main" val="0"/>
                </a:ext>
              </a:extLst>
            </a:blip>
            <a:srcRect l="5130" r="3140"/>
            <a:stretch>
              <a:fillRect/>
            </a:stretch>
          </p:blipFill>
          <p:spPr>
            <a:xfrm>
              <a:off x="8135043" y="5777621"/>
              <a:ext cx="486443" cy="656352"/>
            </a:xfrm>
            <a:prstGeom prst="rect">
              <a:avLst/>
            </a:prstGeom>
          </p:spPr>
        </p:pic>
        <p:sp>
          <p:nvSpPr>
            <p:cNvPr id="70" name="Rectangle 74"/>
            <p:cNvSpPr>
              <a:spLocks noChangeArrowheads="1"/>
            </p:cNvSpPr>
            <p:nvPr/>
          </p:nvSpPr>
          <p:spPr bwMode="auto">
            <a:xfrm>
              <a:off x="8135043" y="5752584"/>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71" name="组合 70"/>
          <p:cNvGrpSpPr/>
          <p:nvPr/>
        </p:nvGrpSpPr>
        <p:grpSpPr>
          <a:xfrm>
            <a:off x="10327986" y="5632946"/>
            <a:ext cx="486444" cy="697157"/>
            <a:chOff x="7460120" y="5755406"/>
            <a:chExt cx="486444" cy="697157"/>
          </a:xfrm>
        </p:grpSpPr>
        <p:pic>
          <p:nvPicPr>
            <p:cNvPr id="72" name="图片 7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73"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16" name="组合 15"/>
          <p:cNvGrpSpPr/>
          <p:nvPr/>
        </p:nvGrpSpPr>
        <p:grpSpPr>
          <a:xfrm>
            <a:off x="8683208" y="5635169"/>
            <a:ext cx="486444" cy="688095"/>
            <a:chOff x="8609332" y="5635169"/>
            <a:chExt cx="486444" cy="688095"/>
          </a:xfrm>
        </p:grpSpPr>
        <p:pic>
          <p:nvPicPr>
            <p:cNvPr id="15" name="图片 14"/>
            <p:cNvPicPr>
              <a:picLocks noChangeAspect="1"/>
            </p:cNvPicPr>
            <p:nvPr/>
          </p:nvPicPr>
          <p:blipFill rotWithShape="1">
            <a:blip r:embed="rId9" cstate="print">
              <a:extLst>
                <a:ext uri="{28A0092B-C50C-407E-A947-70E740481C1C}">
                  <a14:useLocalDpi xmlns:a14="http://schemas.microsoft.com/office/drawing/2010/main" val="0"/>
                </a:ext>
              </a:extLst>
            </a:blip>
            <a:srcRect l="6214" r="6005" b="4482"/>
            <a:stretch>
              <a:fillRect/>
            </a:stretch>
          </p:blipFill>
          <p:spPr>
            <a:xfrm>
              <a:off x="8609332" y="5635169"/>
              <a:ext cx="483237" cy="688095"/>
            </a:xfrm>
            <a:prstGeom prst="rect">
              <a:avLst/>
            </a:prstGeom>
          </p:spPr>
        </p:pic>
        <p:sp>
          <p:nvSpPr>
            <p:cNvPr id="77" name="Rectangle 74"/>
            <p:cNvSpPr>
              <a:spLocks noChangeArrowheads="1"/>
            </p:cNvSpPr>
            <p:nvPr/>
          </p:nvSpPr>
          <p:spPr bwMode="auto">
            <a:xfrm>
              <a:off x="8609332" y="5635169"/>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p:cNvGraphicFramePr>
            <a:graphicFrameLocks noGrp="1"/>
          </p:cNvGraphicFramePr>
          <p:nvPr/>
        </p:nvGraphicFramePr>
        <p:xfrm>
          <a:off x="497745" y="1244601"/>
          <a:ext cx="11185524" cy="5281612"/>
        </p:xfrm>
        <a:graphic>
          <a:graphicData uri="http://schemas.openxmlformats.org/drawingml/2006/table">
            <a:tbl>
              <a:tblPr firstRow="1" bandRow="1">
                <a:tableStyleId>{5C22544A-7EE6-4342-B048-85BDC9FD1C3A}</a:tableStyleId>
              </a:tblPr>
              <a:tblGrid>
                <a:gridCol w="1553366"/>
                <a:gridCol w="1093468"/>
                <a:gridCol w="1505125"/>
                <a:gridCol w="7033565"/>
              </a:tblGrid>
              <a:tr h="508000">
                <a:tc rowSpan="2"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847850">
                <a:tc vMerge="1" gridSpan="2">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8800">
                <a:tc rowSpan="2"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rowSpan="2"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r>
              <a:tr h="746125">
                <a:tc vMerge="1" gridSpan="3">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vMerge="1" hMerge="1">
                  <a:tcPr/>
                </a:tc>
                <a:tc row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858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35037">
                <a:tc gridSpan="3">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文本框 7"/>
          <p:cNvSpPr txBox="1"/>
          <p:nvPr/>
        </p:nvSpPr>
        <p:spPr>
          <a:xfrm>
            <a:off x="3409950" y="356632"/>
            <a:ext cx="5372100" cy="646331"/>
          </a:xfrm>
          <a:prstGeom prst="rect">
            <a:avLst/>
          </a:prstGeom>
          <a:noFill/>
        </p:spPr>
        <p:txBody>
          <a:bodyPr wrap="square" rtlCol="0">
            <a:spAutoFit/>
          </a:bodyPr>
          <a:lstStyle/>
          <a:p>
            <a:pPr algn="ctr"/>
            <a:r>
              <a:rPr lang="zh-CN" altLang="en-US" sz="3600" b="1" spc="600" dirty="0">
                <a:solidFill>
                  <a:srgbClr val="C00000"/>
                </a:solidFill>
                <a:latin typeface="微软雅黑" panose="020B0503020204020204" pitchFamily="34" charset="-122"/>
                <a:ea typeface="微软雅黑" panose="020B0503020204020204" pitchFamily="34" charset="-122"/>
              </a:rPr>
              <a:t>危险源风险告知卡</a:t>
            </a:r>
            <a:endParaRPr lang="zh-CN" altLang="en-US" sz="3600" b="1" spc="600" dirty="0">
              <a:solidFill>
                <a:srgbClr val="C0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685800" y="1358900"/>
            <a:ext cx="1917700" cy="369332"/>
          </a:xfrm>
          <a:prstGeom prst="rect">
            <a:avLst/>
          </a:prstGeom>
          <a:noFill/>
        </p:spPr>
        <p:txBody>
          <a:bodyPr wrap="square"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危险源名称：</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3313114" y="1310278"/>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危险因素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7507287" y="1295400"/>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事故诱因</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7507287" y="3690254"/>
            <a:ext cx="1130300"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防范措施</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510445" y="5005700"/>
            <a:ext cx="1533525" cy="468000"/>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重要提示</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1243782" y="1842532"/>
            <a:ext cx="1371599" cy="646331"/>
          </a:xfrm>
          <a:prstGeom prst="rect">
            <a:avLst/>
          </a:prstGeom>
          <a:noFill/>
        </p:spPr>
        <p:txBody>
          <a:bodyPr wrap="square" rtlCol="0">
            <a:spAutoFit/>
          </a:bodyPr>
          <a:lstStyle/>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数控组</a:t>
            </a:r>
            <a:endParaRPr lang="zh-CN" altLang="zh-CN" b="1"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zh-CN" b="1" dirty="0">
                <a:solidFill>
                  <a:schemeClr val="tx1">
                    <a:lumMod val="95000"/>
                    <a:lumOff val="5000"/>
                  </a:schemeClr>
                </a:solidFill>
                <a:latin typeface="微软雅黑" panose="020B0503020204020204" pitchFamily="34" charset="-122"/>
                <a:ea typeface="微软雅黑" panose="020B0503020204020204" pitchFamily="34" charset="-122"/>
              </a:rPr>
              <a:t>切割工位</a:t>
            </a:r>
            <a:endParaRPr lang="zh-CN" altLang="zh-CN"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3313114" y="1804260"/>
            <a:ext cx="1371600" cy="1384995"/>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1、火灾</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2、爆炸</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3、触电</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4、机械伤害</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5、烫伤</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6、噪声</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7、其他伤害</a:t>
            </a:r>
            <a:endParaRPr lang="zh-CN" altLang="zh-CN" sz="1200" b="1" dirty="0">
              <a:latin typeface="微软雅黑" panose="020B0503020204020204" pitchFamily="34" charset="-122"/>
              <a:ea typeface="微软雅黑" panose="020B0503020204020204" pitchFamily="34" charset="-122"/>
            </a:endParaRPr>
          </a:p>
        </p:txBody>
      </p:sp>
      <p:sp>
        <p:nvSpPr>
          <p:cNvPr id="4" name="矩形 3"/>
          <p:cNvSpPr/>
          <p:nvPr/>
        </p:nvSpPr>
        <p:spPr>
          <a:xfrm>
            <a:off x="4684714" y="1918560"/>
            <a:ext cx="6821486" cy="1514261"/>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1、火焰切割引致的火警及爆炸危险，主要是由于供气系统故障、或是由于所用火焰或灼热熔渣的高温所引致 。</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2、设备电源接地不良；电缆、电源线磨损裸露；照明行灯未使用符合要求的安全电压：空间内环境潮湿；劳动防护用品不符合要求等均易引发触电事故；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3、工作过程中设备操作不当，设备缺陷等易引发碰、割、刺等机械伤害事故。</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4、劳动防护用品不符合要求或佩戴不正确，会导致烫伤。</a:t>
            </a:r>
            <a:endParaRPr lang="zh-CN" altLang="zh-CN" sz="1200" b="1" dirty="0">
              <a:latin typeface="微软雅黑" panose="020B0503020204020204" pitchFamily="34" charset="-122"/>
              <a:ea typeface="微软雅黑" panose="020B0503020204020204" pitchFamily="34" charset="-122"/>
            </a:endParaRPr>
          </a:p>
        </p:txBody>
      </p:sp>
      <p:sp>
        <p:nvSpPr>
          <p:cNvPr id="6" name="矩形 5"/>
          <p:cNvSpPr/>
          <p:nvPr/>
        </p:nvSpPr>
        <p:spPr>
          <a:xfrm>
            <a:off x="4684714" y="4158856"/>
            <a:ext cx="6937342" cy="1200329"/>
          </a:xfrm>
          <a:prstGeom prst="rect">
            <a:avLst/>
          </a:prstGeom>
        </p:spPr>
        <p:txBody>
          <a:bodyPr wrap="square">
            <a:spAutoFit/>
          </a:bodyPr>
          <a:lstStyle/>
          <a:p>
            <a:pPr algn="just">
              <a:lnSpc>
                <a:spcPct val="130000"/>
              </a:lnSpc>
            </a:pPr>
            <a:r>
              <a:rPr lang="zh-CN" altLang="zh-CN" sz="1200" b="1" dirty="0">
                <a:latin typeface="微软雅黑" panose="020B0503020204020204" pitchFamily="34" charset="-122"/>
                <a:ea typeface="微软雅黑" panose="020B0503020204020204" pitchFamily="34" charset="-122"/>
              </a:rPr>
              <a:t>1、作业人员经过培训，熟知本岗位作业规程和要求；</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2、车间必须通风换气，并保持工作过程中的通风良好；</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3、作业人员必须按规定穿戴好安全帽、防尘口罩、防护手套，防砸绝缘鞋、长袖阻燃工作服等劳动防护用品。</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4、必须按要求进行安全和设备点检。</a:t>
            </a:r>
            <a:endParaRPr lang="zh-CN" altLang="zh-CN" sz="1200" b="1" dirty="0">
              <a:latin typeface="微软雅黑" panose="020B0503020204020204" pitchFamily="34" charset="-122"/>
              <a:ea typeface="微软雅黑" panose="020B0503020204020204" pitchFamily="34" charset="-122"/>
            </a:endParaRPr>
          </a:p>
          <a:p>
            <a:pPr algn="just">
              <a:lnSpc>
                <a:spcPct val="130000"/>
              </a:lnSpc>
            </a:pPr>
            <a:r>
              <a:rPr lang="zh-CN" altLang="zh-CN" sz="1200" b="1" dirty="0">
                <a:latin typeface="微软雅黑" panose="020B0503020204020204" pitchFamily="34" charset="-122"/>
                <a:ea typeface="微软雅黑" panose="020B0503020204020204" pitchFamily="34" charset="-122"/>
              </a:rPr>
              <a:t>5、遵守《数控切割机安全操作规程》。</a:t>
            </a:r>
            <a:endParaRPr lang="zh-CN" altLang="zh-CN" sz="1200" b="1" dirty="0">
              <a:latin typeface="微软雅黑" panose="020B0503020204020204" pitchFamily="34" charset="-122"/>
              <a:ea typeface="微软雅黑" panose="020B0503020204020204" pitchFamily="34" charset="-122"/>
            </a:endParaRPr>
          </a:p>
        </p:txBody>
      </p:sp>
      <p:sp>
        <p:nvSpPr>
          <p:cNvPr id="28" name="矩形 27"/>
          <p:cNvSpPr/>
          <p:nvPr/>
        </p:nvSpPr>
        <p:spPr>
          <a:xfrm>
            <a:off x="569944"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火灾报警电话：</a:t>
            </a:r>
            <a:r>
              <a:rPr lang="en-US" altLang="zh-CN" sz="1200" b="1" dirty="0">
                <a:solidFill>
                  <a:schemeClr val="bg1"/>
                </a:solidFill>
                <a:latin typeface="微软雅黑" panose="020B0503020204020204" pitchFamily="34" charset="-122"/>
                <a:ea typeface="微软雅黑" panose="020B0503020204020204" pitchFamily="34" charset="-122"/>
              </a:rPr>
              <a:t>119</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29" name="矩形 28"/>
          <p:cNvSpPr/>
          <p:nvPr/>
        </p:nvSpPr>
        <p:spPr>
          <a:xfrm>
            <a:off x="2362036" y="5641987"/>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急救电话：</a:t>
            </a:r>
            <a:r>
              <a:rPr lang="en-US" altLang="zh-CN" sz="1200" b="1" dirty="0">
                <a:solidFill>
                  <a:schemeClr val="bg1"/>
                </a:solidFill>
                <a:latin typeface="微软雅黑" panose="020B0503020204020204" pitchFamily="34" charset="-122"/>
                <a:ea typeface="微软雅黑" panose="020B0503020204020204" pitchFamily="34" charset="-122"/>
              </a:rPr>
              <a:t>120</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569944" y="5929602"/>
            <a:ext cx="4163186"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公司应急电话：白天：</a:t>
            </a:r>
            <a:r>
              <a:rPr lang="en-US" altLang="zh-CN" sz="1200" b="1" dirty="0">
                <a:solidFill>
                  <a:schemeClr val="bg1"/>
                </a:solidFill>
                <a:latin typeface="微软雅黑" panose="020B0503020204020204" pitchFamily="34" charset="-122"/>
                <a:ea typeface="微软雅黑" panose="020B0503020204020204" pitchFamily="34" charset="-122"/>
              </a:rPr>
              <a:t>888888         </a:t>
            </a:r>
            <a:r>
              <a:rPr lang="zh-CN" altLang="en-US" sz="1200" b="1" dirty="0">
                <a:solidFill>
                  <a:schemeClr val="bg1"/>
                </a:solidFill>
                <a:latin typeface="微软雅黑" panose="020B0503020204020204" pitchFamily="34" charset="-122"/>
                <a:ea typeface="微软雅黑" panose="020B0503020204020204" pitchFamily="34" charset="-122"/>
              </a:rPr>
              <a:t>夜间：</a:t>
            </a:r>
            <a:r>
              <a:rPr lang="en-US" altLang="zh-CN" sz="1200" b="1" dirty="0">
                <a:solidFill>
                  <a:schemeClr val="bg1"/>
                </a:solidFill>
                <a:latin typeface="微软雅黑" panose="020B0503020204020204" pitchFamily="34" charset="-122"/>
                <a:ea typeface="微软雅黑" panose="020B0503020204020204" pitchFamily="34" charset="-122"/>
              </a:rPr>
              <a:t>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569944" y="6204564"/>
            <a:ext cx="2209003" cy="308995"/>
          </a:xfrm>
          <a:prstGeom prst="rect">
            <a:avLst/>
          </a:prstGeom>
        </p:spPr>
        <p:txBody>
          <a:bodyPr wrap="square">
            <a:spAutoFit/>
          </a:bodyPr>
          <a:lstStyle/>
          <a:p>
            <a:pPr algn="just">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市医院电话：</a:t>
            </a:r>
            <a:r>
              <a:rPr lang="en-US" altLang="zh-CN" sz="1200" b="1" dirty="0">
                <a:solidFill>
                  <a:schemeClr val="bg1"/>
                </a:solidFill>
                <a:latin typeface="微软雅黑" panose="020B0503020204020204" pitchFamily="34" charset="-122"/>
                <a:ea typeface="微软雅黑" panose="020B0503020204020204" pitchFamily="34" charset="-122"/>
              </a:rPr>
              <a:t>8888888</a:t>
            </a:r>
            <a:endParaRPr lang="zh-CN" altLang="zh-CN" sz="12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2177059" y="4928691"/>
            <a:ext cx="2578955" cy="646331"/>
          </a:xfrm>
          <a:prstGeom prst="rect">
            <a:avLst/>
          </a:prstGeom>
        </p:spPr>
        <p:txBody>
          <a:bodyPr wrap="square">
            <a:spAutoFit/>
          </a:bodyPr>
          <a:lstStyle/>
          <a:p>
            <a:pPr algn="ctr"/>
            <a:r>
              <a:rPr lang="zh-CN" altLang="zh-CN" b="1" dirty="0"/>
              <a:t>非本设备人员禁止操作！</a:t>
            </a:r>
            <a:endParaRPr lang="zh-CN" altLang="zh-CN" b="1" dirty="0"/>
          </a:p>
          <a:p>
            <a:pPr algn="ctr"/>
            <a:r>
              <a:rPr lang="zh-CN" altLang="zh-CN" b="1" dirty="0"/>
              <a:t>必须进行设备点检！</a:t>
            </a:r>
            <a:endParaRPr lang="zh-CN" altLang="zh-CN" b="1" dirty="0"/>
          </a:p>
        </p:txBody>
      </p:sp>
      <p:pic>
        <p:nvPicPr>
          <p:cNvPr id="53" name="Picture 28" descr="注意防尘，15张"/>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809056" y="3801684"/>
            <a:ext cx="676435" cy="90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 name="Group 70"/>
          <p:cNvGrpSpPr>
            <a:grpSpLocks noChangeAspect="1"/>
          </p:cNvGrpSpPr>
          <p:nvPr/>
        </p:nvGrpSpPr>
        <p:grpSpPr bwMode="auto">
          <a:xfrm>
            <a:off x="675677" y="3845701"/>
            <a:ext cx="725700" cy="788362"/>
            <a:chOff x="2378" y="2565"/>
            <a:chExt cx="1355" cy="1472"/>
          </a:xfrm>
        </p:grpSpPr>
        <p:sp>
          <p:nvSpPr>
            <p:cNvPr id="38"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43"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6" name="组合 45"/>
          <p:cNvGrpSpPr/>
          <p:nvPr/>
        </p:nvGrpSpPr>
        <p:grpSpPr>
          <a:xfrm>
            <a:off x="1526381" y="3865272"/>
            <a:ext cx="709763" cy="772097"/>
            <a:chOff x="5300437" y="861933"/>
            <a:chExt cx="2151063" cy="2339976"/>
          </a:xfrm>
        </p:grpSpPr>
        <p:sp>
          <p:nvSpPr>
            <p:cNvPr id="47" name="Freeform 16"/>
            <p:cNvSpPr/>
            <p:nvPr/>
          </p:nvSpPr>
          <p:spPr bwMode="auto">
            <a:xfrm>
              <a:off x="5300437" y="861933"/>
              <a:ext cx="2151063" cy="1931988"/>
            </a:xfrm>
            <a:custGeom>
              <a:avLst/>
              <a:gdLst>
                <a:gd name="T0" fmla="*/ 113 w 1355"/>
                <a:gd name="T1" fmla="*/ 1217 h 1217"/>
                <a:gd name="T2" fmla="*/ 1237 w 1355"/>
                <a:gd name="T3" fmla="*/ 1217 h 1217"/>
                <a:gd name="T4" fmla="*/ 1247 w 1355"/>
                <a:gd name="T5" fmla="*/ 1217 h 1217"/>
                <a:gd name="T6" fmla="*/ 1261 w 1355"/>
                <a:gd name="T7" fmla="*/ 1214 h 1217"/>
                <a:gd name="T8" fmla="*/ 1272 w 1355"/>
                <a:gd name="T9" fmla="*/ 1212 h 1217"/>
                <a:gd name="T10" fmla="*/ 1282 w 1355"/>
                <a:gd name="T11" fmla="*/ 1209 h 1217"/>
                <a:gd name="T12" fmla="*/ 1296 w 1355"/>
                <a:gd name="T13" fmla="*/ 1201 h 1217"/>
                <a:gd name="T14" fmla="*/ 1306 w 1355"/>
                <a:gd name="T15" fmla="*/ 1196 h 1217"/>
                <a:gd name="T16" fmla="*/ 1317 w 1355"/>
                <a:gd name="T17" fmla="*/ 1188 h 1217"/>
                <a:gd name="T18" fmla="*/ 1328 w 1355"/>
                <a:gd name="T19" fmla="*/ 1177 h 1217"/>
                <a:gd name="T20" fmla="*/ 1333 w 1355"/>
                <a:gd name="T21" fmla="*/ 1169 h 1217"/>
                <a:gd name="T22" fmla="*/ 1344 w 1355"/>
                <a:gd name="T23" fmla="*/ 1150 h 1217"/>
                <a:gd name="T24" fmla="*/ 1347 w 1355"/>
                <a:gd name="T25" fmla="*/ 1139 h 1217"/>
                <a:gd name="T26" fmla="*/ 1352 w 1355"/>
                <a:gd name="T27" fmla="*/ 1126 h 1217"/>
                <a:gd name="T28" fmla="*/ 1355 w 1355"/>
                <a:gd name="T29" fmla="*/ 1112 h 1217"/>
                <a:gd name="T30" fmla="*/ 1355 w 1355"/>
                <a:gd name="T31" fmla="*/ 1088 h 1217"/>
                <a:gd name="T32" fmla="*/ 1352 w 1355"/>
                <a:gd name="T33" fmla="*/ 1072 h 1217"/>
                <a:gd name="T34" fmla="*/ 1347 w 1355"/>
                <a:gd name="T35" fmla="*/ 1062 h 1217"/>
                <a:gd name="T36" fmla="*/ 1336 w 1355"/>
                <a:gd name="T37" fmla="*/ 1037 h 1217"/>
                <a:gd name="T38" fmla="*/ 1315 w 1355"/>
                <a:gd name="T39" fmla="*/ 997 h 1217"/>
                <a:gd name="T40" fmla="*/ 781 w 1355"/>
                <a:gd name="T41" fmla="*/ 56 h 1217"/>
                <a:gd name="T42" fmla="*/ 765 w 1355"/>
                <a:gd name="T43" fmla="*/ 35 h 1217"/>
                <a:gd name="T44" fmla="*/ 754 w 1355"/>
                <a:gd name="T45" fmla="*/ 27 h 1217"/>
                <a:gd name="T46" fmla="*/ 743 w 1355"/>
                <a:gd name="T47" fmla="*/ 19 h 1217"/>
                <a:gd name="T48" fmla="*/ 732 w 1355"/>
                <a:gd name="T49" fmla="*/ 13 h 1217"/>
                <a:gd name="T50" fmla="*/ 727 w 1355"/>
                <a:gd name="T51" fmla="*/ 8 h 1217"/>
                <a:gd name="T52" fmla="*/ 716 w 1355"/>
                <a:gd name="T53" fmla="*/ 5 h 1217"/>
                <a:gd name="T54" fmla="*/ 708 w 1355"/>
                <a:gd name="T55" fmla="*/ 2 h 1217"/>
                <a:gd name="T56" fmla="*/ 698 w 1355"/>
                <a:gd name="T57" fmla="*/ 0 h 1217"/>
                <a:gd name="T58" fmla="*/ 687 w 1355"/>
                <a:gd name="T59" fmla="*/ 0 h 1217"/>
                <a:gd name="T60" fmla="*/ 679 w 1355"/>
                <a:gd name="T61" fmla="*/ 2 h 1217"/>
                <a:gd name="T62" fmla="*/ 665 w 1355"/>
                <a:gd name="T63" fmla="*/ 5 h 1217"/>
                <a:gd name="T64" fmla="*/ 655 w 1355"/>
                <a:gd name="T65" fmla="*/ 11 h 1217"/>
                <a:gd name="T66" fmla="*/ 639 w 1355"/>
                <a:gd name="T67" fmla="*/ 16 h 1217"/>
                <a:gd name="T68" fmla="*/ 630 w 1355"/>
                <a:gd name="T69" fmla="*/ 24 h 1217"/>
                <a:gd name="T70" fmla="*/ 620 w 1355"/>
                <a:gd name="T71" fmla="*/ 35 h 1217"/>
                <a:gd name="T72" fmla="*/ 5 w 1355"/>
                <a:gd name="T73" fmla="*/ 1059 h 1217"/>
                <a:gd name="T74" fmla="*/ 0 w 1355"/>
                <a:gd name="T75" fmla="*/ 1099 h 1217"/>
                <a:gd name="T76" fmla="*/ 0 w 1355"/>
                <a:gd name="T77" fmla="*/ 1118 h 1217"/>
                <a:gd name="T78" fmla="*/ 3 w 1355"/>
                <a:gd name="T79" fmla="*/ 1131 h 1217"/>
                <a:gd name="T80" fmla="*/ 8 w 1355"/>
                <a:gd name="T81" fmla="*/ 1142 h 1217"/>
                <a:gd name="T82" fmla="*/ 11 w 1355"/>
                <a:gd name="T83" fmla="*/ 1153 h 1217"/>
                <a:gd name="T84" fmla="*/ 24 w 1355"/>
                <a:gd name="T85" fmla="*/ 1171 h 1217"/>
                <a:gd name="T86" fmla="*/ 35 w 1355"/>
                <a:gd name="T87" fmla="*/ 1182 h 1217"/>
                <a:gd name="T88" fmla="*/ 43 w 1355"/>
                <a:gd name="T89" fmla="*/ 1190 h 1217"/>
                <a:gd name="T90" fmla="*/ 54 w 1355"/>
                <a:gd name="T91" fmla="*/ 1196 h 1217"/>
                <a:gd name="T92" fmla="*/ 67 w 1355"/>
                <a:gd name="T93" fmla="*/ 1201 h 1217"/>
                <a:gd name="T94" fmla="*/ 81 w 1355"/>
                <a:gd name="T95" fmla="*/ 1209 h 1217"/>
                <a:gd name="T96" fmla="*/ 113 w 1355"/>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7">
                  <a:moveTo>
                    <a:pt x="113" y="1217"/>
                  </a:moveTo>
                  <a:lnTo>
                    <a:pt x="1237" y="1217"/>
                  </a:lnTo>
                  <a:lnTo>
                    <a:pt x="1247" y="1217"/>
                  </a:lnTo>
                  <a:lnTo>
                    <a:pt x="1261" y="1214"/>
                  </a:lnTo>
                  <a:lnTo>
                    <a:pt x="1272" y="1212"/>
                  </a:lnTo>
                  <a:lnTo>
                    <a:pt x="1282" y="1209"/>
                  </a:lnTo>
                  <a:lnTo>
                    <a:pt x="1296" y="1201"/>
                  </a:lnTo>
                  <a:lnTo>
                    <a:pt x="1306" y="1196"/>
                  </a:lnTo>
                  <a:lnTo>
                    <a:pt x="1317" y="1188"/>
                  </a:lnTo>
                  <a:lnTo>
                    <a:pt x="1328" y="1177"/>
                  </a:lnTo>
                  <a:lnTo>
                    <a:pt x="1333" y="1169"/>
                  </a:lnTo>
                  <a:lnTo>
                    <a:pt x="1344" y="1150"/>
                  </a:lnTo>
                  <a:lnTo>
                    <a:pt x="1347" y="1139"/>
                  </a:lnTo>
                  <a:lnTo>
                    <a:pt x="1352" y="1126"/>
                  </a:lnTo>
                  <a:lnTo>
                    <a:pt x="1355" y="1112"/>
                  </a:lnTo>
                  <a:lnTo>
                    <a:pt x="1355" y="1088"/>
                  </a:lnTo>
                  <a:lnTo>
                    <a:pt x="1352" y="1072"/>
                  </a:lnTo>
                  <a:lnTo>
                    <a:pt x="1347" y="1062"/>
                  </a:lnTo>
                  <a:lnTo>
                    <a:pt x="1336" y="1037"/>
                  </a:lnTo>
                  <a:lnTo>
                    <a:pt x="1315" y="997"/>
                  </a:lnTo>
                  <a:lnTo>
                    <a:pt x="781" y="56"/>
                  </a:lnTo>
                  <a:lnTo>
                    <a:pt x="765" y="35"/>
                  </a:lnTo>
                  <a:lnTo>
                    <a:pt x="754" y="27"/>
                  </a:lnTo>
                  <a:lnTo>
                    <a:pt x="743" y="19"/>
                  </a:lnTo>
                  <a:lnTo>
                    <a:pt x="732" y="13"/>
                  </a:lnTo>
                  <a:lnTo>
                    <a:pt x="727" y="8"/>
                  </a:lnTo>
                  <a:lnTo>
                    <a:pt x="716" y="5"/>
                  </a:lnTo>
                  <a:lnTo>
                    <a:pt x="708" y="2"/>
                  </a:lnTo>
                  <a:lnTo>
                    <a:pt x="698" y="0"/>
                  </a:lnTo>
                  <a:lnTo>
                    <a:pt x="687" y="0"/>
                  </a:lnTo>
                  <a:lnTo>
                    <a:pt x="679" y="2"/>
                  </a:lnTo>
                  <a:lnTo>
                    <a:pt x="665" y="5"/>
                  </a:lnTo>
                  <a:lnTo>
                    <a:pt x="655" y="11"/>
                  </a:lnTo>
                  <a:lnTo>
                    <a:pt x="639" y="16"/>
                  </a:lnTo>
                  <a:lnTo>
                    <a:pt x="630" y="24"/>
                  </a:lnTo>
                  <a:lnTo>
                    <a:pt x="620" y="35"/>
                  </a:lnTo>
                  <a:lnTo>
                    <a:pt x="5" y="1059"/>
                  </a:lnTo>
                  <a:lnTo>
                    <a:pt x="0" y="1099"/>
                  </a:lnTo>
                  <a:lnTo>
                    <a:pt x="0" y="1118"/>
                  </a:lnTo>
                  <a:lnTo>
                    <a:pt x="3" y="1131"/>
                  </a:lnTo>
                  <a:lnTo>
                    <a:pt x="8" y="1142"/>
                  </a:lnTo>
                  <a:lnTo>
                    <a:pt x="11" y="1153"/>
                  </a:lnTo>
                  <a:lnTo>
                    <a:pt x="24"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7"/>
            <p:cNvSpPr>
              <a:spLocks noEditPoints="1"/>
            </p:cNvSpPr>
            <p:nvPr/>
          </p:nvSpPr>
          <p:spPr bwMode="auto">
            <a:xfrm>
              <a:off x="5751287" y="2905046"/>
              <a:ext cx="1316038" cy="296863"/>
            </a:xfrm>
            <a:custGeom>
              <a:avLst/>
              <a:gdLst>
                <a:gd name="T0" fmla="*/ 35 w 309"/>
                <a:gd name="T1" fmla="*/ 1 h 70"/>
                <a:gd name="T2" fmla="*/ 26 w 309"/>
                <a:gd name="T3" fmla="*/ 8 h 70"/>
                <a:gd name="T4" fmla="*/ 1 w 309"/>
                <a:gd name="T5" fmla="*/ 27 h 70"/>
                <a:gd name="T6" fmla="*/ 49 w 309"/>
                <a:gd name="T7" fmla="*/ 33 h 70"/>
                <a:gd name="T8" fmla="*/ 2 w 309"/>
                <a:gd name="T9" fmla="*/ 42 h 70"/>
                <a:gd name="T10" fmla="*/ 49 w 309"/>
                <a:gd name="T11" fmla="*/ 49 h 70"/>
                <a:gd name="T12" fmla="*/ 0 w 309"/>
                <a:gd name="T13" fmla="*/ 58 h 70"/>
                <a:gd name="T14" fmla="*/ 49 w 309"/>
                <a:gd name="T15" fmla="*/ 64 h 70"/>
                <a:gd name="T16" fmla="*/ 55 w 309"/>
                <a:gd name="T17" fmla="*/ 62 h 70"/>
                <a:gd name="T18" fmla="*/ 47 w 309"/>
                <a:gd name="T19" fmla="*/ 27 h 70"/>
                <a:gd name="T20" fmla="*/ 51 w 309"/>
                <a:gd name="T21" fmla="*/ 4 h 70"/>
                <a:gd name="T22" fmla="*/ 41 w 309"/>
                <a:gd name="T23" fmla="*/ 20 h 70"/>
                <a:gd name="T24" fmla="*/ 13 w 309"/>
                <a:gd name="T25" fmla="*/ 23 h 70"/>
                <a:gd name="T26" fmla="*/ 19 w 309"/>
                <a:gd name="T27" fmla="*/ 20 h 70"/>
                <a:gd name="T28" fmla="*/ 103 w 309"/>
                <a:gd name="T29" fmla="*/ 6 h 70"/>
                <a:gd name="T30" fmla="*/ 97 w 309"/>
                <a:gd name="T31" fmla="*/ 20 h 70"/>
                <a:gd name="T32" fmla="*/ 104 w 309"/>
                <a:gd name="T33" fmla="*/ 26 h 70"/>
                <a:gd name="T34" fmla="*/ 103 w 309"/>
                <a:gd name="T35" fmla="*/ 56 h 70"/>
                <a:gd name="T36" fmla="*/ 114 w 309"/>
                <a:gd name="T37" fmla="*/ 61 h 70"/>
                <a:gd name="T38" fmla="*/ 129 w 309"/>
                <a:gd name="T39" fmla="*/ 54 h 70"/>
                <a:gd name="T40" fmla="*/ 102 w 309"/>
                <a:gd name="T41" fmla="*/ 66 h 70"/>
                <a:gd name="T42" fmla="*/ 97 w 309"/>
                <a:gd name="T43" fmla="*/ 59 h 70"/>
                <a:gd name="T44" fmla="*/ 132 w 309"/>
                <a:gd name="T45" fmla="*/ 24 h 70"/>
                <a:gd name="T46" fmla="*/ 145 w 309"/>
                <a:gd name="T47" fmla="*/ 46 h 70"/>
                <a:gd name="T48" fmla="*/ 84 w 309"/>
                <a:gd name="T49" fmla="*/ 54 h 70"/>
                <a:gd name="T50" fmla="*/ 195 w 309"/>
                <a:gd name="T51" fmla="*/ 6 h 70"/>
                <a:gd name="T52" fmla="*/ 187 w 309"/>
                <a:gd name="T53" fmla="*/ 0 h 70"/>
                <a:gd name="T54" fmla="*/ 156 w 309"/>
                <a:gd name="T55" fmla="*/ 63 h 70"/>
                <a:gd name="T56" fmla="*/ 193 w 309"/>
                <a:gd name="T57" fmla="*/ 34 h 70"/>
                <a:gd name="T58" fmla="*/ 228 w 309"/>
                <a:gd name="T59" fmla="*/ 61 h 70"/>
                <a:gd name="T60" fmla="*/ 195 w 309"/>
                <a:gd name="T61" fmla="*/ 6 h 70"/>
                <a:gd name="T62" fmla="*/ 220 w 309"/>
                <a:gd name="T63" fmla="*/ 17 h 70"/>
                <a:gd name="T64" fmla="*/ 205 w 309"/>
                <a:gd name="T65" fmla="*/ 36 h 70"/>
                <a:gd name="T66" fmla="*/ 177 w 309"/>
                <a:gd name="T67" fmla="*/ 15 h 70"/>
                <a:gd name="T68" fmla="*/ 171 w 309"/>
                <a:gd name="T69" fmla="*/ 37 h 70"/>
                <a:gd name="T70" fmla="*/ 279 w 309"/>
                <a:gd name="T71" fmla="*/ 8 h 70"/>
                <a:gd name="T72" fmla="*/ 268 w 309"/>
                <a:gd name="T73" fmla="*/ 1 h 70"/>
                <a:gd name="T74" fmla="*/ 270 w 309"/>
                <a:gd name="T75" fmla="*/ 21 h 70"/>
                <a:gd name="T76" fmla="*/ 239 w 309"/>
                <a:gd name="T77" fmla="*/ 62 h 70"/>
                <a:gd name="T78" fmla="*/ 274 w 309"/>
                <a:gd name="T79" fmla="*/ 39 h 70"/>
                <a:gd name="T80" fmla="*/ 278 w 309"/>
                <a:gd name="T81" fmla="*/ 28 h 70"/>
                <a:gd name="T82" fmla="*/ 293 w 309"/>
                <a:gd name="T83" fmla="*/ 29 h 70"/>
                <a:gd name="T84" fmla="*/ 298 w 309"/>
                <a:gd name="T85" fmla="*/ 35 h 70"/>
                <a:gd name="T86" fmla="*/ 293 w 309"/>
                <a:gd name="T87" fmla="*/ 29 h 70"/>
                <a:gd name="T88" fmla="*/ 297 w 309"/>
                <a:gd name="T89" fmla="*/ 17 h 70"/>
                <a:gd name="T90" fmla="*/ 244 w 309"/>
                <a:gd name="T91" fmla="*/ 26 h 70"/>
                <a:gd name="T92" fmla="*/ 251 w 309"/>
                <a:gd name="T93" fmla="*/ 11 h 70"/>
                <a:gd name="T94" fmla="*/ 304 w 309"/>
                <a:gd name="T95" fmla="*/ 12 h 70"/>
                <a:gd name="T96" fmla="*/ 255 w 309"/>
                <a:gd name="T97" fmla="*/ 27 h 70"/>
                <a:gd name="T98" fmla="*/ 260 w 309"/>
                <a:gd name="T99" fmla="*/ 33 h 70"/>
                <a:gd name="T100" fmla="*/ 255 w 309"/>
                <a:gd name="T10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9"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7"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95" y="6"/>
                  </a:moveTo>
                  <a:cubicBezTo>
                    <a:pt x="195" y="4"/>
                    <a:pt x="196" y="3"/>
                    <a:pt x="196" y="2"/>
                  </a:cubicBezTo>
                  <a:cubicBezTo>
                    <a:pt x="197" y="2"/>
                    <a:pt x="197" y="1"/>
                    <a:pt x="197" y="1"/>
                  </a:cubicBezTo>
                  <a:cubicBezTo>
                    <a:pt x="197" y="0"/>
                    <a:pt x="194" y="0"/>
                    <a:pt x="187" y="0"/>
                  </a:cubicBezTo>
                  <a:cubicBezTo>
                    <a:pt x="188" y="3"/>
                    <a:pt x="188" y="7"/>
                    <a:pt x="188" y="11"/>
                  </a:cubicBezTo>
                  <a:cubicBezTo>
                    <a:pt x="188" y="19"/>
                    <a:pt x="188" y="19"/>
                    <a:pt x="188" y="19"/>
                  </a:cubicBezTo>
                  <a:cubicBezTo>
                    <a:pt x="188" y="42"/>
                    <a:pt x="178" y="57"/>
                    <a:pt x="156" y="63"/>
                  </a:cubicBezTo>
                  <a:cubicBezTo>
                    <a:pt x="156" y="63"/>
                    <a:pt x="156" y="64"/>
                    <a:pt x="157" y="64"/>
                  </a:cubicBezTo>
                  <a:cubicBezTo>
                    <a:pt x="159" y="65"/>
                    <a:pt x="161" y="67"/>
                    <a:pt x="164" y="69"/>
                  </a:cubicBezTo>
                  <a:cubicBezTo>
                    <a:pt x="181" y="60"/>
                    <a:pt x="191" y="48"/>
                    <a:pt x="193" y="34"/>
                  </a:cubicBezTo>
                  <a:cubicBezTo>
                    <a:pt x="195" y="49"/>
                    <a:pt x="204" y="61"/>
                    <a:pt x="221" y="68"/>
                  </a:cubicBezTo>
                  <a:cubicBezTo>
                    <a:pt x="223" y="65"/>
                    <a:pt x="226" y="63"/>
                    <a:pt x="227" y="62"/>
                  </a:cubicBezTo>
                  <a:cubicBezTo>
                    <a:pt x="228" y="61"/>
                    <a:pt x="228" y="61"/>
                    <a:pt x="228" y="61"/>
                  </a:cubicBezTo>
                  <a:cubicBezTo>
                    <a:pt x="219" y="59"/>
                    <a:pt x="211" y="55"/>
                    <a:pt x="206" y="49"/>
                  </a:cubicBezTo>
                  <a:cubicBezTo>
                    <a:pt x="199" y="41"/>
                    <a:pt x="195" y="30"/>
                    <a:pt x="195" y="15"/>
                  </a:cubicBezTo>
                  <a:cubicBezTo>
                    <a:pt x="195" y="6"/>
                    <a:pt x="195" y="6"/>
                    <a:pt x="195" y="6"/>
                  </a:cubicBezTo>
                  <a:close/>
                  <a:moveTo>
                    <a:pt x="212" y="13"/>
                  </a:moveTo>
                  <a:cubicBezTo>
                    <a:pt x="217" y="15"/>
                    <a:pt x="220" y="16"/>
                    <a:pt x="220" y="16"/>
                  </a:cubicBezTo>
                  <a:cubicBezTo>
                    <a:pt x="220" y="16"/>
                    <a:pt x="220" y="17"/>
                    <a:pt x="220" y="17"/>
                  </a:cubicBezTo>
                  <a:cubicBezTo>
                    <a:pt x="219" y="18"/>
                    <a:pt x="218" y="20"/>
                    <a:pt x="217" y="21"/>
                  </a:cubicBezTo>
                  <a:cubicBezTo>
                    <a:pt x="216" y="28"/>
                    <a:pt x="214" y="34"/>
                    <a:pt x="212" y="38"/>
                  </a:cubicBezTo>
                  <a:cubicBezTo>
                    <a:pt x="210" y="37"/>
                    <a:pt x="208" y="37"/>
                    <a:pt x="205" y="36"/>
                  </a:cubicBezTo>
                  <a:cubicBezTo>
                    <a:pt x="209" y="30"/>
                    <a:pt x="211" y="22"/>
                    <a:pt x="212" y="13"/>
                  </a:cubicBezTo>
                  <a:close/>
                  <a:moveTo>
                    <a:pt x="169" y="13"/>
                  </a:moveTo>
                  <a:cubicBezTo>
                    <a:pt x="173" y="13"/>
                    <a:pt x="175" y="13"/>
                    <a:pt x="177" y="15"/>
                  </a:cubicBezTo>
                  <a:cubicBezTo>
                    <a:pt x="177" y="15"/>
                    <a:pt x="177" y="16"/>
                    <a:pt x="176" y="16"/>
                  </a:cubicBezTo>
                  <a:cubicBezTo>
                    <a:pt x="176" y="17"/>
                    <a:pt x="176" y="18"/>
                    <a:pt x="176" y="20"/>
                  </a:cubicBezTo>
                  <a:cubicBezTo>
                    <a:pt x="174" y="25"/>
                    <a:pt x="173" y="31"/>
                    <a:pt x="171" y="37"/>
                  </a:cubicBezTo>
                  <a:cubicBezTo>
                    <a:pt x="169" y="37"/>
                    <a:pt x="167" y="36"/>
                    <a:pt x="164" y="36"/>
                  </a:cubicBezTo>
                  <a:cubicBezTo>
                    <a:pt x="167" y="29"/>
                    <a:pt x="169" y="21"/>
                    <a:pt x="169" y="13"/>
                  </a:cubicBezTo>
                  <a:close/>
                  <a:moveTo>
                    <a:pt x="279" y="8"/>
                  </a:moveTo>
                  <a:cubicBezTo>
                    <a:pt x="279" y="8"/>
                    <a:pt x="279" y="8"/>
                    <a:pt x="279" y="7"/>
                  </a:cubicBezTo>
                  <a:cubicBezTo>
                    <a:pt x="277" y="3"/>
                    <a:pt x="276" y="1"/>
                    <a:pt x="275" y="0"/>
                  </a:cubicBezTo>
                  <a:cubicBezTo>
                    <a:pt x="268" y="1"/>
                    <a:pt x="268" y="1"/>
                    <a:pt x="268" y="1"/>
                  </a:cubicBezTo>
                  <a:cubicBezTo>
                    <a:pt x="270" y="4"/>
                    <a:pt x="272" y="7"/>
                    <a:pt x="272" y="10"/>
                  </a:cubicBezTo>
                  <a:cubicBezTo>
                    <a:pt x="279" y="8"/>
                    <a:pt x="279" y="8"/>
                    <a:pt x="279" y="8"/>
                  </a:cubicBezTo>
                  <a:close/>
                  <a:moveTo>
                    <a:pt x="270" y="21"/>
                  </a:moveTo>
                  <a:cubicBezTo>
                    <a:pt x="270" y="26"/>
                    <a:pt x="270" y="31"/>
                    <a:pt x="270" y="36"/>
                  </a:cubicBezTo>
                  <a:cubicBezTo>
                    <a:pt x="269" y="41"/>
                    <a:pt x="267" y="46"/>
                    <a:pt x="264" y="49"/>
                  </a:cubicBezTo>
                  <a:cubicBezTo>
                    <a:pt x="258" y="57"/>
                    <a:pt x="250" y="61"/>
                    <a:pt x="239" y="62"/>
                  </a:cubicBezTo>
                  <a:cubicBezTo>
                    <a:pt x="242" y="65"/>
                    <a:pt x="244" y="67"/>
                    <a:pt x="245" y="70"/>
                  </a:cubicBezTo>
                  <a:cubicBezTo>
                    <a:pt x="254" y="65"/>
                    <a:pt x="262" y="61"/>
                    <a:pt x="267" y="56"/>
                  </a:cubicBezTo>
                  <a:cubicBezTo>
                    <a:pt x="270" y="52"/>
                    <a:pt x="273" y="47"/>
                    <a:pt x="274" y="39"/>
                  </a:cubicBezTo>
                  <a:cubicBezTo>
                    <a:pt x="276" y="52"/>
                    <a:pt x="285" y="62"/>
                    <a:pt x="304" y="68"/>
                  </a:cubicBezTo>
                  <a:cubicBezTo>
                    <a:pt x="305" y="65"/>
                    <a:pt x="307" y="62"/>
                    <a:pt x="309" y="60"/>
                  </a:cubicBezTo>
                  <a:cubicBezTo>
                    <a:pt x="289" y="57"/>
                    <a:pt x="278" y="47"/>
                    <a:pt x="278" y="28"/>
                  </a:cubicBezTo>
                  <a:cubicBezTo>
                    <a:pt x="278" y="25"/>
                    <a:pt x="278" y="23"/>
                    <a:pt x="279" y="21"/>
                  </a:cubicBezTo>
                  <a:cubicBezTo>
                    <a:pt x="276" y="21"/>
                    <a:pt x="273" y="21"/>
                    <a:pt x="270" y="21"/>
                  </a:cubicBezTo>
                  <a:close/>
                  <a:moveTo>
                    <a:pt x="293" y="29"/>
                  </a:moveTo>
                  <a:cubicBezTo>
                    <a:pt x="298" y="31"/>
                    <a:pt x="301" y="32"/>
                    <a:pt x="301" y="33"/>
                  </a:cubicBezTo>
                  <a:cubicBezTo>
                    <a:pt x="301" y="33"/>
                    <a:pt x="301" y="34"/>
                    <a:pt x="300" y="34"/>
                  </a:cubicBezTo>
                  <a:cubicBezTo>
                    <a:pt x="299" y="34"/>
                    <a:pt x="298" y="35"/>
                    <a:pt x="298" y="35"/>
                  </a:cubicBezTo>
                  <a:cubicBezTo>
                    <a:pt x="295" y="40"/>
                    <a:pt x="293" y="44"/>
                    <a:pt x="291" y="47"/>
                  </a:cubicBezTo>
                  <a:cubicBezTo>
                    <a:pt x="290" y="46"/>
                    <a:pt x="288" y="45"/>
                    <a:pt x="285" y="44"/>
                  </a:cubicBezTo>
                  <a:cubicBezTo>
                    <a:pt x="288" y="40"/>
                    <a:pt x="291" y="35"/>
                    <a:pt x="293" y="29"/>
                  </a:cubicBezTo>
                  <a:close/>
                  <a:moveTo>
                    <a:pt x="304" y="26"/>
                  </a:moveTo>
                  <a:cubicBezTo>
                    <a:pt x="296" y="26"/>
                    <a:pt x="296" y="26"/>
                    <a:pt x="296" y="26"/>
                  </a:cubicBezTo>
                  <a:cubicBezTo>
                    <a:pt x="297" y="23"/>
                    <a:pt x="297" y="20"/>
                    <a:pt x="297" y="17"/>
                  </a:cubicBezTo>
                  <a:cubicBezTo>
                    <a:pt x="251" y="17"/>
                    <a:pt x="251" y="17"/>
                    <a:pt x="251" y="17"/>
                  </a:cubicBezTo>
                  <a:cubicBezTo>
                    <a:pt x="251" y="20"/>
                    <a:pt x="251" y="24"/>
                    <a:pt x="251" y="26"/>
                  </a:cubicBezTo>
                  <a:cubicBezTo>
                    <a:pt x="244" y="26"/>
                    <a:pt x="244" y="26"/>
                    <a:pt x="244" y="26"/>
                  </a:cubicBezTo>
                  <a:cubicBezTo>
                    <a:pt x="244" y="24"/>
                    <a:pt x="244" y="21"/>
                    <a:pt x="244" y="18"/>
                  </a:cubicBezTo>
                  <a:cubicBezTo>
                    <a:pt x="244" y="16"/>
                    <a:pt x="244" y="13"/>
                    <a:pt x="244" y="10"/>
                  </a:cubicBezTo>
                  <a:cubicBezTo>
                    <a:pt x="245" y="11"/>
                    <a:pt x="248" y="11"/>
                    <a:pt x="251" y="11"/>
                  </a:cubicBezTo>
                  <a:cubicBezTo>
                    <a:pt x="296" y="11"/>
                    <a:pt x="296" y="11"/>
                    <a:pt x="296" y="11"/>
                  </a:cubicBezTo>
                  <a:cubicBezTo>
                    <a:pt x="297" y="11"/>
                    <a:pt x="300" y="11"/>
                    <a:pt x="304" y="10"/>
                  </a:cubicBezTo>
                  <a:cubicBezTo>
                    <a:pt x="304" y="11"/>
                    <a:pt x="304" y="11"/>
                    <a:pt x="304" y="12"/>
                  </a:cubicBezTo>
                  <a:cubicBezTo>
                    <a:pt x="304" y="14"/>
                    <a:pt x="304" y="16"/>
                    <a:pt x="304" y="18"/>
                  </a:cubicBezTo>
                  <a:cubicBezTo>
                    <a:pt x="304" y="19"/>
                    <a:pt x="304" y="22"/>
                    <a:pt x="304" y="26"/>
                  </a:cubicBezTo>
                  <a:close/>
                  <a:moveTo>
                    <a:pt x="255" y="27"/>
                  </a:moveTo>
                  <a:cubicBezTo>
                    <a:pt x="260" y="28"/>
                    <a:pt x="263" y="29"/>
                    <a:pt x="263" y="30"/>
                  </a:cubicBezTo>
                  <a:cubicBezTo>
                    <a:pt x="263" y="30"/>
                    <a:pt x="263" y="31"/>
                    <a:pt x="262" y="31"/>
                  </a:cubicBezTo>
                  <a:cubicBezTo>
                    <a:pt x="262" y="31"/>
                    <a:pt x="261" y="32"/>
                    <a:pt x="260" y="33"/>
                  </a:cubicBezTo>
                  <a:cubicBezTo>
                    <a:pt x="259" y="37"/>
                    <a:pt x="256" y="42"/>
                    <a:pt x="253" y="46"/>
                  </a:cubicBezTo>
                  <a:cubicBezTo>
                    <a:pt x="252" y="44"/>
                    <a:pt x="250" y="44"/>
                    <a:pt x="247" y="43"/>
                  </a:cubicBezTo>
                  <a:cubicBezTo>
                    <a:pt x="251" y="38"/>
                    <a:pt x="254" y="33"/>
                    <a:pt x="255" y="2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18"/>
            <p:cNvSpPr>
              <a:spLocks noEditPoints="1"/>
            </p:cNvSpPr>
            <p:nvPr/>
          </p:nvSpPr>
          <p:spPr bwMode="auto">
            <a:xfrm>
              <a:off x="5356000" y="920671"/>
              <a:ext cx="2035175" cy="1814513"/>
            </a:xfrm>
            <a:custGeom>
              <a:avLst/>
              <a:gdLst>
                <a:gd name="T0" fmla="*/ 83 w 1282"/>
                <a:gd name="T1" fmla="*/ 1143 h 1143"/>
                <a:gd name="T2" fmla="*/ 1202 w 1282"/>
                <a:gd name="T3" fmla="*/ 1143 h 1143"/>
                <a:gd name="T4" fmla="*/ 1210 w 1282"/>
                <a:gd name="T5" fmla="*/ 1143 h 1143"/>
                <a:gd name="T6" fmla="*/ 1221 w 1282"/>
                <a:gd name="T7" fmla="*/ 1143 h 1143"/>
                <a:gd name="T8" fmla="*/ 1226 w 1282"/>
                <a:gd name="T9" fmla="*/ 1140 h 1143"/>
                <a:gd name="T10" fmla="*/ 1234 w 1282"/>
                <a:gd name="T11" fmla="*/ 1137 h 1143"/>
                <a:gd name="T12" fmla="*/ 1242 w 1282"/>
                <a:gd name="T13" fmla="*/ 1134 h 1143"/>
                <a:gd name="T14" fmla="*/ 1247 w 1282"/>
                <a:gd name="T15" fmla="*/ 1129 h 1143"/>
                <a:gd name="T16" fmla="*/ 1253 w 1282"/>
                <a:gd name="T17" fmla="*/ 1126 h 1143"/>
                <a:gd name="T18" fmla="*/ 1258 w 1282"/>
                <a:gd name="T19" fmla="*/ 1121 h 1143"/>
                <a:gd name="T20" fmla="*/ 1263 w 1282"/>
                <a:gd name="T21" fmla="*/ 1118 h 1143"/>
                <a:gd name="T22" fmla="*/ 1266 w 1282"/>
                <a:gd name="T23" fmla="*/ 1113 h 1143"/>
                <a:gd name="T24" fmla="*/ 1274 w 1282"/>
                <a:gd name="T25" fmla="*/ 1097 h 1143"/>
                <a:gd name="T26" fmla="*/ 1277 w 1282"/>
                <a:gd name="T27" fmla="*/ 1089 h 1143"/>
                <a:gd name="T28" fmla="*/ 1282 w 1282"/>
                <a:gd name="T29" fmla="*/ 1081 h 1143"/>
                <a:gd name="T30" fmla="*/ 1282 w 1282"/>
                <a:gd name="T31" fmla="*/ 1073 h 1143"/>
                <a:gd name="T32" fmla="*/ 1282 w 1282"/>
                <a:gd name="T33" fmla="*/ 1065 h 1143"/>
                <a:gd name="T34" fmla="*/ 1282 w 1282"/>
                <a:gd name="T35" fmla="*/ 1054 h 1143"/>
                <a:gd name="T36" fmla="*/ 1280 w 1282"/>
                <a:gd name="T37" fmla="*/ 1046 h 1143"/>
                <a:gd name="T38" fmla="*/ 1277 w 1282"/>
                <a:gd name="T39" fmla="*/ 1038 h 1143"/>
                <a:gd name="T40" fmla="*/ 1269 w 1282"/>
                <a:gd name="T41" fmla="*/ 1019 h 1143"/>
                <a:gd name="T42" fmla="*/ 1247 w 1282"/>
                <a:gd name="T43" fmla="*/ 979 h 1143"/>
                <a:gd name="T44" fmla="*/ 716 w 1282"/>
                <a:gd name="T45" fmla="*/ 41 h 1143"/>
                <a:gd name="T46" fmla="*/ 703 w 1282"/>
                <a:gd name="T47" fmla="*/ 24 h 1143"/>
                <a:gd name="T48" fmla="*/ 695 w 1282"/>
                <a:gd name="T49" fmla="*/ 16 h 1143"/>
                <a:gd name="T50" fmla="*/ 689 w 1282"/>
                <a:gd name="T51" fmla="*/ 11 h 1143"/>
                <a:gd name="T52" fmla="*/ 681 w 1282"/>
                <a:gd name="T53" fmla="*/ 8 h 1143"/>
                <a:gd name="T54" fmla="*/ 676 w 1282"/>
                <a:gd name="T55" fmla="*/ 6 h 1143"/>
                <a:gd name="T56" fmla="*/ 671 w 1282"/>
                <a:gd name="T57" fmla="*/ 3 h 1143"/>
                <a:gd name="T58" fmla="*/ 665 w 1282"/>
                <a:gd name="T59" fmla="*/ 3 h 1143"/>
                <a:gd name="T60" fmla="*/ 660 w 1282"/>
                <a:gd name="T61" fmla="*/ 0 h 1143"/>
                <a:gd name="T62" fmla="*/ 657 w 1282"/>
                <a:gd name="T63" fmla="*/ 0 h 1143"/>
                <a:gd name="T64" fmla="*/ 654 w 1282"/>
                <a:gd name="T65" fmla="*/ 0 h 1143"/>
                <a:gd name="T66" fmla="*/ 649 w 1282"/>
                <a:gd name="T67" fmla="*/ 0 h 1143"/>
                <a:gd name="T68" fmla="*/ 641 w 1282"/>
                <a:gd name="T69" fmla="*/ 3 h 1143"/>
                <a:gd name="T70" fmla="*/ 633 w 1282"/>
                <a:gd name="T71" fmla="*/ 6 h 1143"/>
                <a:gd name="T72" fmla="*/ 625 w 1282"/>
                <a:gd name="T73" fmla="*/ 11 h 1143"/>
                <a:gd name="T74" fmla="*/ 620 w 1282"/>
                <a:gd name="T75" fmla="*/ 16 h 1143"/>
                <a:gd name="T76" fmla="*/ 612 w 1282"/>
                <a:gd name="T77" fmla="*/ 22 h 1143"/>
                <a:gd name="T78" fmla="*/ 5 w 1282"/>
                <a:gd name="T79" fmla="*/ 1035 h 1143"/>
                <a:gd name="T80" fmla="*/ 0 w 1282"/>
                <a:gd name="T81" fmla="*/ 1062 h 1143"/>
                <a:gd name="T82" fmla="*/ 3 w 1282"/>
                <a:gd name="T83" fmla="*/ 1075 h 1143"/>
                <a:gd name="T84" fmla="*/ 5 w 1282"/>
                <a:gd name="T85" fmla="*/ 1084 h 1143"/>
                <a:gd name="T86" fmla="*/ 8 w 1282"/>
                <a:gd name="T87" fmla="*/ 1092 h 1143"/>
                <a:gd name="T88" fmla="*/ 11 w 1282"/>
                <a:gd name="T89" fmla="*/ 1100 h 1143"/>
                <a:gd name="T90" fmla="*/ 13 w 1282"/>
                <a:gd name="T91" fmla="*/ 1105 h 1143"/>
                <a:gd name="T92" fmla="*/ 16 w 1282"/>
                <a:gd name="T93" fmla="*/ 1110 h 1143"/>
                <a:gd name="T94" fmla="*/ 21 w 1282"/>
                <a:gd name="T95" fmla="*/ 1113 h 1143"/>
                <a:gd name="T96" fmla="*/ 27 w 1282"/>
                <a:gd name="T97" fmla="*/ 1118 h 1143"/>
                <a:gd name="T98" fmla="*/ 32 w 1282"/>
                <a:gd name="T99" fmla="*/ 1124 h 1143"/>
                <a:gd name="T100" fmla="*/ 38 w 1282"/>
                <a:gd name="T101" fmla="*/ 1126 h 1143"/>
                <a:gd name="T102" fmla="*/ 46 w 1282"/>
                <a:gd name="T103" fmla="*/ 1132 h 1143"/>
                <a:gd name="T104" fmla="*/ 59 w 1282"/>
                <a:gd name="T105" fmla="*/ 1137 h 1143"/>
                <a:gd name="T106" fmla="*/ 83 w 1282"/>
                <a:gd name="T107" fmla="*/ 1143 h 1143"/>
                <a:gd name="T108" fmla="*/ 83 w 1282"/>
                <a:gd name="T109" fmla="*/ 1143 h 1143"/>
                <a:gd name="T110" fmla="*/ 182 w 1282"/>
                <a:gd name="T111" fmla="*/ 998 h 1143"/>
                <a:gd name="T112" fmla="*/ 654 w 1282"/>
                <a:gd name="T113" fmla="*/ 193 h 1143"/>
                <a:gd name="T114" fmla="*/ 1119 w 1282"/>
                <a:gd name="T115" fmla="*/ 998 h 1143"/>
                <a:gd name="T116" fmla="*/ 182 w 1282"/>
                <a:gd name="T117" fmla="*/ 998 h 1143"/>
                <a:gd name="T118" fmla="*/ 182 w 1282"/>
                <a:gd name="T119" fmla="*/ 998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83" y="1143"/>
                  </a:moveTo>
                  <a:lnTo>
                    <a:pt x="1202" y="1143"/>
                  </a:lnTo>
                  <a:lnTo>
                    <a:pt x="1210" y="1143"/>
                  </a:lnTo>
                  <a:lnTo>
                    <a:pt x="1221" y="1143"/>
                  </a:lnTo>
                  <a:lnTo>
                    <a:pt x="1226" y="1140"/>
                  </a:lnTo>
                  <a:lnTo>
                    <a:pt x="1234" y="1137"/>
                  </a:lnTo>
                  <a:lnTo>
                    <a:pt x="1242" y="1134"/>
                  </a:lnTo>
                  <a:lnTo>
                    <a:pt x="1247" y="1129"/>
                  </a:lnTo>
                  <a:lnTo>
                    <a:pt x="1253" y="1126"/>
                  </a:lnTo>
                  <a:lnTo>
                    <a:pt x="1258" y="1121"/>
                  </a:lnTo>
                  <a:lnTo>
                    <a:pt x="1263" y="1118"/>
                  </a:lnTo>
                  <a:lnTo>
                    <a:pt x="1266" y="1113"/>
                  </a:lnTo>
                  <a:lnTo>
                    <a:pt x="1274" y="1097"/>
                  </a:lnTo>
                  <a:lnTo>
                    <a:pt x="1277" y="1089"/>
                  </a:lnTo>
                  <a:lnTo>
                    <a:pt x="1282" y="1081"/>
                  </a:lnTo>
                  <a:lnTo>
                    <a:pt x="1282" y="1073"/>
                  </a:lnTo>
                  <a:lnTo>
                    <a:pt x="1282" y="1065"/>
                  </a:lnTo>
                  <a:lnTo>
                    <a:pt x="1282" y="1054"/>
                  </a:lnTo>
                  <a:lnTo>
                    <a:pt x="1280" y="1046"/>
                  </a:lnTo>
                  <a:lnTo>
                    <a:pt x="1277" y="1038"/>
                  </a:lnTo>
                  <a:lnTo>
                    <a:pt x="1269" y="1019"/>
                  </a:lnTo>
                  <a:lnTo>
                    <a:pt x="1247" y="979"/>
                  </a:lnTo>
                  <a:lnTo>
                    <a:pt x="716" y="41"/>
                  </a:lnTo>
                  <a:lnTo>
                    <a:pt x="703" y="24"/>
                  </a:lnTo>
                  <a:lnTo>
                    <a:pt x="695" y="16"/>
                  </a:lnTo>
                  <a:lnTo>
                    <a:pt x="689" y="11"/>
                  </a:lnTo>
                  <a:lnTo>
                    <a:pt x="681" y="8"/>
                  </a:lnTo>
                  <a:lnTo>
                    <a:pt x="676" y="6"/>
                  </a:lnTo>
                  <a:lnTo>
                    <a:pt x="671" y="3"/>
                  </a:lnTo>
                  <a:lnTo>
                    <a:pt x="665" y="3"/>
                  </a:lnTo>
                  <a:lnTo>
                    <a:pt x="660" y="0"/>
                  </a:lnTo>
                  <a:lnTo>
                    <a:pt x="657" y="0"/>
                  </a:lnTo>
                  <a:lnTo>
                    <a:pt x="654" y="0"/>
                  </a:lnTo>
                  <a:lnTo>
                    <a:pt x="649" y="0"/>
                  </a:lnTo>
                  <a:lnTo>
                    <a:pt x="641" y="3"/>
                  </a:lnTo>
                  <a:lnTo>
                    <a:pt x="633" y="6"/>
                  </a:lnTo>
                  <a:lnTo>
                    <a:pt x="625" y="11"/>
                  </a:lnTo>
                  <a:lnTo>
                    <a:pt x="620" y="16"/>
                  </a:lnTo>
                  <a:lnTo>
                    <a:pt x="612" y="22"/>
                  </a:lnTo>
                  <a:lnTo>
                    <a:pt x="5" y="1035"/>
                  </a:lnTo>
                  <a:lnTo>
                    <a:pt x="0" y="1062"/>
                  </a:lnTo>
                  <a:lnTo>
                    <a:pt x="3" y="1075"/>
                  </a:lnTo>
                  <a:lnTo>
                    <a:pt x="5" y="1084"/>
                  </a:lnTo>
                  <a:lnTo>
                    <a:pt x="8" y="1092"/>
                  </a:lnTo>
                  <a:lnTo>
                    <a:pt x="11" y="1100"/>
                  </a:lnTo>
                  <a:lnTo>
                    <a:pt x="13" y="1105"/>
                  </a:lnTo>
                  <a:lnTo>
                    <a:pt x="16" y="1110"/>
                  </a:lnTo>
                  <a:lnTo>
                    <a:pt x="21" y="1113"/>
                  </a:lnTo>
                  <a:lnTo>
                    <a:pt x="27" y="1118"/>
                  </a:lnTo>
                  <a:lnTo>
                    <a:pt x="32" y="1124"/>
                  </a:lnTo>
                  <a:lnTo>
                    <a:pt x="38" y="1126"/>
                  </a:lnTo>
                  <a:lnTo>
                    <a:pt x="46" y="1132"/>
                  </a:lnTo>
                  <a:lnTo>
                    <a:pt x="59" y="1137"/>
                  </a:lnTo>
                  <a:lnTo>
                    <a:pt x="83" y="1143"/>
                  </a:lnTo>
                  <a:lnTo>
                    <a:pt x="83" y="1143"/>
                  </a:lnTo>
                  <a:close/>
                  <a:moveTo>
                    <a:pt x="182" y="998"/>
                  </a:moveTo>
                  <a:lnTo>
                    <a:pt x="654" y="193"/>
                  </a:lnTo>
                  <a:lnTo>
                    <a:pt x="1119" y="998"/>
                  </a:lnTo>
                  <a:lnTo>
                    <a:pt x="182" y="998"/>
                  </a:lnTo>
                  <a:lnTo>
                    <a:pt x="182" y="99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19"/>
            <p:cNvSpPr>
              <a:spLocks noEditPoints="1"/>
            </p:cNvSpPr>
            <p:nvPr/>
          </p:nvSpPr>
          <p:spPr bwMode="auto">
            <a:xfrm>
              <a:off x="6062437" y="1520746"/>
              <a:ext cx="622300" cy="923925"/>
            </a:xfrm>
            <a:custGeom>
              <a:avLst/>
              <a:gdLst>
                <a:gd name="T0" fmla="*/ 51 w 392"/>
                <a:gd name="T1" fmla="*/ 582 h 582"/>
                <a:gd name="T2" fmla="*/ 381 w 392"/>
                <a:gd name="T3" fmla="*/ 373 h 582"/>
                <a:gd name="T4" fmla="*/ 360 w 392"/>
                <a:gd name="T5" fmla="*/ 231 h 582"/>
                <a:gd name="T6" fmla="*/ 341 w 392"/>
                <a:gd name="T7" fmla="*/ 226 h 582"/>
                <a:gd name="T8" fmla="*/ 333 w 392"/>
                <a:gd name="T9" fmla="*/ 244 h 582"/>
                <a:gd name="T10" fmla="*/ 325 w 392"/>
                <a:gd name="T11" fmla="*/ 228 h 582"/>
                <a:gd name="T12" fmla="*/ 314 w 392"/>
                <a:gd name="T13" fmla="*/ 185 h 582"/>
                <a:gd name="T14" fmla="*/ 287 w 392"/>
                <a:gd name="T15" fmla="*/ 137 h 582"/>
                <a:gd name="T16" fmla="*/ 277 w 392"/>
                <a:gd name="T17" fmla="*/ 137 h 582"/>
                <a:gd name="T18" fmla="*/ 263 w 392"/>
                <a:gd name="T19" fmla="*/ 180 h 582"/>
                <a:gd name="T20" fmla="*/ 255 w 392"/>
                <a:gd name="T21" fmla="*/ 121 h 582"/>
                <a:gd name="T22" fmla="*/ 188 w 392"/>
                <a:gd name="T23" fmla="*/ 8 h 582"/>
                <a:gd name="T24" fmla="*/ 183 w 392"/>
                <a:gd name="T25" fmla="*/ 43 h 582"/>
                <a:gd name="T26" fmla="*/ 188 w 392"/>
                <a:gd name="T27" fmla="*/ 129 h 582"/>
                <a:gd name="T28" fmla="*/ 145 w 392"/>
                <a:gd name="T29" fmla="*/ 118 h 582"/>
                <a:gd name="T30" fmla="*/ 121 w 392"/>
                <a:gd name="T31" fmla="*/ 100 h 582"/>
                <a:gd name="T32" fmla="*/ 121 w 392"/>
                <a:gd name="T33" fmla="*/ 172 h 582"/>
                <a:gd name="T34" fmla="*/ 89 w 392"/>
                <a:gd name="T35" fmla="*/ 231 h 582"/>
                <a:gd name="T36" fmla="*/ 54 w 392"/>
                <a:gd name="T37" fmla="*/ 247 h 582"/>
                <a:gd name="T38" fmla="*/ 49 w 392"/>
                <a:gd name="T39" fmla="*/ 327 h 582"/>
                <a:gd name="T40" fmla="*/ 11 w 392"/>
                <a:gd name="T41" fmla="*/ 381 h 582"/>
                <a:gd name="T42" fmla="*/ 32 w 392"/>
                <a:gd name="T43" fmla="*/ 464 h 582"/>
                <a:gd name="T44" fmla="*/ 65 w 392"/>
                <a:gd name="T45" fmla="*/ 502 h 582"/>
                <a:gd name="T46" fmla="*/ 116 w 392"/>
                <a:gd name="T47" fmla="*/ 521 h 582"/>
                <a:gd name="T48" fmla="*/ 145 w 392"/>
                <a:gd name="T49" fmla="*/ 515 h 582"/>
                <a:gd name="T50" fmla="*/ 91 w 392"/>
                <a:gd name="T51" fmla="*/ 437 h 582"/>
                <a:gd name="T52" fmla="*/ 105 w 392"/>
                <a:gd name="T53" fmla="*/ 408 h 582"/>
                <a:gd name="T54" fmla="*/ 105 w 392"/>
                <a:gd name="T55" fmla="*/ 386 h 582"/>
                <a:gd name="T56" fmla="*/ 116 w 392"/>
                <a:gd name="T57" fmla="*/ 386 h 582"/>
                <a:gd name="T58" fmla="*/ 140 w 392"/>
                <a:gd name="T59" fmla="*/ 440 h 582"/>
                <a:gd name="T60" fmla="*/ 153 w 392"/>
                <a:gd name="T61" fmla="*/ 432 h 582"/>
                <a:gd name="T62" fmla="*/ 156 w 392"/>
                <a:gd name="T63" fmla="*/ 384 h 582"/>
                <a:gd name="T64" fmla="*/ 167 w 392"/>
                <a:gd name="T65" fmla="*/ 384 h 582"/>
                <a:gd name="T66" fmla="*/ 177 w 392"/>
                <a:gd name="T67" fmla="*/ 416 h 582"/>
                <a:gd name="T68" fmla="*/ 209 w 392"/>
                <a:gd name="T69" fmla="*/ 357 h 582"/>
                <a:gd name="T70" fmla="*/ 231 w 392"/>
                <a:gd name="T71" fmla="*/ 317 h 582"/>
                <a:gd name="T72" fmla="*/ 244 w 392"/>
                <a:gd name="T73" fmla="*/ 368 h 582"/>
                <a:gd name="T74" fmla="*/ 255 w 392"/>
                <a:gd name="T75" fmla="*/ 384 h 582"/>
                <a:gd name="T76" fmla="*/ 269 w 392"/>
                <a:gd name="T77" fmla="*/ 357 h 582"/>
                <a:gd name="T78" fmla="*/ 277 w 392"/>
                <a:gd name="T79" fmla="*/ 357 h 582"/>
                <a:gd name="T80" fmla="*/ 293 w 392"/>
                <a:gd name="T81" fmla="*/ 416 h 582"/>
                <a:gd name="T82" fmla="*/ 220 w 392"/>
                <a:gd name="T83" fmla="*/ 504 h 582"/>
                <a:gd name="T84" fmla="*/ 191 w 392"/>
                <a:gd name="T85" fmla="*/ 523 h 582"/>
                <a:gd name="T86" fmla="*/ 242 w 392"/>
                <a:gd name="T87" fmla="*/ 531 h 582"/>
                <a:gd name="T88" fmla="*/ 303 w 392"/>
                <a:gd name="T89" fmla="*/ 512 h 582"/>
                <a:gd name="T90" fmla="*/ 357 w 392"/>
                <a:gd name="T91" fmla="*/ 462 h 582"/>
                <a:gd name="T92" fmla="*/ 387 w 392"/>
                <a:gd name="T93" fmla="*/ 395 h 582"/>
                <a:gd name="T94" fmla="*/ 191 w 392"/>
                <a:gd name="T95" fmla="*/ 263 h 582"/>
                <a:gd name="T96" fmla="*/ 191 w 392"/>
                <a:gd name="T97" fmla="*/ 215 h 582"/>
                <a:gd name="T98" fmla="*/ 199 w 392"/>
                <a:gd name="T99" fmla="*/ 199 h 582"/>
                <a:gd name="T100" fmla="*/ 201 w 392"/>
                <a:gd name="T101" fmla="*/ 231 h 582"/>
                <a:gd name="T102" fmla="*/ 196 w 392"/>
                <a:gd name="T103" fmla="*/ 258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2" h="582">
                  <a:moveTo>
                    <a:pt x="333" y="582"/>
                  </a:moveTo>
                  <a:lnTo>
                    <a:pt x="333" y="542"/>
                  </a:lnTo>
                  <a:lnTo>
                    <a:pt x="51" y="542"/>
                  </a:lnTo>
                  <a:lnTo>
                    <a:pt x="51" y="582"/>
                  </a:lnTo>
                  <a:lnTo>
                    <a:pt x="333" y="582"/>
                  </a:lnTo>
                  <a:lnTo>
                    <a:pt x="333" y="582"/>
                  </a:lnTo>
                  <a:close/>
                  <a:moveTo>
                    <a:pt x="392" y="357"/>
                  </a:moveTo>
                  <a:lnTo>
                    <a:pt x="381" y="373"/>
                  </a:lnTo>
                  <a:lnTo>
                    <a:pt x="370" y="381"/>
                  </a:lnTo>
                  <a:lnTo>
                    <a:pt x="370" y="290"/>
                  </a:lnTo>
                  <a:lnTo>
                    <a:pt x="362" y="250"/>
                  </a:lnTo>
                  <a:lnTo>
                    <a:pt x="360" y="231"/>
                  </a:lnTo>
                  <a:lnTo>
                    <a:pt x="352" y="215"/>
                  </a:lnTo>
                  <a:lnTo>
                    <a:pt x="344" y="199"/>
                  </a:lnTo>
                  <a:lnTo>
                    <a:pt x="344" y="212"/>
                  </a:lnTo>
                  <a:lnTo>
                    <a:pt x="341" y="226"/>
                  </a:lnTo>
                  <a:lnTo>
                    <a:pt x="341" y="231"/>
                  </a:lnTo>
                  <a:lnTo>
                    <a:pt x="338" y="236"/>
                  </a:lnTo>
                  <a:lnTo>
                    <a:pt x="336" y="239"/>
                  </a:lnTo>
                  <a:lnTo>
                    <a:pt x="333" y="244"/>
                  </a:lnTo>
                  <a:lnTo>
                    <a:pt x="330" y="247"/>
                  </a:lnTo>
                  <a:lnTo>
                    <a:pt x="328" y="250"/>
                  </a:lnTo>
                  <a:lnTo>
                    <a:pt x="325" y="252"/>
                  </a:lnTo>
                  <a:lnTo>
                    <a:pt x="325" y="228"/>
                  </a:lnTo>
                  <a:lnTo>
                    <a:pt x="325" y="218"/>
                  </a:lnTo>
                  <a:lnTo>
                    <a:pt x="322" y="207"/>
                  </a:lnTo>
                  <a:lnTo>
                    <a:pt x="319" y="199"/>
                  </a:lnTo>
                  <a:lnTo>
                    <a:pt x="314" y="185"/>
                  </a:lnTo>
                  <a:lnTo>
                    <a:pt x="309" y="169"/>
                  </a:lnTo>
                  <a:lnTo>
                    <a:pt x="301" y="159"/>
                  </a:lnTo>
                  <a:lnTo>
                    <a:pt x="293" y="145"/>
                  </a:lnTo>
                  <a:lnTo>
                    <a:pt x="287" y="137"/>
                  </a:lnTo>
                  <a:lnTo>
                    <a:pt x="285" y="132"/>
                  </a:lnTo>
                  <a:lnTo>
                    <a:pt x="279" y="129"/>
                  </a:lnTo>
                  <a:lnTo>
                    <a:pt x="277" y="126"/>
                  </a:lnTo>
                  <a:lnTo>
                    <a:pt x="277" y="137"/>
                  </a:lnTo>
                  <a:lnTo>
                    <a:pt x="277" y="148"/>
                  </a:lnTo>
                  <a:lnTo>
                    <a:pt x="271" y="167"/>
                  </a:lnTo>
                  <a:lnTo>
                    <a:pt x="263" y="185"/>
                  </a:lnTo>
                  <a:lnTo>
                    <a:pt x="263" y="180"/>
                  </a:lnTo>
                  <a:lnTo>
                    <a:pt x="260" y="175"/>
                  </a:lnTo>
                  <a:lnTo>
                    <a:pt x="260" y="167"/>
                  </a:lnTo>
                  <a:lnTo>
                    <a:pt x="258" y="153"/>
                  </a:lnTo>
                  <a:lnTo>
                    <a:pt x="255" y="121"/>
                  </a:lnTo>
                  <a:lnTo>
                    <a:pt x="252" y="116"/>
                  </a:lnTo>
                  <a:lnTo>
                    <a:pt x="244" y="97"/>
                  </a:lnTo>
                  <a:lnTo>
                    <a:pt x="207" y="33"/>
                  </a:lnTo>
                  <a:lnTo>
                    <a:pt x="188" y="8"/>
                  </a:lnTo>
                  <a:lnTo>
                    <a:pt x="183" y="3"/>
                  </a:lnTo>
                  <a:lnTo>
                    <a:pt x="183" y="0"/>
                  </a:lnTo>
                  <a:lnTo>
                    <a:pt x="183" y="25"/>
                  </a:lnTo>
                  <a:lnTo>
                    <a:pt x="183" y="43"/>
                  </a:lnTo>
                  <a:lnTo>
                    <a:pt x="191" y="75"/>
                  </a:lnTo>
                  <a:lnTo>
                    <a:pt x="191" y="92"/>
                  </a:lnTo>
                  <a:lnTo>
                    <a:pt x="191" y="100"/>
                  </a:lnTo>
                  <a:lnTo>
                    <a:pt x="188" y="129"/>
                  </a:lnTo>
                  <a:lnTo>
                    <a:pt x="185" y="142"/>
                  </a:lnTo>
                  <a:lnTo>
                    <a:pt x="175" y="164"/>
                  </a:lnTo>
                  <a:lnTo>
                    <a:pt x="153" y="129"/>
                  </a:lnTo>
                  <a:lnTo>
                    <a:pt x="145" y="118"/>
                  </a:lnTo>
                  <a:lnTo>
                    <a:pt x="140" y="116"/>
                  </a:lnTo>
                  <a:lnTo>
                    <a:pt x="134" y="110"/>
                  </a:lnTo>
                  <a:lnTo>
                    <a:pt x="129" y="105"/>
                  </a:lnTo>
                  <a:lnTo>
                    <a:pt x="121" y="100"/>
                  </a:lnTo>
                  <a:lnTo>
                    <a:pt x="113" y="97"/>
                  </a:lnTo>
                  <a:lnTo>
                    <a:pt x="118" y="121"/>
                  </a:lnTo>
                  <a:lnTo>
                    <a:pt x="121" y="145"/>
                  </a:lnTo>
                  <a:lnTo>
                    <a:pt x="121" y="172"/>
                  </a:lnTo>
                  <a:lnTo>
                    <a:pt x="118" y="199"/>
                  </a:lnTo>
                  <a:lnTo>
                    <a:pt x="110" y="226"/>
                  </a:lnTo>
                  <a:lnTo>
                    <a:pt x="102" y="252"/>
                  </a:lnTo>
                  <a:lnTo>
                    <a:pt x="89" y="231"/>
                  </a:lnTo>
                  <a:lnTo>
                    <a:pt x="81" y="220"/>
                  </a:lnTo>
                  <a:lnTo>
                    <a:pt x="62" y="207"/>
                  </a:lnTo>
                  <a:lnTo>
                    <a:pt x="46" y="196"/>
                  </a:lnTo>
                  <a:lnTo>
                    <a:pt x="54" y="247"/>
                  </a:lnTo>
                  <a:lnTo>
                    <a:pt x="57" y="271"/>
                  </a:lnTo>
                  <a:lnTo>
                    <a:pt x="57" y="295"/>
                  </a:lnTo>
                  <a:lnTo>
                    <a:pt x="54" y="314"/>
                  </a:lnTo>
                  <a:lnTo>
                    <a:pt x="49" y="327"/>
                  </a:lnTo>
                  <a:lnTo>
                    <a:pt x="30" y="317"/>
                  </a:lnTo>
                  <a:lnTo>
                    <a:pt x="0" y="309"/>
                  </a:lnTo>
                  <a:lnTo>
                    <a:pt x="8" y="357"/>
                  </a:lnTo>
                  <a:lnTo>
                    <a:pt x="11" y="381"/>
                  </a:lnTo>
                  <a:lnTo>
                    <a:pt x="14" y="416"/>
                  </a:lnTo>
                  <a:lnTo>
                    <a:pt x="19" y="429"/>
                  </a:lnTo>
                  <a:lnTo>
                    <a:pt x="24" y="451"/>
                  </a:lnTo>
                  <a:lnTo>
                    <a:pt x="32" y="464"/>
                  </a:lnTo>
                  <a:lnTo>
                    <a:pt x="40" y="478"/>
                  </a:lnTo>
                  <a:lnTo>
                    <a:pt x="49" y="486"/>
                  </a:lnTo>
                  <a:lnTo>
                    <a:pt x="57" y="494"/>
                  </a:lnTo>
                  <a:lnTo>
                    <a:pt x="65" y="502"/>
                  </a:lnTo>
                  <a:lnTo>
                    <a:pt x="75" y="507"/>
                  </a:lnTo>
                  <a:lnTo>
                    <a:pt x="86" y="512"/>
                  </a:lnTo>
                  <a:lnTo>
                    <a:pt x="97" y="518"/>
                  </a:lnTo>
                  <a:lnTo>
                    <a:pt x="116" y="521"/>
                  </a:lnTo>
                  <a:lnTo>
                    <a:pt x="132" y="526"/>
                  </a:lnTo>
                  <a:lnTo>
                    <a:pt x="153" y="526"/>
                  </a:lnTo>
                  <a:lnTo>
                    <a:pt x="150" y="523"/>
                  </a:lnTo>
                  <a:lnTo>
                    <a:pt x="145" y="515"/>
                  </a:lnTo>
                  <a:lnTo>
                    <a:pt x="126" y="496"/>
                  </a:lnTo>
                  <a:lnTo>
                    <a:pt x="113" y="478"/>
                  </a:lnTo>
                  <a:lnTo>
                    <a:pt x="102" y="459"/>
                  </a:lnTo>
                  <a:lnTo>
                    <a:pt x="91" y="437"/>
                  </a:lnTo>
                  <a:lnTo>
                    <a:pt x="89" y="421"/>
                  </a:lnTo>
                  <a:lnTo>
                    <a:pt x="86" y="405"/>
                  </a:lnTo>
                  <a:lnTo>
                    <a:pt x="105" y="413"/>
                  </a:lnTo>
                  <a:lnTo>
                    <a:pt x="105" y="408"/>
                  </a:lnTo>
                  <a:lnTo>
                    <a:pt x="102" y="403"/>
                  </a:lnTo>
                  <a:lnTo>
                    <a:pt x="102" y="400"/>
                  </a:lnTo>
                  <a:lnTo>
                    <a:pt x="102" y="395"/>
                  </a:lnTo>
                  <a:lnTo>
                    <a:pt x="105" y="386"/>
                  </a:lnTo>
                  <a:lnTo>
                    <a:pt x="105" y="373"/>
                  </a:lnTo>
                  <a:lnTo>
                    <a:pt x="108" y="368"/>
                  </a:lnTo>
                  <a:lnTo>
                    <a:pt x="105" y="360"/>
                  </a:lnTo>
                  <a:lnTo>
                    <a:pt x="116" y="386"/>
                  </a:lnTo>
                  <a:lnTo>
                    <a:pt x="124" y="411"/>
                  </a:lnTo>
                  <a:lnTo>
                    <a:pt x="129" y="421"/>
                  </a:lnTo>
                  <a:lnTo>
                    <a:pt x="134" y="432"/>
                  </a:lnTo>
                  <a:lnTo>
                    <a:pt x="140" y="440"/>
                  </a:lnTo>
                  <a:lnTo>
                    <a:pt x="145" y="445"/>
                  </a:lnTo>
                  <a:lnTo>
                    <a:pt x="153" y="453"/>
                  </a:lnTo>
                  <a:lnTo>
                    <a:pt x="161" y="459"/>
                  </a:lnTo>
                  <a:lnTo>
                    <a:pt x="153" y="432"/>
                  </a:lnTo>
                  <a:lnTo>
                    <a:pt x="153" y="421"/>
                  </a:lnTo>
                  <a:lnTo>
                    <a:pt x="153" y="408"/>
                  </a:lnTo>
                  <a:lnTo>
                    <a:pt x="153" y="397"/>
                  </a:lnTo>
                  <a:lnTo>
                    <a:pt x="156" y="384"/>
                  </a:lnTo>
                  <a:lnTo>
                    <a:pt x="159" y="373"/>
                  </a:lnTo>
                  <a:lnTo>
                    <a:pt x="164" y="352"/>
                  </a:lnTo>
                  <a:lnTo>
                    <a:pt x="167" y="362"/>
                  </a:lnTo>
                  <a:lnTo>
                    <a:pt x="167" y="384"/>
                  </a:lnTo>
                  <a:lnTo>
                    <a:pt x="167" y="392"/>
                  </a:lnTo>
                  <a:lnTo>
                    <a:pt x="169" y="400"/>
                  </a:lnTo>
                  <a:lnTo>
                    <a:pt x="169" y="405"/>
                  </a:lnTo>
                  <a:lnTo>
                    <a:pt x="177" y="416"/>
                  </a:lnTo>
                  <a:lnTo>
                    <a:pt x="191" y="403"/>
                  </a:lnTo>
                  <a:lnTo>
                    <a:pt x="199" y="386"/>
                  </a:lnTo>
                  <a:lnTo>
                    <a:pt x="207" y="368"/>
                  </a:lnTo>
                  <a:lnTo>
                    <a:pt x="209" y="357"/>
                  </a:lnTo>
                  <a:lnTo>
                    <a:pt x="212" y="346"/>
                  </a:lnTo>
                  <a:lnTo>
                    <a:pt x="212" y="330"/>
                  </a:lnTo>
                  <a:lnTo>
                    <a:pt x="215" y="295"/>
                  </a:lnTo>
                  <a:lnTo>
                    <a:pt x="231" y="317"/>
                  </a:lnTo>
                  <a:lnTo>
                    <a:pt x="234" y="325"/>
                  </a:lnTo>
                  <a:lnTo>
                    <a:pt x="236" y="333"/>
                  </a:lnTo>
                  <a:lnTo>
                    <a:pt x="242" y="344"/>
                  </a:lnTo>
                  <a:lnTo>
                    <a:pt x="244" y="368"/>
                  </a:lnTo>
                  <a:lnTo>
                    <a:pt x="250" y="392"/>
                  </a:lnTo>
                  <a:lnTo>
                    <a:pt x="250" y="389"/>
                  </a:lnTo>
                  <a:lnTo>
                    <a:pt x="252" y="386"/>
                  </a:lnTo>
                  <a:lnTo>
                    <a:pt x="255" y="384"/>
                  </a:lnTo>
                  <a:lnTo>
                    <a:pt x="258" y="381"/>
                  </a:lnTo>
                  <a:lnTo>
                    <a:pt x="260" y="378"/>
                  </a:lnTo>
                  <a:lnTo>
                    <a:pt x="263" y="370"/>
                  </a:lnTo>
                  <a:lnTo>
                    <a:pt x="269" y="357"/>
                  </a:lnTo>
                  <a:lnTo>
                    <a:pt x="271" y="346"/>
                  </a:lnTo>
                  <a:lnTo>
                    <a:pt x="271" y="341"/>
                  </a:lnTo>
                  <a:lnTo>
                    <a:pt x="274" y="349"/>
                  </a:lnTo>
                  <a:lnTo>
                    <a:pt x="277" y="357"/>
                  </a:lnTo>
                  <a:lnTo>
                    <a:pt x="279" y="365"/>
                  </a:lnTo>
                  <a:lnTo>
                    <a:pt x="279" y="384"/>
                  </a:lnTo>
                  <a:lnTo>
                    <a:pt x="277" y="421"/>
                  </a:lnTo>
                  <a:lnTo>
                    <a:pt x="293" y="416"/>
                  </a:lnTo>
                  <a:lnTo>
                    <a:pt x="266" y="462"/>
                  </a:lnTo>
                  <a:lnTo>
                    <a:pt x="255" y="475"/>
                  </a:lnTo>
                  <a:lnTo>
                    <a:pt x="250" y="480"/>
                  </a:lnTo>
                  <a:lnTo>
                    <a:pt x="220" y="504"/>
                  </a:lnTo>
                  <a:lnTo>
                    <a:pt x="212" y="510"/>
                  </a:lnTo>
                  <a:lnTo>
                    <a:pt x="199" y="518"/>
                  </a:lnTo>
                  <a:lnTo>
                    <a:pt x="193" y="521"/>
                  </a:lnTo>
                  <a:lnTo>
                    <a:pt x="191" y="523"/>
                  </a:lnTo>
                  <a:lnTo>
                    <a:pt x="191" y="526"/>
                  </a:lnTo>
                  <a:lnTo>
                    <a:pt x="191" y="526"/>
                  </a:lnTo>
                  <a:lnTo>
                    <a:pt x="226" y="531"/>
                  </a:lnTo>
                  <a:lnTo>
                    <a:pt x="242" y="531"/>
                  </a:lnTo>
                  <a:lnTo>
                    <a:pt x="255" y="531"/>
                  </a:lnTo>
                  <a:lnTo>
                    <a:pt x="269" y="526"/>
                  </a:lnTo>
                  <a:lnTo>
                    <a:pt x="287" y="521"/>
                  </a:lnTo>
                  <a:lnTo>
                    <a:pt x="303" y="512"/>
                  </a:lnTo>
                  <a:lnTo>
                    <a:pt x="319" y="502"/>
                  </a:lnTo>
                  <a:lnTo>
                    <a:pt x="333" y="491"/>
                  </a:lnTo>
                  <a:lnTo>
                    <a:pt x="346" y="478"/>
                  </a:lnTo>
                  <a:lnTo>
                    <a:pt x="357" y="462"/>
                  </a:lnTo>
                  <a:lnTo>
                    <a:pt x="368" y="448"/>
                  </a:lnTo>
                  <a:lnTo>
                    <a:pt x="376" y="432"/>
                  </a:lnTo>
                  <a:lnTo>
                    <a:pt x="381" y="413"/>
                  </a:lnTo>
                  <a:lnTo>
                    <a:pt x="387" y="395"/>
                  </a:lnTo>
                  <a:lnTo>
                    <a:pt x="389" y="378"/>
                  </a:lnTo>
                  <a:lnTo>
                    <a:pt x="392" y="357"/>
                  </a:lnTo>
                  <a:lnTo>
                    <a:pt x="392" y="357"/>
                  </a:lnTo>
                  <a:close/>
                  <a:moveTo>
                    <a:pt x="191" y="263"/>
                  </a:moveTo>
                  <a:lnTo>
                    <a:pt x="188" y="236"/>
                  </a:lnTo>
                  <a:lnTo>
                    <a:pt x="188" y="228"/>
                  </a:lnTo>
                  <a:lnTo>
                    <a:pt x="188" y="220"/>
                  </a:lnTo>
                  <a:lnTo>
                    <a:pt x="191" y="215"/>
                  </a:lnTo>
                  <a:lnTo>
                    <a:pt x="193" y="201"/>
                  </a:lnTo>
                  <a:lnTo>
                    <a:pt x="196" y="196"/>
                  </a:lnTo>
                  <a:lnTo>
                    <a:pt x="196" y="196"/>
                  </a:lnTo>
                  <a:lnTo>
                    <a:pt x="199" y="199"/>
                  </a:lnTo>
                  <a:lnTo>
                    <a:pt x="199" y="199"/>
                  </a:lnTo>
                  <a:lnTo>
                    <a:pt x="201" y="207"/>
                  </a:lnTo>
                  <a:lnTo>
                    <a:pt x="201" y="218"/>
                  </a:lnTo>
                  <a:lnTo>
                    <a:pt x="201" y="231"/>
                  </a:lnTo>
                  <a:lnTo>
                    <a:pt x="201" y="242"/>
                  </a:lnTo>
                  <a:lnTo>
                    <a:pt x="199" y="250"/>
                  </a:lnTo>
                  <a:lnTo>
                    <a:pt x="199" y="252"/>
                  </a:lnTo>
                  <a:lnTo>
                    <a:pt x="196" y="258"/>
                  </a:lnTo>
                  <a:lnTo>
                    <a:pt x="193" y="260"/>
                  </a:lnTo>
                  <a:lnTo>
                    <a:pt x="193" y="260"/>
                  </a:lnTo>
                  <a:lnTo>
                    <a:pt x="191" y="26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4" name="组合 53"/>
          <p:cNvGrpSpPr/>
          <p:nvPr/>
        </p:nvGrpSpPr>
        <p:grpSpPr>
          <a:xfrm>
            <a:off x="2306120" y="3857586"/>
            <a:ext cx="709763" cy="772667"/>
            <a:chOff x="7545390" y="1668463"/>
            <a:chExt cx="2149476" cy="2339976"/>
          </a:xfrm>
        </p:grpSpPr>
        <p:sp>
          <p:nvSpPr>
            <p:cNvPr id="55"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0" name="组合 59"/>
          <p:cNvGrpSpPr/>
          <p:nvPr/>
        </p:nvGrpSpPr>
        <p:grpSpPr>
          <a:xfrm>
            <a:off x="3053870" y="3859262"/>
            <a:ext cx="734185" cy="812939"/>
            <a:chOff x="2123376" y="3964969"/>
            <a:chExt cx="545252" cy="603740"/>
          </a:xfrm>
        </p:grpSpPr>
        <p:pic>
          <p:nvPicPr>
            <p:cNvPr id="61" name="图片 60"/>
            <p:cNvPicPr/>
            <p:nvPr/>
          </p:nvPicPr>
          <p:blipFill rotWithShape="1">
            <a:blip r:embed="rId2" cstate="print"/>
            <a:srcRect b="38182"/>
            <a:stretch>
              <a:fillRect/>
            </a:stretch>
          </p:blipFill>
          <p:spPr bwMode="auto">
            <a:xfrm>
              <a:off x="2123376" y="3964969"/>
              <a:ext cx="543463" cy="481833"/>
            </a:xfrm>
            <a:prstGeom prst="rect">
              <a:avLst/>
            </a:prstGeom>
            <a:noFill/>
            <a:ln w="9525">
              <a:noFill/>
              <a:miter lim="800000"/>
              <a:headEnd/>
              <a:tailEnd/>
            </a:ln>
          </p:spPr>
        </p:pic>
        <p:sp>
          <p:nvSpPr>
            <p:cNvPr id="62" name="文本框 61"/>
            <p:cNvSpPr txBox="1"/>
            <p:nvPr/>
          </p:nvSpPr>
          <p:spPr>
            <a:xfrm>
              <a:off x="2163803" y="4408707"/>
              <a:ext cx="504825" cy="160002"/>
            </a:xfrm>
            <a:prstGeom prst="rect">
              <a:avLst/>
            </a:prstGeom>
            <a:noFill/>
          </p:spPr>
          <p:txBody>
            <a:bodyPr wrap="square" rtlCol="0">
              <a:spAutoFit/>
            </a:bodyPr>
            <a:lstStyle/>
            <a:p>
              <a:r>
                <a:rPr lang="zh-CN" altLang="en-US" sz="800" dirty="0">
                  <a:latin typeface="黑体" panose="02010609060101010101" pitchFamily="49" charset="-122"/>
                  <a:ea typeface="黑体" panose="02010609060101010101" pitchFamily="49" charset="-122"/>
                </a:rPr>
                <a:t>噪声有害</a:t>
              </a:r>
              <a:endParaRPr lang="zh-CN" altLang="en-US" sz="800" dirty="0">
                <a:latin typeface="黑体" panose="02010609060101010101" pitchFamily="49" charset="-122"/>
                <a:ea typeface="黑体" panose="02010609060101010101" pitchFamily="49" charset="-122"/>
              </a:endParaRPr>
            </a:p>
          </p:txBody>
        </p:sp>
      </p:grpSp>
      <p:grpSp>
        <p:nvGrpSpPr>
          <p:cNvPr id="63" name="组合 62"/>
          <p:cNvGrpSpPr/>
          <p:nvPr/>
        </p:nvGrpSpPr>
        <p:grpSpPr>
          <a:xfrm>
            <a:off x="5377809" y="5748314"/>
            <a:ext cx="502291" cy="688095"/>
            <a:chOff x="5048562" y="5751300"/>
            <a:chExt cx="502291" cy="688095"/>
          </a:xfrm>
        </p:grpSpPr>
        <p:pic>
          <p:nvPicPr>
            <p:cNvPr id="64" name="图片 63"/>
            <p:cNvPicPr>
              <a:picLocks noChangeAspect="1"/>
            </p:cNvPicPr>
            <p:nvPr/>
          </p:nvPicPr>
          <p:blipFill rotWithShape="1">
            <a:blip r:embed="rId3" cstate="print">
              <a:extLst>
                <a:ext uri="{28A0092B-C50C-407E-A947-70E740481C1C}">
                  <a14:useLocalDpi xmlns:a14="http://schemas.microsoft.com/office/drawing/2010/main" val="0"/>
                </a:ext>
              </a:extLst>
            </a:blip>
            <a:srcRect l="11551" t="10118" r="6896" b="5700"/>
            <a:stretch>
              <a:fillRect/>
            </a:stretch>
          </p:blipFill>
          <p:spPr>
            <a:xfrm>
              <a:off x="5048562" y="5773278"/>
              <a:ext cx="502291" cy="666117"/>
            </a:xfrm>
            <a:prstGeom prst="rect">
              <a:avLst/>
            </a:prstGeom>
          </p:spPr>
        </p:pic>
        <p:sp>
          <p:nvSpPr>
            <p:cNvPr id="65" name="Rectangle 74"/>
            <p:cNvSpPr>
              <a:spLocks noChangeArrowheads="1"/>
            </p:cNvSpPr>
            <p:nvPr/>
          </p:nvSpPr>
          <p:spPr bwMode="auto">
            <a:xfrm>
              <a:off x="5048562"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66" name="组合 65"/>
          <p:cNvGrpSpPr/>
          <p:nvPr/>
        </p:nvGrpSpPr>
        <p:grpSpPr>
          <a:xfrm>
            <a:off x="6216044" y="5741899"/>
            <a:ext cx="486444" cy="692201"/>
            <a:chOff x="6231394" y="5751300"/>
            <a:chExt cx="486444" cy="692201"/>
          </a:xfrm>
        </p:grpSpPr>
        <p:pic>
          <p:nvPicPr>
            <p:cNvPr id="67" name="图片 66"/>
            <p:cNvPicPr>
              <a:picLocks noChangeAspect="1"/>
            </p:cNvPicPr>
            <p:nvPr/>
          </p:nvPicPr>
          <p:blipFill rotWithShape="1">
            <a:blip r:embed="rId4" cstate="print">
              <a:extLst>
                <a:ext uri="{28A0092B-C50C-407E-A947-70E740481C1C}">
                  <a14:useLocalDpi xmlns:a14="http://schemas.microsoft.com/office/drawing/2010/main" val="0"/>
                </a:ext>
              </a:extLst>
            </a:blip>
            <a:srcRect l="5478" t="241" r="2087"/>
            <a:stretch>
              <a:fillRect/>
            </a:stretch>
          </p:blipFill>
          <p:spPr>
            <a:xfrm>
              <a:off x="6241081" y="5777383"/>
              <a:ext cx="476757" cy="666118"/>
            </a:xfrm>
            <a:prstGeom prst="rect">
              <a:avLst/>
            </a:prstGeom>
          </p:spPr>
        </p:pic>
        <p:sp>
          <p:nvSpPr>
            <p:cNvPr id="68" name="Rectangle 74"/>
            <p:cNvSpPr>
              <a:spLocks noChangeArrowheads="1"/>
            </p:cNvSpPr>
            <p:nvPr/>
          </p:nvSpPr>
          <p:spPr bwMode="auto">
            <a:xfrm>
              <a:off x="6231394"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69" name="组合 68"/>
          <p:cNvGrpSpPr/>
          <p:nvPr/>
        </p:nvGrpSpPr>
        <p:grpSpPr>
          <a:xfrm>
            <a:off x="7038432" y="5741899"/>
            <a:ext cx="486444" cy="688095"/>
            <a:chOff x="5666496" y="6074423"/>
            <a:chExt cx="486444" cy="688095"/>
          </a:xfrm>
        </p:grpSpPr>
        <p:pic>
          <p:nvPicPr>
            <p:cNvPr id="70" name="图片 69"/>
            <p:cNvPicPr>
              <a:picLocks noChangeAspect="1"/>
            </p:cNvPicPr>
            <p:nvPr/>
          </p:nvPicPr>
          <p:blipFill rotWithShape="1">
            <a:blip r:embed="rId5" cstate="print">
              <a:extLst>
                <a:ext uri="{28A0092B-C50C-407E-A947-70E740481C1C}">
                  <a14:useLocalDpi xmlns:a14="http://schemas.microsoft.com/office/drawing/2010/main" val="0"/>
                </a:ext>
              </a:extLst>
            </a:blip>
            <a:srcRect l="12370" t="4611" r="11205" b="7240"/>
            <a:stretch>
              <a:fillRect/>
            </a:stretch>
          </p:blipFill>
          <p:spPr>
            <a:xfrm>
              <a:off x="5669703" y="6094098"/>
              <a:ext cx="483237" cy="666117"/>
            </a:xfrm>
            <a:prstGeom prst="rect">
              <a:avLst/>
            </a:prstGeom>
          </p:spPr>
        </p:pic>
        <p:sp>
          <p:nvSpPr>
            <p:cNvPr id="71" name="Rectangle 74"/>
            <p:cNvSpPr>
              <a:spLocks noChangeArrowheads="1"/>
            </p:cNvSpPr>
            <p:nvPr/>
          </p:nvSpPr>
          <p:spPr bwMode="auto">
            <a:xfrm>
              <a:off x="5666496" y="6074423"/>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72" name="组合 71"/>
          <p:cNvGrpSpPr/>
          <p:nvPr/>
        </p:nvGrpSpPr>
        <p:grpSpPr>
          <a:xfrm>
            <a:off x="7860820" y="5740998"/>
            <a:ext cx="486444" cy="689896"/>
            <a:chOff x="6832165" y="5753605"/>
            <a:chExt cx="486444" cy="689896"/>
          </a:xfrm>
        </p:grpSpPr>
        <p:pic>
          <p:nvPicPr>
            <p:cNvPr id="73" name="图片 7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9409" y="5782161"/>
              <a:ext cx="479200" cy="661340"/>
            </a:xfrm>
            <a:prstGeom prst="rect">
              <a:avLst/>
            </a:prstGeom>
          </p:spPr>
        </p:pic>
        <p:sp>
          <p:nvSpPr>
            <p:cNvPr id="74" name="Rectangle 74"/>
            <p:cNvSpPr>
              <a:spLocks noChangeArrowheads="1"/>
            </p:cNvSpPr>
            <p:nvPr/>
          </p:nvSpPr>
          <p:spPr bwMode="auto">
            <a:xfrm>
              <a:off x="6832165" y="5753605"/>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75" name="组合 74"/>
          <p:cNvGrpSpPr/>
          <p:nvPr/>
        </p:nvGrpSpPr>
        <p:grpSpPr>
          <a:xfrm>
            <a:off x="9505596" y="5739596"/>
            <a:ext cx="486444" cy="688095"/>
            <a:chOff x="8135043" y="5752584"/>
            <a:chExt cx="486444" cy="688095"/>
          </a:xfrm>
        </p:grpSpPr>
        <p:pic>
          <p:nvPicPr>
            <p:cNvPr id="76" name="图片 75"/>
            <p:cNvPicPr>
              <a:picLocks noChangeAspect="1"/>
            </p:cNvPicPr>
            <p:nvPr/>
          </p:nvPicPr>
          <p:blipFill rotWithShape="1">
            <a:blip r:embed="rId7" cstate="print">
              <a:extLst>
                <a:ext uri="{28A0092B-C50C-407E-A947-70E740481C1C}">
                  <a14:useLocalDpi xmlns:a14="http://schemas.microsoft.com/office/drawing/2010/main" val="0"/>
                </a:ext>
              </a:extLst>
            </a:blip>
            <a:srcRect l="5130" r="3140"/>
            <a:stretch>
              <a:fillRect/>
            </a:stretch>
          </p:blipFill>
          <p:spPr>
            <a:xfrm>
              <a:off x="8135043" y="5777621"/>
              <a:ext cx="486443" cy="656352"/>
            </a:xfrm>
            <a:prstGeom prst="rect">
              <a:avLst/>
            </a:prstGeom>
          </p:spPr>
        </p:pic>
        <p:sp>
          <p:nvSpPr>
            <p:cNvPr id="77" name="Rectangle 74"/>
            <p:cNvSpPr>
              <a:spLocks noChangeArrowheads="1"/>
            </p:cNvSpPr>
            <p:nvPr/>
          </p:nvSpPr>
          <p:spPr bwMode="auto">
            <a:xfrm>
              <a:off x="8135043" y="5752584"/>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78" name="组合 77"/>
          <p:cNvGrpSpPr/>
          <p:nvPr/>
        </p:nvGrpSpPr>
        <p:grpSpPr>
          <a:xfrm>
            <a:off x="10327986" y="5743782"/>
            <a:ext cx="486444" cy="697157"/>
            <a:chOff x="7460120" y="5755406"/>
            <a:chExt cx="486444" cy="697157"/>
          </a:xfrm>
        </p:grpSpPr>
        <p:pic>
          <p:nvPicPr>
            <p:cNvPr id="79" name="图片 7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80"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grpSp>
        <p:nvGrpSpPr>
          <p:cNvPr id="81" name="组合 80"/>
          <p:cNvGrpSpPr/>
          <p:nvPr/>
        </p:nvGrpSpPr>
        <p:grpSpPr>
          <a:xfrm>
            <a:off x="8683208" y="5746005"/>
            <a:ext cx="486444" cy="688095"/>
            <a:chOff x="8609332" y="5635169"/>
            <a:chExt cx="486444" cy="688095"/>
          </a:xfrm>
        </p:grpSpPr>
        <p:pic>
          <p:nvPicPr>
            <p:cNvPr id="82" name="图片 81"/>
            <p:cNvPicPr>
              <a:picLocks noChangeAspect="1"/>
            </p:cNvPicPr>
            <p:nvPr/>
          </p:nvPicPr>
          <p:blipFill rotWithShape="1">
            <a:blip r:embed="rId9" cstate="print">
              <a:extLst>
                <a:ext uri="{28A0092B-C50C-407E-A947-70E740481C1C}">
                  <a14:useLocalDpi xmlns:a14="http://schemas.microsoft.com/office/drawing/2010/main" val="0"/>
                </a:ext>
              </a:extLst>
            </a:blip>
            <a:srcRect l="6214" r="6005" b="4482"/>
            <a:stretch>
              <a:fillRect/>
            </a:stretch>
          </p:blipFill>
          <p:spPr>
            <a:xfrm>
              <a:off x="8609332" y="5635169"/>
              <a:ext cx="483237" cy="688095"/>
            </a:xfrm>
            <a:prstGeom prst="rect">
              <a:avLst/>
            </a:prstGeom>
          </p:spPr>
        </p:pic>
        <p:sp>
          <p:nvSpPr>
            <p:cNvPr id="83" name="Rectangle 74"/>
            <p:cNvSpPr>
              <a:spLocks noChangeArrowheads="1"/>
            </p:cNvSpPr>
            <p:nvPr/>
          </p:nvSpPr>
          <p:spPr bwMode="auto">
            <a:xfrm>
              <a:off x="8609332" y="5635169"/>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dirty="0"/>
            </a:p>
          </p:txBody>
        </p:sp>
      </p:gr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3.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4.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xml><?xml version="1.0" encoding="utf-8"?>
<p:tagLst xmlns:p="http://schemas.openxmlformats.org/presentationml/2006/main">
  <p:tag name="KSO_WM_SPECIAL_SOURCE" val="bdnull"/>
</p:tagLst>
</file>

<file path=ppt/tags/tag17.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9.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1.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2.xml><?xml version="1.0" encoding="utf-8"?>
<p:tagLst xmlns:p="http://schemas.openxmlformats.org/presentationml/2006/main">
  <p:tag name="commondata" val="eyJoZGlkIjoiNDY1MmY4MTY3YzFkZTg4NGM1MWI4N2I1NTA1MWI4MWE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25276</Words>
  <Application>WPS 演示</Application>
  <PresentationFormat>宽屏</PresentationFormat>
  <Paragraphs>2980</Paragraphs>
  <Slides>63</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63</vt:i4>
      </vt:variant>
    </vt:vector>
  </HeadingPairs>
  <TitlesOfParts>
    <vt:vector size="75" baseType="lpstr">
      <vt:lpstr>Arial</vt:lpstr>
      <vt:lpstr>宋体</vt:lpstr>
      <vt:lpstr>Wingdings</vt:lpstr>
      <vt:lpstr>微软雅黑</vt:lpstr>
      <vt:lpstr>黑体</vt:lpstr>
      <vt:lpstr>等线</vt:lpstr>
      <vt:lpstr>Arial Unicode MS</vt:lpstr>
      <vt:lpstr>等线 Light</vt:lpstr>
      <vt:lpstr>Calibri</vt:lpstr>
      <vt:lpstr>楷体</vt:lpstr>
      <vt:lpstr>汉仪旗黑-85S</vt:lpstr>
      <vt:lpstr>Office 主题​​</vt:lpstr>
      <vt:lpstr>安全管理必备 工具--TPM概论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危险源风险告知卡</dc:title>
  <dc:creator>玺猫PPT</dc:creator>
  <cp:lastModifiedBy>little fairy</cp:lastModifiedBy>
  <cp:revision>90</cp:revision>
  <dcterms:created xsi:type="dcterms:W3CDTF">2019-12-16T07:55:00Z</dcterms:created>
  <dcterms:modified xsi:type="dcterms:W3CDTF">2024-01-15T06:47:01Z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2052-12.1.0.16120</vt:lpwstr>
  </property>
  <property fmtid="{D5CDD505-2E9C-101B-9397-08002B2CF9AE}" pid="3" name="ICV">
    <vt:lpwstr>6213A54387CE4A8091F6129C8329CF85_13</vt:lpwstr>
  </property>
</Properties>
</file>