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sldIdLst>
    <p:sldId id="374" r:id="rId4"/>
    <p:sldId id="375" r:id="rId5"/>
    <p:sldId id="314" r:id="rId6"/>
    <p:sldId id="315" r:id="rId7"/>
    <p:sldId id="319" r:id="rId8"/>
    <p:sldId id="257" r:id="rId9"/>
    <p:sldId id="258" r:id="rId10"/>
    <p:sldId id="259" r:id="rId11"/>
    <p:sldId id="260" r:id="rId12"/>
    <p:sldId id="318" r:id="rId13"/>
    <p:sldId id="270" r:id="rId14"/>
    <p:sldId id="261" r:id="rId15"/>
    <p:sldId id="262" r:id="rId16"/>
    <p:sldId id="263" r:id="rId17"/>
    <p:sldId id="264" r:id="rId18"/>
    <p:sldId id="265" r:id="rId19"/>
    <p:sldId id="266" r:id="rId20"/>
    <p:sldId id="267" r:id="rId21"/>
    <p:sldId id="268" r:id="rId22"/>
    <p:sldId id="269" r:id="rId23"/>
    <p:sldId id="272" r:id="rId24"/>
    <p:sldId id="273" r:id="rId25"/>
    <p:sldId id="274" r:id="rId26"/>
    <p:sldId id="275" r:id="rId27"/>
    <p:sldId id="284" r:id="rId28"/>
    <p:sldId id="276" r:id="rId29"/>
    <p:sldId id="277" r:id="rId30"/>
    <p:sldId id="278" r:id="rId31"/>
    <p:sldId id="283" r:id="rId32"/>
    <p:sldId id="282" r:id="rId33"/>
    <p:sldId id="288" r:id="rId34"/>
    <p:sldId id="281" r:id="rId35"/>
    <p:sldId id="286" r:id="rId36"/>
    <p:sldId id="294" r:id="rId37"/>
    <p:sldId id="287" r:id="rId38"/>
    <p:sldId id="280" r:id="rId39"/>
    <p:sldId id="290" r:id="rId40"/>
    <p:sldId id="293" r:id="rId41"/>
    <p:sldId id="292" r:id="rId42"/>
    <p:sldId id="299" r:id="rId43"/>
    <p:sldId id="291" r:id="rId44"/>
    <p:sldId id="289" r:id="rId45"/>
    <p:sldId id="298" r:id="rId46"/>
    <p:sldId id="297" r:id="rId47"/>
    <p:sldId id="295" r:id="rId48"/>
    <p:sldId id="296" r:id="rId49"/>
    <p:sldId id="285" r:id="rId50"/>
    <p:sldId id="305" r:id="rId51"/>
    <p:sldId id="279" r:id="rId52"/>
    <p:sldId id="304" r:id="rId53"/>
    <p:sldId id="303" r:id="rId54"/>
    <p:sldId id="310" r:id="rId55"/>
    <p:sldId id="302" r:id="rId56"/>
    <p:sldId id="309" r:id="rId57"/>
    <p:sldId id="308" r:id="rId58"/>
    <p:sldId id="306" r:id="rId59"/>
    <p:sldId id="307" r:id="rId60"/>
    <p:sldId id="312" r:id="rId61"/>
    <p:sldId id="376" r:id="rId62"/>
  </p:sldIdLst>
  <p:sldSz cx="12192000" cy="6858000"/>
  <p:notesSz cx="6858000" cy="9144000"/>
  <p:custDataLst>
    <p:tags r:id="rId67"/>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2" clrIdx="0"/>
  <p:cmAuthor id="2" name="作者" initials="作" lastIdx="0" clrIdx="1"/>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howGuides="1">
      <p:cViewPr varScale="1">
        <p:scale>
          <a:sx n="76" d="100"/>
          <a:sy n="76" d="100"/>
        </p:scale>
        <p:origin x="-984" y="-90"/>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7" Type="http://schemas.openxmlformats.org/officeDocument/2006/relationships/tags" Target="tags/tag169.xml"/><Relationship Id="rId66" Type="http://schemas.openxmlformats.org/officeDocument/2006/relationships/commentAuthors" Target="commentAuthors.xml"/><Relationship Id="rId65" Type="http://schemas.openxmlformats.org/officeDocument/2006/relationships/tableStyles" Target="tableStyles.xml"/><Relationship Id="rId64" Type="http://schemas.openxmlformats.org/officeDocument/2006/relationships/viewProps" Target="viewProps.xml"/><Relationship Id="rId63" Type="http://schemas.openxmlformats.org/officeDocument/2006/relationships/presProps" Target="presProps.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7" Type="http://schemas.openxmlformats.org/officeDocument/2006/relationships/tags" Target="../tags/tag14.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27.xml"/><Relationship Id="rId8" Type="http://schemas.openxmlformats.org/officeDocument/2006/relationships/tags" Target="../tags/tag26.xml"/><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1" Type="http://schemas.openxmlformats.org/officeDocument/2006/relationships/tags" Target="../tags/tag28.xml"/><Relationship Id="rId10"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42.xml"/><Relationship Id="rId8" Type="http://schemas.openxmlformats.org/officeDocument/2006/relationships/tags" Target="../tags/tag41.xml"/><Relationship Id="rId7" Type="http://schemas.openxmlformats.org/officeDocument/2006/relationships/tags" Target="../tags/tag40.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7" Type="http://schemas.openxmlformats.org/officeDocument/2006/relationships/tags" Target="../tags/tag56.xml"/><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6" Type="http://schemas.openxmlformats.org/officeDocument/2006/relationships/tags" Target="../tags/tag61.xml"/><Relationship Id="rId5" Type="http://schemas.openxmlformats.org/officeDocument/2006/relationships/tags" Target="../tags/tag60.xml"/><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5" Type="http://schemas.openxmlformats.org/officeDocument/2006/relationships/tags" Target="../tags/tag65.xml"/><Relationship Id="rId4" Type="http://schemas.openxmlformats.org/officeDocument/2006/relationships/tags" Target="../tags/tag64.xml"/><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72.xml"/><Relationship Id="rId7" Type="http://schemas.openxmlformats.org/officeDocument/2006/relationships/tags" Target="../tags/tag71.xml"/><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6" Type="http://schemas.openxmlformats.org/officeDocument/2006/relationships/tags" Target="../tags/tag77.xml"/><Relationship Id="rId5" Type="http://schemas.openxmlformats.org/officeDocument/2006/relationships/tags" Target="../tags/tag76.xml"/><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85.xml"/><Relationship Id="rId8" Type="http://schemas.openxmlformats.org/officeDocument/2006/relationships/tags" Target="../tags/tag84.xml"/><Relationship Id="rId7" Type="http://schemas.openxmlformats.org/officeDocument/2006/relationships/tags" Target="../tags/tag83.xml"/><Relationship Id="rId6" Type="http://schemas.openxmlformats.org/officeDocument/2006/relationships/tags" Target="../tags/tag82.xml"/><Relationship Id="rId5" Type="http://schemas.openxmlformats.org/officeDocument/2006/relationships/tags" Target="../tags/tag81.xml"/><Relationship Id="rId4" Type="http://schemas.openxmlformats.org/officeDocument/2006/relationships/tags" Target="../tags/tag80.xml"/><Relationship Id="rId3" Type="http://schemas.openxmlformats.org/officeDocument/2006/relationships/tags" Target="../tags/tag79.xml"/><Relationship Id="rId2" Type="http://schemas.openxmlformats.org/officeDocument/2006/relationships/tags" Target="../tags/tag78.xml"/><Relationship Id="rId13" Type="http://schemas.openxmlformats.org/officeDocument/2006/relationships/tags" Target="../tags/tag89.xml"/><Relationship Id="rId12" Type="http://schemas.openxmlformats.org/officeDocument/2006/relationships/tags" Target="../tags/tag88.xml"/><Relationship Id="rId11" Type="http://schemas.openxmlformats.org/officeDocument/2006/relationships/tags" Target="../tags/tag87.xml"/><Relationship Id="rId10" Type="http://schemas.openxmlformats.org/officeDocument/2006/relationships/tags" Target="../tags/tag86.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97.xml"/><Relationship Id="rId8" Type="http://schemas.openxmlformats.org/officeDocument/2006/relationships/tags" Target="../tags/tag96.xml"/><Relationship Id="rId7" Type="http://schemas.openxmlformats.org/officeDocument/2006/relationships/tags" Target="../tags/tag95.xml"/><Relationship Id="rId6" Type="http://schemas.openxmlformats.org/officeDocument/2006/relationships/tags" Target="../tags/tag94.xml"/><Relationship Id="rId5" Type="http://schemas.openxmlformats.org/officeDocument/2006/relationships/tags" Target="../tags/tag93.xml"/><Relationship Id="rId4" Type="http://schemas.openxmlformats.org/officeDocument/2006/relationships/tags" Target="../tags/tag92.xml"/><Relationship Id="rId3" Type="http://schemas.openxmlformats.org/officeDocument/2006/relationships/tags" Target="../tags/tag91.xml"/><Relationship Id="rId2" Type="http://schemas.openxmlformats.org/officeDocument/2006/relationships/tags" Target="../tags/tag90.xml"/><Relationship Id="rId11" Type="http://schemas.openxmlformats.org/officeDocument/2006/relationships/tags" Target="../tags/tag99.xml"/><Relationship Id="rId10" Type="http://schemas.openxmlformats.org/officeDocument/2006/relationships/tags" Target="../tags/tag98.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07.xml"/><Relationship Id="rId8" Type="http://schemas.openxmlformats.org/officeDocument/2006/relationships/tags" Target="../tags/tag106.xml"/><Relationship Id="rId7" Type="http://schemas.openxmlformats.org/officeDocument/2006/relationships/tags" Target="../tags/tag105.xml"/><Relationship Id="rId6" Type="http://schemas.openxmlformats.org/officeDocument/2006/relationships/tags" Target="../tags/tag104.xml"/><Relationship Id="rId5" Type="http://schemas.openxmlformats.org/officeDocument/2006/relationships/tags" Target="../tags/tag103.xml"/><Relationship Id="rId4" Type="http://schemas.openxmlformats.org/officeDocument/2006/relationships/tags" Target="../tags/tag102.xml"/><Relationship Id="rId3" Type="http://schemas.openxmlformats.org/officeDocument/2006/relationships/tags" Target="../tags/tag101.xml"/><Relationship Id="rId2" Type="http://schemas.openxmlformats.org/officeDocument/2006/relationships/tags" Target="../tags/tag100.xml"/><Relationship Id="rId13" Type="http://schemas.openxmlformats.org/officeDocument/2006/relationships/image" Target="../media/image1.png"/><Relationship Id="rId12" Type="http://schemas.openxmlformats.org/officeDocument/2006/relationships/tags" Target="../tags/tag110.xml"/><Relationship Id="rId11" Type="http://schemas.openxmlformats.org/officeDocument/2006/relationships/tags" Target="../tags/tag109.xml"/><Relationship Id="rId10" Type="http://schemas.openxmlformats.org/officeDocument/2006/relationships/tags" Target="../tags/tag108.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18.xml"/><Relationship Id="rId8" Type="http://schemas.openxmlformats.org/officeDocument/2006/relationships/tags" Target="../tags/tag117.xml"/><Relationship Id="rId7" Type="http://schemas.openxmlformats.org/officeDocument/2006/relationships/tags" Target="../tags/tag116.xml"/><Relationship Id="rId6" Type="http://schemas.openxmlformats.org/officeDocument/2006/relationships/tags" Target="../tags/tag115.xml"/><Relationship Id="rId5" Type="http://schemas.openxmlformats.org/officeDocument/2006/relationships/tags" Target="../tags/tag114.xml"/><Relationship Id="rId4" Type="http://schemas.openxmlformats.org/officeDocument/2006/relationships/tags" Target="../tags/tag113.xml"/><Relationship Id="rId3" Type="http://schemas.openxmlformats.org/officeDocument/2006/relationships/tags" Target="../tags/tag112.xml"/><Relationship Id="rId2" Type="http://schemas.openxmlformats.org/officeDocument/2006/relationships/tags" Target="../tags/tag111.xml"/><Relationship Id="rId11" Type="http://schemas.openxmlformats.org/officeDocument/2006/relationships/tags" Target="../tags/tag120.xml"/><Relationship Id="rId10" Type="http://schemas.openxmlformats.org/officeDocument/2006/relationships/tags" Target="../tags/tag119.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128.xml"/><Relationship Id="rId8" Type="http://schemas.openxmlformats.org/officeDocument/2006/relationships/tags" Target="../tags/tag127.xml"/><Relationship Id="rId7" Type="http://schemas.openxmlformats.org/officeDocument/2006/relationships/tags" Target="../tags/tag126.xml"/><Relationship Id="rId6" Type="http://schemas.openxmlformats.org/officeDocument/2006/relationships/tags" Target="../tags/tag125.xml"/><Relationship Id="rId5" Type="http://schemas.openxmlformats.org/officeDocument/2006/relationships/tags" Target="../tags/tag124.xml"/><Relationship Id="rId4" Type="http://schemas.openxmlformats.org/officeDocument/2006/relationships/tags" Target="../tags/tag123.xml"/><Relationship Id="rId3" Type="http://schemas.openxmlformats.org/officeDocument/2006/relationships/tags" Target="../tags/tag122.xml"/><Relationship Id="rId2" Type="http://schemas.openxmlformats.org/officeDocument/2006/relationships/tags" Target="../tags/tag121.xml"/><Relationship Id="rId15" Type="http://schemas.openxmlformats.org/officeDocument/2006/relationships/image" Target="../media/image1.png"/><Relationship Id="rId14" Type="http://schemas.openxmlformats.org/officeDocument/2006/relationships/tags" Target="../tags/tag133.xml"/><Relationship Id="rId13" Type="http://schemas.openxmlformats.org/officeDocument/2006/relationships/tags" Target="../tags/tag132.xml"/><Relationship Id="rId12" Type="http://schemas.openxmlformats.org/officeDocument/2006/relationships/tags" Target="../tags/tag131.xml"/><Relationship Id="rId11" Type="http://schemas.openxmlformats.org/officeDocument/2006/relationships/tags" Target="../tags/tag130.xml"/><Relationship Id="rId10" Type="http://schemas.openxmlformats.org/officeDocument/2006/relationships/tags" Target="../tags/tag129.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9" Type="http://schemas.openxmlformats.org/officeDocument/2006/relationships/tags" Target="../tags/tag141.xml"/><Relationship Id="rId8" Type="http://schemas.openxmlformats.org/officeDocument/2006/relationships/tags" Target="../tags/tag140.xml"/><Relationship Id="rId7" Type="http://schemas.openxmlformats.org/officeDocument/2006/relationships/tags" Target="../tags/tag139.xml"/><Relationship Id="rId6" Type="http://schemas.openxmlformats.org/officeDocument/2006/relationships/tags" Target="../tags/tag138.xml"/><Relationship Id="rId5" Type="http://schemas.openxmlformats.org/officeDocument/2006/relationships/tags" Target="../tags/tag137.xml"/><Relationship Id="rId4" Type="http://schemas.openxmlformats.org/officeDocument/2006/relationships/tags" Target="../tags/tag136.xml"/><Relationship Id="rId3" Type="http://schemas.openxmlformats.org/officeDocument/2006/relationships/tags" Target="../tags/tag135.xml"/><Relationship Id="rId2" Type="http://schemas.openxmlformats.org/officeDocument/2006/relationships/tags" Target="../tags/tag134.xml"/><Relationship Id="rId13" Type="http://schemas.openxmlformats.org/officeDocument/2006/relationships/tags" Target="../tags/tag145.xml"/><Relationship Id="rId12" Type="http://schemas.openxmlformats.org/officeDocument/2006/relationships/tags" Target="../tags/tag144.xml"/><Relationship Id="rId11" Type="http://schemas.openxmlformats.org/officeDocument/2006/relationships/tags" Target="../tags/tag143.xml"/><Relationship Id="rId10" Type="http://schemas.openxmlformats.org/officeDocument/2006/relationships/tags" Target="../tags/tag142.xm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9" name="矩形 8"/>
          <p:cNvSpPr/>
          <p:nvPr/>
        </p:nvSpPr>
        <p:spPr>
          <a:xfrm>
            <a:off x="914400" y="3197225"/>
            <a:ext cx="10363200" cy="17463"/>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标题 1"/>
          <p:cNvSpPr>
            <a:spLocks noGrp="1"/>
          </p:cNvSpPr>
          <p:nvPr>
            <p:ph type="ctrTitle"/>
          </p:nvPr>
        </p:nvSpPr>
        <p:spPr>
          <a:xfrm>
            <a:off x="914400" y="1676401"/>
            <a:ext cx="10363200" cy="1538286"/>
          </a:xfrm>
        </p:spPr>
        <p:txBody>
          <a:bodyPr anchor="b"/>
          <a:lstStyle/>
          <a:p>
            <a:r>
              <a:rPr lang="zh-CN" altLang="en-US" smtClean="0"/>
              <a:t>单击此处编辑母版标题样式</a:t>
            </a:r>
            <a:endParaRPr lang="en-US"/>
          </a:p>
        </p:txBody>
      </p:sp>
      <p:sp>
        <p:nvSpPr>
          <p:cNvPr id="3" name="副标题 2"/>
          <p:cNvSpPr>
            <a:spLocks noGrp="1"/>
          </p:cNvSpPr>
          <p:nvPr>
            <p:ph type="subTitle" idx="1"/>
          </p:nvPr>
        </p:nvSpPr>
        <p:spPr>
          <a:xfrm>
            <a:off x="1828800" y="3214686"/>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a:p>
        </p:txBody>
      </p:sp>
      <p:sp>
        <p:nvSpPr>
          <p:cNvPr id="10" name="日期占位符 3"/>
          <p:cNvSpPr>
            <a:spLocks noGrp="1"/>
          </p:cNvSpPr>
          <p:nvPr>
            <p:ph type="dt" sz="half" idx="2"/>
          </p:nvPr>
        </p:nvSpPr>
        <p:spPr>
          <a:xfrm>
            <a:off x="101600" y="6400800"/>
            <a:ext cx="4267200" cy="284163"/>
          </a:xfrm>
          <a:prstGeom prst="rect">
            <a:avLst/>
          </a:prstGeom>
        </p:spPr>
        <p:txBody>
          <a:bodyPr vert="horz" rtlCol="0" anchor="b"/>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F7EC546D-E054-42AF-822E-0CB278180290}" type="datetimeFigureOut">
              <a:rPr kumimoji="0" lang="zh-CN" altLang="en-US" sz="1100" b="0" i="0" u="none" strike="noStrike" kern="1200" cap="none" spc="0" normalizeH="0" baseline="0" noProof="0">
                <a:ln>
                  <a:noFill/>
                </a:ln>
                <a:solidFill>
                  <a:schemeClr val="tx2">
                    <a:lumMod val="75000"/>
                    <a:lumOff val="25000"/>
                  </a:schemeClr>
                </a:solidFill>
                <a:effectLst/>
                <a:uLnTx/>
                <a:uFillTx/>
                <a:latin typeface="+mn-lt"/>
                <a:ea typeface="+mn-ea"/>
                <a:cs typeface="+mn-cs"/>
              </a:rPr>
            </a:fld>
            <a:endParaRPr kumimoji="0" lang="zh-CN" altLang="en-US" sz="1100" b="0" i="0" u="none" strike="noStrike" kern="1200" cap="none" spc="0" normalizeH="0" baseline="0" noProof="0">
              <a:ln>
                <a:noFill/>
              </a:ln>
              <a:solidFill>
                <a:schemeClr val="tx2">
                  <a:lumMod val="75000"/>
                  <a:lumOff val="25000"/>
                </a:schemeClr>
              </a:solidFill>
              <a:effectLst/>
              <a:uLnTx/>
              <a:uFillTx/>
              <a:latin typeface="+mn-lt"/>
              <a:ea typeface="+mn-ea"/>
              <a:cs typeface="+mn-cs"/>
            </a:endParaRPr>
          </a:p>
        </p:txBody>
      </p:sp>
      <p:sp>
        <p:nvSpPr>
          <p:cNvPr id="11" name="页脚占位符 4"/>
          <p:cNvSpPr>
            <a:spLocks noGrp="1"/>
          </p:cNvSpPr>
          <p:nvPr>
            <p:ph type="ftr" sz="quarter" idx="3"/>
          </p:nvPr>
        </p:nvSpPr>
        <p:spPr>
          <a:xfrm>
            <a:off x="7112000" y="6400800"/>
            <a:ext cx="4978400" cy="284163"/>
          </a:xfrm>
          <a:prstGeom prst="rect">
            <a:avLst/>
          </a:prstGeom>
        </p:spPr>
        <p:txBody>
          <a:bodyPr vert="horz" rtlCol="0" anchor="ct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100" b="0" i="0" u="none" strike="noStrike" kern="1200" cap="none" spc="0" normalizeH="0" baseline="0" noProof="0">
              <a:ln>
                <a:noFill/>
              </a:ln>
              <a:solidFill>
                <a:schemeClr val="tx2">
                  <a:lumMod val="75000"/>
                  <a:lumOff val="25000"/>
                </a:schemeClr>
              </a:solidFill>
              <a:effectLst/>
              <a:uLnTx/>
              <a:uFillTx/>
              <a:latin typeface="+mn-lt"/>
              <a:ea typeface="+mn-ea"/>
              <a:cs typeface="+mn-cs"/>
            </a:endParaRPr>
          </a:p>
        </p:txBody>
      </p:sp>
      <p:sp>
        <p:nvSpPr>
          <p:cNvPr id="12" name="灯片编号占位符 5"/>
          <p:cNvSpPr>
            <a:spLocks noGrp="1"/>
          </p:cNvSpPr>
          <p:nvPr>
            <p:ph type="sldNum" sz="quarter" idx="4"/>
          </p:nvPr>
        </p:nvSpPr>
        <p:spPr>
          <a:xfrm>
            <a:off x="5486400" y="6400800"/>
            <a:ext cx="1219200" cy="284163"/>
          </a:xfrm>
          <a:prstGeom prst="rect">
            <a:avLst/>
          </a:prstGeom>
        </p:spPr>
        <p:txBody>
          <a:bodyPr vert="horz" lIns="45720" rIns="45720" rtlCol="0" anchor="ctr"/>
          <a:p>
            <a:pPr algn="ctr"/>
            <a:fld id="{9A0DB2DC-4C9A-4742-B13C-FB6460FD3503}" type="slidenum">
              <a:rPr lang="zh-CN" altLang="en-US" dirty="0">
                <a:latin typeface="Franklin Gothic Book" panose="020B0503020102020204" pitchFamily="34" charset="0"/>
                <a:ea typeface="黑体" panose="02010609060101010101" pitchFamily="49" charset="-122"/>
              </a:rPr>
            </a:fld>
            <a:endParaRPr lang="zh-CN" altLang="en-US" dirty="0">
              <a:latin typeface="Franklin Gothic Book" panose="020B0503020102020204" pitchFamily="34" charset="0"/>
              <a:ea typeface="黑体" panose="02010609060101010101" pitchFamily="49" charset="-122"/>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9" name="矩形 8"/>
          <p:cNvSpPr/>
          <p:nvPr/>
        </p:nvSpPr>
        <p:spPr>
          <a:xfrm>
            <a:off x="609600" y="1411288"/>
            <a:ext cx="10972800" cy="17463"/>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10" name="日期占位符 3"/>
          <p:cNvSpPr>
            <a:spLocks noGrp="1"/>
          </p:cNvSpPr>
          <p:nvPr>
            <p:ph type="dt" sz="half" idx="2"/>
          </p:nvPr>
        </p:nvSpPr>
        <p:spPr>
          <a:xfrm>
            <a:off x="101600" y="6400800"/>
            <a:ext cx="4267200" cy="284163"/>
          </a:xfrm>
          <a:prstGeom prst="rect">
            <a:avLst/>
          </a:prstGeom>
        </p:spPr>
        <p:txBody>
          <a:bodyPr vert="horz" rtlCol="0" anchor="b"/>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11AA0D66-1780-4105-8C04-018680C329D3}" type="datetimeFigureOut">
              <a:rPr kumimoji="0" lang="zh-CN" altLang="en-US" sz="1100" b="0" i="0" u="none" strike="noStrike" kern="1200" cap="none" spc="0" normalizeH="0" baseline="0" noProof="0">
                <a:ln>
                  <a:noFill/>
                </a:ln>
                <a:solidFill>
                  <a:schemeClr val="tx2">
                    <a:lumMod val="75000"/>
                    <a:lumOff val="25000"/>
                  </a:schemeClr>
                </a:solidFill>
                <a:effectLst/>
                <a:uLnTx/>
                <a:uFillTx/>
                <a:latin typeface="+mn-lt"/>
                <a:ea typeface="+mn-ea"/>
                <a:cs typeface="+mn-cs"/>
              </a:rPr>
            </a:fld>
            <a:endParaRPr kumimoji="0" lang="zh-CN" altLang="en-US" sz="1100" b="0" i="0" u="none" strike="noStrike" kern="1200" cap="none" spc="0" normalizeH="0" baseline="0" noProof="0">
              <a:ln>
                <a:noFill/>
              </a:ln>
              <a:solidFill>
                <a:schemeClr val="tx2">
                  <a:lumMod val="75000"/>
                  <a:lumOff val="25000"/>
                </a:schemeClr>
              </a:solidFill>
              <a:effectLst/>
              <a:uLnTx/>
              <a:uFillTx/>
              <a:latin typeface="+mn-lt"/>
              <a:ea typeface="+mn-ea"/>
              <a:cs typeface="+mn-cs"/>
            </a:endParaRPr>
          </a:p>
        </p:txBody>
      </p:sp>
      <p:sp>
        <p:nvSpPr>
          <p:cNvPr id="11" name="页脚占位符 4"/>
          <p:cNvSpPr>
            <a:spLocks noGrp="1"/>
          </p:cNvSpPr>
          <p:nvPr>
            <p:ph type="ftr" sz="quarter" idx="3"/>
          </p:nvPr>
        </p:nvSpPr>
        <p:spPr>
          <a:xfrm>
            <a:off x="7112000" y="6400800"/>
            <a:ext cx="4978400" cy="284163"/>
          </a:xfrm>
          <a:prstGeom prst="rect">
            <a:avLst/>
          </a:prstGeom>
        </p:spPr>
        <p:txBody>
          <a:bodyPr vert="horz" rtlCol="0" anchor="ct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100" b="0" i="0" u="none" strike="noStrike" kern="1200" cap="none" spc="0" normalizeH="0" baseline="0" noProof="0">
              <a:ln>
                <a:noFill/>
              </a:ln>
              <a:solidFill>
                <a:schemeClr val="tx2">
                  <a:lumMod val="75000"/>
                  <a:lumOff val="25000"/>
                </a:schemeClr>
              </a:solidFill>
              <a:effectLst/>
              <a:uLnTx/>
              <a:uFillTx/>
              <a:latin typeface="+mn-lt"/>
              <a:ea typeface="+mn-ea"/>
              <a:cs typeface="+mn-cs"/>
            </a:endParaRPr>
          </a:p>
        </p:txBody>
      </p:sp>
      <p:sp>
        <p:nvSpPr>
          <p:cNvPr id="12" name="灯片编号占位符 5"/>
          <p:cNvSpPr>
            <a:spLocks noGrp="1"/>
          </p:cNvSpPr>
          <p:nvPr>
            <p:ph type="sldNum" sz="quarter" idx="4"/>
          </p:nvPr>
        </p:nvSpPr>
        <p:spPr>
          <a:xfrm>
            <a:off x="5486400" y="6400800"/>
            <a:ext cx="1219200" cy="284163"/>
          </a:xfrm>
          <a:prstGeom prst="rect">
            <a:avLst/>
          </a:prstGeom>
        </p:spPr>
        <p:txBody>
          <a:bodyPr vert="horz" lIns="45720" rIns="45720" rtlCol="0" anchor="ctr"/>
          <a:p>
            <a:pPr algn="ctr"/>
            <a:fld id="{9A0DB2DC-4C9A-4742-B13C-FB6460FD3503}" type="slidenum">
              <a:rPr lang="zh-CN" altLang="en-US" dirty="0">
                <a:latin typeface="Franklin Gothic Book" panose="020B0503020102020204" pitchFamily="34" charset="0"/>
                <a:ea typeface="黑体" panose="02010609060101010101" pitchFamily="49" charset="-122"/>
              </a:rPr>
            </a:fld>
            <a:endParaRPr lang="zh-CN" altLang="en-US" dirty="0">
              <a:latin typeface="Franklin Gothic Book" panose="020B0503020102020204" pitchFamily="34" charset="0"/>
              <a:ea typeface="黑体" panose="02010609060101010101" pitchFamily="49" charset="-122"/>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620275" y="274638"/>
            <a:ext cx="1962125" cy="6011882"/>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609600" y="274638"/>
            <a:ext cx="8915424" cy="6011882"/>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635D052B-39DA-48A0-9EBB-41B628B3AE65}" type="datetimeFigureOut">
              <a:rPr kumimoji="0" lang="zh-CN" altLang="en-US" sz="1100" b="0" i="0" u="none" strike="noStrike" kern="1200" cap="none" spc="0" normalizeH="0" baseline="0" noProof="0">
                <a:ln>
                  <a:noFill/>
                </a:ln>
                <a:solidFill>
                  <a:schemeClr val="tx2">
                    <a:lumMod val="75000"/>
                    <a:lumOff val="25000"/>
                  </a:schemeClr>
                </a:solidFill>
                <a:effectLst/>
                <a:uLnTx/>
                <a:uFillTx/>
                <a:latin typeface="+mn-lt"/>
                <a:ea typeface="+mn-ea"/>
                <a:cs typeface="+mn-cs"/>
              </a:rPr>
            </a:fld>
            <a:endParaRPr kumimoji="0" lang="zh-CN" altLang="en-US" sz="1100" b="0" i="0" u="none" strike="noStrike" kern="1200" cap="none" spc="0" normalizeH="0" baseline="0" noProof="0">
              <a:ln>
                <a:noFill/>
              </a:ln>
              <a:solidFill>
                <a:schemeClr val="tx2">
                  <a:lumMod val="75000"/>
                  <a:lumOff val="2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100" b="0" i="0" u="none" strike="noStrike" kern="1200" cap="none" spc="0" normalizeH="0" baseline="0" noProof="0">
              <a:ln>
                <a:noFill/>
              </a:ln>
              <a:solidFill>
                <a:schemeClr val="tx2">
                  <a:lumMod val="75000"/>
                  <a:lumOff val="2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博富特">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704849" y="378959"/>
            <a:ext cx="6143625" cy="614362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zh-CN" altLang="en-US" sz="1800">
              <a:solidFill>
                <a:schemeClr val="lt1"/>
              </a:solidFill>
            </a:endParaRPr>
          </a:p>
        </p:txBody>
      </p:sp>
      <p:sp>
        <p:nvSpPr>
          <p:cNvPr id="2" name="标题 1"/>
          <p:cNvSpPr>
            <a:spLocks noGrp="1"/>
          </p:cNvSpPr>
          <p:nvPr>
            <p:ph type="ctrTitle" hasCustomPrompt="1"/>
            <p:custDataLst>
              <p:tags r:id="rId3"/>
            </p:custDataLst>
          </p:nvPr>
        </p:nvSpPr>
        <p:spPr>
          <a:xfrm>
            <a:off x="1147493" y="2089484"/>
            <a:ext cx="5363363" cy="1047831"/>
          </a:xfrm>
        </p:spPr>
        <p:txBody>
          <a:bodyPr lIns="90000" tIns="46800" rIns="90000" bIns="0" anchor="b" anchorCtr="0">
            <a:normAutofit/>
          </a:bodyPr>
          <a:lstStyle>
            <a:lvl1pPr algn="ctr">
              <a:defRPr sz="4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1146293" y="3209187"/>
            <a:ext cx="5363363" cy="522681"/>
          </a:xfrm>
        </p:spPr>
        <p:txBody>
          <a:bodyPr lIns="90000" tIns="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0965" indent="0" algn="ctr">
              <a:buNone/>
              <a:defRPr sz="1600"/>
            </a:lvl4pPr>
            <a:lvl5pPr marL="1828165" indent="0" algn="ctr">
              <a:buNone/>
              <a:defRPr sz="1600"/>
            </a:lvl5pPr>
            <a:lvl6pPr marL="2285365"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1147080" y="3809063"/>
            <a:ext cx="5362575" cy="821191"/>
          </a:xfrm>
        </p:spPr>
        <p:txBody>
          <a:bodyPr lIns="90000" tIns="46800" rIns="90000" bIns="46800">
            <a:normAutofit/>
          </a:bodyPr>
          <a:lstStyle>
            <a:lvl1pPr marL="0" indent="0" algn="ctr">
              <a:buNone/>
              <a:defRPr sz="140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3" y="952508"/>
            <a:ext cx="10852237"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6" name="任意多边形: 形状 15"/>
          <p:cNvSpPr/>
          <p:nvPr userDrawn="1">
            <p:custDataLst>
              <p:tags r:id="rId2"/>
            </p:custDataLst>
          </p:nvPr>
        </p:nvSpPr>
        <p:spPr>
          <a:xfrm>
            <a:off x="5695951" y="1450649"/>
            <a:ext cx="6496051" cy="5407351"/>
          </a:xfrm>
          <a:custGeom>
            <a:avLst/>
            <a:gdLst>
              <a:gd name="connsiteX0" fmla="*/ 4709239 w 6496050"/>
              <a:gd name="connsiteY0" fmla="*/ 0 h 5407351"/>
              <a:gd name="connsiteX1" fmla="*/ 6328434 w 6496050"/>
              <a:gd name="connsiteY1" fmla="*/ 285756 h 5407351"/>
              <a:gd name="connsiteX2" fmla="*/ 6496050 w 6496050"/>
              <a:gd name="connsiteY2" fmla="*/ 351845 h 5407351"/>
              <a:gd name="connsiteX3" fmla="*/ 6496050 w 6496050"/>
              <a:gd name="connsiteY3" fmla="*/ 818208 h 5407351"/>
              <a:gd name="connsiteX4" fmla="*/ 6375920 w 6496050"/>
              <a:gd name="connsiteY4" fmla="*/ 763899 h 5407351"/>
              <a:gd name="connsiteX5" fmla="*/ 4709239 w 6496050"/>
              <a:gd name="connsiteY5" fmla="*/ 427411 h 5407351"/>
              <a:gd name="connsiteX6" fmla="*/ 427411 w 6496050"/>
              <a:gd name="connsiteY6" fmla="*/ 4709240 h 5407351"/>
              <a:gd name="connsiteX7" fmla="*/ 449517 w 6496050"/>
              <a:gd name="connsiteY7" fmla="*/ 5147033 h 5407351"/>
              <a:gd name="connsiteX8" fmla="*/ 489246 w 6496050"/>
              <a:gd name="connsiteY8" fmla="*/ 5407351 h 5407351"/>
              <a:gd name="connsiteX9" fmla="*/ 57374 w 6496050"/>
              <a:gd name="connsiteY9" fmla="*/ 5407351 h 5407351"/>
              <a:gd name="connsiteX10" fmla="*/ 24313 w 6496050"/>
              <a:gd name="connsiteY10" fmla="*/ 5190733 h 5407351"/>
              <a:gd name="connsiteX11" fmla="*/ 0 w 6496050"/>
              <a:gd name="connsiteY11" fmla="*/ 4709240 h 5407351"/>
              <a:gd name="connsiteX12" fmla="*/ 4709239 w 6496050"/>
              <a:gd name="connsiteY12" fmla="*/ 0 h 540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96050" h="5407351">
                <a:moveTo>
                  <a:pt x="4709239" y="0"/>
                </a:moveTo>
                <a:cubicBezTo>
                  <a:pt x="5278173" y="0"/>
                  <a:pt x="5823543" y="100890"/>
                  <a:pt x="6328434" y="285756"/>
                </a:cubicBezTo>
                <a:lnTo>
                  <a:pt x="6496050" y="351845"/>
                </a:lnTo>
                <a:lnTo>
                  <a:pt x="6496050" y="818208"/>
                </a:lnTo>
                <a:lnTo>
                  <a:pt x="6375920" y="763899"/>
                </a:lnTo>
                <a:cubicBezTo>
                  <a:pt x="5863649" y="547226"/>
                  <a:pt x="5300436" y="427411"/>
                  <a:pt x="4709239" y="427411"/>
                </a:cubicBezTo>
                <a:cubicBezTo>
                  <a:pt x="2344451" y="427411"/>
                  <a:pt x="427411" y="2344451"/>
                  <a:pt x="427411" y="4709240"/>
                </a:cubicBezTo>
                <a:cubicBezTo>
                  <a:pt x="427411" y="4857040"/>
                  <a:pt x="434900" y="5003090"/>
                  <a:pt x="449517" y="5147033"/>
                </a:cubicBezTo>
                <a:lnTo>
                  <a:pt x="489246" y="5407351"/>
                </a:lnTo>
                <a:lnTo>
                  <a:pt x="57374" y="5407351"/>
                </a:lnTo>
                <a:lnTo>
                  <a:pt x="24313" y="5190733"/>
                </a:lnTo>
                <a:cubicBezTo>
                  <a:pt x="8236" y="5032422"/>
                  <a:pt x="0" y="4871793"/>
                  <a:pt x="0" y="4709240"/>
                </a:cubicBezTo>
                <a:cubicBezTo>
                  <a:pt x="0" y="2108399"/>
                  <a:pt x="2108398" y="0"/>
                  <a:pt x="470923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7" name="弧形 16"/>
          <p:cNvSpPr/>
          <p:nvPr userDrawn="1">
            <p:custDataLst>
              <p:tags r:id="rId3"/>
            </p:custDataLst>
          </p:nvPr>
        </p:nvSpPr>
        <p:spPr>
          <a:xfrm>
            <a:off x="3185160" y="-1074420"/>
            <a:ext cx="9006840" cy="9006840"/>
          </a:xfrm>
          <a:prstGeom prst="arc">
            <a:avLst>
              <a:gd name="adj1" fmla="val 7848479"/>
              <a:gd name="adj2" fmla="val 13838895"/>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18" name="圆: 空心 17"/>
          <p:cNvSpPr/>
          <p:nvPr userDrawn="1">
            <p:custDataLst>
              <p:tags r:id="rId4"/>
            </p:custDataLst>
          </p:nvPr>
        </p:nvSpPr>
        <p:spPr>
          <a:xfrm>
            <a:off x="2398411" y="1651651"/>
            <a:ext cx="1573499" cy="1573499"/>
          </a:xfrm>
          <a:prstGeom prst="donut">
            <a:avLst>
              <a:gd name="adj" fmla="val 1351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2" name="标题 1"/>
          <p:cNvSpPr>
            <a:spLocks noGrp="1"/>
          </p:cNvSpPr>
          <p:nvPr>
            <p:ph type="title" hasCustomPrompt="1"/>
            <p:custDataLst>
              <p:tags r:id="rId5"/>
            </p:custDataLst>
          </p:nvPr>
        </p:nvSpPr>
        <p:spPr>
          <a:xfrm>
            <a:off x="252888" y="4583115"/>
            <a:ext cx="5595939" cy="749301"/>
          </a:xfrm>
        </p:spPr>
        <p:txBody>
          <a:bodyPr lIns="90000" tIns="46800" rIns="90000" bIns="46800" anchor="t" anchorCtr="0">
            <a:normAutofit/>
          </a:bodyPr>
          <a:lstStyle>
            <a:lvl1pPr algn="ctr">
              <a:defRPr sz="36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pic>
        <p:nvPicPr>
          <p:cNvPr id="15" name="图片 14"/>
          <p:cNvPicPr>
            <a:picLocks noChangeAspect="1"/>
          </p:cNvPicPr>
          <p:nvPr userDrawn="1">
            <p:custDataLst>
              <p:tags r:id="rId9"/>
            </p:custDataLst>
          </p:nvPr>
        </p:nvPicPr>
        <p:blipFill>
          <a:blip r:embed="rId10">
            <a:extLst>
              <a:ext uri="{28A0092B-C50C-407E-A947-70E740481C1C}">
                <a14:useLocalDpi xmlns:a14="http://schemas.microsoft.com/office/drawing/2010/main" val="0"/>
              </a:ext>
            </a:extLst>
          </a:blip>
          <a:stretch>
            <a:fillRect/>
          </a:stretch>
        </p:blipFill>
        <p:spPr>
          <a:xfrm>
            <a:off x="6658653" y="2437393"/>
            <a:ext cx="5513056" cy="4420607"/>
          </a:xfrm>
          <a:prstGeom prst="rect">
            <a:avLst/>
          </a:prstGeom>
        </p:spPr>
      </p:pic>
      <p:cxnSp>
        <p:nvCxnSpPr>
          <p:cNvPr id="21" name="直接连接符 20"/>
          <p:cNvCxnSpPr/>
          <p:nvPr userDrawn="1">
            <p:custDataLst>
              <p:tags r:id="rId11"/>
            </p:custDataLst>
          </p:nvPr>
        </p:nvCxnSpPr>
        <p:spPr>
          <a:xfrm>
            <a:off x="2721863" y="4511499"/>
            <a:ext cx="65799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1"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3" cy="5388907"/>
          </a:xfrm>
        </p:spPr>
        <p:txBody>
          <a:bodyPr lIns="90000" tIns="46800" rIns="90000" bIns="46800">
            <a:normAutofit/>
          </a:bodyPr>
          <a:lstStyle>
            <a:lvl1pPr>
              <a:defRPr sz="1600" baseline="0">
                <a:solidFill>
                  <a:schemeClr val="tx1">
                    <a:lumMod val="85000"/>
                    <a:lumOff val="15000"/>
                  </a:schemeClr>
                </a:solidFill>
                <a:latin typeface="Arial" panose="020B0604020202020204" pitchFamily="34" charset="0"/>
                <a:ea typeface="微软雅黑" panose="020B0503020204020204" pitchFamily="34" charset="-122"/>
              </a:defRPr>
            </a:lvl1pPr>
            <a:lvl2pPr>
              <a:defRPr sz="1600" baseline="0">
                <a:solidFill>
                  <a:schemeClr val="tx1">
                    <a:lumMod val="85000"/>
                    <a:lumOff val="15000"/>
                  </a:schemeClr>
                </a:solidFill>
                <a:latin typeface="Arial" panose="020B0604020202020204" pitchFamily="34" charset="0"/>
                <a:ea typeface="微软雅黑" panose="020B0503020204020204" pitchFamily="34" charset="-122"/>
              </a:defRPr>
            </a:lvl2pPr>
            <a:lvl3pPr>
              <a:defRPr sz="1600" baseline="0">
                <a:solidFill>
                  <a:schemeClr val="tx1">
                    <a:lumMod val="85000"/>
                    <a:lumOff val="15000"/>
                  </a:schemeClr>
                </a:solidFill>
                <a:latin typeface="Arial" panose="020B0604020202020204" pitchFamily="34" charset="0"/>
                <a:ea typeface="微软雅黑" panose="020B0503020204020204" pitchFamily="34" charset="-122"/>
              </a:defRPr>
            </a:lvl3pPr>
            <a:lvl4pPr>
              <a:defRPr sz="1600" baseline="0">
                <a:solidFill>
                  <a:schemeClr val="tx1">
                    <a:lumMod val="85000"/>
                    <a:lumOff val="15000"/>
                  </a:schemeClr>
                </a:solidFill>
                <a:latin typeface="Arial" panose="020B0604020202020204" pitchFamily="34" charset="0"/>
                <a:ea typeface="微软雅黑" panose="020B0503020204020204" pitchFamily="34" charset="-122"/>
              </a:defRPr>
            </a:lvl4pPr>
            <a:lvl5pPr>
              <a:defRPr sz="1600"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1" y="952508"/>
            <a:ext cx="5283243" cy="381003"/>
          </a:xfrm>
        </p:spPr>
        <p:txBody>
          <a:bodyPr lIns="90000" tIns="46800" rIns="90000" bIns="4680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1" y="952508"/>
            <a:ext cx="5283243" cy="381003"/>
          </a:xfrm>
        </p:spPr>
        <p:txBody>
          <a:bodyPr vert="horz" lIns="90000" tIns="46800" rIns="90000" bIns="468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1" y="1406525"/>
            <a:ext cx="5283243"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9" name="灯片编号占位符 8"/>
          <p:cNvSpPr>
            <a:spLocks noGrp="1"/>
          </p:cNvSpPr>
          <p:nvPr>
            <p:ph type="sldNum" sz="quarter" idx="12"/>
            <p:custDataLst>
              <p:tags r:id="rId9"/>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任意多边形: 形状 5"/>
          <p:cNvSpPr/>
          <p:nvPr userDrawn="1">
            <p:custDataLst>
              <p:tags r:id="rId2"/>
            </p:custDataLst>
          </p:nvPr>
        </p:nvSpPr>
        <p:spPr>
          <a:xfrm>
            <a:off x="0" y="230217"/>
            <a:ext cx="569493" cy="1138985"/>
          </a:xfrm>
          <a:custGeom>
            <a:avLst/>
            <a:gdLst>
              <a:gd name="connsiteX0" fmla="*/ 0 w 1899285"/>
              <a:gd name="connsiteY0" fmla="*/ 0 h 3798570"/>
              <a:gd name="connsiteX1" fmla="*/ 1899285 w 1899285"/>
              <a:gd name="connsiteY1" fmla="*/ 1899285 h 3798570"/>
              <a:gd name="connsiteX2" fmla="*/ 0 w 1899285"/>
              <a:gd name="connsiteY2" fmla="*/ 3798570 h 3798570"/>
              <a:gd name="connsiteX3" fmla="*/ 0 w 1899285"/>
              <a:gd name="connsiteY3" fmla="*/ 3022191 h 3798570"/>
              <a:gd name="connsiteX4" fmla="*/ 1122906 w 1899285"/>
              <a:gd name="connsiteY4" fmla="*/ 1899285 h 3798570"/>
              <a:gd name="connsiteX5" fmla="*/ 0 w 1899285"/>
              <a:gd name="connsiteY5" fmla="*/ 776379 h 3798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9285" h="3798570">
                <a:moveTo>
                  <a:pt x="0" y="0"/>
                </a:moveTo>
                <a:cubicBezTo>
                  <a:pt x="1048946" y="0"/>
                  <a:pt x="1899285" y="850339"/>
                  <a:pt x="1899285" y="1899285"/>
                </a:cubicBezTo>
                <a:cubicBezTo>
                  <a:pt x="1899285" y="2948231"/>
                  <a:pt x="1048946" y="3798570"/>
                  <a:pt x="0" y="3798570"/>
                </a:cubicBezTo>
                <a:lnTo>
                  <a:pt x="0" y="3022191"/>
                </a:lnTo>
                <a:cubicBezTo>
                  <a:pt x="620164" y="3022191"/>
                  <a:pt x="1122906" y="2519449"/>
                  <a:pt x="1122906" y="1899285"/>
                </a:cubicBezTo>
                <a:cubicBezTo>
                  <a:pt x="1122906" y="1279121"/>
                  <a:pt x="620164" y="776379"/>
                  <a:pt x="0" y="776379"/>
                </a:cubicBezTo>
                <a:close/>
              </a:path>
            </a:pathLst>
          </a:custGeom>
          <a:gradFill>
            <a:gsLst>
              <a:gs pos="0">
                <a:schemeClr val="accent1"/>
              </a:gs>
              <a:gs pos="74000">
                <a:schemeClr val="accent1">
                  <a:lumMod val="20000"/>
                  <a:lumOff val="80000"/>
                </a:schemeClr>
              </a:gs>
              <a:gs pos="100000">
                <a:schemeClr val="accent2">
                  <a:lumMod val="20000"/>
                  <a:lumOff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pitchFamily="34" charset="-122"/>
              <a:sym typeface="+mn-lt"/>
            </a:endParaRPr>
          </a:p>
        </p:txBody>
      </p:sp>
      <p:sp>
        <p:nvSpPr>
          <p:cNvPr id="2" name="标题 1"/>
          <p:cNvSpPr>
            <a:spLocks noGrp="1"/>
          </p:cNvSpPr>
          <p:nvPr>
            <p:ph type="title"/>
            <p:custDataLst>
              <p:tags r:id="rId3"/>
            </p:custDataLst>
          </p:nvPr>
        </p:nvSpPr>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baseline="0"/>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9" name="矩形 8"/>
          <p:cNvSpPr/>
          <p:nvPr/>
        </p:nvSpPr>
        <p:spPr>
          <a:xfrm>
            <a:off x="609600" y="1411288"/>
            <a:ext cx="10972800" cy="17463"/>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10" name="日期占位符 3"/>
          <p:cNvSpPr>
            <a:spLocks noGrp="1"/>
          </p:cNvSpPr>
          <p:nvPr>
            <p:ph type="dt" sz="half" idx="2"/>
          </p:nvPr>
        </p:nvSpPr>
        <p:spPr>
          <a:xfrm>
            <a:off x="97367" y="6400800"/>
            <a:ext cx="4267200" cy="284163"/>
          </a:xfrm>
          <a:prstGeom prst="rect">
            <a:avLst/>
          </a:prstGeom>
        </p:spPr>
        <p:txBody>
          <a:bodyPr vert="horz" rtlCol="0" anchor="b"/>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82A1F8BE-2C76-4675-A095-8CBF2779E83F}" type="datetimeFigureOut">
              <a:rPr kumimoji="0" lang="zh-CN" altLang="en-US" sz="1100" b="0" i="0" u="none" strike="noStrike" kern="1200" cap="none" spc="0" normalizeH="0" baseline="0" noProof="0">
                <a:ln>
                  <a:noFill/>
                </a:ln>
                <a:solidFill>
                  <a:schemeClr val="tx2">
                    <a:lumMod val="75000"/>
                    <a:lumOff val="25000"/>
                  </a:schemeClr>
                </a:solidFill>
                <a:effectLst/>
                <a:uLnTx/>
                <a:uFillTx/>
                <a:latin typeface="+mn-lt"/>
                <a:ea typeface="+mn-ea"/>
                <a:cs typeface="+mn-cs"/>
              </a:rPr>
            </a:fld>
            <a:endParaRPr kumimoji="0" lang="zh-CN" altLang="en-US" sz="1100" b="0" i="0" u="none" strike="noStrike" kern="1200" cap="none" spc="0" normalizeH="0" baseline="0" noProof="0">
              <a:ln>
                <a:noFill/>
              </a:ln>
              <a:solidFill>
                <a:schemeClr val="tx2">
                  <a:lumMod val="75000"/>
                  <a:lumOff val="25000"/>
                </a:schemeClr>
              </a:solidFill>
              <a:effectLst/>
              <a:uLnTx/>
              <a:uFillTx/>
              <a:latin typeface="+mn-lt"/>
              <a:ea typeface="+mn-ea"/>
              <a:cs typeface="+mn-cs"/>
            </a:endParaRPr>
          </a:p>
        </p:txBody>
      </p:sp>
      <p:sp>
        <p:nvSpPr>
          <p:cNvPr id="11" name="页脚占位符 4"/>
          <p:cNvSpPr>
            <a:spLocks noGrp="1"/>
          </p:cNvSpPr>
          <p:nvPr>
            <p:ph type="ftr" sz="quarter" idx="3"/>
          </p:nvPr>
        </p:nvSpPr>
        <p:spPr>
          <a:xfrm>
            <a:off x="7107767" y="6400800"/>
            <a:ext cx="4978400" cy="284163"/>
          </a:xfrm>
          <a:prstGeom prst="rect">
            <a:avLst/>
          </a:prstGeom>
        </p:spPr>
        <p:txBody>
          <a:bodyPr vert="horz" rtlCol="0" anchor="ct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100" b="0" i="0" u="none" strike="noStrike" kern="1200" cap="none" spc="0" normalizeH="0" baseline="0" noProof="0">
              <a:ln>
                <a:noFill/>
              </a:ln>
              <a:solidFill>
                <a:schemeClr val="tx2">
                  <a:lumMod val="75000"/>
                  <a:lumOff val="25000"/>
                </a:schemeClr>
              </a:solidFill>
              <a:effectLst/>
              <a:uLnTx/>
              <a:uFillTx/>
              <a:latin typeface="+mn-lt"/>
              <a:ea typeface="+mn-ea"/>
              <a:cs typeface="+mn-cs"/>
            </a:endParaRPr>
          </a:p>
        </p:txBody>
      </p:sp>
      <p:sp>
        <p:nvSpPr>
          <p:cNvPr id="12" name="灯片编号占位符 5"/>
          <p:cNvSpPr>
            <a:spLocks noGrp="1"/>
          </p:cNvSpPr>
          <p:nvPr>
            <p:ph type="sldNum" sz="quarter" idx="4"/>
          </p:nvPr>
        </p:nvSpPr>
        <p:spPr>
          <a:xfrm>
            <a:off x="5486400" y="6400800"/>
            <a:ext cx="1219200" cy="284163"/>
          </a:xfrm>
          <a:prstGeom prst="rect">
            <a:avLst/>
          </a:prstGeom>
        </p:spPr>
        <p:txBody>
          <a:bodyPr vert="horz" lIns="45720" rIns="45720" rtlCol="0" anchor="ctr"/>
          <a:p>
            <a:pPr algn="ctr"/>
            <a:fld id="{9A0DB2DC-4C9A-4742-B13C-FB6460FD3503}" type="slidenum">
              <a:rPr lang="zh-CN" altLang="en-US" dirty="0">
                <a:latin typeface="Franklin Gothic Book" panose="020B0503020102020204" pitchFamily="34" charset="0"/>
                <a:ea typeface="黑体" panose="02010609060101010101" pitchFamily="49" charset="-122"/>
              </a:rPr>
            </a:fld>
            <a:endParaRPr lang="zh-CN" altLang="en-US" dirty="0">
              <a:latin typeface="Franklin Gothic Book" panose="020B0503020102020204" pitchFamily="34" charset="0"/>
              <a:ea typeface="黑体" panose="02010609060101010101" pitchFamily="49" charset="-122"/>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1"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1" y="952508"/>
            <a:ext cx="5283243" cy="538890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dirty="0"/>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FABC47A4-756D-490B-A52F-7D9E2C9FC05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lIns="90000" tIns="46800" rIns="90000" bIns="4680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lIns="90000" tIns="46800" rIns="90000" bIns="46800"/>
          <a:lstStyle>
            <a:lvl1pPr>
              <a:defRPr baseline="0">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lIns="90000" tIns="46800" rIns="90000" bIns="46800"/>
          <a:lstStyle>
            <a:lvl1pPr>
              <a:defRPr baseline="0">
                <a:solidFill>
                  <a:schemeClr val="tx1">
                    <a:lumMod val="85000"/>
                    <a:lumOff val="15000"/>
                  </a:schemeClr>
                </a:solidFill>
              </a:defRPr>
            </a:lvl1pPr>
          </a:lstStyle>
          <a:p>
            <a:endParaRPr lang="zh-CN" altLang="en-US"/>
          </a:p>
        </p:txBody>
      </p:sp>
      <p:sp>
        <p:nvSpPr>
          <p:cNvPr id="5" name="灯片编号占位符 4"/>
          <p:cNvSpPr>
            <a:spLocks noGrp="1"/>
          </p:cNvSpPr>
          <p:nvPr>
            <p:ph type="sldNum" sz="quarter" idx="12"/>
            <p:custDataLst>
              <p:tags r:id="rId4"/>
            </p:custDataLst>
          </p:nvPr>
        </p:nvSpPr>
        <p:spPr/>
        <p:txBody>
          <a:bodyPr lIns="90000" tIns="46800" rIns="90000" bIns="46800"/>
          <a:lstStyle>
            <a:lvl1pPr>
              <a:defRPr baseline="0">
                <a:solidFill>
                  <a:schemeClr val="tx1">
                    <a:lumMod val="85000"/>
                    <a:lumOff val="15000"/>
                  </a:schemeClr>
                </a:solidFill>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1" y="952508"/>
            <a:ext cx="10852237" cy="5388907"/>
          </a:xfrm>
        </p:spPr>
        <p:txBody>
          <a:bodyPr lIns="90000" tIns="46800" rIns="90000" bIns="46800"/>
          <a:lstStyle>
            <a:lvl1pPr>
              <a:defRPr baseline="0">
                <a:solidFill>
                  <a:schemeClr val="tx1">
                    <a:lumMod val="85000"/>
                    <a:lumOff val="15000"/>
                  </a:schemeClr>
                </a:solidFill>
              </a:defRPr>
            </a:lvl1pPr>
            <a:lvl2pPr>
              <a:defRPr baseline="0">
                <a:solidFill>
                  <a:schemeClr val="tx1">
                    <a:lumMod val="85000"/>
                    <a:lumOff val="15000"/>
                  </a:schemeClr>
                </a:solidFill>
              </a:defRPr>
            </a:lvl2pPr>
            <a:lvl3pPr>
              <a:defRPr baseline="0">
                <a:solidFill>
                  <a:schemeClr val="tx1">
                    <a:lumMod val="85000"/>
                    <a:lumOff val="15000"/>
                  </a:schemeClr>
                </a:solidFill>
              </a:defRPr>
            </a:lvl3pPr>
            <a:lvl4pPr>
              <a:defRPr baseline="0">
                <a:solidFill>
                  <a:schemeClr val="tx1">
                    <a:lumMod val="85000"/>
                    <a:lumOff val="15000"/>
                  </a:schemeClr>
                </a:solidFill>
              </a:defRPr>
            </a:lvl4pPr>
            <a:lvl5pPr>
              <a:defRPr baseline="0">
                <a:solidFill>
                  <a:schemeClr val="tx1">
                    <a:lumMod val="85000"/>
                    <a:lumOff val="1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14" name="任意多边形: 形状 13"/>
          <p:cNvSpPr/>
          <p:nvPr userDrawn="1">
            <p:custDataLst>
              <p:tags r:id="rId5"/>
            </p:custDataLst>
          </p:nvPr>
        </p:nvSpPr>
        <p:spPr>
          <a:xfrm>
            <a:off x="9311005" y="6246495"/>
            <a:ext cx="2726055" cy="611505"/>
          </a:xfrm>
          <a:custGeom>
            <a:avLst/>
            <a:gdLst>
              <a:gd name="connsiteX0" fmla="*/ 1892027 w 3784054"/>
              <a:gd name="connsiteY0" fmla="*/ 0 h 1248903"/>
              <a:gd name="connsiteX1" fmla="*/ 3701110 w 3784054"/>
              <a:gd name="connsiteY1" fmla="*/ 1076721 h 1248903"/>
              <a:gd name="connsiteX2" fmla="*/ 3784054 w 3784054"/>
              <a:gd name="connsiteY2" fmla="*/ 1248903 h 1248903"/>
              <a:gd name="connsiteX3" fmla="*/ 3035755 w 3784054"/>
              <a:gd name="connsiteY3" fmla="*/ 1248903 h 1248903"/>
              <a:gd name="connsiteX4" fmla="*/ 2973620 w 3784054"/>
              <a:gd name="connsiteY4" fmla="*/ 1165811 h 1248903"/>
              <a:gd name="connsiteX5" fmla="*/ 1892027 w 3784054"/>
              <a:gd name="connsiteY5" fmla="*/ 655735 h 1248903"/>
              <a:gd name="connsiteX6" fmla="*/ 810435 w 3784054"/>
              <a:gd name="connsiteY6" fmla="*/ 1165811 h 1248903"/>
              <a:gd name="connsiteX7" fmla="*/ 748300 w 3784054"/>
              <a:gd name="connsiteY7" fmla="*/ 1248903 h 1248903"/>
              <a:gd name="connsiteX8" fmla="*/ 0 w 3784054"/>
              <a:gd name="connsiteY8" fmla="*/ 1248903 h 1248903"/>
              <a:gd name="connsiteX9" fmla="*/ 82944 w 3784054"/>
              <a:gd name="connsiteY9" fmla="*/ 1076721 h 1248903"/>
              <a:gd name="connsiteX10" fmla="*/ 1892027 w 3784054"/>
              <a:gd name="connsiteY10" fmla="*/ 0 h 124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84054" h="1248903">
                <a:moveTo>
                  <a:pt x="1892027" y="0"/>
                </a:moveTo>
                <a:cubicBezTo>
                  <a:pt x="2673213" y="0"/>
                  <a:pt x="3352711" y="435378"/>
                  <a:pt x="3701110" y="1076721"/>
                </a:cubicBezTo>
                <a:lnTo>
                  <a:pt x="3784054" y="1248903"/>
                </a:lnTo>
                <a:lnTo>
                  <a:pt x="3035755" y="1248903"/>
                </a:lnTo>
                <a:lnTo>
                  <a:pt x="2973620" y="1165811"/>
                </a:lnTo>
                <a:cubicBezTo>
                  <a:pt x="2716534" y="854295"/>
                  <a:pt x="2327468" y="655735"/>
                  <a:pt x="1892027" y="655735"/>
                </a:cubicBezTo>
                <a:cubicBezTo>
                  <a:pt x="1456586" y="655735"/>
                  <a:pt x="1067520" y="854295"/>
                  <a:pt x="810435" y="1165811"/>
                </a:cubicBezTo>
                <a:lnTo>
                  <a:pt x="748300" y="1248903"/>
                </a:lnTo>
                <a:lnTo>
                  <a:pt x="0" y="1248903"/>
                </a:lnTo>
                <a:lnTo>
                  <a:pt x="82944" y="1076721"/>
                </a:lnTo>
                <a:cubicBezTo>
                  <a:pt x="431343" y="435378"/>
                  <a:pt x="1110841" y="0"/>
                  <a:pt x="189202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980728"/>
            <a:ext cx="11563840" cy="5573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2" name="标题 1"/>
          <p:cNvSpPr>
            <a:spLocks noGrp="1"/>
          </p:cNvSpPr>
          <p:nvPr>
            <p:ph type="title" hasCustomPrompt="1"/>
            <p:custDataLst>
              <p:tags r:id="rId3"/>
            </p:custDataLst>
          </p:nvPr>
        </p:nvSpPr>
        <p:spPr>
          <a:xfrm>
            <a:off x="1281600" y="1249200"/>
            <a:ext cx="9626400" cy="723600"/>
          </a:xfrm>
        </p:spPr>
        <p:txBody>
          <a:bodyPr lIns="90000" tIns="46800" rIns="90000" bIns="46800" anchor="ctr">
            <a:normAutofit/>
          </a:bodyPr>
          <a:lstStyle>
            <a:lvl1pPr>
              <a:defRPr sz="32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1281113" y="2163600"/>
            <a:ext cx="9626600" cy="34452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9" name="弧形 8"/>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grpSp>
        <p:nvGrpSpPr>
          <p:cNvPr id="12" name="组合 11"/>
          <p:cNvGrpSpPr/>
          <p:nvPr userDrawn="1">
            <p:custDataLst>
              <p:tags r:id="rId10"/>
            </p:custDataLst>
          </p:nvPr>
        </p:nvGrpSpPr>
        <p:grpSpPr>
          <a:xfrm flipH="1" flipV="1">
            <a:off x="10365740" y="5610225"/>
            <a:ext cx="2961640" cy="3140711"/>
            <a:chOff x="-1596" y="-2724"/>
            <a:chExt cx="4664" cy="4946"/>
          </a:xfrm>
        </p:grpSpPr>
        <p:sp>
          <p:nvSpPr>
            <p:cNvPr id="10" name="弧形 9"/>
            <p:cNvSpPr/>
            <p:nvPr userDrawn="1">
              <p:custDataLst>
                <p:tags r:id="rId11"/>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1" name="弧形 10"/>
            <p:cNvSpPr/>
            <p:nvPr userDrawn="1">
              <p:custDataLst>
                <p:tags r:id="rId12"/>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
        <p:nvSpPr>
          <p:cNvPr id="5" name="灯片编号占位符 4"/>
          <p:cNvSpPr>
            <a:spLocks noGrp="1"/>
          </p:cNvSpPr>
          <p:nvPr>
            <p:ph type="sldNum" sz="quarter" idx="12"/>
            <p:custDataLst>
              <p:tags r:id="rId1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dirty="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2" name="标题 1"/>
          <p:cNvSpPr>
            <a:spLocks noGrp="1"/>
          </p:cNvSpPr>
          <p:nvPr>
            <p:ph type="title" hasCustomPrompt="1"/>
            <p:custDataLst>
              <p:tags r:id="rId3"/>
            </p:custDataLst>
          </p:nvPr>
        </p:nvSpPr>
        <p:spPr>
          <a:xfrm>
            <a:off x="583200" y="770400"/>
            <a:ext cx="3960000" cy="882000"/>
          </a:xfrm>
        </p:spPr>
        <p:txBody>
          <a:bodyPr wrap="square" lIns="90000" tIns="46800" rIns="90000" bIns="46800" anchor="ctr">
            <a:normAutofit/>
          </a:bodyPr>
          <a:lstStyle>
            <a:lvl1pPr>
              <a:defRPr sz="36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单击编辑标题</a:t>
            </a:r>
            <a:endParaRPr lang="zh-CN" altLang="en-US" dirty="0"/>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5101200" y="769939"/>
            <a:ext cx="6480000" cy="5087937"/>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flipV="1">
            <a:off x="-1129665" y="5607051"/>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0" name="弧形 9"/>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
        <p:nvSpPr>
          <p:cNvPr id="3" name="日期占位符 2"/>
          <p:cNvSpPr>
            <a:spLocks noGrp="1"/>
          </p:cNvSpPr>
          <p:nvPr>
            <p:ph type="dt" sz="half" idx="10"/>
            <p:custDataLst>
              <p:tags r:id="rId10"/>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7" name="文本占位符 6"/>
          <p:cNvSpPr>
            <a:spLocks noGrp="1"/>
          </p:cNvSpPr>
          <p:nvPr>
            <p:ph type="body" sz="quarter" idx="13"/>
            <p:custDataLst>
              <p:tags r:id="rId11"/>
            </p:custDataLst>
          </p:nvPr>
        </p:nvSpPr>
        <p:spPr>
          <a:xfrm>
            <a:off x="586800" y="1764000"/>
            <a:ext cx="3956400" cy="4093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612775" y="2808000"/>
            <a:ext cx="10965600" cy="34308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8" name="弧形 7"/>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
        <p:nvSpPr>
          <p:cNvPr id="2" name="标题 1"/>
          <p:cNvSpPr>
            <a:spLocks noGrp="1"/>
          </p:cNvSpPr>
          <p:nvPr>
            <p:ph type="title"/>
            <p:custDataLst>
              <p:tags r:id="rId10"/>
            </p:custDataLst>
          </p:nvPr>
        </p:nvSpPr>
        <p:spPr>
          <a:xfrm>
            <a:off x="612000" y="781200"/>
            <a:ext cx="10976400" cy="626400"/>
          </a:xfrm>
        </p:spPr>
        <p:txBody>
          <a:bodyPr wrap="square" lIns="90000" tIns="46800" rIns="90000" bIns="46800" anchor="ctr">
            <a:normAutofit/>
          </a:bodyPr>
          <a:lstStyle>
            <a:lvl1pPr algn="ctr">
              <a:defRPr sz="36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11"/>
            </p:custDataLst>
          </p:nvPr>
        </p:nvSpPr>
        <p:spPr>
          <a:xfrm>
            <a:off x="612000" y="1659600"/>
            <a:ext cx="10975975" cy="828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pic>
        <p:nvPicPr>
          <p:cNvPr id="11" name="图片 10"/>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6"/>
            </p:custDataLst>
          </p:nvPr>
        </p:nvSpPr>
        <p:spPr>
          <a:xfrm>
            <a:off x="604837" y="1681200"/>
            <a:ext cx="10990800" cy="321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7"/>
            </p:custDataLst>
          </p:nvPr>
        </p:nvSpPr>
        <p:spPr>
          <a:xfrm>
            <a:off x="594000" y="5180400"/>
            <a:ext cx="11001600" cy="10116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grpSp>
        <p:nvGrpSpPr>
          <p:cNvPr id="13" name="组合 12"/>
          <p:cNvGrpSpPr/>
          <p:nvPr userDrawn="1">
            <p:custDataLst>
              <p:tags r:id="rId8"/>
            </p:custDataLst>
          </p:nvPr>
        </p:nvGrpSpPr>
        <p:grpSpPr>
          <a:xfrm flipH="1">
            <a:off x="10377805" y="-1854835"/>
            <a:ext cx="2961640" cy="3140711"/>
            <a:chOff x="-1796" y="-2924"/>
            <a:chExt cx="4664" cy="4946"/>
          </a:xfrm>
        </p:grpSpPr>
        <p:sp>
          <p:nvSpPr>
            <p:cNvPr id="6" name="弧形 5"/>
            <p:cNvSpPr/>
            <p:nvPr userDrawn="1">
              <p:custDataLst>
                <p:tags r:id="rId9"/>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0" name="弧形 9"/>
            <p:cNvSpPr/>
            <p:nvPr userDrawn="1">
              <p:custDataLst>
                <p:tags r:id="rId10"/>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
        <p:nvSpPr>
          <p:cNvPr id="2" name="标题 1"/>
          <p:cNvSpPr>
            <a:spLocks noGrp="1"/>
          </p:cNvSpPr>
          <p:nvPr>
            <p:ph type="title"/>
            <p:custDataLst>
              <p:tags r:id="rId11"/>
            </p:custDataLst>
          </p:nvPr>
        </p:nvSpPr>
        <p:spPr>
          <a:xfrm>
            <a:off x="604800" y="669600"/>
            <a:ext cx="10976400" cy="565200"/>
          </a:xfrm>
        </p:spPr>
        <p:txBody>
          <a:bodyPr wrap="square" lIns="90000" tIns="46800" rIns="90000" bIns="46800" anchor="ctr">
            <a:normAutofit/>
          </a:bodyPr>
          <a:lstStyle>
            <a:lvl1pPr algn="ctr">
              <a:defRPr sz="32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2" name="标题 1"/>
          <p:cNvSpPr>
            <a:spLocks noGrp="1"/>
          </p:cNvSpPr>
          <p:nvPr>
            <p:ph type="title"/>
            <p:custDataLst>
              <p:tags r:id="rId3"/>
            </p:custDataLst>
          </p:nvPr>
        </p:nvSpPr>
        <p:spPr>
          <a:xfrm>
            <a:off x="579600" y="237600"/>
            <a:ext cx="11037600" cy="441964"/>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2400" y="1663200"/>
            <a:ext cx="53676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400" y="4816800"/>
            <a:ext cx="53424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11"/>
            </p:custDataLst>
          </p:nvPr>
        </p:nvGrpSpPr>
        <p:grpSpPr>
          <a:xfrm flipH="1" flipV="1">
            <a:off x="10365740" y="5610225"/>
            <a:ext cx="2961640" cy="3140711"/>
            <a:chOff x="-1596" y="-2724"/>
            <a:chExt cx="4664" cy="4946"/>
          </a:xfrm>
        </p:grpSpPr>
        <p:sp>
          <p:nvSpPr>
            <p:cNvPr id="6" name="弧形 5"/>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8" name="弧形 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pic>
        <p:nvPicPr>
          <p:cNvPr id="15" name="图片 14"/>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9" name="矩形 8"/>
          <p:cNvSpPr/>
          <p:nvPr/>
        </p:nvSpPr>
        <p:spPr>
          <a:xfrm>
            <a:off x="914400" y="3143250"/>
            <a:ext cx="10363200" cy="17463"/>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标题 1"/>
          <p:cNvSpPr>
            <a:spLocks noGrp="1"/>
          </p:cNvSpPr>
          <p:nvPr>
            <p:ph type="title"/>
          </p:nvPr>
        </p:nvSpPr>
        <p:spPr>
          <a:xfrm>
            <a:off x="963084" y="3143248"/>
            <a:ext cx="10363200" cy="1362075"/>
          </a:xfrm>
        </p:spPr>
        <p:txBody>
          <a:bodyPr anchor="t"/>
          <a:lstStyle>
            <a:lvl1pPr algn="ctr">
              <a:defRPr sz="4000" b="0" cap="all"/>
            </a:lvl1pPr>
          </a:lstStyle>
          <a:p>
            <a:r>
              <a:rPr lang="zh-CN" altLang="en-US" smtClean="0"/>
              <a:t>单击此处编辑母版标题样式</a:t>
            </a:r>
            <a:endParaRPr lang="en-US"/>
          </a:p>
        </p:txBody>
      </p:sp>
      <p:sp>
        <p:nvSpPr>
          <p:cNvPr id="3" name="文本占位符 2"/>
          <p:cNvSpPr>
            <a:spLocks noGrp="1"/>
          </p:cNvSpPr>
          <p:nvPr>
            <p:ph type="body" idx="1"/>
          </p:nvPr>
        </p:nvSpPr>
        <p:spPr>
          <a:xfrm>
            <a:off x="963084" y="1643061"/>
            <a:ext cx="10363200" cy="1500187"/>
          </a:xfrm>
        </p:spPr>
        <p:txBody>
          <a:bodyPr anchor="b"/>
          <a:lstStyle>
            <a:lvl1pPr marL="0" indent="0" algn="ctr">
              <a:buNone/>
              <a:defRPr sz="2000">
                <a:solidFill>
                  <a:schemeClr val="tx1">
                    <a:tint val="75000"/>
                  </a:schemeClr>
                </a:solidFill>
              </a:defRPr>
            </a:lvl1pPr>
            <a:lvl2pPr marL="457200" indent="0" algn="ctr">
              <a:buNone/>
              <a:defRPr sz="1800">
                <a:solidFill>
                  <a:schemeClr val="tx1">
                    <a:tint val="75000"/>
                  </a:schemeClr>
                </a:solidFill>
              </a:defRPr>
            </a:lvl2pPr>
            <a:lvl3pPr marL="914400" indent="0" algn="ctr">
              <a:buNone/>
              <a:defRPr sz="1600">
                <a:solidFill>
                  <a:schemeClr val="tx1">
                    <a:tint val="75000"/>
                  </a:schemeClr>
                </a:solidFill>
              </a:defRPr>
            </a:lvl3pPr>
            <a:lvl4pPr marL="1371600" indent="0" algn="ctr">
              <a:buNone/>
              <a:defRPr sz="1400">
                <a:solidFill>
                  <a:schemeClr val="tx1">
                    <a:tint val="75000"/>
                  </a:schemeClr>
                </a:solidFill>
              </a:defRPr>
            </a:lvl4pPr>
            <a:lvl5pPr marL="1828800" indent="0" algn="ctr">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10" name="日期占位符 3"/>
          <p:cNvSpPr>
            <a:spLocks noGrp="1"/>
          </p:cNvSpPr>
          <p:nvPr>
            <p:ph type="dt" sz="half" idx="2"/>
          </p:nvPr>
        </p:nvSpPr>
        <p:spPr>
          <a:xfrm>
            <a:off x="101600" y="6400800"/>
            <a:ext cx="4267200" cy="284163"/>
          </a:xfrm>
          <a:prstGeom prst="rect">
            <a:avLst/>
          </a:prstGeom>
        </p:spPr>
        <p:txBody>
          <a:bodyPr vert="horz" rtlCol="0" anchor="b"/>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9988B633-AA24-4CB3-938C-806AD8B00A8F}" type="datetimeFigureOut">
              <a:rPr kumimoji="0" lang="zh-CN" altLang="en-US" sz="1100" b="0" i="0" u="none" strike="noStrike" kern="1200" cap="none" spc="0" normalizeH="0" baseline="0" noProof="0">
                <a:ln>
                  <a:noFill/>
                </a:ln>
                <a:solidFill>
                  <a:schemeClr val="tx2">
                    <a:lumMod val="75000"/>
                    <a:lumOff val="25000"/>
                  </a:schemeClr>
                </a:solidFill>
                <a:effectLst/>
                <a:uLnTx/>
                <a:uFillTx/>
                <a:latin typeface="+mn-lt"/>
                <a:ea typeface="+mn-ea"/>
                <a:cs typeface="+mn-cs"/>
              </a:rPr>
            </a:fld>
            <a:endParaRPr kumimoji="0" lang="zh-CN" altLang="en-US" sz="1100" b="0" i="0" u="none" strike="noStrike" kern="1200" cap="none" spc="0" normalizeH="0" baseline="0" noProof="0">
              <a:ln>
                <a:noFill/>
              </a:ln>
              <a:solidFill>
                <a:schemeClr val="tx2">
                  <a:lumMod val="75000"/>
                  <a:lumOff val="25000"/>
                </a:schemeClr>
              </a:solidFill>
              <a:effectLst/>
              <a:uLnTx/>
              <a:uFillTx/>
              <a:latin typeface="+mn-lt"/>
              <a:ea typeface="+mn-ea"/>
              <a:cs typeface="+mn-cs"/>
            </a:endParaRPr>
          </a:p>
        </p:txBody>
      </p:sp>
      <p:sp>
        <p:nvSpPr>
          <p:cNvPr id="11" name="页脚占位符 4"/>
          <p:cNvSpPr>
            <a:spLocks noGrp="1"/>
          </p:cNvSpPr>
          <p:nvPr>
            <p:ph type="ftr" sz="quarter" idx="3"/>
          </p:nvPr>
        </p:nvSpPr>
        <p:spPr>
          <a:xfrm>
            <a:off x="7112000" y="6400800"/>
            <a:ext cx="4978400" cy="284163"/>
          </a:xfrm>
          <a:prstGeom prst="rect">
            <a:avLst/>
          </a:prstGeom>
        </p:spPr>
        <p:txBody>
          <a:bodyPr vert="horz" rtlCol="0" anchor="ct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100" b="0" i="0" u="none" strike="noStrike" kern="1200" cap="none" spc="0" normalizeH="0" baseline="0" noProof="0">
              <a:ln>
                <a:noFill/>
              </a:ln>
              <a:solidFill>
                <a:schemeClr val="tx2">
                  <a:lumMod val="75000"/>
                  <a:lumOff val="25000"/>
                </a:schemeClr>
              </a:solidFill>
              <a:effectLst/>
              <a:uLnTx/>
              <a:uFillTx/>
              <a:latin typeface="+mn-lt"/>
              <a:ea typeface="+mn-ea"/>
              <a:cs typeface="+mn-cs"/>
            </a:endParaRPr>
          </a:p>
        </p:txBody>
      </p:sp>
      <p:sp>
        <p:nvSpPr>
          <p:cNvPr id="12" name="灯片编号占位符 5"/>
          <p:cNvSpPr>
            <a:spLocks noGrp="1"/>
          </p:cNvSpPr>
          <p:nvPr>
            <p:ph type="sldNum" sz="quarter" idx="4"/>
          </p:nvPr>
        </p:nvSpPr>
        <p:spPr>
          <a:xfrm>
            <a:off x="5486400" y="6400800"/>
            <a:ext cx="1219200" cy="284163"/>
          </a:xfrm>
          <a:prstGeom prst="rect">
            <a:avLst/>
          </a:prstGeom>
        </p:spPr>
        <p:txBody>
          <a:bodyPr vert="horz" lIns="45720" rIns="45720" rtlCol="0" anchor="ctr"/>
          <a:p>
            <a:pPr algn="ctr"/>
            <a:fld id="{9A0DB2DC-4C9A-4742-B13C-FB6460FD3503}" type="slidenum">
              <a:rPr lang="zh-CN" altLang="en-US" dirty="0">
                <a:latin typeface="Franklin Gothic Book" panose="020B0503020102020204" pitchFamily="34" charset="0"/>
                <a:ea typeface="黑体" panose="02010609060101010101" pitchFamily="49" charset="-122"/>
              </a:rPr>
            </a:fld>
            <a:endParaRPr lang="zh-CN" altLang="en-US" dirty="0">
              <a:latin typeface="Franklin Gothic Book" panose="020B0503020102020204" pitchFamily="34" charset="0"/>
              <a:ea typeface="黑体" panose="02010609060101010101" pitchFamily="49" charset="-122"/>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2" name="标题 1"/>
          <p:cNvSpPr>
            <a:spLocks noGrp="1"/>
          </p:cNvSpPr>
          <p:nvPr>
            <p:ph type="title" hasCustomPrompt="1"/>
            <p:custDataLst>
              <p:tags r:id="rId3"/>
            </p:custDataLst>
          </p:nvPr>
        </p:nvSpPr>
        <p:spPr>
          <a:xfrm>
            <a:off x="1522800" y="1339200"/>
            <a:ext cx="9144000" cy="2386800"/>
          </a:xfrm>
        </p:spPr>
        <p:txBody>
          <a:bodyPr wrap="square" lIns="90000" tIns="46800" rIns="90000" bIns="46800" anchor="b">
            <a:normAutofit/>
          </a:bodyPr>
          <a:lstStyle>
            <a:lvl1pPr algn="ctr">
              <a:defRPr sz="60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522413" y="3862800"/>
            <a:ext cx="9144000" cy="1656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8"/>
            </p:custDataLst>
          </p:nvPr>
        </p:nvGrpSpPr>
        <p:grpSpPr>
          <a:xfrm flipH="1" flipV="1">
            <a:off x="10365740" y="5610225"/>
            <a:ext cx="2961640" cy="3140711"/>
            <a:chOff x="-1596" y="-2724"/>
            <a:chExt cx="4664" cy="4946"/>
          </a:xfrm>
        </p:grpSpPr>
        <p:sp>
          <p:nvSpPr>
            <p:cNvPr id="6" name="弧形 5"/>
            <p:cNvSpPr/>
            <p:nvPr userDrawn="1">
              <p:custDataLst>
                <p:tags r:id="rId9"/>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1" name="弧形 10"/>
            <p:cNvSpPr/>
            <p:nvPr userDrawn="1">
              <p:custDataLst>
                <p:tags r:id="rId10"/>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grpSp>
        <p:nvGrpSpPr>
          <p:cNvPr id="16" name="组合 15"/>
          <p:cNvGrpSpPr/>
          <p:nvPr userDrawn="1">
            <p:custDataLst>
              <p:tags r:id="rId11"/>
            </p:custDataLst>
          </p:nvPr>
        </p:nvGrpSpPr>
        <p:grpSpPr>
          <a:xfrm>
            <a:off x="-1123315" y="-1883409"/>
            <a:ext cx="2961640" cy="3140711"/>
            <a:chOff x="-1596" y="-2724"/>
            <a:chExt cx="4664" cy="4946"/>
          </a:xfrm>
        </p:grpSpPr>
        <p:sp>
          <p:nvSpPr>
            <p:cNvPr id="17" name="弧形 16"/>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8" name="弧形 1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9" name="矩形 8"/>
          <p:cNvSpPr/>
          <p:nvPr/>
        </p:nvSpPr>
        <p:spPr>
          <a:xfrm>
            <a:off x="609600" y="1411288"/>
            <a:ext cx="10972800" cy="17463"/>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609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内容占位符 3"/>
          <p:cNvSpPr>
            <a:spLocks noGrp="1"/>
          </p:cNvSpPr>
          <p:nvPr>
            <p:ph sz="half" idx="2"/>
          </p:nvPr>
        </p:nvSpPr>
        <p:spPr>
          <a:xfrm>
            <a:off x="6197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10" name="日期占位符 4"/>
          <p:cNvSpPr>
            <a:spLocks noGrp="1"/>
          </p:cNvSpPr>
          <p:nvPr>
            <p:ph type="dt" sz="half" idx="12"/>
          </p:nvPr>
        </p:nvSpPr>
        <p:spPr>
          <a:xfrm>
            <a:off x="101600" y="6400800"/>
            <a:ext cx="4267200" cy="284163"/>
          </a:xfrm>
          <a:prstGeom prst="rect">
            <a:avLst/>
          </a:prstGeom>
        </p:spPr>
        <p:txBody>
          <a:bodyPr vert="horz" rtlCol="0" anchor="b"/>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A04D999B-5B56-4008-B325-EAC518F18E67}" type="datetimeFigureOut">
              <a:rPr kumimoji="0" lang="zh-CN" altLang="en-US" sz="1100" b="0" i="0" u="none" strike="noStrike" kern="1200" cap="none" spc="0" normalizeH="0" baseline="0" noProof="0">
                <a:ln>
                  <a:noFill/>
                </a:ln>
                <a:solidFill>
                  <a:schemeClr val="tx2">
                    <a:lumMod val="75000"/>
                    <a:lumOff val="25000"/>
                  </a:schemeClr>
                </a:solidFill>
                <a:effectLst/>
                <a:uLnTx/>
                <a:uFillTx/>
                <a:latin typeface="+mn-lt"/>
                <a:ea typeface="+mn-ea"/>
                <a:cs typeface="+mn-cs"/>
              </a:rPr>
            </a:fld>
            <a:endParaRPr kumimoji="0" lang="zh-CN" altLang="en-US" sz="1100" b="0" i="0" u="none" strike="noStrike" kern="1200" cap="none" spc="0" normalizeH="0" baseline="0" noProof="0">
              <a:ln>
                <a:noFill/>
              </a:ln>
              <a:solidFill>
                <a:schemeClr val="tx2">
                  <a:lumMod val="75000"/>
                  <a:lumOff val="25000"/>
                </a:schemeClr>
              </a:solidFill>
              <a:effectLst/>
              <a:uLnTx/>
              <a:uFillTx/>
              <a:latin typeface="+mn-lt"/>
              <a:ea typeface="+mn-ea"/>
              <a:cs typeface="+mn-cs"/>
            </a:endParaRPr>
          </a:p>
        </p:txBody>
      </p:sp>
      <p:sp>
        <p:nvSpPr>
          <p:cNvPr id="11" name="页脚占位符 5"/>
          <p:cNvSpPr>
            <a:spLocks noGrp="1"/>
          </p:cNvSpPr>
          <p:nvPr>
            <p:ph type="ftr" sz="quarter" idx="3"/>
          </p:nvPr>
        </p:nvSpPr>
        <p:spPr>
          <a:xfrm>
            <a:off x="7112000" y="6400800"/>
            <a:ext cx="4978400" cy="284163"/>
          </a:xfrm>
          <a:prstGeom prst="rect">
            <a:avLst/>
          </a:prstGeom>
        </p:spPr>
        <p:txBody>
          <a:bodyPr vert="horz" rtlCol="0" anchor="ct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100" b="0" i="0" u="none" strike="noStrike" kern="1200" cap="none" spc="0" normalizeH="0" baseline="0" noProof="0">
              <a:ln>
                <a:noFill/>
              </a:ln>
              <a:solidFill>
                <a:schemeClr val="tx2">
                  <a:lumMod val="75000"/>
                  <a:lumOff val="25000"/>
                </a:schemeClr>
              </a:solidFill>
              <a:effectLst/>
              <a:uLnTx/>
              <a:uFillTx/>
              <a:latin typeface="+mn-lt"/>
              <a:ea typeface="+mn-ea"/>
              <a:cs typeface="+mn-cs"/>
            </a:endParaRPr>
          </a:p>
        </p:txBody>
      </p:sp>
      <p:sp>
        <p:nvSpPr>
          <p:cNvPr id="12" name="灯片编号占位符 6"/>
          <p:cNvSpPr>
            <a:spLocks noGrp="1"/>
          </p:cNvSpPr>
          <p:nvPr>
            <p:ph type="sldNum" sz="quarter" idx="4"/>
          </p:nvPr>
        </p:nvSpPr>
        <p:spPr>
          <a:xfrm>
            <a:off x="5486400" y="6400800"/>
            <a:ext cx="1219200" cy="284163"/>
          </a:xfrm>
          <a:prstGeom prst="rect">
            <a:avLst/>
          </a:prstGeom>
        </p:spPr>
        <p:txBody>
          <a:bodyPr vert="horz" lIns="45720" rIns="45720" rtlCol="0" anchor="ctr"/>
          <a:p>
            <a:pPr algn="ctr"/>
            <a:fld id="{9A0DB2DC-4C9A-4742-B13C-FB6460FD3503}" type="slidenum">
              <a:rPr lang="zh-CN" altLang="en-US" dirty="0">
                <a:latin typeface="Franklin Gothic Book" panose="020B0503020102020204" pitchFamily="34" charset="0"/>
                <a:ea typeface="黑体" panose="02010609060101010101" pitchFamily="49" charset="-122"/>
              </a:rPr>
            </a:fld>
            <a:endParaRPr lang="zh-CN" altLang="en-US" dirty="0">
              <a:latin typeface="Franklin Gothic Book" panose="020B0503020102020204" pitchFamily="34" charset="0"/>
              <a:ea typeface="黑体" panose="02010609060101010101" pitchFamily="49"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9" name="矩形 8"/>
          <p:cNvSpPr/>
          <p:nvPr/>
        </p:nvSpPr>
        <p:spPr>
          <a:xfrm>
            <a:off x="609600" y="1411288"/>
            <a:ext cx="10972800" cy="17463"/>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标题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5" name="文本占位符 4"/>
          <p:cNvSpPr>
            <a:spLocks noGrp="1"/>
          </p:cNvSpPr>
          <p:nvPr>
            <p:ph type="body" sz="quarter" idx="3"/>
          </p:nvPr>
        </p:nvSpPr>
        <p:spPr>
          <a:xfrm>
            <a:off x="6193367" y="1535113"/>
            <a:ext cx="5389033"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10" name="日期占位符 6"/>
          <p:cNvSpPr>
            <a:spLocks noGrp="1"/>
          </p:cNvSpPr>
          <p:nvPr>
            <p:ph type="dt" sz="half" idx="12"/>
          </p:nvPr>
        </p:nvSpPr>
        <p:spPr>
          <a:xfrm>
            <a:off x="101600" y="6400800"/>
            <a:ext cx="4267200" cy="284163"/>
          </a:xfrm>
          <a:prstGeom prst="rect">
            <a:avLst/>
          </a:prstGeom>
        </p:spPr>
        <p:txBody>
          <a:bodyPr vert="horz" rtlCol="0" anchor="b"/>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57F8CB25-2DE5-44B2-B1A3-C929ED95A312}" type="datetimeFigureOut">
              <a:rPr kumimoji="0" lang="zh-CN" altLang="en-US" sz="1100" b="0" i="0" u="none" strike="noStrike" kern="1200" cap="none" spc="0" normalizeH="0" baseline="0" noProof="0">
                <a:ln>
                  <a:noFill/>
                </a:ln>
                <a:solidFill>
                  <a:schemeClr val="tx2">
                    <a:lumMod val="75000"/>
                    <a:lumOff val="25000"/>
                  </a:schemeClr>
                </a:solidFill>
                <a:effectLst/>
                <a:uLnTx/>
                <a:uFillTx/>
                <a:latin typeface="+mn-lt"/>
                <a:ea typeface="+mn-ea"/>
                <a:cs typeface="+mn-cs"/>
              </a:rPr>
            </a:fld>
            <a:endParaRPr kumimoji="0" lang="zh-CN" altLang="en-US" sz="1100" b="0" i="0" u="none" strike="noStrike" kern="1200" cap="none" spc="0" normalizeH="0" baseline="0" noProof="0">
              <a:ln>
                <a:noFill/>
              </a:ln>
              <a:solidFill>
                <a:schemeClr val="tx2">
                  <a:lumMod val="75000"/>
                  <a:lumOff val="25000"/>
                </a:schemeClr>
              </a:solidFill>
              <a:effectLst/>
              <a:uLnTx/>
              <a:uFillTx/>
              <a:latin typeface="+mn-lt"/>
              <a:ea typeface="+mn-ea"/>
              <a:cs typeface="+mn-cs"/>
            </a:endParaRPr>
          </a:p>
        </p:txBody>
      </p:sp>
      <p:sp>
        <p:nvSpPr>
          <p:cNvPr id="11" name="页脚占位符 7"/>
          <p:cNvSpPr>
            <a:spLocks noGrp="1"/>
          </p:cNvSpPr>
          <p:nvPr>
            <p:ph type="ftr" sz="quarter" idx="13"/>
          </p:nvPr>
        </p:nvSpPr>
        <p:spPr>
          <a:xfrm>
            <a:off x="7112000" y="6400800"/>
            <a:ext cx="4978400" cy="284163"/>
          </a:xfrm>
          <a:prstGeom prst="rect">
            <a:avLst/>
          </a:prstGeom>
        </p:spPr>
        <p:txBody>
          <a:bodyPr vert="horz" rtlCol="0" anchor="ct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100" b="0" i="0" u="none" strike="noStrike" kern="1200" cap="none" spc="0" normalizeH="0" baseline="0" noProof="0">
              <a:ln>
                <a:noFill/>
              </a:ln>
              <a:solidFill>
                <a:schemeClr val="tx2">
                  <a:lumMod val="75000"/>
                  <a:lumOff val="25000"/>
                </a:schemeClr>
              </a:solidFill>
              <a:effectLst/>
              <a:uLnTx/>
              <a:uFillTx/>
              <a:latin typeface="+mn-lt"/>
              <a:ea typeface="+mn-ea"/>
              <a:cs typeface="+mn-cs"/>
            </a:endParaRPr>
          </a:p>
        </p:txBody>
      </p:sp>
      <p:sp>
        <p:nvSpPr>
          <p:cNvPr id="12" name="灯片编号占位符 8"/>
          <p:cNvSpPr>
            <a:spLocks noGrp="1"/>
          </p:cNvSpPr>
          <p:nvPr>
            <p:ph type="sldNum" sz="quarter" idx="14"/>
          </p:nvPr>
        </p:nvSpPr>
        <p:spPr>
          <a:xfrm>
            <a:off x="5486400" y="6400800"/>
            <a:ext cx="1219200" cy="284163"/>
          </a:xfrm>
          <a:prstGeom prst="rect">
            <a:avLst/>
          </a:prstGeom>
        </p:spPr>
        <p:txBody>
          <a:bodyPr vert="horz" lIns="45720" rIns="45720" rtlCol="0" anchor="ctr"/>
          <a:p>
            <a:pPr algn="ctr"/>
            <a:fld id="{9A0DB2DC-4C9A-4742-B13C-FB6460FD3503}" type="slidenum">
              <a:rPr lang="zh-CN" altLang="en-US" dirty="0">
                <a:latin typeface="Franklin Gothic Book" panose="020B0503020102020204" pitchFamily="34" charset="0"/>
                <a:ea typeface="黑体" panose="02010609060101010101" pitchFamily="49" charset="-122"/>
              </a:rPr>
            </a:fld>
            <a:endParaRPr lang="zh-CN" altLang="en-US" dirty="0">
              <a:latin typeface="Franklin Gothic Book" panose="020B0503020102020204" pitchFamily="34" charset="0"/>
              <a:ea typeface="黑体" panose="02010609060101010101" pitchFamily="49" charset="-12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9" name="矩形 8"/>
          <p:cNvSpPr/>
          <p:nvPr/>
        </p:nvSpPr>
        <p:spPr>
          <a:xfrm>
            <a:off x="609600" y="1411288"/>
            <a:ext cx="10972800" cy="17463"/>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10" name="日期占位符 2"/>
          <p:cNvSpPr>
            <a:spLocks noGrp="1"/>
          </p:cNvSpPr>
          <p:nvPr>
            <p:ph type="dt" sz="half" idx="2"/>
          </p:nvPr>
        </p:nvSpPr>
        <p:spPr>
          <a:xfrm>
            <a:off x="101600" y="6400800"/>
            <a:ext cx="4267200" cy="284163"/>
          </a:xfrm>
          <a:prstGeom prst="rect">
            <a:avLst/>
          </a:prstGeom>
        </p:spPr>
        <p:txBody>
          <a:bodyPr vert="horz" rtlCol="0" anchor="b"/>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EAFFD898-7E48-4FFE-9DA6-F97F7B893BEB}" type="datetimeFigureOut">
              <a:rPr kumimoji="0" lang="zh-CN" altLang="en-US" sz="1100" b="0" i="0" u="none" strike="noStrike" kern="1200" cap="none" spc="0" normalizeH="0" baseline="0" noProof="0">
                <a:ln>
                  <a:noFill/>
                </a:ln>
                <a:solidFill>
                  <a:schemeClr val="tx2">
                    <a:lumMod val="75000"/>
                    <a:lumOff val="25000"/>
                  </a:schemeClr>
                </a:solidFill>
                <a:effectLst/>
                <a:uLnTx/>
                <a:uFillTx/>
                <a:latin typeface="+mn-lt"/>
                <a:ea typeface="+mn-ea"/>
                <a:cs typeface="+mn-cs"/>
              </a:rPr>
            </a:fld>
            <a:endParaRPr kumimoji="0" lang="zh-CN" altLang="en-US" sz="1100" b="0" i="0" u="none" strike="noStrike" kern="1200" cap="none" spc="0" normalizeH="0" baseline="0" noProof="0">
              <a:ln>
                <a:noFill/>
              </a:ln>
              <a:solidFill>
                <a:schemeClr val="tx2">
                  <a:lumMod val="75000"/>
                  <a:lumOff val="25000"/>
                </a:schemeClr>
              </a:solidFill>
              <a:effectLst/>
              <a:uLnTx/>
              <a:uFillTx/>
              <a:latin typeface="+mn-lt"/>
              <a:ea typeface="+mn-ea"/>
              <a:cs typeface="+mn-cs"/>
            </a:endParaRPr>
          </a:p>
        </p:txBody>
      </p:sp>
      <p:sp>
        <p:nvSpPr>
          <p:cNvPr id="11" name="页脚占位符 3"/>
          <p:cNvSpPr>
            <a:spLocks noGrp="1"/>
          </p:cNvSpPr>
          <p:nvPr>
            <p:ph type="ftr" sz="quarter" idx="3"/>
          </p:nvPr>
        </p:nvSpPr>
        <p:spPr>
          <a:xfrm>
            <a:off x="7112000" y="6400800"/>
            <a:ext cx="4978400" cy="284163"/>
          </a:xfrm>
          <a:prstGeom prst="rect">
            <a:avLst/>
          </a:prstGeom>
        </p:spPr>
        <p:txBody>
          <a:bodyPr vert="horz" rtlCol="0" anchor="ct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100" b="0" i="0" u="none" strike="noStrike" kern="1200" cap="none" spc="0" normalizeH="0" baseline="0" noProof="0">
              <a:ln>
                <a:noFill/>
              </a:ln>
              <a:solidFill>
                <a:schemeClr val="tx2">
                  <a:lumMod val="75000"/>
                  <a:lumOff val="25000"/>
                </a:schemeClr>
              </a:solidFill>
              <a:effectLst/>
              <a:uLnTx/>
              <a:uFillTx/>
              <a:latin typeface="+mn-lt"/>
              <a:ea typeface="+mn-ea"/>
              <a:cs typeface="+mn-cs"/>
            </a:endParaRPr>
          </a:p>
        </p:txBody>
      </p:sp>
      <p:sp>
        <p:nvSpPr>
          <p:cNvPr id="12" name="灯片编号占位符 4"/>
          <p:cNvSpPr>
            <a:spLocks noGrp="1"/>
          </p:cNvSpPr>
          <p:nvPr>
            <p:ph type="sldNum" sz="quarter" idx="4"/>
          </p:nvPr>
        </p:nvSpPr>
        <p:spPr>
          <a:xfrm>
            <a:off x="5486400" y="6400800"/>
            <a:ext cx="1219200" cy="284163"/>
          </a:xfrm>
          <a:prstGeom prst="rect">
            <a:avLst/>
          </a:prstGeom>
        </p:spPr>
        <p:txBody>
          <a:bodyPr vert="horz" lIns="45720" rIns="45720" rtlCol="0" anchor="ctr"/>
          <a:p>
            <a:pPr algn="ctr"/>
            <a:fld id="{9A0DB2DC-4C9A-4742-B13C-FB6460FD3503}" type="slidenum">
              <a:rPr lang="zh-CN" altLang="en-US" dirty="0">
                <a:latin typeface="Franklin Gothic Book" panose="020B0503020102020204" pitchFamily="34" charset="0"/>
                <a:ea typeface="黑体" panose="02010609060101010101" pitchFamily="49" charset="-122"/>
              </a:rPr>
            </a:fld>
            <a:endParaRPr lang="zh-CN" altLang="en-US" dirty="0">
              <a:latin typeface="Franklin Gothic Book" panose="020B0503020102020204" pitchFamily="34" charset="0"/>
              <a:ea typeface="黑体" panose="02010609060101010101" pitchFamily="49"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bwMode="white">
      <p:bgRef idx="1002">
        <a:schemeClr val="bg2"/>
      </p:bgRef>
    </p:bg>
    <p:spTree>
      <p:nvGrpSpPr>
        <p:cNvPr id="1" name=""/>
        <p:cNvGrpSpPr/>
        <p:nvPr/>
      </p:nvGrpSpPr>
      <p:grpSpPr>
        <a:xfrm>
          <a:off x="0" y="0"/>
          <a:ext cx="0" cy="0"/>
          <a:chOff x="0" y="0"/>
          <a:chExt cx="0" cy="0"/>
        </a:xfrm>
      </p:grpSpPr>
      <p:sp>
        <p:nvSpPr>
          <p:cNvPr id="9" name="日期占位符 1"/>
          <p:cNvSpPr>
            <a:spLocks noGrp="1"/>
          </p:cNvSpPr>
          <p:nvPr>
            <p:ph type="dt" sz="half" idx="2"/>
          </p:nvPr>
        </p:nvSpPr>
        <p:spPr>
          <a:xfrm>
            <a:off x="101600" y="6400800"/>
            <a:ext cx="4267200" cy="284163"/>
          </a:xfrm>
          <a:prstGeom prst="rect">
            <a:avLst/>
          </a:prstGeom>
        </p:spPr>
        <p:txBody>
          <a:bodyPr vert="horz" rtlCol="0" anchor="b"/>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6EF56F5C-670A-4A09-8D0F-B8B6A03B1A9B}" type="datetimeFigureOut">
              <a:rPr kumimoji="0" lang="zh-CN" altLang="en-US" sz="1100" b="0" i="0" u="none" strike="noStrike" kern="1200" cap="none" spc="0" normalizeH="0" baseline="0" noProof="0">
                <a:ln>
                  <a:noFill/>
                </a:ln>
                <a:solidFill>
                  <a:schemeClr val="tx2">
                    <a:lumMod val="75000"/>
                    <a:lumOff val="25000"/>
                  </a:schemeClr>
                </a:solidFill>
                <a:effectLst/>
                <a:uLnTx/>
                <a:uFillTx/>
                <a:latin typeface="+mn-lt"/>
                <a:ea typeface="+mn-ea"/>
                <a:cs typeface="+mn-cs"/>
              </a:rPr>
            </a:fld>
            <a:endParaRPr kumimoji="0" lang="zh-CN" altLang="en-US" sz="1100" b="0" i="0" u="none" strike="noStrike" kern="1200" cap="none" spc="0" normalizeH="0" baseline="0" noProof="0">
              <a:ln>
                <a:noFill/>
              </a:ln>
              <a:solidFill>
                <a:schemeClr val="tx2">
                  <a:lumMod val="75000"/>
                  <a:lumOff val="25000"/>
                </a:schemeClr>
              </a:solidFill>
              <a:effectLst/>
              <a:uLnTx/>
              <a:uFillTx/>
              <a:latin typeface="+mn-lt"/>
              <a:ea typeface="+mn-ea"/>
              <a:cs typeface="+mn-cs"/>
            </a:endParaRPr>
          </a:p>
        </p:txBody>
      </p:sp>
      <p:sp>
        <p:nvSpPr>
          <p:cNvPr id="10" name="页脚占位符 2"/>
          <p:cNvSpPr>
            <a:spLocks noGrp="1"/>
          </p:cNvSpPr>
          <p:nvPr>
            <p:ph type="ftr" sz="quarter" idx="3"/>
          </p:nvPr>
        </p:nvSpPr>
        <p:spPr>
          <a:xfrm>
            <a:off x="7112000" y="6400800"/>
            <a:ext cx="4978400" cy="284163"/>
          </a:xfrm>
          <a:prstGeom prst="rect">
            <a:avLst/>
          </a:prstGeom>
        </p:spPr>
        <p:txBody>
          <a:bodyPr vert="horz" rtlCol="0" anchor="ct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100" b="0" i="0" u="none" strike="noStrike" kern="1200" cap="none" spc="0" normalizeH="0" baseline="0" noProof="0">
              <a:ln>
                <a:noFill/>
              </a:ln>
              <a:solidFill>
                <a:schemeClr val="tx2">
                  <a:lumMod val="75000"/>
                  <a:lumOff val="25000"/>
                </a:schemeClr>
              </a:solidFill>
              <a:effectLst/>
              <a:uLnTx/>
              <a:uFillTx/>
              <a:latin typeface="+mn-lt"/>
              <a:ea typeface="+mn-ea"/>
              <a:cs typeface="+mn-cs"/>
            </a:endParaRPr>
          </a:p>
        </p:txBody>
      </p:sp>
      <p:sp>
        <p:nvSpPr>
          <p:cNvPr id="11" name="灯片编号占位符 3"/>
          <p:cNvSpPr>
            <a:spLocks noGrp="1"/>
          </p:cNvSpPr>
          <p:nvPr>
            <p:ph type="sldNum" sz="quarter" idx="4"/>
          </p:nvPr>
        </p:nvSpPr>
        <p:spPr>
          <a:xfrm>
            <a:off x="5486400" y="6400800"/>
            <a:ext cx="1219200" cy="284163"/>
          </a:xfrm>
          <a:prstGeom prst="rect">
            <a:avLst/>
          </a:prstGeom>
        </p:spPr>
        <p:txBody>
          <a:bodyPr vert="horz" lIns="45720" rIns="45720" rtlCol="0" anchor="ctr"/>
          <a:p>
            <a:pPr algn="ctr"/>
            <a:fld id="{9A0DB2DC-4C9A-4742-B13C-FB6460FD3503}" type="slidenum">
              <a:rPr lang="zh-CN" altLang="en-US" dirty="0">
                <a:latin typeface="Franklin Gothic Book" panose="020B0503020102020204" pitchFamily="34" charset="0"/>
                <a:ea typeface="黑体" panose="02010609060101010101" pitchFamily="49" charset="-122"/>
              </a:rPr>
            </a:fld>
            <a:endParaRPr lang="zh-CN" altLang="en-US" dirty="0">
              <a:latin typeface="Franklin Gothic Book" panose="020B0503020102020204" pitchFamily="34" charset="0"/>
              <a:ea typeface="黑体" panose="02010609060101010101" pitchFamily="49" charset="-122"/>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9" name="矩形 8"/>
          <p:cNvSpPr/>
          <p:nvPr/>
        </p:nvSpPr>
        <p:spPr>
          <a:xfrm>
            <a:off x="3714750" y="1054100"/>
            <a:ext cx="7871883" cy="17463"/>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标题 1"/>
          <p:cNvSpPr>
            <a:spLocks noGrp="1"/>
          </p:cNvSpPr>
          <p:nvPr>
            <p:ph type="title"/>
          </p:nvPr>
        </p:nvSpPr>
        <p:spPr>
          <a:xfrm>
            <a:off x="3714733" y="228600"/>
            <a:ext cx="7867669" cy="842946"/>
          </a:xfrm>
        </p:spPr>
        <p:txBody>
          <a:bodyPr anchor="b"/>
          <a:lstStyle>
            <a:lvl1pPr algn="ctr">
              <a:defRPr sz="2800" b="0"/>
            </a:lvl1pPr>
          </a:lstStyle>
          <a:p>
            <a:r>
              <a:rPr lang="zh-CN" altLang="en-US" smtClean="0"/>
              <a:t>单击此处编辑母版标题样式</a:t>
            </a:r>
            <a:endParaRPr lang="en-US"/>
          </a:p>
        </p:txBody>
      </p:sp>
      <p:sp>
        <p:nvSpPr>
          <p:cNvPr id="3" name="内容占位符 2"/>
          <p:cNvSpPr>
            <a:spLocks noGrp="1"/>
          </p:cNvSpPr>
          <p:nvPr>
            <p:ph idx="1"/>
          </p:nvPr>
        </p:nvSpPr>
        <p:spPr>
          <a:xfrm>
            <a:off x="3714733" y="1142984"/>
            <a:ext cx="7867667" cy="514353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文本占位符 3"/>
          <p:cNvSpPr>
            <a:spLocks noGrp="1"/>
          </p:cNvSpPr>
          <p:nvPr>
            <p:ph type="body" sz="half" idx="2"/>
          </p:nvPr>
        </p:nvSpPr>
        <p:spPr>
          <a:xfrm>
            <a:off x="609607" y="1142984"/>
            <a:ext cx="3009877" cy="5143536"/>
          </a:xfrm>
        </p:spPr>
        <p:txBody>
          <a:bodyPr anchor="ct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10" name="日期占位符 4"/>
          <p:cNvSpPr>
            <a:spLocks noGrp="1"/>
          </p:cNvSpPr>
          <p:nvPr>
            <p:ph type="dt" sz="half" idx="12"/>
          </p:nvPr>
        </p:nvSpPr>
        <p:spPr>
          <a:xfrm>
            <a:off x="101600" y="6400800"/>
            <a:ext cx="4267200" cy="284163"/>
          </a:xfrm>
          <a:prstGeom prst="rect">
            <a:avLst/>
          </a:prstGeom>
        </p:spPr>
        <p:txBody>
          <a:bodyPr vert="horz" rtlCol="0" anchor="b"/>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31D16979-F2EF-4BC5-94B2-42111667C5F9}" type="datetimeFigureOut">
              <a:rPr kumimoji="0" lang="zh-CN" altLang="en-US" sz="1100" b="0" i="0" u="none" strike="noStrike" kern="1200" cap="none" spc="0" normalizeH="0" baseline="0" noProof="0">
                <a:ln>
                  <a:noFill/>
                </a:ln>
                <a:solidFill>
                  <a:schemeClr val="tx2">
                    <a:lumMod val="75000"/>
                    <a:lumOff val="25000"/>
                  </a:schemeClr>
                </a:solidFill>
                <a:effectLst/>
                <a:uLnTx/>
                <a:uFillTx/>
                <a:latin typeface="+mn-lt"/>
                <a:ea typeface="+mn-ea"/>
                <a:cs typeface="+mn-cs"/>
              </a:rPr>
            </a:fld>
            <a:endParaRPr kumimoji="0" lang="zh-CN" altLang="en-US" sz="1100" b="0" i="0" u="none" strike="noStrike" kern="1200" cap="none" spc="0" normalizeH="0" baseline="0" noProof="0">
              <a:ln>
                <a:noFill/>
              </a:ln>
              <a:solidFill>
                <a:schemeClr val="tx2">
                  <a:lumMod val="75000"/>
                  <a:lumOff val="25000"/>
                </a:schemeClr>
              </a:solidFill>
              <a:effectLst/>
              <a:uLnTx/>
              <a:uFillTx/>
              <a:latin typeface="+mn-lt"/>
              <a:ea typeface="+mn-ea"/>
              <a:cs typeface="+mn-cs"/>
            </a:endParaRPr>
          </a:p>
        </p:txBody>
      </p:sp>
      <p:sp>
        <p:nvSpPr>
          <p:cNvPr id="11" name="页脚占位符 5"/>
          <p:cNvSpPr>
            <a:spLocks noGrp="1"/>
          </p:cNvSpPr>
          <p:nvPr>
            <p:ph type="ftr" sz="quarter" idx="3"/>
          </p:nvPr>
        </p:nvSpPr>
        <p:spPr>
          <a:xfrm>
            <a:off x="7112000" y="6400800"/>
            <a:ext cx="4978400" cy="284163"/>
          </a:xfrm>
          <a:prstGeom prst="rect">
            <a:avLst/>
          </a:prstGeom>
        </p:spPr>
        <p:txBody>
          <a:bodyPr vert="horz" rtlCol="0" anchor="ct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100" b="0" i="0" u="none" strike="noStrike" kern="1200" cap="none" spc="0" normalizeH="0" baseline="0" noProof="0">
              <a:ln>
                <a:noFill/>
              </a:ln>
              <a:solidFill>
                <a:schemeClr val="tx2">
                  <a:lumMod val="75000"/>
                  <a:lumOff val="25000"/>
                </a:schemeClr>
              </a:solidFill>
              <a:effectLst/>
              <a:uLnTx/>
              <a:uFillTx/>
              <a:latin typeface="+mn-lt"/>
              <a:ea typeface="+mn-ea"/>
              <a:cs typeface="+mn-cs"/>
            </a:endParaRPr>
          </a:p>
        </p:txBody>
      </p:sp>
      <p:sp>
        <p:nvSpPr>
          <p:cNvPr id="12" name="灯片编号占位符 6"/>
          <p:cNvSpPr>
            <a:spLocks noGrp="1"/>
          </p:cNvSpPr>
          <p:nvPr>
            <p:ph type="sldNum" sz="quarter" idx="4"/>
          </p:nvPr>
        </p:nvSpPr>
        <p:spPr>
          <a:xfrm>
            <a:off x="5486400" y="6400800"/>
            <a:ext cx="1219200" cy="284163"/>
          </a:xfrm>
          <a:prstGeom prst="rect">
            <a:avLst/>
          </a:prstGeom>
        </p:spPr>
        <p:txBody>
          <a:bodyPr vert="horz" lIns="45720" rIns="45720" rtlCol="0" anchor="ctr"/>
          <a:p>
            <a:pPr algn="ctr"/>
            <a:fld id="{9A0DB2DC-4C9A-4742-B13C-FB6460FD3503}" type="slidenum">
              <a:rPr lang="zh-CN" altLang="en-US" dirty="0">
                <a:latin typeface="Franklin Gothic Book" panose="020B0503020102020204" pitchFamily="34" charset="0"/>
                <a:ea typeface="黑体" panose="02010609060101010101" pitchFamily="49" charset="-122"/>
              </a:rPr>
            </a:fld>
            <a:endParaRPr lang="zh-CN" altLang="en-US" dirty="0">
              <a:latin typeface="Franklin Gothic Book" panose="020B0503020102020204" pitchFamily="34" charset="0"/>
              <a:ea typeface="黑体" panose="02010609060101010101" pitchFamily="49" charset="-122"/>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bwMode="white">
      <p:bgRef idx="1002">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711200" y="304800"/>
            <a:ext cx="8534400" cy="685800"/>
          </a:xfrm>
        </p:spPr>
        <p:txBody>
          <a:bodyPr/>
          <a:lstStyle>
            <a:lvl1pPr algn="l">
              <a:defRPr sz="2400" b="0"/>
            </a:lvl1pPr>
          </a:lstStyle>
          <a:p>
            <a:r>
              <a:rPr lang="zh-CN" altLang="en-US" smtClean="0"/>
              <a:t>单击此处编辑母版标题样式</a:t>
            </a:r>
            <a:endParaRPr lang="en-US"/>
          </a:p>
        </p:txBody>
      </p:sp>
      <p:sp>
        <p:nvSpPr>
          <p:cNvPr id="3" name="图片占位符 2"/>
          <p:cNvSpPr>
            <a:spLocks noGrp="1"/>
          </p:cNvSpPr>
          <p:nvPr>
            <p:ph type="pic" idx="1"/>
          </p:nvPr>
        </p:nvSpPr>
        <p:spPr>
          <a:xfrm>
            <a:off x="935403" y="1143000"/>
            <a:ext cx="9630997" cy="3980172"/>
          </a:xfrm>
          <a:prstGeom prst="roundRect">
            <a:avLst>
              <a:gd name="adj" fmla="val 18278"/>
            </a:avLst>
          </a:prstGeom>
          <a:solidFill>
            <a:schemeClr val="accent1">
              <a:tint val="40000"/>
            </a:schemeClr>
          </a:solidFill>
          <a:ln w="50800" cap="rnd">
            <a:gradFill flip="none" rotWithShape="1">
              <a:gsLst>
                <a:gs pos="0">
                  <a:schemeClr val="accent1">
                    <a:shade val="50000"/>
                  </a:schemeClr>
                </a:gs>
                <a:gs pos="20000">
                  <a:schemeClr val="accent2">
                    <a:shade val="50000"/>
                  </a:schemeClr>
                </a:gs>
                <a:gs pos="40000">
                  <a:schemeClr val="accent3">
                    <a:shade val="50000"/>
                  </a:schemeClr>
                </a:gs>
                <a:gs pos="60000">
                  <a:schemeClr val="accent4">
                    <a:shade val="50000"/>
                  </a:schemeClr>
                </a:gs>
                <a:gs pos="80000">
                  <a:schemeClr val="accent5">
                    <a:shade val="50000"/>
                  </a:schemeClr>
                </a:gs>
                <a:gs pos="100000">
                  <a:schemeClr val="accent6">
                    <a:shade val="50000"/>
                  </a:schemeClr>
                </a:gs>
              </a:gsLst>
              <a:path path="circle">
                <a:fillToRect l="50000" t="50000" r="50000" b="50000"/>
              </a:path>
              <a:tileRect/>
            </a:gradFill>
            <a:round/>
          </a:ln>
          <a:effectLst>
            <a:outerShdw blurRad="50800" dist="38100" dir="5400000" algn="tl" rotWithShape="0">
              <a:prstClr val="black">
                <a:alpha val="50000"/>
              </a:prstClr>
            </a:outerShdw>
          </a:effectLst>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tx2"/>
              </a:buClr>
              <a:buSzPct val="50000"/>
              <a:buFont typeface="Wingdings 2" panose="05020102010507070707" pitchFamily="18" charset="2"/>
              <a:buNone/>
              <a:defRPr/>
            </a:pPr>
            <a:r>
              <a:rPr kumimoji="0" lang="zh-CN" altLang="en-US" sz="3200" b="0" i="0" u="none" strike="noStrike" kern="1200" cap="none" spc="0" normalizeH="0" baseline="0" noProof="0" smtClean="0">
                <a:ln>
                  <a:noFill/>
                </a:ln>
                <a:solidFill>
                  <a:schemeClr val="tx1"/>
                </a:solidFill>
                <a:effectLst/>
                <a:uLnTx/>
                <a:uFillTx/>
                <a:latin typeface="+mn-lt"/>
                <a:ea typeface="+mn-ea"/>
                <a:cs typeface="+mn-cs"/>
              </a:rPr>
              <a:t>单击图标添加图片</a:t>
            </a: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3149600" y="5410200"/>
            <a:ext cx="7543851" cy="804862"/>
          </a:xfrm>
        </p:spPr>
        <p:txBody>
          <a:bodyPr anchor="ctr"/>
          <a:lstStyle>
            <a:lvl1pPr marL="0" indent="0" algn="r">
              <a:buNone/>
              <a:defRPr sz="1200" b="0"/>
            </a:lvl1pPr>
            <a:lvl2pPr marL="457200" indent="0" algn="r">
              <a:buNone/>
              <a:defRPr sz="1200" b="0"/>
            </a:lvl2pPr>
            <a:lvl3pPr marL="914400" indent="0" algn="r">
              <a:buNone/>
              <a:defRPr sz="1200" b="0"/>
            </a:lvl3pPr>
            <a:lvl4pPr marL="1371600" indent="0" algn="r">
              <a:buNone/>
              <a:defRPr sz="1200" b="0"/>
            </a:lvl4pPr>
            <a:lvl5pPr marL="1828800" indent="0" algn="r">
              <a:buNone/>
              <a:defRPr sz="1200" b="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9" name="日期占位符 4"/>
          <p:cNvSpPr>
            <a:spLocks noGrp="1"/>
          </p:cNvSpPr>
          <p:nvPr>
            <p:ph type="dt" sz="half" idx="12"/>
          </p:nvPr>
        </p:nvSpPr>
        <p:spPr>
          <a:xfrm>
            <a:off x="101600" y="6400800"/>
            <a:ext cx="4267200" cy="284163"/>
          </a:xfrm>
          <a:prstGeom prst="rect">
            <a:avLst/>
          </a:prstGeom>
        </p:spPr>
        <p:txBody>
          <a:bodyPr vert="horz" rtlCol="0" anchor="b"/>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348412D0-7A73-4795-B961-7288FB0481DE}" type="datetimeFigureOut">
              <a:rPr kumimoji="0" lang="zh-CN" altLang="en-US" sz="1100" b="0" i="0" u="none" strike="noStrike" kern="1200" cap="none" spc="0" normalizeH="0" baseline="0" noProof="0">
                <a:ln>
                  <a:noFill/>
                </a:ln>
                <a:solidFill>
                  <a:schemeClr val="tx2">
                    <a:lumMod val="75000"/>
                    <a:lumOff val="25000"/>
                  </a:schemeClr>
                </a:solidFill>
                <a:effectLst/>
                <a:uLnTx/>
                <a:uFillTx/>
                <a:latin typeface="+mn-lt"/>
                <a:ea typeface="+mn-ea"/>
                <a:cs typeface="+mn-cs"/>
              </a:rPr>
            </a:fld>
            <a:endParaRPr kumimoji="0" lang="zh-CN" altLang="en-US" sz="1100" b="0" i="0" u="none" strike="noStrike" kern="1200" cap="none" spc="0" normalizeH="0" baseline="0" noProof="0">
              <a:ln>
                <a:noFill/>
              </a:ln>
              <a:solidFill>
                <a:schemeClr val="tx2">
                  <a:lumMod val="75000"/>
                  <a:lumOff val="25000"/>
                </a:schemeClr>
              </a:solidFill>
              <a:effectLst/>
              <a:uLnTx/>
              <a:uFillTx/>
              <a:latin typeface="+mn-lt"/>
              <a:ea typeface="+mn-ea"/>
              <a:cs typeface="+mn-cs"/>
            </a:endParaRPr>
          </a:p>
        </p:txBody>
      </p:sp>
      <p:sp>
        <p:nvSpPr>
          <p:cNvPr id="10" name="页脚占位符 5"/>
          <p:cNvSpPr>
            <a:spLocks noGrp="1"/>
          </p:cNvSpPr>
          <p:nvPr>
            <p:ph type="ftr" sz="quarter" idx="3"/>
          </p:nvPr>
        </p:nvSpPr>
        <p:spPr>
          <a:xfrm>
            <a:off x="7112000" y="6400800"/>
            <a:ext cx="4978400" cy="284163"/>
          </a:xfrm>
          <a:prstGeom prst="rect">
            <a:avLst/>
          </a:prstGeom>
        </p:spPr>
        <p:txBody>
          <a:bodyPr vert="horz" rtlCol="0" anchor="ct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100" b="0" i="0" u="none" strike="noStrike" kern="1200" cap="none" spc="0" normalizeH="0" baseline="0" noProof="0">
              <a:ln>
                <a:noFill/>
              </a:ln>
              <a:solidFill>
                <a:schemeClr val="tx2">
                  <a:lumMod val="75000"/>
                  <a:lumOff val="25000"/>
                </a:schemeClr>
              </a:solidFill>
              <a:effectLst/>
              <a:uLnTx/>
              <a:uFillTx/>
              <a:latin typeface="+mn-lt"/>
              <a:ea typeface="+mn-ea"/>
              <a:cs typeface="+mn-cs"/>
            </a:endParaRPr>
          </a:p>
        </p:txBody>
      </p:sp>
      <p:sp>
        <p:nvSpPr>
          <p:cNvPr id="11" name="灯片编号占位符 6"/>
          <p:cNvSpPr>
            <a:spLocks noGrp="1"/>
          </p:cNvSpPr>
          <p:nvPr>
            <p:ph type="sldNum" sz="quarter" idx="4"/>
          </p:nvPr>
        </p:nvSpPr>
        <p:spPr>
          <a:xfrm>
            <a:off x="5486400" y="6400800"/>
            <a:ext cx="1219200" cy="284163"/>
          </a:xfrm>
          <a:prstGeom prst="rect">
            <a:avLst/>
          </a:prstGeom>
        </p:spPr>
        <p:txBody>
          <a:bodyPr vert="horz" lIns="45720" rIns="45720" rtlCol="0" anchor="ctr"/>
          <a:p>
            <a:pPr algn="ctr"/>
            <a:fld id="{9A0DB2DC-4C9A-4742-B13C-FB6460FD3503}" type="slidenum">
              <a:rPr lang="zh-CN" altLang="en-US" dirty="0">
                <a:latin typeface="Franklin Gothic Book" panose="020B0503020102020204" pitchFamily="34" charset="0"/>
                <a:ea typeface="黑体" panose="02010609060101010101" pitchFamily="49" charset="-122"/>
              </a:rPr>
            </a:fld>
            <a:endParaRPr lang="zh-CN" altLang="en-US" dirty="0">
              <a:latin typeface="Franklin Gothic Book" panose="020B0503020102020204" pitchFamily="34" charset="0"/>
              <a:ea typeface="黑体" panose="02010609060101010101" pitchFamily="49" charset="-122"/>
            </a:endParaRP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1.png"/><Relationship Id="rId13" Type="http://schemas.openxmlformats.org/officeDocument/2006/relationships/tags" Target="../tags/tag8.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8" Type="http://schemas.openxmlformats.org/officeDocument/2006/relationships/theme" Target="../theme/theme2.xml"/><Relationship Id="rId27" Type="http://schemas.openxmlformats.org/officeDocument/2006/relationships/image" Target="../media/image1.png"/><Relationship Id="rId26" Type="http://schemas.openxmlformats.org/officeDocument/2006/relationships/tags" Target="../tags/tag152.xml"/><Relationship Id="rId25" Type="http://schemas.openxmlformats.org/officeDocument/2006/relationships/tags" Target="../tags/tag151.xml"/><Relationship Id="rId24" Type="http://schemas.openxmlformats.org/officeDocument/2006/relationships/tags" Target="../tags/tag150.xml"/><Relationship Id="rId23" Type="http://schemas.openxmlformats.org/officeDocument/2006/relationships/tags" Target="../tags/tag149.xml"/><Relationship Id="rId22" Type="http://schemas.openxmlformats.org/officeDocument/2006/relationships/tags" Target="../tags/tag148.xml"/><Relationship Id="rId21" Type="http://schemas.openxmlformats.org/officeDocument/2006/relationships/tags" Target="../tags/tag147.xml"/><Relationship Id="rId20" Type="http://schemas.openxmlformats.org/officeDocument/2006/relationships/tags" Target="../tags/tag146.xml"/><Relationship Id="rId2" Type="http://schemas.openxmlformats.org/officeDocument/2006/relationships/slideLayout" Target="../slideLayouts/slideLayout14.xml"/><Relationship Id="rId19" Type="http://schemas.openxmlformats.org/officeDocument/2006/relationships/image" Target="../media/image5.png"/><Relationship Id="rId18" Type="http://schemas.openxmlformats.org/officeDocument/2006/relationships/slideLayout" Target="../slideLayouts/slideLayout30.xml"/><Relationship Id="rId17" Type="http://schemas.openxmlformats.org/officeDocument/2006/relationships/slideLayout" Target="../slideLayouts/slideLayout29.xml"/><Relationship Id="rId16" Type="http://schemas.openxmlformats.org/officeDocument/2006/relationships/slideLayout" Target="../slideLayouts/slideLayout28.xml"/><Relationship Id="rId15" Type="http://schemas.openxmlformats.org/officeDocument/2006/relationships/slideLayout" Target="../slideLayouts/slideLayout27.xml"/><Relationship Id="rId14" Type="http://schemas.openxmlformats.org/officeDocument/2006/relationships/slideLayout" Target="../slideLayouts/slideLayout26.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white">
      <p:bgRef idx="1003">
        <a:schemeClr val="bg2"/>
      </p:bgRef>
    </p:bg>
    <p:spTree>
      <p:nvGrpSpPr>
        <p:cNvPr id="1" name=""/>
        <p:cNvGrpSpPr/>
        <p:nvPr/>
      </p:nvGrpSpPr>
      <p:grpSpPr/>
      <p:sp>
        <p:nvSpPr>
          <p:cNvPr id="7" name="矩形 6"/>
          <p:cNvSpPr/>
          <p:nvPr userDrawn="1"/>
        </p:nvSpPr>
        <p:spPr>
          <a:xfrm>
            <a:off x="0" y="6678613"/>
            <a:ext cx="12192000" cy="179388"/>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27" name="标题占位符 1"/>
          <p:cNvSpPr>
            <a:spLocks noGrp="1"/>
          </p:cNvSpPr>
          <p:nvPr>
            <p:ph type="title"/>
          </p:nvPr>
        </p:nvSpPr>
        <p:spPr>
          <a:xfrm>
            <a:off x="609600" y="274638"/>
            <a:ext cx="10972800" cy="1143000"/>
          </a:xfrm>
          <a:prstGeom prst="rect">
            <a:avLst/>
          </a:prstGeom>
          <a:noFill/>
          <a:ln w="9525">
            <a:noFill/>
          </a:ln>
        </p:spPr>
        <p:txBody>
          <a:bodyPr anchor="ctr" anchorCtr="0"/>
          <a:p>
            <a:pPr lvl="0"/>
            <a:r>
              <a:rPr lang="zh-CN" altLang="en-US" dirty="0"/>
              <a:t>单击此处编辑母版标题样式</a:t>
            </a:r>
            <a:endParaRPr lang="en-US" altLang="zh-CN" dirty="0"/>
          </a:p>
        </p:txBody>
      </p:sp>
      <p:sp>
        <p:nvSpPr>
          <p:cNvPr id="1028" name="文本占位符 2"/>
          <p:cNvSpPr>
            <a:spLocks noGrp="1"/>
          </p:cNvSpPr>
          <p:nvPr>
            <p:ph type="body" idx="1"/>
          </p:nvPr>
        </p:nvSpPr>
        <p:spPr>
          <a:xfrm>
            <a:off x="609600" y="1600200"/>
            <a:ext cx="10972800" cy="46863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en-US" altLang="zh-CN" dirty="0"/>
          </a:p>
        </p:txBody>
      </p:sp>
      <p:sp>
        <p:nvSpPr>
          <p:cNvPr id="4" name="日期占位符 3"/>
          <p:cNvSpPr>
            <a:spLocks noGrp="1"/>
          </p:cNvSpPr>
          <p:nvPr>
            <p:ph type="dt" sz="half" idx="2"/>
          </p:nvPr>
        </p:nvSpPr>
        <p:spPr>
          <a:xfrm>
            <a:off x="101600" y="6400800"/>
            <a:ext cx="4267200" cy="284163"/>
          </a:xfrm>
          <a:prstGeom prst="rect">
            <a:avLst/>
          </a:prstGeom>
        </p:spPr>
        <p:txBody>
          <a:bodyPr vert="horz" rtlCol="0" anchor="b"/>
          <a:lstStyle>
            <a:lvl1pPr algn="l" eaLnBrk="1" fontAlgn="auto" latinLnBrk="0" hangingPunct="1">
              <a:spcBef>
                <a:spcPts val="0"/>
              </a:spcBef>
              <a:spcAft>
                <a:spcPts val="0"/>
              </a:spcAft>
              <a:defRPr kumimoji="0" sz="1100">
                <a:solidFill>
                  <a:schemeClr val="tx2">
                    <a:lumMod val="75000"/>
                    <a:lumOff val="25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635D052B-39DA-48A0-9EBB-41B628B3AE65}" type="datetimeFigureOut">
              <a:rPr kumimoji="0" lang="zh-CN" altLang="en-US" sz="1100" b="0" i="0" u="none" strike="noStrike" kern="1200" cap="none" spc="0" normalizeH="0" baseline="0" noProof="0">
                <a:ln>
                  <a:noFill/>
                </a:ln>
                <a:solidFill>
                  <a:schemeClr val="tx2">
                    <a:lumMod val="75000"/>
                    <a:lumOff val="25000"/>
                  </a:schemeClr>
                </a:solidFill>
                <a:effectLst/>
                <a:uLnTx/>
                <a:uFillTx/>
                <a:latin typeface="+mn-lt"/>
                <a:ea typeface="+mn-ea"/>
                <a:cs typeface="+mn-cs"/>
              </a:rPr>
            </a:fld>
            <a:endParaRPr kumimoji="0" lang="zh-CN" altLang="en-US" sz="1100" b="0" i="0" u="none" strike="noStrike" kern="1200" cap="none" spc="0" normalizeH="0" baseline="0" noProof="0">
              <a:ln>
                <a:noFill/>
              </a:ln>
              <a:solidFill>
                <a:schemeClr val="tx2">
                  <a:lumMod val="75000"/>
                  <a:lumOff val="25000"/>
                </a:schemeClr>
              </a:solidFill>
              <a:effectLst/>
              <a:uLnTx/>
              <a:uFillTx/>
              <a:latin typeface="+mn-lt"/>
              <a:ea typeface="+mn-ea"/>
              <a:cs typeface="+mn-cs"/>
            </a:endParaRPr>
          </a:p>
        </p:txBody>
      </p:sp>
      <p:sp>
        <p:nvSpPr>
          <p:cNvPr id="5" name="页脚占位符 4"/>
          <p:cNvSpPr>
            <a:spLocks noGrp="1"/>
          </p:cNvSpPr>
          <p:nvPr>
            <p:ph type="ftr" sz="quarter" idx="3"/>
          </p:nvPr>
        </p:nvSpPr>
        <p:spPr>
          <a:xfrm>
            <a:off x="7112000" y="6400800"/>
            <a:ext cx="4978400" cy="284163"/>
          </a:xfrm>
          <a:prstGeom prst="rect">
            <a:avLst/>
          </a:prstGeom>
        </p:spPr>
        <p:txBody>
          <a:bodyPr vert="horz" rtlCol="0" anchor="ctr"/>
          <a:lstStyle>
            <a:lvl1pPr algn="r" eaLnBrk="1" fontAlgn="auto" latinLnBrk="0" hangingPunct="1">
              <a:spcBef>
                <a:spcPts val="0"/>
              </a:spcBef>
              <a:spcAft>
                <a:spcPts val="0"/>
              </a:spcAft>
              <a:defRPr kumimoji="0" sz="1100">
                <a:solidFill>
                  <a:schemeClr val="tx2">
                    <a:lumMod val="75000"/>
                    <a:lumOff val="25000"/>
                  </a:schemeClr>
                </a:solidFill>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100" b="0" i="0" u="none" strike="noStrike" kern="1200" cap="none" spc="0" normalizeH="0" baseline="0" noProof="0">
              <a:ln>
                <a:noFill/>
              </a:ln>
              <a:solidFill>
                <a:schemeClr val="tx2">
                  <a:lumMod val="75000"/>
                  <a:lumOff val="2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5486400" y="6400800"/>
            <a:ext cx="1219200" cy="284163"/>
          </a:xfrm>
          <a:prstGeom prst="rect">
            <a:avLst/>
          </a:prstGeom>
          <a:noFill/>
        </p:spPr>
        <p:txBody>
          <a:bodyPr vert="horz" lIns="45720" rIns="45720" rtlCol="0" anchor="ctr"/>
          <a:lstStyle>
            <a:lvl1pPr algn="ctr">
              <a:defRPr sz="1100">
                <a:solidFill>
                  <a:srgbClr val="636363"/>
                </a:solidFill>
                <a:latin typeface="Franklin Gothic Book" panose="020B0503020102020204" pitchFamily="34" charset="0"/>
                <a:ea typeface="黑体" panose="02010609060101010101" pitchFamily="49" charset="-122"/>
              </a:defRPr>
            </a:lvl1pPr>
          </a:lstStyle>
          <a:p>
            <a:pPr lvl="0" eaLnBrk="1" hangingPunct="1"/>
            <a:fld id="{9A0DB2DC-4C9A-4742-B13C-FB6460FD3503}" type="slidenum">
              <a:rPr lang="zh-CN" altLang="en-US" dirty="0"/>
            </a:fld>
            <a:endParaRPr lang="zh-CN" altLang="en-US" dirty="0"/>
          </a:p>
        </p:txBody>
      </p:sp>
      <p:sp>
        <p:nvSpPr>
          <p:cNvPr id="8" name="矩形 7"/>
          <p:cNvSpPr/>
          <p:nvPr userDrawn="1"/>
        </p:nvSpPr>
        <p:spPr>
          <a:xfrm>
            <a:off x="0" y="0"/>
            <a:ext cx="12192000" cy="10795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2" name="图片 1"/>
          <p:cNvPicPr>
            <a:picLocks noChangeAspect="1"/>
          </p:cNvPicPr>
          <p:nvPr userDrawn="1">
            <p:custDataLst>
              <p:tags r:id="rId13"/>
            </p:custDataLst>
          </p:nvPr>
        </p:nvPicPr>
        <p:blipFill>
          <a:blip r:embed="rId1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Franklin Gothic Medium" panose="020B0603020102020204" pitchFamily="34" charset="0"/>
          <a:ea typeface="微软雅黑" panose="020B0503020204020204" pitchFamily="34" charset="-122"/>
        </a:defRPr>
      </a:lvl2pPr>
      <a:lvl3pPr algn="ctr" rtl="0" eaLnBrk="0" fontAlgn="base" hangingPunct="0">
        <a:spcBef>
          <a:spcPct val="0"/>
        </a:spcBef>
        <a:spcAft>
          <a:spcPct val="0"/>
        </a:spcAft>
        <a:defRPr sz="4400">
          <a:solidFill>
            <a:schemeClr val="tx2"/>
          </a:solidFill>
          <a:latin typeface="Franklin Gothic Medium" panose="020B0603020102020204" pitchFamily="34" charset="0"/>
          <a:ea typeface="微软雅黑" panose="020B0503020204020204" pitchFamily="34" charset="-122"/>
        </a:defRPr>
      </a:lvl3pPr>
      <a:lvl4pPr algn="ctr" rtl="0" eaLnBrk="0" fontAlgn="base" hangingPunct="0">
        <a:spcBef>
          <a:spcPct val="0"/>
        </a:spcBef>
        <a:spcAft>
          <a:spcPct val="0"/>
        </a:spcAft>
        <a:defRPr sz="4400">
          <a:solidFill>
            <a:schemeClr val="tx2"/>
          </a:solidFill>
          <a:latin typeface="Franklin Gothic Medium" panose="020B0603020102020204" pitchFamily="34" charset="0"/>
          <a:ea typeface="微软雅黑" panose="020B0503020204020204" pitchFamily="34" charset="-122"/>
        </a:defRPr>
      </a:lvl4pPr>
      <a:lvl5pPr algn="ctr" rtl="0" eaLnBrk="0" fontAlgn="base" hangingPunct="0">
        <a:spcBef>
          <a:spcPct val="0"/>
        </a:spcBef>
        <a:spcAft>
          <a:spcPct val="0"/>
        </a:spcAft>
        <a:defRPr sz="4400">
          <a:solidFill>
            <a:schemeClr val="tx2"/>
          </a:solidFill>
          <a:latin typeface="Franklin Gothic Medium" panose="020B0603020102020204" pitchFamily="34" charset="0"/>
          <a:ea typeface="微软雅黑" panose="020B0503020204020204" pitchFamily="34" charset="-122"/>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0" fontAlgn="base" hangingPunct="0">
        <a:spcBef>
          <a:spcPct val="20000"/>
        </a:spcBef>
        <a:spcAft>
          <a:spcPct val="0"/>
        </a:spcAft>
        <a:buClr>
          <a:schemeClr val="tx2"/>
        </a:buClr>
        <a:buSzPct val="50000"/>
        <a:buFont typeface="Wingdings 2" panose="05020102010507070707"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anose="05020102010507070707"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9"/>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3" y="443231"/>
            <a:ext cx="10852237" cy="441964"/>
          </a:xfrm>
          <a:prstGeom prst="rect">
            <a:avLst/>
          </a:prstGeom>
        </p:spPr>
        <p:txBody>
          <a:bodyPr vert="horz" lIns="101600" tIns="38100" rIns="76200" bIns="381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69883"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766453" y="6349833"/>
            <a:ext cx="2700000" cy="316800"/>
          </a:xfrm>
          <a:prstGeom prst="rect">
            <a:avLst/>
          </a:prstGeom>
        </p:spPr>
        <p:txBody>
          <a:bodyPr vert="horz" lIns="91440" tIns="45720" rIns="91440" bIns="45720" rtlCol="0" anchor="ctr">
            <a:normAutofit/>
          </a:bodyPr>
          <a:lstStyle>
            <a:lvl1pPr algn="l">
              <a:defRPr sz="1200"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5"/>
            </p:custDataLst>
          </p:nvPr>
        </p:nvSpPr>
        <p:spPr>
          <a:xfrm>
            <a:off x="0" y="0"/>
            <a:ext cx="0" cy="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8" name="图片 7"/>
          <p:cNvPicPr>
            <a:picLocks noChangeAspect="1"/>
          </p:cNvPicPr>
          <p:nvPr userDrawn="1">
            <p:custDataLst>
              <p:tags r:id="rId26"/>
            </p:custDataLst>
          </p:nvPr>
        </p:nvPicPr>
        <p:blipFill>
          <a:blip r:embed="rId2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mc:AlternateContent xmlns:mc="http://schemas.openxmlformats.org/markup-compatibility/2006">
    <mc:Choice xmlns:p14="http://schemas.microsoft.com/office/powerpoint/2010/main" Requires="p14">
      <p:transition p14:dur="500"/>
    </mc:Choice>
    <mc:Fallback>
      <p:transition/>
    </mc:Fallback>
  </mc:AlternateConten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3pPr>
      <a:lvl4pPr marL="15995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4pPr>
      <a:lvl5pPr marL="20567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159.xml"/><Relationship Id="rId8" Type="http://schemas.openxmlformats.org/officeDocument/2006/relationships/image" Target="../media/image1.png"/><Relationship Id="rId7" Type="http://schemas.openxmlformats.org/officeDocument/2006/relationships/tags" Target="../tags/tag158.xml"/><Relationship Id="rId6" Type="http://schemas.openxmlformats.org/officeDocument/2006/relationships/tags" Target="../tags/tag157.xml"/><Relationship Id="rId5" Type="http://schemas.openxmlformats.org/officeDocument/2006/relationships/tags" Target="../tags/tag156.xml"/><Relationship Id="rId4" Type="http://schemas.openxmlformats.org/officeDocument/2006/relationships/tags" Target="../tags/tag155.xml"/><Relationship Id="rId3" Type="http://schemas.openxmlformats.org/officeDocument/2006/relationships/tags" Target="../tags/tag154.xml"/><Relationship Id="rId2" Type="http://schemas.openxmlformats.org/officeDocument/2006/relationships/tags" Target="../tags/tag153.xml"/><Relationship Id="rId11" Type="http://schemas.openxmlformats.org/officeDocument/2006/relationships/slideLayout" Target="../slideLayouts/slideLayout13.xml"/><Relationship Id="rId10" Type="http://schemas.openxmlformats.org/officeDocument/2006/relationships/tags" Target="../tags/tag160.xml"/><Relationship Id="rId1"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19.xml"/><Relationship Id="rId6" Type="http://schemas.openxmlformats.org/officeDocument/2006/relationships/tags" Target="../tags/tag163.xml"/><Relationship Id="rId5" Type="http://schemas.openxmlformats.org/officeDocument/2006/relationships/image" Target="../media/image1.png"/><Relationship Id="rId4" Type="http://schemas.openxmlformats.org/officeDocument/2006/relationships/tags" Target="../tags/tag162.xml"/><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tags" Target="../tags/tag16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168.xml"/><Relationship Id="rId7" Type="http://schemas.openxmlformats.org/officeDocument/2006/relationships/hyperlink" Target="http://www.bofety.com/" TargetMode="External"/><Relationship Id="rId6" Type="http://schemas.openxmlformats.org/officeDocument/2006/relationships/tags" Target="../tags/tag167.xml"/><Relationship Id="rId5" Type="http://schemas.openxmlformats.org/officeDocument/2006/relationships/image" Target="../media/image13.jpeg"/><Relationship Id="rId4" Type="http://schemas.openxmlformats.org/officeDocument/2006/relationships/tags" Target="../tags/tag166.xml"/><Relationship Id="rId3" Type="http://schemas.openxmlformats.org/officeDocument/2006/relationships/image" Target="../media/image12.jpeg"/><Relationship Id="rId2" Type="http://schemas.openxmlformats.org/officeDocument/2006/relationships/tags" Target="../tags/tag165.xml"/><Relationship Id="rId1" Type="http://schemas.openxmlformats.org/officeDocument/2006/relationships/tags" Target="../tags/tag16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603885" y="1673225"/>
            <a:ext cx="6363335" cy="1600835"/>
          </a:xfrm>
        </p:spPr>
        <p:txBody>
          <a:bodyPr>
            <a:noAutofit/>
          </a:bodyPr>
          <a:lstStyle/>
          <a:p>
            <a:pPr marL="0" indent="0" algn="ctr">
              <a:lnSpc>
                <a:spcPct val="110000"/>
              </a:lnSpc>
              <a:spcBef>
                <a:spcPts val="0"/>
              </a:spcBef>
              <a:spcAft>
                <a:spcPts val="0"/>
              </a:spcAft>
              <a:buSzPct val="100000"/>
              <a:buNone/>
            </a:pPr>
            <a:r>
              <a:rPr lang="zh-CN" altLang="en-US" sz="4400" dirty="0">
                <a:solidFill>
                  <a:schemeClr val="tx1"/>
                </a:solidFill>
                <a:latin typeface="李旭科毛笔行书" panose="02010600030101010101" pitchFamily="2" charset="-122"/>
                <a:ea typeface="李旭科毛笔行书" panose="02010600030101010101" pitchFamily="2" charset="-122"/>
                <a:sym typeface="+mn-ea"/>
              </a:rPr>
              <a:t>化工企业工艺</a:t>
            </a:r>
            <a:br>
              <a:rPr lang="zh-CN" altLang="en-US" sz="4400" dirty="0">
                <a:solidFill>
                  <a:schemeClr val="tx1"/>
                </a:solidFill>
                <a:latin typeface="李旭科毛笔行书" panose="02010600030101010101" pitchFamily="2" charset="-122"/>
                <a:ea typeface="李旭科毛笔行书" panose="02010600030101010101" pitchFamily="2" charset="-122"/>
                <a:sym typeface="+mn-ea"/>
              </a:rPr>
            </a:br>
            <a:r>
              <a:rPr lang="zh-CN" altLang="en-US" sz="4400" dirty="0">
                <a:solidFill>
                  <a:schemeClr val="tx1"/>
                </a:solidFill>
                <a:latin typeface="李旭科毛笔行书" panose="02010600030101010101" pitchFamily="2" charset="-122"/>
                <a:ea typeface="李旭科毛笔行书" panose="02010600030101010101" pitchFamily="2" charset="-122"/>
                <a:sym typeface="+mn-ea"/>
              </a:rPr>
              <a:t>安全管理实施导则</a:t>
            </a:r>
            <a:endParaRPr lang="zh-CN" altLang="en-US" sz="4400" dirty="0">
              <a:solidFill>
                <a:schemeClr val="tx1"/>
              </a:solidFill>
              <a:latin typeface="李旭科毛笔行书" panose="02010600030101010101" pitchFamily="2" charset="-122"/>
              <a:ea typeface="李旭科毛笔行书" panose="02010600030101010101" pitchFamily="2" charset="-122"/>
              <a:sym typeface="+mn-ea"/>
            </a:endParaRPr>
          </a:p>
        </p:txBody>
      </p:sp>
      <p:sp>
        <p:nvSpPr>
          <p:cNvPr id="3" name="文本框 2" descr="7b0a2020202022776f7264617274223a20227b5c2269645c223a32353030343531362c5c227469645c223a31333439377d220a7d0a"/>
          <p:cNvSpPr txBox="1"/>
          <p:nvPr>
            <p:custDataLst>
              <p:tags r:id="rId3"/>
            </p:custDataLst>
          </p:nvPr>
        </p:nvSpPr>
        <p:spPr>
          <a:xfrm>
            <a:off x="2603775" y="3693592"/>
            <a:ext cx="2364124" cy="477396"/>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24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2400" b="1" dirty="0">
                <a:solidFill>
                  <a:schemeClr val="lt1"/>
                </a:solidFill>
                <a:effectLst/>
                <a:latin typeface="微软雅黑" panose="020B0503020204020204" pitchFamily="34" charset="-122"/>
                <a:ea typeface="微软雅黑" panose="020B0503020204020204" pitchFamily="34" charset="-122"/>
              </a:rPr>
              <a:t> </a:t>
            </a:r>
            <a:endParaRPr lang="en-US" altLang="zh-CN" sz="2400"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4"/>
            </p:custDataLst>
          </p:nvPr>
        </p:nvSpPr>
        <p:spPr>
          <a:xfrm>
            <a:off x="2153892" y="4941198"/>
            <a:ext cx="899766" cy="899766"/>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全面</a:t>
            </a:r>
            <a:endParaRPr lang="zh-CN" altLang="en-US" sz="1800" b="1">
              <a:solidFill>
                <a:schemeClr val="dk1">
                  <a:lumMod val="85000"/>
                  <a:lumOff val="15000"/>
                </a:schemeClr>
              </a:solidFill>
            </a:endParaRPr>
          </a:p>
        </p:txBody>
      </p:sp>
      <p:sp>
        <p:nvSpPr>
          <p:cNvPr id="9" name="椭圆 8"/>
          <p:cNvSpPr/>
          <p:nvPr>
            <p:custDataLst>
              <p:tags r:id="rId5"/>
            </p:custDataLst>
          </p:nvPr>
        </p:nvSpPr>
        <p:spPr>
          <a:xfrm>
            <a:off x="3396683" y="4941811"/>
            <a:ext cx="899766" cy="899766"/>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专业</a:t>
            </a:r>
            <a:endParaRPr lang="zh-CN" altLang="en-US" sz="1800" b="1">
              <a:solidFill>
                <a:schemeClr val="dk1">
                  <a:lumMod val="85000"/>
                  <a:lumOff val="15000"/>
                </a:schemeClr>
              </a:solidFill>
            </a:endParaRPr>
          </a:p>
        </p:txBody>
      </p:sp>
      <p:sp>
        <p:nvSpPr>
          <p:cNvPr id="10" name="椭圆 9"/>
          <p:cNvSpPr/>
          <p:nvPr>
            <p:custDataLst>
              <p:tags r:id="rId6"/>
            </p:custDataLst>
          </p:nvPr>
        </p:nvSpPr>
        <p:spPr>
          <a:xfrm>
            <a:off x="4639475" y="4941198"/>
            <a:ext cx="899766" cy="899766"/>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实用</a:t>
            </a:r>
            <a:endParaRPr lang="zh-CN" altLang="en-US" sz="1800" b="1">
              <a:solidFill>
                <a:schemeClr val="dk1">
                  <a:lumMod val="85000"/>
                  <a:lumOff val="15000"/>
                </a:schemeClr>
              </a:solidFill>
            </a:endParaRPr>
          </a:p>
        </p:txBody>
      </p:sp>
      <p:pic>
        <p:nvPicPr>
          <p:cNvPr id="4" name="图片 3"/>
          <p:cNvPicPr>
            <a:picLocks noChangeAspect="1"/>
          </p:cNvPicPr>
          <p:nvPr userDrawn="1">
            <p:custDataLst>
              <p:tags r:id="rId7"/>
            </p:custDataLst>
          </p:nvPr>
        </p:nvPicPr>
        <p:blipFill>
          <a:blip r:embed="rId8"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pic>
        <p:nvPicPr>
          <p:cNvPr id="5" name="图片 4"/>
          <p:cNvPicPr>
            <a:picLocks noChangeAspect="1"/>
          </p:cNvPicPr>
          <p:nvPr userDrawn="1">
            <p:custDataLst>
              <p:tags r:id="rId9"/>
            </p:custDataLst>
          </p:nvPr>
        </p:nvPicPr>
        <p:blipFill>
          <a:blip r:embed="rId8"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10"/>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rtlCol="0" anchor="ctr" anchorCtr="0" compatLnSpc="1">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4400" b="0" i="0" u="none" strike="noStrike" kern="1200" cap="none" spc="0" normalizeH="0" baseline="0" noProof="0" dirty="0" smtClean="0">
                <a:ln>
                  <a:noFill/>
                </a:ln>
                <a:solidFill>
                  <a:schemeClr val="tx2"/>
                </a:solidFill>
                <a:effectLst/>
                <a:uLnTx/>
                <a:uFillTx/>
                <a:latin typeface="+mj-lt"/>
                <a:ea typeface="+mj-ea"/>
                <a:cs typeface="+mj-cs"/>
              </a:rPr>
              <a:t>《</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化工企业工艺安全管理实施导则</a:t>
            </a:r>
            <a:r>
              <a:rPr kumimoji="0" lang="en-US" altLang="zh-CN" sz="4400" b="0" i="0" u="none" strike="noStrike" kern="1200" cap="none" spc="0" normalizeH="0" baseline="0" noProof="0" dirty="0" smtClean="0">
                <a:ln>
                  <a:noFill/>
                </a:ln>
                <a:solidFill>
                  <a:schemeClr val="tx2"/>
                </a:solidFill>
                <a:effectLst/>
                <a:uLnTx/>
                <a:uFillTx/>
                <a:latin typeface="+mj-lt"/>
                <a:ea typeface="+mj-ea"/>
                <a:cs typeface="+mj-cs"/>
              </a:rPr>
              <a:t>》</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a:t>
            </a:r>
            <a:r>
              <a:rPr kumimoji="0" lang="en-US" sz="4400" b="0" i="0" u="none" strike="noStrike" kern="1200" cap="none" spc="0" normalizeH="0" baseline="0" noProof="0" dirty="0" smtClean="0">
                <a:ln>
                  <a:noFill/>
                </a:ln>
                <a:solidFill>
                  <a:schemeClr val="tx2"/>
                </a:solidFill>
                <a:effectLst/>
                <a:uLnTx/>
                <a:uFillTx/>
                <a:latin typeface="+mj-lt"/>
                <a:ea typeface="+mj-ea"/>
                <a:cs typeface="+mj-cs"/>
              </a:rPr>
              <a:t>AQ/T3034-2010</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a:t>
            </a:r>
            <a:endParaRPr kumimoji="0" lang="zh-CN" altLang="en-US" sz="4400" b="0" i="0" u="none" strike="noStrike" kern="1200" cap="none" spc="0" normalizeH="0" baseline="0" noProof="0" dirty="0">
              <a:ln>
                <a:noFill/>
              </a:ln>
              <a:solidFill>
                <a:schemeClr val="tx2"/>
              </a:solidFill>
              <a:effectLst/>
              <a:uLnTx/>
              <a:uFillTx/>
              <a:latin typeface="+mj-lt"/>
              <a:ea typeface="+mj-ea"/>
              <a:cs typeface="+mj-cs"/>
            </a:endParaRPr>
          </a:p>
        </p:txBody>
      </p:sp>
      <p:sp>
        <p:nvSpPr>
          <p:cNvPr id="20483" name="内容占位符 2"/>
          <p:cNvSpPr>
            <a:spLocks noGrp="1"/>
          </p:cNvSpPr>
          <p:nvPr>
            <p:ph idx="1"/>
          </p:nvPr>
        </p:nvSpPr>
        <p:spPr>
          <a:ln/>
        </p:spPr>
        <p:txBody>
          <a:bodyPr vert="horz" wrap="square" lIns="91440" tIns="45720" rIns="91440" bIns="45720" anchor="t" anchorCtr="0"/>
          <a:p>
            <a:pPr eaLnBrk="1" hangingPunct="1"/>
            <a:r>
              <a:rPr lang="en-US" altLang="zh-CN"/>
              <a:t>4</a:t>
            </a:r>
            <a:r>
              <a:rPr lang="zh-CN" altLang="en-US" dirty="0"/>
              <a:t>、管理要素  </a:t>
            </a:r>
            <a:r>
              <a:rPr lang="en-US" altLang="zh-CN"/>
              <a:t>(</a:t>
            </a:r>
            <a:r>
              <a:rPr lang="zh-CN" altLang="en-US" dirty="0"/>
              <a:t>工艺安全管理管什么</a:t>
            </a:r>
            <a:r>
              <a:rPr lang="en-US" altLang="zh-CN"/>
              <a:t>?)          12</a:t>
            </a:r>
            <a:r>
              <a:rPr lang="zh-CN" altLang="en-US" dirty="0"/>
              <a:t>个管理要素：工艺安全信息、工艺危害分析   操作规程  培训   承包商管理            试生产前安全审查  机械完整性  作业许可变更管理   应急管理   工艺事故</a:t>
            </a:r>
            <a:r>
              <a:rPr lang="en-US" altLang="zh-CN"/>
              <a:t>/</a:t>
            </a:r>
            <a:r>
              <a:rPr lang="zh-CN" altLang="en-US" dirty="0"/>
              <a:t>事件管理 符合性审核</a:t>
            </a:r>
            <a:endParaRPr lang="zh-CN"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rtlCol="0" anchor="ctr" anchorCtr="0" compatLnSpc="1">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4400" b="0" i="0" u="none" strike="noStrike" kern="1200" cap="none" spc="0" normalizeH="0" baseline="0" noProof="0" dirty="0" smtClean="0">
                <a:ln>
                  <a:noFill/>
                </a:ln>
                <a:solidFill>
                  <a:schemeClr val="tx2"/>
                </a:solidFill>
                <a:effectLst/>
                <a:uLnTx/>
                <a:uFillTx/>
                <a:latin typeface="+mj-lt"/>
                <a:ea typeface="+mj-ea"/>
                <a:cs typeface="+mj-cs"/>
              </a:rPr>
              <a:t>《</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化工企业工艺安全管理实施导则</a:t>
            </a:r>
            <a:r>
              <a:rPr kumimoji="0" lang="en-US" altLang="zh-CN" sz="4400" b="0" i="0" u="none" strike="noStrike" kern="1200" cap="none" spc="0" normalizeH="0" baseline="0" noProof="0" dirty="0" smtClean="0">
                <a:ln>
                  <a:noFill/>
                </a:ln>
                <a:solidFill>
                  <a:schemeClr val="tx2"/>
                </a:solidFill>
                <a:effectLst/>
                <a:uLnTx/>
                <a:uFillTx/>
                <a:latin typeface="+mj-lt"/>
                <a:ea typeface="+mj-ea"/>
                <a:cs typeface="+mj-cs"/>
              </a:rPr>
              <a:t>》</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a:t>
            </a:r>
            <a:r>
              <a:rPr kumimoji="0" lang="en-US" sz="4400" b="0" i="0" u="none" strike="noStrike" kern="1200" cap="none" spc="0" normalizeH="0" baseline="0" noProof="0" dirty="0" smtClean="0">
                <a:ln>
                  <a:noFill/>
                </a:ln>
                <a:solidFill>
                  <a:schemeClr val="tx2"/>
                </a:solidFill>
                <a:effectLst/>
                <a:uLnTx/>
                <a:uFillTx/>
                <a:latin typeface="+mj-lt"/>
                <a:ea typeface="+mj-ea"/>
                <a:cs typeface="+mj-cs"/>
              </a:rPr>
              <a:t>AQ/T3034-2010</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a:t>
            </a:r>
            <a:endParaRPr kumimoji="0" lang="zh-CN" altLang="en-US" sz="4400" b="0" i="0" u="none" strike="noStrike" kern="1200" cap="none" spc="0" normalizeH="0" baseline="0" noProof="0" dirty="0">
              <a:ln>
                <a:noFill/>
              </a:ln>
              <a:solidFill>
                <a:schemeClr val="tx2"/>
              </a:solidFill>
              <a:effectLst/>
              <a:uLnTx/>
              <a:uFillTx/>
              <a:latin typeface="+mj-lt"/>
              <a:ea typeface="+mj-ea"/>
              <a:cs typeface="+mj-cs"/>
            </a:endParaRPr>
          </a:p>
        </p:txBody>
      </p:sp>
      <p:sp>
        <p:nvSpPr>
          <p:cNvPr id="3" name="内容占位符 2"/>
          <p:cNvSpPr>
            <a:spLocks noGrp="1"/>
          </p:cNvSpPr>
          <p:nvPr>
            <p:ph idx="1"/>
          </p:nvPr>
        </p:nvSpPr>
        <p:spPr/>
        <p:txBody>
          <a:bodyPr vert="horz" wrap="square" lIns="91440" tIns="45720" rIns="91440" bIns="45720" numCol="1" rtlCol="0" anchor="t" anchorCtr="0" compatLnSpc="1">
            <a:normAutofit fontScale="70000" lnSpcReduction="20000"/>
          </a:bodyPr>
          <a:lstStyle/>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4.1  </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工艺安全信息</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4.1.1  </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化学品危害信息</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化学品危害信息至少应包括：</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a)  </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毒性；</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b)  </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允许暴露限值；</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c</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 物理参数，如沸点、蒸气压、密度、溶解度、闪点、爆炸极限；</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d</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 反应特性，如分解反应、聚合反应；</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e</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 腐蚀性数据，腐蚀性以及材质的不相容性；</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f)  </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热稳定性和化学稳定性，如受热是否分解、暴露于空气中或被撞击时是否稳定；与其它物质混合时的不良后果，混合后是否发生反应；</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g</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 对于泄漏化学品的处置方法。</a:t>
            </a:r>
            <a:endParaRPr kumimoji="0" lang="en-US" altLang="zh-CN"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endParaRPr kumimoji="0" lang="zh-CN" alt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rtlCol="0" anchor="ctr" anchorCtr="0" compatLnSpc="1">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4400" b="0" i="0" u="none" strike="noStrike" kern="1200" cap="none" spc="0" normalizeH="0" baseline="0" noProof="0" dirty="0" smtClean="0">
                <a:ln>
                  <a:noFill/>
                </a:ln>
                <a:solidFill>
                  <a:schemeClr val="tx2"/>
                </a:solidFill>
                <a:effectLst/>
                <a:uLnTx/>
                <a:uFillTx/>
                <a:latin typeface="+mj-lt"/>
                <a:ea typeface="+mj-ea"/>
                <a:cs typeface="+mj-cs"/>
              </a:rPr>
              <a:t>《</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化工企业工艺安全管理实施导则</a:t>
            </a:r>
            <a:r>
              <a:rPr kumimoji="0" lang="en-US" altLang="zh-CN" sz="4400" b="0" i="0" u="none" strike="noStrike" kern="1200" cap="none" spc="0" normalizeH="0" baseline="0" noProof="0" dirty="0" smtClean="0">
                <a:ln>
                  <a:noFill/>
                </a:ln>
                <a:solidFill>
                  <a:schemeClr val="tx2"/>
                </a:solidFill>
                <a:effectLst/>
                <a:uLnTx/>
                <a:uFillTx/>
                <a:latin typeface="+mj-lt"/>
                <a:ea typeface="+mj-ea"/>
                <a:cs typeface="+mj-cs"/>
              </a:rPr>
              <a:t>》</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a:t>
            </a:r>
            <a:r>
              <a:rPr kumimoji="0" lang="en-US" sz="4400" b="0" i="0" u="none" strike="noStrike" kern="1200" cap="none" spc="0" normalizeH="0" baseline="0" noProof="0" dirty="0" smtClean="0">
                <a:ln>
                  <a:noFill/>
                </a:ln>
                <a:solidFill>
                  <a:schemeClr val="tx2"/>
                </a:solidFill>
                <a:effectLst/>
                <a:uLnTx/>
                <a:uFillTx/>
                <a:latin typeface="+mj-lt"/>
                <a:ea typeface="+mj-ea"/>
                <a:cs typeface="+mj-cs"/>
              </a:rPr>
              <a:t>AQ/T3034-2010</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a:t>
            </a:r>
            <a:endParaRPr kumimoji="0" lang="zh-CN" altLang="en-US" sz="4400" b="0" i="0" u="none" strike="noStrike" kern="1200" cap="none" spc="0" normalizeH="0" baseline="0" noProof="0" dirty="0">
              <a:ln>
                <a:noFill/>
              </a:ln>
              <a:solidFill>
                <a:schemeClr val="tx2"/>
              </a:solidFill>
              <a:effectLst/>
              <a:uLnTx/>
              <a:uFillTx/>
              <a:latin typeface="+mj-lt"/>
              <a:ea typeface="+mj-ea"/>
              <a:cs typeface="+mj-cs"/>
            </a:endParaRPr>
          </a:p>
        </p:txBody>
      </p:sp>
      <p:sp>
        <p:nvSpPr>
          <p:cNvPr id="22531" name="内容占位符 2"/>
          <p:cNvSpPr>
            <a:spLocks noGrp="1"/>
          </p:cNvSpPr>
          <p:nvPr>
            <p:ph idx="1"/>
          </p:nvPr>
        </p:nvSpPr>
        <p:spPr>
          <a:ln/>
        </p:spPr>
        <p:txBody>
          <a:bodyPr vert="horz" wrap="square" lIns="91440" tIns="45720" rIns="91440" bIns="45720" anchor="t" anchorCtr="0"/>
          <a:p>
            <a:pPr eaLnBrk="1" hangingPunct="1">
              <a:buNone/>
            </a:pPr>
            <a:r>
              <a:rPr lang="zh-CN" altLang="en-US" dirty="0"/>
              <a:t>获取和整理  </a:t>
            </a:r>
            <a:endParaRPr lang="en-US" altLang="zh-CN"/>
          </a:p>
          <a:p>
            <a:pPr eaLnBrk="1" hangingPunct="1">
              <a:buNone/>
            </a:pPr>
            <a:r>
              <a:rPr lang="zh-CN" altLang="en-US" dirty="0"/>
              <a:t>   登记资料、评价报告 一般都全面给出了。企业要收集整理形成文件</a:t>
            </a:r>
            <a:endParaRPr lang="en-US" altLang="zh-CN"/>
          </a:p>
          <a:p>
            <a:pPr eaLnBrk="1" hangingPunct="1">
              <a:buNone/>
            </a:pPr>
            <a:r>
              <a:rPr lang="en-US" altLang="zh-CN"/>
              <a:t>   </a:t>
            </a:r>
            <a:r>
              <a:rPr lang="zh-CN" altLang="en-US" dirty="0"/>
              <a:t>要在管理中主动应用</a:t>
            </a:r>
            <a:endParaRPr lang="zh-CN"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rtlCol="0" anchor="ctr" anchorCtr="0" compatLnSpc="1">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4400" b="0" i="0" u="none" strike="noStrike" kern="1200" cap="none" spc="0" normalizeH="0" baseline="0" noProof="0" dirty="0" smtClean="0">
                <a:ln>
                  <a:noFill/>
                </a:ln>
                <a:solidFill>
                  <a:schemeClr val="tx2"/>
                </a:solidFill>
                <a:effectLst/>
                <a:uLnTx/>
                <a:uFillTx/>
                <a:latin typeface="+mj-lt"/>
                <a:ea typeface="+mj-ea"/>
                <a:cs typeface="+mj-cs"/>
              </a:rPr>
              <a:t>《</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化工企业工艺安全管理实施导则</a:t>
            </a:r>
            <a:r>
              <a:rPr kumimoji="0" lang="en-US" altLang="zh-CN" sz="4400" b="0" i="0" u="none" strike="noStrike" kern="1200" cap="none" spc="0" normalizeH="0" baseline="0" noProof="0" dirty="0" smtClean="0">
                <a:ln>
                  <a:noFill/>
                </a:ln>
                <a:solidFill>
                  <a:schemeClr val="tx2"/>
                </a:solidFill>
                <a:effectLst/>
                <a:uLnTx/>
                <a:uFillTx/>
                <a:latin typeface="+mj-lt"/>
                <a:ea typeface="+mj-ea"/>
                <a:cs typeface="+mj-cs"/>
              </a:rPr>
              <a:t>》</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a:t>
            </a:r>
            <a:r>
              <a:rPr kumimoji="0" lang="en-US" sz="4400" b="0" i="0" u="none" strike="noStrike" kern="1200" cap="none" spc="0" normalizeH="0" baseline="0" noProof="0" dirty="0" smtClean="0">
                <a:ln>
                  <a:noFill/>
                </a:ln>
                <a:solidFill>
                  <a:schemeClr val="tx2"/>
                </a:solidFill>
                <a:effectLst/>
                <a:uLnTx/>
                <a:uFillTx/>
                <a:latin typeface="+mj-lt"/>
                <a:ea typeface="+mj-ea"/>
                <a:cs typeface="+mj-cs"/>
              </a:rPr>
              <a:t>AQ/T3034-2010</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a:t>
            </a:r>
            <a:endParaRPr kumimoji="0" lang="zh-CN" altLang="en-US" sz="4400" b="0" i="0" u="none" strike="noStrike" kern="1200" cap="none" spc="0" normalizeH="0" baseline="0" noProof="0" dirty="0">
              <a:ln>
                <a:noFill/>
              </a:ln>
              <a:solidFill>
                <a:schemeClr val="tx2"/>
              </a:solidFill>
              <a:effectLst/>
              <a:uLnTx/>
              <a:uFillTx/>
              <a:latin typeface="+mj-lt"/>
              <a:ea typeface="+mj-ea"/>
              <a:cs typeface="+mj-cs"/>
            </a:endParaRPr>
          </a:p>
        </p:txBody>
      </p:sp>
      <p:sp>
        <p:nvSpPr>
          <p:cNvPr id="3" name="内容占位符 2"/>
          <p:cNvSpPr>
            <a:spLocks noGrp="1"/>
          </p:cNvSpPr>
          <p:nvPr>
            <p:ph idx="1"/>
          </p:nvPr>
        </p:nvSpPr>
        <p:spPr/>
        <p:txBody>
          <a:bodyPr vert="horz" wrap="square" lIns="91440" tIns="45720" rIns="91440" bIns="45720" numCol="1" rtlCol="0" anchor="t" anchorCtr="0" compatLnSpc="1">
            <a:normAutofit fontScale="85000" lnSpcReduction="20000"/>
          </a:bodyPr>
          <a:lstStyle/>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4.1.2  </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工艺技术信息</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工艺技术信息至少应包括：</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a</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 工艺流程简图；</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b</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 工艺化学原理资料；</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c</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 设计的物料最大存储量；</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d</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 安全操作范围（温度、压力、流量、液位或组分等）；</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e</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 偏离正常工况后果的评估，包括对员工的安全和健康的影响。</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注：上述工艺技术信息通常包含在技术手册、操作规程、操作法、培训材料或其他类似文件中。</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endParaRPr kumimoji="0" lang="zh-CN" alt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rtlCol="0" anchor="ctr" anchorCtr="0" compatLnSpc="1">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4400" b="0" i="0" u="none" strike="noStrike" kern="1200" cap="none" spc="0" normalizeH="0" baseline="0" noProof="0" dirty="0" smtClean="0">
                <a:ln>
                  <a:noFill/>
                </a:ln>
                <a:solidFill>
                  <a:schemeClr val="tx2"/>
                </a:solidFill>
                <a:effectLst/>
                <a:uLnTx/>
                <a:uFillTx/>
                <a:latin typeface="+mj-lt"/>
                <a:ea typeface="+mj-ea"/>
                <a:cs typeface="+mj-cs"/>
              </a:rPr>
              <a:t>《</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化工企业工艺安全管理实施导则</a:t>
            </a:r>
            <a:r>
              <a:rPr kumimoji="0" lang="en-US" altLang="zh-CN" sz="4400" b="0" i="0" u="none" strike="noStrike" kern="1200" cap="none" spc="0" normalizeH="0" baseline="0" noProof="0" dirty="0" smtClean="0">
                <a:ln>
                  <a:noFill/>
                </a:ln>
                <a:solidFill>
                  <a:schemeClr val="tx2"/>
                </a:solidFill>
                <a:effectLst/>
                <a:uLnTx/>
                <a:uFillTx/>
                <a:latin typeface="+mj-lt"/>
                <a:ea typeface="+mj-ea"/>
                <a:cs typeface="+mj-cs"/>
              </a:rPr>
              <a:t>》</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a:t>
            </a:r>
            <a:r>
              <a:rPr kumimoji="0" lang="en-US" sz="4400" b="0" i="0" u="none" strike="noStrike" kern="1200" cap="none" spc="0" normalizeH="0" baseline="0" noProof="0" dirty="0" smtClean="0">
                <a:ln>
                  <a:noFill/>
                </a:ln>
                <a:solidFill>
                  <a:schemeClr val="tx2"/>
                </a:solidFill>
                <a:effectLst/>
                <a:uLnTx/>
                <a:uFillTx/>
                <a:latin typeface="+mj-lt"/>
                <a:ea typeface="+mj-ea"/>
                <a:cs typeface="+mj-cs"/>
              </a:rPr>
              <a:t>AQ/T3034-2010</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a:t>
            </a:r>
            <a:endParaRPr kumimoji="0" lang="zh-CN" altLang="en-US" sz="4400" b="0" i="0" u="none" strike="noStrike" kern="1200" cap="none" spc="0" normalizeH="0" baseline="0" noProof="0" dirty="0">
              <a:ln>
                <a:noFill/>
              </a:ln>
              <a:solidFill>
                <a:schemeClr val="tx2"/>
              </a:solidFill>
              <a:effectLst/>
              <a:uLnTx/>
              <a:uFillTx/>
              <a:latin typeface="+mj-lt"/>
              <a:ea typeface="+mj-ea"/>
              <a:cs typeface="+mj-cs"/>
            </a:endParaRPr>
          </a:p>
        </p:txBody>
      </p:sp>
      <p:sp>
        <p:nvSpPr>
          <p:cNvPr id="3" name="内容占位符 2"/>
          <p:cNvSpPr>
            <a:spLocks noGrp="1"/>
          </p:cNvSpPr>
          <p:nvPr>
            <p:ph idx="1"/>
          </p:nvPr>
        </p:nvSpPr>
        <p:spPr/>
        <p:txBody>
          <a:bodyPr vert="horz" wrap="square" lIns="91440" tIns="45720" rIns="91440" bIns="45720" numCol="1" rtlCol="0" anchor="t" anchorCtr="0" compatLnSpc="1">
            <a:normAutofit fontScale="85000" lnSpcReduction="20000"/>
          </a:bodyPr>
          <a:lstStyle/>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4.1.3  </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工艺设备信息</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工艺设备信息至少应包括：</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a</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）材质；</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b</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）工艺控制流程图（</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P&amp;ID)</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c</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）电气设备危险等级区域划分图；</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d</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）泄压系统设计和设计基础；</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e</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）通风系统的设计图；</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f</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）设计标准或规范；</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g</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）物料平衡表、能量平衡表；</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h</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）计量控制系统；</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i</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）安全系统（如：联锁、监测或抑制系统）。</a:t>
            </a:r>
            <a:endParaRPr kumimoji="0" lang="zh-CN" alt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rtlCol="0" anchor="ctr" anchorCtr="0" compatLnSpc="1">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4400" b="0" i="0" u="none" strike="noStrike" kern="1200" cap="none" spc="0" normalizeH="0" baseline="0" noProof="0" dirty="0" smtClean="0">
                <a:ln>
                  <a:noFill/>
                </a:ln>
                <a:solidFill>
                  <a:schemeClr val="tx2"/>
                </a:solidFill>
                <a:effectLst/>
                <a:uLnTx/>
                <a:uFillTx/>
                <a:latin typeface="+mj-lt"/>
                <a:ea typeface="+mj-ea"/>
                <a:cs typeface="+mj-cs"/>
              </a:rPr>
              <a:t>《</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化工企业工艺安全管理实施导则</a:t>
            </a:r>
            <a:r>
              <a:rPr kumimoji="0" lang="en-US" altLang="zh-CN" sz="4400" b="0" i="0" u="none" strike="noStrike" kern="1200" cap="none" spc="0" normalizeH="0" baseline="0" noProof="0" dirty="0" smtClean="0">
                <a:ln>
                  <a:noFill/>
                </a:ln>
                <a:solidFill>
                  <a:schemeClr val="tx2"/>
                </a:solidFill>
                <a:effectLst/>
                <a:uLnTx/>
                <a:uFillTx/>
                <a:latin typeface="+mj-lt"/>
                <a:ea typeface="+mj-ea"/>
                <a:cs typeface="+mj-cs"/>
              </a:rPr>
              <a:t>》</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a:t>
            </a:r>
            <a:r>
              <a:rPr kumimoji="0" lang="en-US" sz="4400" b="0" i="0" u="none" strike="noStrike" kern="1200" cap="none" spc="0" normalizeH="0" baseline="0" noProof="0" dirty="0" smtClean="0">
                <a:ln>
                  <a:noFill/>
                </a:ln>
                <a:solidFill>
                  <a:schemeClr val="tx2"/>
                </a:solidFill>
                <a:effectLst/>
                <a:uLnTx/>
                <a:uFillTx/>
                <a:latin typeface="+mj-lt"/>
                <a:ea typeface="+mj-ea"/>
                <a:cs typeface="+mj-cs"/>
              </a:rPr>
              <a:t>AQ/T3034-2010</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a:t>
            </a:r>
            <a:endParaRPr kumimoji="0" lang="zh-CN" altLang="en-US" sz="4400" b="0" i="0" u="none" strike="noStrike" kern="1200" cap="none" spc="0" normalizeH="0" baseline="0" noProof="0" dirty="0">
              <a:ln>
                <a:noFill/>
              </a:ln>
              <a:solidFill>
                <a:schemeClr val="tx2"/>
              </a:solidFill>
              <a:effectLst/>
              <a:uLnTx/>
              <a:uFillTx/>
              <a:latin typeface="+mj-lt"/>
              <a:ea typeface="+mj-ea"/>
              <a:cs typeface="+mj-cs"/>
            </a:endParaRPr>
          </a:p>
        </p:txBody>
      </p:sp>
      <p:sp>
        <p:nvSpPr>
          <p:cNvPr id="3" name="内容占位符 2"/>
          <p:cNvSpPr>
            <a:spLocks noGrp="1"/>
          </p:cNvSpPr>
          <p:nvPr>
            <p:ph idx="1"/>
          </p:nvPr>
        </p:nvSpPr>
        <p:spPr/>
        <p:txBody>
          <a:bodyPr vert="horz" wrap="square" lIns="91440" tIns="45720" rIns="91440" bIns="45720" numCol="1" rtlCol="0" anchor="t" anchorCtr="0" compatLnSpc="1">
            <a:normAutofit fontScale="70000" lnSpcReduction="20000"/>
          </a:bodyPr>
          <a:lstStyle/>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4.1.4  </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工艺安全信息管理</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企业可以通过以下途径获得所需的工艺安全信息：</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a</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）从制造商或供应商处获得物料安全技术说明书（</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MSDS</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b</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）从项目工艺技术包的提供商或工程项目总承包商处可以获得基础的工艺技术信息；</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c) </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从设计单位获得详细的工艺系统信息，包括各专业的详细图纸、文件和计算书等；</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d) </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从设备供应商处获取主要设备的资料，包括设备手册或图纸，维修和操作指南、故障处理等相关的信息；</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e) </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机械完工报告、单机和系统调试报告、监理报告、特种设备检验报告、消防验收报告等文件和资料；</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f) </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为了防止生产过程中误将不相容的化学品混合，宜将企业范围内涉及的化学品编制成化学品互相反应的矩阵表；通过查阅矩阵表确认化学品之间的相容性。</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endParaRPr kumimoji="0" lang="zh-CN" alt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rtlCol="0" anchor="ctr" anchorCtr="0" compatLnSpc="1">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4400" b="0" i="0" u="none" strike="noStrike" kern="1200" cap="none" spc="0" normalizeH="0" baseline="0" noProof="0" dirty="0" smtClean="0">
                <a:ln>
                  <a:noFill/>
                </a:ln>
                <a:solidFill>
                  <a:schemeClr val="tx2"/>
                </a:solidFill>
                <a:effectLst/>
                <a:uLnTx/>
                <a:uFillTx/>
                <a:latin typeface="+mj-lt"/>
                <a:ea typeface="+mj-ea"/>
                <a:cs typeface="+mj-cs"/>
              </a:rPr>
              <a:t>《</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化工企业工艺安全管理实施导则</a:t>
            </a:r>
            <a:r>
              <a:rPr kumimoji="0" lang="en-US" altLang="zh-CN" sz="4400" b="0" i="0" u="none" strike="noStrike" kern="1200" cap="none" spc="0" normalizeH="0" baseline="0" noProof="0" dirty="0" smtClean="0">
                <a:ln>
                  <a:noFill/>
                </a:ln>
                <a:solidFill>
                  <a:schemeClr val="tx2"/>
                </a:solidFill>
                <a:effectLst/>
                <a:uLnTx/>
                <a:uFillTx/>
                <a:latin typeface="+mj-lt"/>
                <a:ea typeface="+mj-ea"/>
                <a:cs typeface="+mj-cs"/>
              </a:rPr>
              <a:t>》</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a:t>
            </a:r>
            <a:r>
              <a:rPr kumimoji="0" lang="en-US" sz="4400" b="0" i="0" u="none" strike="noStrike" kern="1200" cap="none" spc="0" normalizeH="0" baseline="0" noProof="0" dirty="0" smtClean="0">
                <a:ln>
                  <a:noFill/>
                </a:ln>
                <a:solidFill>
                  <a:schemeClr val="tx2"/>
                </a:solidFill>
                <a:effectLst/>
                <a:uLnTx/>
                <a:uFillTx/>
                <a:latin typeface="+mj-lt"/>
                <a:ea typeface="+mj-ea"/>
                <a:cs typeface="+mj-cs"/>
              </a:rPr>
              <a:t>AQ/T3034-2010</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a:t>
            </a:r>
            <a:endParaRPr kumimoji="0" lang="zh-CN" altLang="en-US" sz="4400" b="0" i="0" u="none" strike="noStrike" kern="1200" cap="none" spc="0" normalizeH="0" baseline="0" noProof="0" dirty="0">
              <a:ln>
                <a:noFill/>
              </a:ln>
              <a:solidFill>
                <a:schemeClr val="tx2"/>
              </a:solidFill>
              <a:effectLst/>
              <a:uLnTx/>
              <a:uFillTx/>
              <a:latin typeface="+mj-lt"/>
              <a:ea typeface="+mj-ea"/>
              <a:cs typeface="+mj-cs"/>
            </a:endParaRPr>
          </a:p>
        </p:txBody>
      </p:sp>
      <p:sp>
        <p:nvSpPr>
          <p:cNvPr id="26627" name="内容占位符 2"/>
          <p:cNvSpPr>
            <a:spLocks noGrp="1"/>
          </p:cNvSpPr>
          <p:nvPr>
            <p:ph idx="1"/>
          </p:nvPr>
        </p:nvSpPr>
        <p:spPr>
          <a:ln/>
        </p:spPr>
        <p:txBody>
          <a:bodyPr vert="horz" wrap="square" lIns="91440" tIns="45720" rIns="91440" bIns="45720" anchor="t" anchorCtr="0"/>
          <a:p>
            <a:pPr eaLnBrk="1" hangingPunct="1"/>
            <a:r>
              <a:rPr lang="zh-CN" altLang="en-US" dirty="0"/>
              <a:t>工艺安全信息通常包含在</a:t>
            </a:r>
            <a:r>
              <a:rPr lang="zh-CN" altLang="en-US" dirty="0">
                <a:solidFill>
                  <a:srgbClr val="FF0000"/>
                </a:solidFill>
              </a:rPr>
              <a:t>技术手册、操作规程、培训材料或其他工艺文件中</a:t>
            </a:r>
            <a:r>
              <a:rPr lang="zh-CN" altLang="en-US" dirty="0"/>
              <a:t>。工艺安全信息文件应纳入企业文件控制系统予以管理，保持最新版本。</a:t>
            </a:r>
            <a:endParaRPr lang="zh-CN" altLang="en-US" dirty="0"/>
          </a:p>
          <a:p>
            <a:pPr eaLnBrk="1" hangingPunct="1"/>
            <a:r>
              <a:rPr lang="zh-CN" altLang="en-US" dirty="0"/>
              <a:t>（安全科要留存一套，各有关部门负责收集整理和管理）</a:t>
            </a:r>
            <a:endParaRPr lang="zh-CN"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rtlCol="0" anchor="ctr" anchorCtr="0" compatLnSpc="1">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4400" b="0" i="0" u="none" strike="noStrike" kern="1200" cap="none" spc="0" normalizeH="0" baseline="0" noProof="0" dirty="0" smtClean="0">
                <a:ln>
                  <a:noFill/>
                </a:ln>
                <a:solidFill>
                  <a:schemeClr val="tx2"/>
                </a:solidFill>
                <a:effectLst/>
                <a:uLnTx/>
                <a:uFillTx/>
                <a:latin typeface="+mj-lt"/>
                <a:ea typeface="+mj-ea"/>
                <a:cs typeface="+mj-cs"/>
              </a:rPr>
              <a:t>《</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化工企业工艺安全管理实施导则</a:t>
            </a:r>
            <a:r>
              <a:rPr kumimoji="0" lang="en-US" altLang="zh-CN" sz="4400" b="0" i="0" u="none" strike="noStrike" kern="1200" cap="none" spc="0" normalizeH="0" baseline="0" noProof="0" dirty="0" smtClean="0">
                <a:ln>
                  <a:noFill/>
                </a:ln>
                <a:solidFill>
                  <a:schemeClr val="tx2"/>
                </a:solidFill>
                <a:effectLst/>
                <a:uLnTx/>
                <a:uFillTx/>
                <a:latin typeface="+mj-lt"/>
                <a:ea typeface="+mj-ea"/>
                <a:cs typeface="+mj-cs"/>
              </a:rPr>
              <a:t>》</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a:t>
            </a:r>
            <a:r>
              <a:rPr kumimoji="0" lang="en-US" sz="4400" b="0" i="0" u="none" strike="noStrike" kern="1200" cap="none" spc="0" normalizeH="0" baseline="0" noProof="0" dirty="0" smtClean="0">
                <a:ln>
                  <a:noFill/>
                </a:ln>
                <a:solidFill>
                  <a:schemeClr val="tx2"/>
                </a:solidFill>
                <a:effectLst/>
                <a:uLnTx/>
                <a:uFillTx/>
                <a:latin typeface="+mj-lt"/>
                <a:ea typeface="+mj-ea"/>
                <a:cs typeface="+mj-cs"/>
              </a:rPr>
              <a:t>AQ/T3034-2010</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a:t>
            </a:r>
            <a:endParaRPr kumimoji="0" lang="zh-CN" altLang="en-US" sz="4400" b="0" i="0" u="none" strike="noStrike" kern="1200" cap="none" spc="0" normalizeH="0" baseline="0" noProof="0" dirty="0">
              <a:ln>
                <a:noFill/>
              </a:ln>
              <a:solidFill>
                <a:schemeClr val="tx2"/>
              </a:solidFill>
              <a:effectLst/>
              <a:uLnTx/>
              <a:uFillTx/>
              <a:latin typeface="+mj-lt"/>
              <a:ea typeface="+mj-ea"/>
              <a:cs typeface="+mj-cs"/>
            </a:endParaRPr>
          </a:p>
        </p:txBody>
      </p:sp>
      <p:sp>
        <p:nvSpPr>
          <p:cNvPr id="3" name="内容占位符 2"/>
          <p:cNvSpPr>
            <a:spLocks noGrp="1"/>
          </p:cNvSpPr>
          <p:nvPr>
            <p:ph idx="1"/>
          </p:nvPr>
        </p:nvSpPr>
        <p:spPr/>
        <p:txBody>
          <a:bodyPr vert="horz" wrap="square" lIns="91440" tIns="45720" rIns="91440" bIns="45720" numCol="1" rtlCol="0" anchor="t" anchorCtr="0" compatLnSpc="1">
            <a:normAutofit lnSpcReduction="10000"/>
          </a:bodyPr>
          <a:lstStyle/>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4.2  </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工艺危害分析</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4.2.1 </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建立管理程序</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   企业应建立管理程序，明确工艺危害分析过程、方法、人员以及结论和改进建议</a:t>
            </a:r>
            <a:r>
              <a:rPr kumimoji="0" lang="zh-CN" altLang="en-US" sz="3200" b="0" i="1" u="none" strike="noStrike" kern="1200" cap="none" spc="0" normalizeH="0" baseline="0" noProof="0" dirty="0" smtClean="0">
                <a:ln>
                  <a:noFill/>
                </a:ln>
                <a:solidFill>
                  <a:schemeClr val="tx1"/>
                </a:solidFill>
                <a:effectLst/>
                <a:uLnTx/>
                <a:uFillTx/>
                <a:latin typeface="+mn-lt"/>
                <a:ea typeface="+mn-ea"/>
                <a:cs typeface="+mn-cs"/>
              </a:rPr>
              <a:t>。</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4.2.2 </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明确小组成员及负责人</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   工艺危害分析最好是由一个小组来完成并应明确一名负责人，小组成员由具备工程和生产经验、掌握工艺系统相关知识以及工艺危害分析方法的人员组成。</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endParaRPr kumimoji="0" lang="zh-CN" alt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rtlCol="0" anchor="ctr" anchorCtr="0" compatLnSpc="1">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4400" b="0" i="0" u="none" strike="noStrike" kern="1200" cap="none" spc="0" normalizeH="0" baseline="0" noProof="0" dirty="0" smtClean="0">
                <a:ln>
                  <a:noFill/>
                </a:ln>
                <a:solidFill>
                  <a:schemeClr val="tx2"/>
                </a:solidFill>
                <a:effectLst/>
                <a:uLnTx/>
                <a:uFillTx/>
                <a:latin typeface="+mj-lt"/>
                <a:ea typeface="+mj-ea"/>
                <a:cs typeface="+mj-cs"/>
              </a:rPr>
              <a:t>《</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化工企业工艺安全管理实施导则</a:t>
            </a:r>
            <a:r>
              <a:rPr kumimoji="0" lang="en-US" altLang="zh-CN" sz="4400" b="0" i="0" u="none" strike="noStrike" kern="1200" cap="none" spc="0" normalizeH="0" baseline="0" noProof="0" dirty="0" smtClean="0">
                <a:ln>
                  <a:noFill/>
                </a:ln>
                <a:solidFill>
                  <a:schemeClr val="tx2"/>
                </a:solidFill>
                <a:effectLst/>
                <a:uLnTx/>
                <a:uFillTx/>
                <a:latin typeface="+mj-lt"/>
                <a:ea typeface="+mj-ea"/>
                <a:cs typeface="+mj-cs"/>
              </a:rPr>
              <a:t>》</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a:t>
            </a:r>
            <a:r>
              <a:rPr kumimoji="0" lang="en-US" sz="4400" b="0" i="0" u="none" strike="noStrike" kern="1200" cap="none" spc="0" normalizeH="0" baseline="0" noProof="0" dirty="0" smtClean="0">
                <a:ln>
                  <a:noFill/>
                </a:ln>
                <a:solidFill>
                  <a:schemeClr val="tx2"/>
                </a:solidFill>
                <a:effectLst/>
                <a:uLnTx/>
                <a:uFillTx/>
                <a:latin typeface="+mj-lt"/>
                <a:ea typeface="+mj-ea"/>
                <a:cs typeface="+mj-cs"/>
              </a:rPr>
              <a:t>AQ/T3034-2010</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a:t>
            </a:r>
            <a:endParaRPr kumimoji="0" lang="zh-CN" altLang="en-US" sz="4400" b="0" i="0" u="none" strike="noStrike" kern="1200" cap="none" spc="0" normalizeH="0" baseline="0" noProof="0" dirty="0">
              <a:ln>
                <a:noFill/>
              </a:ln>
              <a:solidFill>
                <a:schemeClr val="tx2"/>
              </a:solidFill>
              <a:effectLst/>
              <a:uLnTx/>
              <a:uFillTx/>
              <a:latin typeface="+mj-lt"/>
              <a:ea typeface="+mj-ea"/>
              <a:cs typeface="+mj-cs"/>
            </a:endParaRPr>
          </a:p>
        </p:txBody>
      </p:sp>
      <p:sp>
        <p:nvSpPr>
          <p:cNvPr id="3" name="内容占位符 2"/>
          <p:cNvSpPr>
            <a:spLocks noGrp="1"/>
          </p:cNvSpPr>
          <p:nvPr>
            <p:ph idx="1"/>
          </p:nvPr>
        </p:nvSpPr>
        <p:spPr/>
        <p:txBody>
          <a:bodyPr vert="horz" wrap="square" lIns="91440" tIns="45720" rIns="91440" bIns="45720" numCol="1" rtlCol="0" anchor="t" anchorCtr="0" compatLnSpc="1">
            <a:normAutofit fontScale="85000" lnSpcReduction="10000"/>
          </a:bodyPr>
          <a:lstStyle/>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4.2.3 </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工艺危害分析频次与更新</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   企业应在工艺装置</a:t>
            </a:r>
            <a:r>
              <a:rPr kumimoji="0" lang="zh-CN" altLang="en-US" sz="3200" b="0" i="0" u="none" strike="noStrike" kern="1200" cap="none" spc="0" normalizeH="0" baseline="0" noProof="0" dirty="0" smtClean="0">
                <a:ln>
                  <a:noFill/>
                </a:ln>
                <a:solidFill>
                  <a:srgbClr val="FF0000"/>
                </a:solidFill>
                <a:effectLst/>
                <a:uLnTx/>
                <a:uFillTx/>
                <a:latin typeface="+mn-lt"/>
                <a:ea typeface="+mn-ea"/>
                <a:cs typeface="+mn-cs"/>
              </a:rPr>
              <a:t>建设期间</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进行一次工艺危害分析，识别、评估和控制工艺系统相关的危害，所选择的方法要与工艺系统的复杂性相适应。企业应</a:t>
            </a:r>
            <a:r>
              <a:rPr kumimoji="0" lang="zh-CN" altLang="en-US" sz="3200" b="0" i="0" u="none" strike="noStrike" kern="1200" cap="none" spc="0" normalizeH="0" baseline="0" noProof="0" dirty="0" smtClean="0">
                <a:ln>
                  <a:noFill/>
                </a:ln>
                <a:solidFill>
                  <a:srgbClr val="FF0000"/>
                </a:solidFill>
                <a:effectLst/>
                <a:uLnTx/>
                <a:uFillTx/>
                <a:latin typeface="+mn-lt"/>
                <a:ea typeface="+mn-ea"/>
                <a:cs typeface="+mn-cs"/>
              </a:rPr>
              <a:t>每三年</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对以前完成的工艺危害分析重新进行确认和更新，涉及剧毒化学品的工艺可结合法规对现役装置</a:t>
            </a:r>
            <a:r>
              <a:rPr kumimoji="0" lang="zh-CN" altLang="en-US" sz="3200" b="0" i="0" u="none" strike="noStrike" kern="1200" cap="none" spc="0" normalizeH="0" baseline="0" noProof="0" dirty="0" smtClean="0">
                <a:ln>
                  <a:noFill/>
                </a:ln>
                <a:solidFill>
                  <a:srgbClr val="FF0000"/>
                </a:solidFill>
                <a:effectLst/>
                <a:uLnTx/>
                <a:uFillTx/>
                <a:latin typeface="+mn-lt"/>
                <a:ea typeface="+mn-ea"/>
                <a:cs typeface="+mn-cs"/>
              </a:rPr>
              <a:t>评价要求</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频次进行。</a:t>
            </a:r>
            <a:endParaRPr kumimoji="0" lang="en-US" altLang="zh-CN"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4.2.4 </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文件记录</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    企业应确保这些建议可以及时得到解决，并且形成相关文件和记录。如：建议采纳情况、改进实施计划、工作方案、时间表、验收、告知相关人员等。</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endParaRPr kumimoji="0" lang="zh-CN" alt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rtlCol="0" anchor="ctr" anchorCtr="0" compatLnSpc="1">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4400" b="0" i="0" u="none" strike="noStrike" kern="1200" cap="none" spc="0" normalizeH="0" baseline="0" noProof="0" dirty="0" smtClean="0">
                <a:ln>
                  <a:noFill/>
                </a:ln>
                <a:solidFill>
                  <a:schemeClr val="tx2"/>
                </a:solidFill>
                <a:effectLst/>
                <a:uLnTx/>
                <a:uFillTx/>
                <a:latin typeface="+mj-lt"/>
                <a:ea typeface="+mj-ea"/>
                <a:cs typeface="+mj-cs"/>
              </a:rPr>
              <a:t>《</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化工企业工艺安全管理实施导则</a:t>
            </a:r>
            <a:r>
              <a:rPr kumimoji="0" lang="en-US" altLang="zh-CN" sz="4400" b="0" i="0" u="none" strike="noStrike" kern="1200" cap="none" spc="0" normalizeH="0" baseline="0" noProof="0" dirty="0" smtClean="0">
                <a:ln>
                  <a:noFill/>
                </a:ln>
                <a:solidFill>
                  <a:schemeClr val="tx2"/>
                </a:solidFill>
                <a:effectLst/>
                <a:uLnTx/>
                <a:uFillTx/>
                <a:latin typeface="+mj-lt"/>
                <a:ea typeface="+mj-ea"/>
                <a:cs typeface="+mj-cs"/>
              </a:rPr>
              <a:t>》</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a:t>
            </a:r>
            <a:r>
              <a:rPr kumimoji="0" lang="en-US" sz="4400" b="0" i="0" u="none" strike="noStrike" kern="1200" cap="none" spc="0" normalizeH="0" baseline="0" noProof="0" dirty="0" smtClean="0">
                <a:ln>
                  <a:noFill/>
                </a:ln>
                <a:solidFill>
                  <a:schemeClr val="tx2"/>
                </a:solidFill>
                <a:effectLst/>
                <a:uLnTx/>
                <a:uFillTx/>
                <a:latin typeface="+mj-lt"/>
                <a:ea typeface="+mj-ea"/>
                <a:cs typeface="+mj-cs"/>
              </a:rPr>
              <a:t>AQ/T3034-2010</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a:t>
            </a:r>
            <a:endParaRPr kumimoji="0" lang="zh-CN" altLang="en-US" sz="4400" b="0" i="0" u="none" strike="noStrike" kern="1200" cap="none" spc="0" normalizeH="0" baseline="0" noProof="0" dirty="0">
              <a:ln>
                <a:noFill/>
              </a:ln>
              <a:solidFill>
                <a:schemeClr val="tx2"/>
              </a:solidFill>
              <a:effectLst/>
              <a:uLnTx/>
              <a:uFillTx/>
              <a:latin typeface="+mj-lt"/>
              <a:ea typeface="+mj-ea"/>
              <a:cs typeface="+mj-cs"/>
            </a:endParaRPr>
          </a:p>
        </p:txBody>
      </p:sp>
      <p:sp>
        <p:nvSpPr>
          <p:cNvPr id="3" name="内容占位符 2"/>
          <p:cNvSpPr>
            <a:spLocks noGrp="1"/>
          </p:cNvSpPr>
          <p:nvPr>
            <p:ph idx="1"/>
          </p:nvPr>
        </p:nvSpPr>
        <p:spPr/>
        <p:txBody>
          <a:bodyPr vert="horz" wrap="square" lIns="91440" tIns="45720" rIns="91440" bIns="45720" numCol="1" rtlCol="0" anchor="t" anchorCtr="0" compatLnSpc="1">
            <a:normAutofit fontScale="75000" lnSpcReduction="20000"/>
          </a:bodyPr>
          <a:lstStyle/>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4.2.5  </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企业可选择采取下列方法的一种或几种，来分析和评价工艺危害：</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a)  </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故障假设分析（</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What -----if</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b)  </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检查表（</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Checklist</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c)  </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“如果</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怎么样？”</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“What if ”+</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“检查表”</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“Checklist”</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d)  </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预先危险分析（</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PHA</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514350" marR="0" lvl="0" indent="-51435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kumimoji="0" lang="en-US" altLang="zh-CN" sz="3200" b="0" i="0" u="none" strike="noStrike" kern="1200" cap="none" spc="0" normalizeH="0" baseline="0" noProof="0" dirty="0" smtClean="0">
                <a:ln>
                  <a:noFill/>
                </a:ln>
                <a:solidFill>
                  <a:schemeClr val="tx1"/>
                </a:solidFill>
                <a:effectLst/>
                <a:uLnTx/>
                <a:uFillTx/>
                <a:latin typeface="+mn-lt"/>
                <a:ea typeface="+mn-ea"/>
                <a:cs typeface="+mn-cs"/>
              </a:rPr>
              <a:t>e)</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危险及可操作性研究（</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HAZOP</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altLang="zh-CN" sz="3200" b="0" i="0" u="none" strike="noStrike" kern="1200" cap="none" spc="0" normalizeH="0" baseline="0" noProof="0" dirty="0" smtClean="0">
              <a:ln>
                <a:noFill/>
              </a:ln>
              <a:solidFill>
                <a:schemeClr val="tx1"/>
              </a:solidFill>
              <a:effectLst/>
              <a:uLnTx/>
              <a:uFillTx/>
              <a:latin typeface="+mn-lt"/>
              <a:ea typeface="+mn-ea"/>
              <a:cs typeface="+mn-cs"/>
            </a:endParaRPr>
          </a:p>
          <a:p>
            <a:pPr marL="457200" marR="0" lvl="0" indent="-4572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kumimoji="0" lang="zh-CN" altLang="en-US" sz="2100" b="0" i="0" u="none" strike="noStrike" kern="1200" cap="none" spc="0" normalizeH="0" baseline="0" noProof="0" dirty="0" smtClean="0">
                <a:ln>
                  <a:noFill/>
                </a:ln>
                <a:solidFill>
                  <a:schemeClr val="tx1"/>
                </a:solidFill>
                <a:effectLst/>
                <a:uLnTx/>
                <a:uFillTx/>
                <a:latin typeface="+mn-lt"/>
                <a:ea typeface="+mn-ea"/>
                <a:cs typeface="+mn-cs"/>
              </a:rPr>
              <a:t>   （国家总局网站有视频讲座和</a:t>
            </a:r>
            <a:r>
              <a:rPr kumimoji="0" lang="en-US" altLang="zh-CN" sz="2100" b="0" i="0" u="none" strike="noStrike" kern="1200" cap="none" spc="0" normalizeH="0" baseline="0" noProof="0" dirty="0" err="1" smtClean="0">
                <a:ln>
                  <a:noFill/>
                </a:ln>
                <a:solidFill>
                  <a:schemeClr val="tx1"/>
                </a:solidFill>
                <a:effectLst/>
                <a:uLnTx/>
                <a:uFillTx/>
                <a:latin typeface="+mn-lt"/>
                <a:ea typeface="+mn-ea"/>
                <a:cs typeface="+mn-cs"/>
              </a:rPr>
              <a:t>ppt</a:t>
            </a:r>
            <a:r>
              <a:rPr kumimoji="0" lang="zh-CN" altLang="en-US" sz="2100" b="0" i="0" u="none" strike="noStrike" kern="1200" cap="none" spc="0" normalizeH="0" baseline="0" noProof="0" dirty="0" smtClean="0">
                <a:ln>
                  <a:noFill/>
                </a:ln>
                <a:solidFill>
                  <a:schemeClr val="tx1"/>
                </a:solidFill>
                <a:effectLst/>
                <a:uLnTx/>
                <a:uFillTx/>
                <a:latin typeface="+mn-lt"/>
                <a:ea typeface="+mn-ea"/>
                <a:cs typeface="+mn-cs"/>
              </a:rPr>
              <a:t>）</a:t>
            </a:r>
            <a:endParaRPr kumimoji="0" lang="zh-CN" altLang="en-US" sz="21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f)  </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故障类型及影响分析（</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FMEA</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g) </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事故树分析</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(FTA)</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    或者等效的其他方法。</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endParaRPr kumimoji="0" lang="zh-CN" alt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5197" y="1143595"/>
            <a:ext cx="7419948" cy="2414905"/>
          </a:xfrm>
          <a:prstGeom prst="rect">
            <a:avLst/>
          </a:prstGeom>
          <a:noFill/>
        </p:spPr>
        <p:txBody>
          <a:bodyPr wrap="square" rtlCol="0" anchor="t">
            <a:spAutoFit/>
          </a:bodyPr>
          <a:lstStyle/>
          <a:p>
            <a:pPr indent="304800" algn="just">
              <a:lnSpc>
                <a:spcPct val="140000"/>
              </a:lnSpc>
            </a:pPr>
            <a:r>
              <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4572397" y="4343162"/>
            <a:ext cx="6863198" cy="1476375"/>
          </a:xfrm>
          <a:prstGeom prst="rect">
            <a:avLst/>
          </a:prstGeom>
          <a:noFill/>
        </p:spPr>
        <p:txBody>
          <a:bodyPr wrap="square" rtlCol="0" anchor="t">
            <a:spAutoFit/>
          </a:bodyPr>
          <a:lstStyle/>
          <a:p>
            <a:pPr>
              <a:lnSpc>
                <a:spcPct val="150000"/>
              </a:lnSpc>
            </a:pPr>
            <a:r>
              <a:rPr lang="en-US" altLang="zh-CN" sz="1800"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80952" y="3962261"/>
            <a:ext cx="3762665" cy="2507851"/>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3503" y="1143595"/>
            <a:ext cx="3744890" cy="2496170"/>
          </a:xfrm>
          <a:prstGeom prst="rect">
            <a:avLst/>
          </a:prstGeom>
        </p:spPr>
      </p:pic>
      <p:sp>
        <p:nvSpPr>
          <p:cNvPr id="6" name="标题 3"/>
          <p:cNvSpPr txBox="1"/>
          <p:nvPr/>
        </p:nvSpPr>
        <p:spPr>
          <a:xfrm>
            <a:off x="120937" y="189439"/>
            <a:ext cx="6813681" cy="59674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8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6"/>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rtlCol="0" anchor="ctr" anchorCtr="0" compatLnSpc="1">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4400" b="0" i="0" u="none" strike="noStrike" kern="1200" cap="none" spc="0" normalizeH="0" baseline="0" noProof="0" dirty="0" smtClean="0">
                <a:ln>
                  <a:noFill/>
                </a:ln>
                <a:solidFill>
                  <a:schemeClr val="tx2"/>
                </a:solidFill>
                <a:effectLst/>
                <a:uLnTx/>
                <a:uFillTx/>
                <a:latin typeface="+mj-lt"/>
                <a:ea typeface="+mj-ea"/>
                <a:cs typeface="+mj-cs"/>
              </a:rPr>
              <a:t>《</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化工企业工艺安全管理实施导则</a:t>
            </a:r>
            <a:r>
              <a:rPr kumimoji="0" lang="en-US" altLang="zh-CN" sz="4400" b="0" i="0" u="none" strike="noStrike" kern="1200" cap="none" spc="0" normalizeH="0" baseline="0" noProof="0" dirty="0" smtClean="0">
                <a:ln>
                  <a:noFill/>
                </a:ln>
                <a:solidFill>
                  <a:schemeClr val="tx2"/>
                </a:solidFill>
                <a:effectLst/>
                <a:uLnTx/>
                <a:uFillTx/>
                <a:latin typeface="+mj-lt"/>
                <a:ea typeface="+mj-ea"/>
                <a:cs typeface="+mj-cs"/>
              </a:rPr>
              <a:t>》</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a:t>
            </a:r>
            <a:r>
              <a:rPr kumimoji="0" lang="en-US" sz="4400" b="0" i="0" u="none" strike="noStrike" kern="1200" cap="none" spc="0" normalizeH="0" baseline="0" noProof="0" dirty="0" smtClean="0">
                <a:ln>
                  <a:noFill/>
                </a:ln>
                <a:solidFill>
                  <a:schemeClr val="tx2"/>
                </a:solidFill>
                <a:effectLst/>
                <a:uLnTx/>
                <a:uFillTx/>
                <a:latin typeface="+mj-lt"/>
                <a:ea typeface="+mj-ea"/>
                <a:cs typeface="+mj-cs"/>
              </a:rPr>
              <a:t>AQ/T3034-2010</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a:t>
            </a:r>
            <a:endParaRPr kumimoji="0" lang="zh-CN" altLang="en-US" sz="4400" b="0" i="0" u="none" strike="noStrike" kern="1200" cap="none" spc="0" normalizeH="0" baseline="0" noProof="0" dirty="0">
              <a:ln>
                <a:noFill/>
              </a:ln>
              <a:solidFill>
                <a:schemeClr val="tx2"/>
              </a:solidFill>
              <a:effectLst/>
              <a:uLnTx/>
              <a:uFillTx/>
              <a:latin typeface="+mj-lt"/>
              <a:ea typeface="+mj-ea"/>
              <a:cs typeface="+mj-cs"/>
            </a:endParaRPr>
          </a:p>
        </p:txBody>
      </p:sp>
      <p:sp>
        <p:nvSpPr>
          <p:cNvPr id="30723" name="内容占位符 2"/>
          <p:cNvSpPr>
            <a:spLocks noGrp="1"/>
          </p:cNvSpPr>
          <p:nvPr>
            <p:ph idx="1"/>
          </p:nvPr>
        </p:nvSpPr>
        <p:spPr>
          <a:ln/>
        </p:spPr>
        <p:txBody>
          <a:bodyPr vert="horz" wrap="square" lIns="91440" tIns="45720" rIns="91440" bIns="45720" anchor="t" anchorCtr="0"/>
          <a:p>
            <a:pPr eaLnBrk="1" hangingPunct="1"/>
            <a:r>
              <a:rPr lang="zh-CN" altLang="en-US" dirty="0"/>
              <a:t>预先危险性分析</a:t>
            </a:r>
            <a:r>
              <a:rPr lang="en-US" altLang="zh-CN"/>
              <a:t>PHA</a:t>
            </a:r>
            <a:endParaRPr lang="en-US" altLang="zh-CN"/>
          </a:p>
          <a:p>
            <a:pPr eaLnBrk="1" hangingPunct="1">
              <a:buNone/>
            </a:pPr>
            <a:r>
              <a:rPr lang="en-US" altLang="zh-CN"/>
              <a:t>   </a:t>
            </a:r>
            <a:r>
              <a:rPr lang="zh-CN" altLang="en-US" dirty="0"/>
              <a:t>在一项工程活动（如设计、施工、生产）之前，首先对系统存在的危险作宏观概略的分析，或作预评价，就叫作危险性预先分析（</a:t>
            </a:r>
            <a:r>
              <a:rPr lang="en-US" altLang="zh-CN" err="1"/>
              <a:t>Prelininary</a:t>
            </a:r>
            <a:r>
              <a:rPr lang="en-US" altLang="zh-CN"/>
              <a:t> Hazard </a:t>
            </a:r>
            <a:r>
              <a:rPr lang="en-US" altLang="zh-CN" err="1"/>
              <a:t>Analysis，简称PHA），又称初步危险分析，或预备事故分析</a:t>
            </a:r>
            <a:r>
              <a:rPr lang="en-US" altLang="zh-CN"/>
              <a:t>。</a:t>
            </a:r>
            <a:endParaRPr lang="zh-CN"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1748" name="图片 3" descr="caae680954b7edfd2fddd470.jpg"/>
          <p:cNvPicPr>
            <a:picLocks noChangeAspect="1"/>
          </p:cNvPicPr>
          <p:nvPr/>
        </p:nvPicPr>
        <p:blipFill>
          <a:blip r:embed="rId1"/>
          <a:stretch>
            <a:fillRect/>
          </a:stretch>
        </p:blipFill>
        <p:spPr>
          <a:xfrm>
            <a:off x="3575050" y="3284538"/>
            <a:ext cx="6400800" cy="3286125"/>
          </a:xfrm>
          <a:prstGeom prst="rect">
            <a:avLst/>
          </a:prstGeom>
          <a:noFill/>
          <a:ln w="9525">
            <a:noFill/>
          </a:ln>
        </p:spPr>
      </p:pic>
      <p:sp>
        <p:nvSpPr>
          <p:cNvPr id="2" name="标题 1"/>
          <p:cNvSpPr>
            <a:spLocks noGrp="1"/>
          </p:cNvSpPr>
          <p:nvPr>
            <p:ph type="title"/>
          </p:nvPr>
        </p:nvSpPr>
        <p:spPr/>
        <p:txBody>
          <a:bodyPr vert="horz" wrap="square" lIns="91440" tIns="45720" rIns="91440" bIns="45720" numCol="1" rtlCol="0" anchor="ctr" anchorCtr="0" compatLnSpc="1">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4400" b="0" i="0" u="none" strike="noStrike" kern="1200" cap="none" spc="0" normalizeH="0" baseline="0" noProof="0" dirty="0" smtClean="0">
                <a:ln>
                  <a:noFill/>
                </a:ln>
                <a:solidFill>
                  <a:schemeClr val="tx2"/>
                </a:solidFill>
                <a:effectLst/>
                <a:uLnTx/>
                <a:uFillTx/>
                <a:latin typeface="+mj-lt"/>
                <a:ea typeface="+mj-ea"/>
                <a:cs typeface="+mj-cs"/>
              </a:rPr>
              <a:t>《</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化工企业工艺安全管理实施导则</a:t>
            </a:r>
            <a:r>
              <a:rPr kumimoji="0" lang="en-US" altLang="zh-CN" sz="4400" b="0" i="0" u="none" strike="noStrike" kern="1200" cap="none" spc="0" normalizeH="0" baseline="0" noProof="0" dirty="0" smtClean="0">
                <a:ln>
                  <a:noFill/>
                </a:ln>
                <a:solidFill>
                  <a:schemeClr val="tx2"/>
                </a:solidFill>
                <a:effectLst/>
                <a:uLnTx/>
                <a:uFillTx/>
                <a:latin typeface="+mj-lt"/>
                <a:ea typeface="+mj-ea"/>
                <a:cs typeface="+mj-cs"/>
              </a:rPr>
              <a:t>》</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a:t>
            </a:r>
            <a:r>
              <a:rPr kumimoji="0" lang="en-US" sz="4400" b="0" i="0" u="none" strike="noStrike" kern="1200" cap="none" spc="0" normalizeH="0" baseline="0" noProof="0" dirty="0" smtClean="0">
                <a:ln>
                  <a:noFill/>
                </a:ln>
                <a:solidFill>
                  <a:schemeClr val="tx2"/>
                </a:solidFill>
                <a:effectLst/>
                <a:uLnTx/>
                <a:uFillTx/>
                <a:latin typeface="+mj-lt"/>
                <a:ea typeface="+mj-ea"/>
                <a:cs typeface="+mj-cs"/>
              </a:rPr>
              <a:t>AQ/T3034-2010</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a:t>
            </a:r>
            <a:endParaRPr kumimoji="0" lang="zh-CN" altLang="en-US" sz="4400" b="0" i="0" u="none" strike="noStrike" kern="1200" cap="none" spc="0" normalizeH="0" baseline="0" noProof="0" dirty="0">
              <a:ln>
                <a:noFill/>
              </a:ln>
              <a:solidFill>
                <a:schemeClr val="tx2"/>
              </a:solidFill>
              <a:effectLst/>
              <a:uLnTx/>
              <a:uFillTx/>
              <a:latin typeface="+mj-lt"/>
              <a:ea typeface="+mj-ea"/>
              <a:cs typeface="+mj-cs"/>
            </a:endParaRPr>
          </a:p>
        </p:txBody>
      </p:sp>
      <p:sp>
        <p:nvSpPr>
          <p:cNvPr id="31747" name="内容占位符 2"/>
          <p:cNvSpPr>
            <a:spLocks noGrp="1"/>
          </p:cNvSpPr>
          <p:nvPr>
            <p:ph idx="1"/>
          </p:nvPr>
        </p:nvSpPr>
        <p:spPr>
          <a:xfrm>
            <a:off x="1992313" y="1412875"/>
            <a:ext cx="8229600" cy="5445125"/>
          </a:xfrm>
          <a:ln/>
        </p:spPr>
        <p:txBody>
          <a:bodyPr vert="horz" wrap="square" lIns="91440" tIns="45720" rIns="91440" bIns="45720" anchor="t" anchorCtr="0"/>
          <a:p>
            <a:r>
              <a:rPr lang="zh-CN" altLang="en-US" b="1" dirty="0"/>
              <a:t>事故树分析法</a:t>
            </a:r>
            <a:endParaRPr lang="zh-CN" altLang="en-US" dirty="0"/>
          </a:p>
          <a:p>
            <a:r>
              <a:rPr lang="zh-CN" altLang="en-US" sz="1600" dirty="0"/>
              <a:t>事故树分析法（</a:t>
            </a:r>
            <a:r>
              <a:rPr lang="en-US" altLang="zh-CN" sz="1600"/>
              <a:t>Fault Tree Analysis</a:t>
            </a:r>
            <a:r>
              <a:rPr lang="zh-CN" altLang="en-US" sz="1600" dirty="0"/>
              <a:t>，简称</a:t>
            </a:r>
            <a:r>
              <a:rPr lang="en-US" altLang="zh-CN" sz="1600"/>
              <a:t>FTA</a:t>
            </a:r>
            <a:r>
              <a:rPr lang="zh-CN" altLang="en-US" sz="1600" dirty="0"/>
              <a:t>），是从要分析的特定事故或故障（顶上事件）开始，层层分析其发生原因，直到找出事故的基本原因（底事件）为止。这些底事件又称为基本事件，它们的数据已知或者已经有统计或实验的结果。</a:t>
            </a:r>
            <a:r>
              <a:rPr lang="zh-CN" altLang="en-US" dirty="0"/>
              <a:t> </a:t>
            </a:r>
            <a:endParaRPr lang="zh-CN"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rtlCol="0" anchor="ctr" anchorCtr="0" compatLnSpc="1">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4400" b="0" i="0" u="none" strike="noStrike" kern="1200" cap="none" spc="0" normalizeH="0" baseline="0" noProof="0" dirty="0" smtClean="0">
                <a:ln>
                  <a:noFill/>
                </a:ln>
                <a:solidFill>
                  <a:schemeClr val="tx2"/>
                </a:solidFill>
                <a:effectLst/>
                <a:uLnTx/>
                <a:uFillTx/>
                <a:latin typeface="+mj-lt"/>
                <a:ea typeface="+mj-ea"/>
                <a:cs typeface="+mj-cs"/>
              </a:rPr>
              <a:t>《</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化工企业工艺安全管理实施导则</a:t>
            </a:r>
            <a:r>
              <a:rPr kumimoji="0" lang="en-US" altLang="zh-CN" sz="4400" b="0" i="0" u="none" strike="noStrike" kern="1200" cap="none" spc="0" normalizeH="0" baseline="0" noProof="0" dirty="0" smtClean="0">
                <a:ln>
                  <a:noFill/>
                </a:ln>
                <a:solidFill>
                  <a:schemeClr val="tx2"/>
                </a:solidFill>
                <a:effectLst/>
                <a:uLnTx/>
                <a:uFillTx/>
                <a:latin typeface="+mj-lt"/>
                <a:ea typeface="+mj-ea"/>
                <a:cs typeface="+mj-cs"/>
              </a:rPr>
              <a:t>》</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a:t>
            </a:r>
            <a:r>
              <a:rPr kumimoji="0" lang="en-US" sz="4400" b="0" i="0" u="none" strike="noStrike" kern="1200" cap="none" spc="0" normalizeH="0" baseline="0" noProof="0" dirty="0" smtClean="0">
                <a:ln>
                  <a:noFill/>
                </a:ln>
                <a:solidFill>
                  <a:schemeClr val="tx2"/>
                </a:solidFill>
                <a:effectLst/>
                <a:uLnTx/>
                <a:uFillTx/>
                <a:latin typeface="+mj-lt"/>
                <a:ea typeface="+mj-ea"/>
                <a:cs typeface="+mj-cs"/>
              </a:rPr>
              <a:t>AQ/T3034-2010</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a:t>
            </a:r>
            <a:endParaRPr kumimoji="0" lang="zh-CN" altLang="en-US" sz="4400" b="0" i="0" u="none" strike="noStrike" kern="1200" cap="none" spc="0" normalizeH="0" baseline="0" noProof="0" dirty="0">
              <a:ln>
                <a:noFill/>
              </a:ln>
              <a:solidFill>
                <a:schemeClr val="tx2"/>
              </a:solidFill>
              <a:effectLst/>
              <a:uLnTx/>
              <a:uFillTx/>
              <a:latin typeface="+mj-lt"/>
              <a:ea typeface="+mj-ea"/>
              <a:cs typeface="+mj-cs"/>
            </a:endParaRPr>
          </a:p>
        </p:txBody>
      </p:sp>
      <p:sp>
        <p:nvSpPr>
          <p:cNvPr id="3" name="内容占位符 2"/>
          <p:cNvSpPr>
            <a:spLocks noGrp="1"/>
          </p:cNvSpPr>
          <p:nvPr>
            <p:ph idx="1"/>
          </p:nvPr>
        </p:nvSpPr>
        <p:spPr/>
        <p:txBody>
          <a:bodyPr vert="horz" wrap="square" lIns="91440" tIns="45720" rIns="91440" bIns="45720" numCol="1" rtlCol="0" anchor="t" anchorCtr="0" compatLnSpc="1">
            <a:normAutofit lnSpcReduction="10000"/>
          </a:bodyPr>
          <a:lstStyle/>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危险及可操作性研究（</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HAZOP</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altLang="zh-CN"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    对一种工艺或产品，在其生产过程中某些部分可能会没有像所期望的那样运转，而这种偏离正常的运转将对过程的其他部分带来严重后果。即这种偏离使系统中产生了危险源。用于研究这种偏离现象，能够辨识由于偏离而产生危险源的技术是危险与可操作性研究。（见总局视频讲座）</a:t>
            </a:r>
            <a:b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br>
            <a:b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br>
            <a:endParaRPr kumimoji="0" lang="zh-CN" alt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rtlCol="0" anchor="ctr" anchorCtr="0" compatLnSpc="1">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4400" b="0" i="0" u="none" strike="noStrike" kern="1200" cap="none" spc="0" normalizeH="0" baseline="0" noProof="0" dirty="0" smtClean="0">
                <a:ln>
                  <a:noFill/>
                </a:ln>
                <a:solidFill>
                  <a:schemeClr val="tx2"/>
                </a:solidFill>
                <a:effectLst/>
                <a:uLnTx/>
                <a:uFillTx/>
                <a:latin typeface="+mj-lt"/>
                <a:ea typeface="+mj-ea"/>
                <a:cs typeface="+mj-cs"/>
              </a:rPr>
              <a:t>《</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化工企业工艺安全管理实施导则</a:t>
            </a:r>
            <a:r>
              <a:rPr kumimoji="0" lang="en-US" altLang="zh-CN" sz="4400" b="0" i="0" u="none" strike="noStrike" kern="1200" cap="none" spc="0" normalizeH="0" baseline="0" noProof="0" dirty="0" smtClean="0">
                <a:ln>
                  <a:noFill/>
                </a:ln>
                <a:solidFill>
                  <a:schemeClr val="tx2"/>
                </a:solidFill>
                <a:effectLst/>
                <a:uLnTx/>
                <a:uFillTx/>
                <a:latin typeface="+mj-lt"/>
                <a:ea typeface="+mj-ea"/>
                <a:cs typeface="+mj-cs"/>
              </a:rPr>
              <a:t>》</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a:t>
            </a:r>
            <a:r>
              <a:rPr kumimoji="0" lang="en-US" sz="4400" b="0" i="0" u="none" strike="noStrike" kern="1200" cap="none" spc="0" normalizeH="0" baseline="0" noProof="0" dirty="0" smtClean="0">
                <a:ln>
                  <a:noFill/>
                </a:ln>
                <a:solidFill>
                  <a:schemeClr val="tx2"/>
                </a:solidFill>
                <a:effectLst/>
                <a:uLnTx/>
                <a:uFillTx/>
                <a:latin typeface="+mj-lt"/>
                <a:ea typeface="+mj-ea"/>
                <a:cs typeface="+mj-cs"/>
              </a:rPr>
              <a:t>AQ/T3034-2010</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a:t>
            </a:r>
            <a:endParaRPr kumimoji="0" lang="zh-CN" altLang="en-US" sz="4400" b="0" i="0" u="none" strike="noStrike" kern="1200" cap="none" spc="0" normalizeH="0" baseline="0" noProof="0" dirty="0">
              <a:ln>
                <a:noFill/>
              </a:ln>
              <a:solidFill>
                <a:schemeClr val="tx2"/>
              </a:solidFill>
              <a:effectLst/>
              <a:uLnTx/>
              <a:uFillTx/>
              <a:latin typeface="+mj-lt"/>
              <a:ea typeface="+mj-ea"/>
              <a:cs typeface="+mj-cs"/>
            </a:endParaRPr>
          </a:p>
        </p:txBody>
      </p:sp>
      <p:sp>
        <p:nvSpPr>
          <p:cNvPr id="33795" name="内容占位符 2"/>
          <p:cNvSpPr>
            <a:spLocks noGrp="1"/>
          </p:cNvSpPr>
          <p:nvPr>
            <p:ph idx="1"/>
          </p:nvPr>
        </p:nvSpPr>
        <p:spPr>
          <a:ln/>
        </p:spPr>
        <p:txBody>
          <a:bodyPr vert="horz" wrap="square" lIns="91440" tIns="45720" rIns="91440" bIns="45720" anchor="t" anchorCtr="0"/>
          <a:p>
            <a:pPr eaLnBrk="1" hangingPunct="1">
              <a:buNone/>
            </a:pPr>
            <a:r>
              <a:rPr lang="zh-CN" altLang="en-US" dirty="0"/>
              <a:t>   故障类型及影响分析（</a:t>
            </a:r>
            <a:r>
              <a:rPr lang="en-US" altLang="zh-CN"/>
              <a:t>FMEA</a:t>
            </a:r>
            <a:r>
              <a:rPr lang="zh-CN" altLang="en-US" dirty="0"/>
              <a:t>）</a:t>
            </a:r>
            <a:endParaRPr lang="en-US" altLang="zh-CN"/>
          </a:p>
          <a:p>
            <a:pPr eaLnBrk="1" hangingPunct="1">
              <a:buNone/>
            </a:pPr>
            <a:r>
              <a:rPr lang="en-US" altLang="zh-CN"/>
              <a:t>   FMEA</a:t>
            </a:r>
            <a:r>
              <a:rPr lang="zh-CN" altLang="en-US" dirty="0"/>
              <a:t>是一种归纳分析法，主要是在设计阶段对系统的各个组成部分，即元件、组件、子系统等进行分析，找出它们所能产生的故障及其类型，查明每种故障对系统的安全所带来的影响，判明故障的重要度，以便采取措施予以防止和消除。</a:t>
            </a:r>
            <a:r>
              <a:rPr lang="en-US" altLang="zh-CN"/>
              <a:t>FMEA</a:t>
            </a:r>
            <a:r>
              <a:rPr lang="zh-CN" altLang="en-US" dirty="0"/>
              <a:t>也是一种自下而上的分析方法。</a:t>
            </a:r>
            <a:endParaRPr lang="zh-CN"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rtlCol="0" anchor="ctr" anchorCtr="0" compatLnSpc="1">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4400" b="0" i="0" u="none" strike="noStrike" kern="1200" cap="none" spc="0" normalizeH="0" baseline="0" noProof="0" dirty="0" smtClean="0">
                <a:ln>
                  <a:noFill/>
                </a:ln>
                <a:solidFill>
                  <a:schemeClr val="tx2"/>
                </a:solidFill>
                <a:effectLst/>
                <a:uLnTx/>
                <a:uFillTx/>
                <a:latin typeface="+mj-lt"/>
                <a:ea typeface="+mj-ea"/>
                <a:cs typeface="+mj-cs"/>
              </a:rPr>
              <a:t>《</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化工企业工艺安全管理实施导则</a:t>
            </a:r>
            <a:r>
              <a:rPr kumimoji="0" lang="en-US" altLang="zh-CN" sz="4400" b="0" i="0" u="none" strike="noStrike" kern="1200" cap="none" spc="0" normalizeH="0" baseline="0" noProof="0" dirty="0" smtClean="0">
                <a:ln>
                  <a:noFill/>
                </a:ln>
                <a:solidFill>
                  <a:schemeClr val="tx2"/>
                </a:solidFill>
                <a:effectLst/>
                <a:uLnTx/>
                <a:uFillTx/>
                <a:latin typeface="+mj-lt"/>
                <a:ea typeface="+mj-ea"/>
                <a:cs typeface="+mj-cs"/>
              </a:rPr>
              <a:t>》</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a:t>
            </a:r>
            <a:r>
              <a:rPr kumimoji="0" lang="en-US" sz="4400" b="0" i="0" u="none" strike="noStrike" kern="1200" cap="none" spc="0" normalizeH="0" baseline="0" noProof="0" dirty="0" smtClean="0">
                <a:ln>
                  <a:noFill/>
                </a:ln>
                <a:solidFill>
                  <a:schemeClr val="tx2"/>
                </a:solidFill>
                <a:effectLst/>
                <a:uLnTx/>
                <a:uFillTx/>
                <a:latin typeface="+mj-lt"/>
                <a:ea typeface="+mj-ea"/>
                <a:cs typeface="+mj-cs"/>
              </a:rPr>
              <a:t>AQ/T3034-2010</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a:t>
            </a:r>
            <a:endParaRPr kumimoji="0" lang="zh-CN" altLang="en-US" sz="4400" b="0" i="0" u="none" strike="noStrike" kern="1200" cap="none" spc="0" normalizeH="0" baseline="0" noProof="0" dirty="0">
              <a:ln>
                <a:noFill/>
              </a:ln>
              <a:solidFill>
                <a:schemeClr val="tx2"/>
              </a:solidFill>
              <a:effectLst/>
              <a:uLnTx/>
              <a:uFillTx/>
              <a:latin typeface="+mj-lt"/>
              <a:ea typeface="+mj-ea"/>
              <a:cs typeface="+mj-cs"/>
            </a:endParaRPr>
          </a:p>
        </p:txBody>
      </p:sp>
      <p:sp>
        <p:nvSpPr>
          <p:cNvPr id="3" name="内容占位符 2"/>
          <p:cNvSpPr>
            <a:spLocks noGrp="1"/>
          </p:cNvSpPr>
          <p:nvPr>
            <p:ph idx="1"/>
          </p:nvPr>
        </p:nvSpPr>
        <p:spPr/>
        <p:txBody>
          <a:bodyPr vert="horz" wrap="square" lIns="91440" tIns="45720" rIns="91440" bIns="45720" numCol="1" rtlCol="0" anchor="t" anchorCtr="0" compatLnSpc="1">
            <a:normAutofit fontScale="82500"/>
          </a:bodyPr>
          <a:lstStyle/>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4.2.6  </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无论选用哪种方法，工艺危害分析都应涵盖以下内容：</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a) </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工艺系统的危害；</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b) </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对以往发生的可能导致严重后果的事件的审查；</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c) </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控制危害的工程措施和管理措施，以及失效时的后果；</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d) </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现场设施；</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e) </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人为因素；</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f) </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失控后可能对人员安全和健康造成影响的范围。</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endParaRPr kumimoji="0" lang="zh-CN" alt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rtlCol="0" anchor="ctr" anchorCtr="0" compatLnSpc="1">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4400" b="0" i="0" u="none" strike="noStrike" kern="1200" cap="none" spc="0" normalizeH="0" baseline="0" noProof="0" dirty="0" smtClean="0">
                <a:ln>
                  <a:noFill/>
                </a:ln>
                <a:solidFill>
                  <a:schemeClr val="tx2"/>
                </a:solidFill>
                <a:effectLst/>
                <a:uLnTx/>
                <a:uFillTx/>
                <a:latin typeface="+mj-lt"/>
                <a:ea typeface="+mj-ea"/>
                <a:cs typeface="+mj-cs"/>
              </a:rPr>
              <a:t>《</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化工企业工艺安全管理实施导则</a:t>
            </a:r>
            <a:r>
              <a:rPr kumimoji="0" lang="en-US" altLang="zh-CN" sz="4400" b="0" i="0" u="none" strike="noStrike" kern="1200" cap="none" spc="0" normalizeH="0" baseline="0" noProof="0" dirty="0" smtClean="0">
                <a:ln>
                  <a:noFill/>
                </a:ln>
                <a:solidFill>
                  <a:schemeClr val="tx2"/>
                </a:solidFill>
                <a:effectLst/>
                <a:uLnTx/>
                <a:uFillTx/>
                <a:latin typeface="+mj-lt"/>
                <a:ea typeface="+mj-ea"/>
                <a:cs typeface="+mj-cs"/>
              </a:rPr>
              <a:t>》</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a:t>
            </a:r>
            <a:r>
              <a:rPr kumimoji="0" lang="en-US" sz="4400" b="0" i="0" u="none" strike="noStrike" kern="1200" cap="none" spc="0" normalizeH="0" baseline="0" noProof="0" dirty="0" smtClean="0">
                <a:ln>
                  <a:noFill/>
                </a:ln>
                <a:solidFill>
                  <a:schemeClr val="tx2"/>
                </a:solidFill>
                <a:effectLst/>
                <a:uLnTx/>
                <a:uFillTx/>
                <a:latin typeface="+mj-lt"/>
                <a:ea typeface="+mj-ea"/>
                <a:cs typeface="+mj-cs"/>
              </a:rPr>
              <a:t>AQ/T3034-2010</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a:t>
            </a:r>
            <a:endParaRPr kumimoji="0" lang="zh-CN" altLang="en-US" sz="4400" b="0" i="0" u="none" strike="noStrike" kern="1200" cap="none" spc="0" normalizeH="0" baseline="0" noProof="0" dirty="0">
              <a:ln>
                <a:noFill/>
              </a:ln>
              <a:solidFill>
                <a:schemeClr val="tx2"/>
              </a:solidFill>
              <a:effectLst/>
              <a:uLnTx/>
              <a:uFillTx/>
              <a:latin typeface="+mj-lt"/>
              <a:ea typeface="+mj-ea"/>
              <a:cs typeface="+mj-cs"/>
            </a:endParaRPr>
          </a:p>
        </p:txBody>
      </p:sp>
      <p:sp>
        <p:nvSpPr>
          <p:cNvPr id="35843" name="内容占位符 2"/>
          <p:cNvSpPr>
            <a:spLocks noGrp="1"/>
          </p:cNvSpPr>
          <p:nvPr>
            <p:ph idx="1"/>
          </p:nvPr>
        </p:nvSpPr>
        <p:spPr>
          <a:ln/>
        </p:spPr>
        <p:txBody>
          <a:bodyPr vert="horz" wrap="square" lIns="91440" tIns="45720" rIns="91440" bIns="45720" anchor="t" anchorCtr="0"/>
          <a:p>
            <a:pPr eaLnBrk="1" hangingPunct="1"/>
            <a:r>
              <a:rPr lang="en-US" altLang="zh-CN"/>
              <a:t>4.2.7  </a:t>
            </a:r>
            <a:r>
              <a:rPr lang="zh-CN" altLang="en-US" dirty="0"/>
              <a:t>在装置投产后，需要与设计阶段的危害分析比较；由于经常需要对工艺系统进行更新，对于复杂的变更或者变更可能增加危害的情形，需要对发生变更的部分进行危害分析。</a:t>
            </a:r>
            <a:endParaRPr lang="zh-CN" altLang="en-US" dirty="0"/>
          </a:p>
          <a:p>
            <a:pPr eaLnBrk="1" hangingPunct="1"/>
            <a:r>
              <a:rPr lang="zh-CN" altLang="en-US" dirty="0"/>
              <a:t>在役装置的危害分析还需要审查过去几年的变更、本企业或同行业发生的事故和严重未遂事故。</a:t>
            </a:r>
            <a:endParaRPr lang="zh-CN" altLang="en-US" dirty="0"/>
          </a:p>
          <a:p>
            <a:pPr eaLnBrk="1" hangingPunct="1"/>
            <a:endParaRPr lang="zh-CN"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rtlCol="0" anchor="ctr" anchorCtr="0" compatLnSpc="1">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4400" b="0" i="0" u="none" strike="noStrike" kern="1200" cap="none" spc="0" normalizeH="0" baseline="0" noProof="0" dirty="0" smtClean="0">
                <a:ln>
                  <a:noFill/>
                </a:ln>
                <a:solidFill>
                  <a:schemeClr val="tx2"/>
                </a:solidFill>
                <a:effectLst/>
                <a:uLnTx/>
                <a:uFillTx/>
                <a:latin typeface="+mj-lt"/>
                <a:ea typeface="+mj-ea"/>
                <a:cs typeface="+mj-cs"/>
              </a:rPr>
              <a:t>《</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化工企业工艺安全管理实施导则</a:t>
            </a:r>
            <a:r>
              <a:rPr kumimoji="0" lang="en-US" altLang="zh-CN" sz="4400" b="0" i="0" u="none" strike="noStrike" kern="1200" cap="none" spc="0" normalizeH="0" baseline="0" noProof="0" dirty="0" smtClean="0">
                <a:ln>
                  <a:noFill/>
                </a:ln>
                <a:solidFill>
                  <a:schemeClr val="tx2"/>
                </a:solidFill>
                <a:effectLst/>
                <a:uLnTx/>
                <a:uFillTx/>
                <a:latin typeface="+mj-lt"/>
                <a:ea typeface="+mj-ea"/>
                <a:cs typeface="+mj-cs"/>
              </a:rPr>
              <a:t>》</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a:t>
            </a:r>
            <a:r>
              <a:rPr kumimoji="0" lang="en-US" sz="4400" b="0" i="0" u="none" strike="noStrike" kern="1200" cap="none" spc="0" normalizeH="0" baseline="0" noProof="0" dirty="0" smtClean="0">
                <a:ln>
                  <a:noFill/>
                </a:ln>
                <a:solidFill>
                  <a:schemeClr val="tx2"/>
                </a:solidFill>
                <a:effectLst/>
                <a:uLnTx/>
                <a:uFillTx/>
                <a:latin typeface="+mj-lt"/>
                <a:ea typeface="+mj-ea"/>
                <a:cs typeface="+mj-cs"/>
              </a:rPr>
              <a:t>AQ/T3034-2010</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a:t>
            </a:r>
            <a:endParaRPr kumimoji="0" lang="zh-CN" altLang="en-US" sz="4400" b="0" i="0" u="none" strike="noStrike" kern="1200" cap="none" spc="0" normalizeH="0" baseline="0" noProof="0" dirty="0">
              <a:ln>
                <a:noFill/>
              </a:ln>
              <a:solidFill>
                <a:schemeClr val="tx2"/>
              </a:solidFill>
              <a:effectLst/>
              <a:uLnTx/>
              <a:uFillTx/>
              <a:latin typeface="+mj-lt"/>
              <a:ea typeface="+mj-ea"/>
              <a:cs typeface="+mj-cs"/>
            </a:endParaRPr>
          </a:p>
        </p:txBody>
      </p:sp>
      <p:sp>
        <p:nvSpPr>
          <p:cNvPr id="3" name="内容占位符 2"/>
          <p:cNvSpPr>
            <a:spLocks noGrp="1"/>
          </p:cNvSpPr>
          <p:nvPr>
            <p:ph idx="1"/>
          </p:nvPr>
        </p:nvSpPr>
        <p:spPr>
          <a:xfrm>
            <a:off x="1981200" y="1928813"/>
            <a:ext cx="8229600" cy="4357688"/>
          </a:xfrm>
        </p:spPr>
        <p:txBody>
          <a:bodyPr vert="horz" wrap="square" lIns="91440" tIns="45720" rIns="91440" bIns="45720" numCol="1" rtlCol="0" anchor="t" anchorCtr="0" compatLnSpc="1">
            <a:normAutofit fontScale="70000" lnSpcReduction="20000"/>
          </a:bodyPr>
          <a:lstStyle/>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4.3  </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操作规程</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4.3.1  </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操作规程编制</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514350" marR="0" lvl="0" indent="-51435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企业应编制并实施书面的操作规程，规程应与工艺安全信息保持一致。企业应鼓励员工参与操作规程的编制，并组织进行相关培训。操作规程应至少包括以下内容：</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a</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 初始开车、正常操作、临时操作、应急操作、正常停车、紧急停车等各个操作阶段的操作步骤；</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b</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 正常工况控制范围、偏离正常工况的后果；纠正或防止偏离正常工况的步骤；</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c</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 安全、健康和环境相关的事项。如危险化学品的特性与危害、防止暴露的必要措施、发生身体接触或暴露后的处理措施、安全系统及其功能（联锁、监测和抑制系统）等。</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rtlCol="0" anchor="ctr" anchorCtr="0" compatLnSpc="1">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4400" b="0" i="0" u="none" strike="noStrike" kern="1200" cap="none" spc="0" normalizeH="0" baseline="0" noProof="0" dirty="0" smtClean="0">
                <a:ln>
                  <a:noFill/>
                </a:ln>
                <a:solidFill>
                  <a:schemeClr val="tx2"/>
                </a:solidFill>
                <a:effectLst/>
                <a:uLnTx/>
                <a:uFillTx/>
                <a:latin typeface="+mj-lt"/>
                <a:ea typeface="+mj-ea"/>
                <a:cs typeface="+mj-cs"/>
              </a:rPr>
              <a:t>《</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化工企业工艺安全管理实施导则</a:t>
            </a:r>
            <a:r>
              <a:rPr kumimoji="0" lang="en-US" altLang="zh-CN" sz="4400" b="0" i="0" u="none" strike="noStrike" kern="1200" cap="none" spc="0" normalizeH="0" baseline="0" noProof="0" dirty="0" smtClean="0">
                <a:ln>
                  <a:noFill/>
                </a:ln>
                <a:solidFill>
                  <a:schemeClr val="tx2"/>
                </a:solidFill>
                <a:effectLst/>
                <a:uLnTx/>
                <a:uFillTx/>
                <a:latin typeface="+mj-lt"/>
                <a:ea typeface="+mj-ea"/>
                <a:cs typeface="+mj-cs"/>
              </a:rPr>
              <a:t>》</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a:t>
            </a:r>
            <a:r>
              <a:rPr kumimoji="0" lang="en-US" sz="4400" b="0" i="0" u="none" strike="noStrike" kern="1200" cap="none" spc="0" normalizeH="0" baseline="0" noProof="0" dirty="0" smtClean="0">
                <a:ln>
                  <a:noFill/>
                </a:ln>
                <a:solidFill>
                  <a:schemeClr val="tx2"/>
                </a:solidFill>
                <a:effectLst/>
                <a:uLnTx/>
                <a:uFillTx/>
                <a:latin typeface="+mj-lt"/>
                <a:ea typeface="+mj-ea"/>
                <a:cs typeface="+mj-cs"/>
              </a:rPr>
              <a:t>AQ/T3034-2010</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a:t>
            </a:r>
            <a:endParaRPr kumimoji="0" lang="zh-CN" altLang="en-US" sz="4400" b="0" i="0" u="none" strike="noStrike" kern="1200" cap="none" spc="0" normalizeH="0" baseline="0" noProof="0" dirty="0">
              <a:ln>
                <a:noFill/>
              </a:ln>
              <a:solidFill>
                <a:schemeClr val="tx2"/>
              </a:solidFill>
              <a:effectLst/>
              <a:uLnTx/>
              <a:uFillTx/>
              <a:latin typeface="+mj-lt"/>
              <a:ea typeface="+mj-ea"/>
              <a:cs typeface="+mj-cs"/>
            </a:endParaRPr>
          </a:p>
        </p:txBody>
      </p:sp>
      <p:sp>
        <p:nvSpPr>
          <p:cNvPr id="3" name="内容占位符 2"/>
          <p:cNvSpPr>
            <a:spLocks noGrp="1"/>
          </p:cNvSpPr>
          <p:nvPr>
            <p:ph idx="1"/>
          </p:nvPr>
        </p:nvSpPr>
        <p:spPr/>
        <p:txBody>
          <a:bodyPr vert="horz" wrap="square" lIns="91440" tIns="45720" rIns="91440" bIns="45720" numCol="1" rtlCol="0" anchor="t" anchorCtr="0" compatLnSpc="1">
            <a:normAutofit fontScale="85000" lnSpcReduction="20000"/>
          </a:bodyPr>
          <a:lstStyle/>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4.3.2  </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操作规程审查</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企业应根据需要经常对操作规程进行审核，确保反映当前的操作状况，包括化学品、工艺技术设备和设施的变更。企业应每年确认操作规程的适应性和有效性。</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4.3.3  </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操作规程的使用和控制</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    企业应确保操作人员可以获得书面的操作规程。通过培训，帮助他们掌握如何正确使用操作规程，并且使他们意识到操作规程是强制性的。</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    企业应明确操作规程编写、审查、批准、分发、修改以及废止的程序和职责，确保使用最新版本的操作规程。</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endParaRPr kumimoji="0" lang="zh-CN" alt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rtlCol="0" anchor="ctr" anchorCtr="0" compatLnSpc="1">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4400" b="0" i="0" u="none" strike="noStrike" kern="1200" cap="none" spc="0" normalizeH="0" baseline="0" noProof="0" dirty="0" smtClean="0">
                <a:ln>
                  <a:noFill/>
                </a:ln>
                <a:solidFill>
                  <a:schemeClr val="tx2"/>
                </a:solidFill>
                <a:effectLst/>
                <a:uLnTx/>
                <a:uFillTx/>
                <a:latin typeface="+mj-lt"/>
                <a:ea typeface="+mj-ea"/>
                <a:cs typeface="+mj-cs"/>
              </a:rPr>
              <a:t>《</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化工企业工艺安全管理实施导则</a:t>
            </a:r>
            <a:r>
              <a:rPr kumimoji="0" lang="en-US" altLang="zh-CN" sz="4400" b="0" i="0" u="none" strike="noStrike" kern="1200" cap="none" spc="0" normalizeH="0" baseline="0" noProof="0" dirty="0" smtClean="0">
                <a:ln>
                  <a:noFill/>
                </a:ln>
                <a:solidFill>
                  <a:schemeClr val="tx2"/>
                </a:solidFill>
                <a:effectLst/>
                <a:uLnTx/>
                <a:uFillTx/>
                <a:latin typeface="+mj-lt"/>
                <a:ea typeface="+mj-ea"/>
                <a:cs typeface="+mj-cs"/>
              </a:rPr>
              <a:t>》</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a:t>
            </a:r>
            <a:r>
              <a:rPr kumimoji="0" lang="en-US" sz="4400" b="0" i="0" u="none" strike="noStrike" kern="1200" cap="none" spc="0" normalizeH="0" baseline="0" noProof="0" dirty="0" smtClean="0">
                <a:ln>
                  <a:noFill/>
                </a:ln>
                <a:solidFill>
                  <a:schemeClr val="tx2"/>
                </a:solidFill>
                <a:effectLst/>
                <a:uLnTx/>
                <a:uFillTx/>
                <a:latin typeface="+mj-lt"/>
                <a:ea typeface="+mj-ea"/>
                <a:cs typeface="+mj-cs"/>
              </a:rPr>
              <a:t>AQ/T3034-2010</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a:t>
            </a:r>
            <a:endParaRPr kumimoji="0" lang="zh-CN" altLang="en-US" sz="4400" b="0" i="0" u="none" strike="noStrike" kern="1200" cap="none" spc="0" normalizeH="0" baseline="0" noProof="0" dirty="0">
              <a:ln>
                <a:noFill/>
              </a:ln>
              <a:solidFill>
                <a:schemeClr val="tx2"/>
              </a:solidFill>
              <a:effectLst/>
              <a:uLnTx/>
              <a:uFillTx/>
              <a:latin typeface="+mj-lt"/>
              <a:ea typeface="+mj-ea"/>
              <a:cs typeface="+mj-cs"/>
            </a:endParaRPr>
          </a:p>
        </p:txBody>
      </p:sp>
      <p:sp>
        <p:nvSpPr>
          <p:cNvPr id="3" name="内容占位符 2"/>
          <p:cNvSpPr>
            <a:spLocks noGrp="1"/>
          </p:cNvSpPr>
          <p:nvPr>
            <p:ph idx="1"/>
          </p:nvPr>
        </p:nvSpPr>
        <p:spPr/>
        <p:txBody>
          <a:bodyPr vert="horz" wrap="square" lIns="91440" tIns="45720" rIns="91440" bIns="45720" numCol="1" rtlCol="0" anchor="t" anchorCtr="0" compatLnSpc="1">
            <a:normAutofit lnSpcReduction="20000"/>
          </a:bodyPr>
          <a:lstStyle/>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4.4  </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培训</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4.4.1 </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建立并实施培训管理程序</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    企业应建立并实施工艺安全培训管理程序</a:t>
            </a:r>
            <a:r>
              <a:rPr kumimoji="0" lang="zh-CN" altLang="en-US" sz="3200" b="0" i="1" u="none" strike="noStrike" kern="1200" cap="none" spc="0" normalizeH="0" baseline="0" noProof="0" dirty="0" smtClean="0">
                <a:ln>
                  <a:noFill/>
                </a:ln>
                <a:solidFill>
                  <a:schemeClr val="tx1"/>
                </a:solidFill>
                <a:effectLst/>
                <a:uLnTx/>
                <a:uFillTx/>
                <a:latin typeface="+mn-lt"/>
                <a:ea typeface="+mn-ea"/>
                <a:cs typeface="+mn-cs"/>
              </a:rPr>
              <a:t>。</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根据岗位特点和应具备的技能，明确制订各个岗位的具体培训要求，编制落实相应的培训计划，并定期对培训计划进行审查和演练，确保员工了解工艺系统的危害，以及这些危害与员工所从事工作的关系，帮助员工采取正确的工作方式避免工艺安全事故。</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endParaRPr kumimoji="0" lang="zh-CN" alt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rtlCol="0" anchor="ctr" anchorCtr="0" compatLnSpc="1">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4400" b="0" i="0" u="none" strike="noStrike" kern="1200" cap="none" spc="0" normalizeH="0" baseline="0" noProof="0" dirty="0" smtClean="0">
                <a:ln>
                  <a:noFill/>
                </a:ln>
                <a:solidFill>
                  <a:schemeClr val="tx2"/>
                </a:solidFill>
                <a:effectLst/>
                <a:uLnTx/>
                <a:uFillTx/>
                <a:latin typeface="+mj-lt"/>
                <a:ea typeface="+mj-ea"/>
                <a:cs typeface="+mj-cs"/>
              </a:rPr>
              <a:t>《</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化工企业工艺安全管理实施导则</a:t>
            </a:r>
            <a:r>
              <a:rPr kumimoji="0" lang="en-US" altLang="zh-CN" sz="4400" b="0" i="0" u="none" strike="noStrike" kern="1200" cap="none" spc="0" normalizeH="0" baseline="0" noProof="0" dirty="0" smtClean="0">
                <a:ln>
                  <a:noFill/>
                </a:ln>
                <a:solidFill>
                  <a:schemeClr val="tx2"/>
                </a:solidFill>
                <a:effectLst/>
                <a:uLnTx/>
                <a:uFillTx/>
                <a:latin typeface="+mj-lt"/>
                <a:ea typeface="+mj-ea"/>
                <a:cs typeface="+mj-cs"/>
              </a:rPr>
              <a:t>》</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a:t>
            </a:r>
            <a:r>
              <a:rPr kumimoji="0" lang="en-US" sz="4400" b="0" i="0" u="none" strike="noStrike" kern="1200" cap="none" spc="0" normalizeH="0" baseline="0" noProof="0" dirty="0" smtClean="0">
                <a:ln>
                  <a:noFill/>
                </a:ln>
                <a:solidFill>
                  <a:schemeClr val="tx2"/>
                </a:solidFill>
                <a:effectLst/>
                <a:uLnTx/>
                <a:uFillTx/>
                <a:latin typeface="+mj-lt"/>
                <a:ea typeface="+mj-ea"/>
                <a:cs typeface="+mj-cs"/>
              </a:rPr>
              <a:t>AQ/T3034-2010</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a:t>
            </a:r>
            <a:endParaRPr kumimoji="0" lang="zh-CN" altLang="en-US" sz="4400" b="0" i="0" u="none" strike="noStrike" kern="1200" cap="none" spc="0" normalizeH="0" baseline="0" noProof="0" dirty="0">
              <a:ln>
                <a:noFill/>
              </a:ln>
              <a:solidFill>
                <a:schemeClr val="tx2"/>
              </a:solidFill>
              <a:effectLst/>
              <a:uLnTx/>
              <a:uFillTx/>
              <a:latin typeface="+mj-lt"/>
              <a:ea typeface="+mj-ea"/>
              <a:cs typeface="+mj-cs"/>
            </a:endParaRPr>
          </a:p>
        </p:txBody>
      </p:sp>
      <p:sp>
        <p:nvSpPr>
          <p:cNvPr id="3" name="内容占位符 2"/>
          <p:cNvSpPr>
            <a:spLocks noGrp="1"/>
          </p:cNvSpPr>
          <p:nvPr>
            <p:ph idx="1"/>
          </p:nvPr>
        </p:nvSpPr>
        <p:spPr/>
        <p:txBody>
          <a:bodyPr vert="horz" wrap="square" lIns="91440" tIns="45720" rIns="91440" bIns="45720" numCol="1" rtlCol="0" anchor="t" anchorCtr="0" compatLnSpc="1">
            <a:normAutofit lnSpcReduction="10000"/>
          </a:bodyPr>
          <a:lstStyle/>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4.4.2 </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程序内容和培训频次</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    培训管理程序应包含培训反馈评估方法和再培训规定。对培训内容、培训方式、培训人员、教师的表现以及培训效果进行评估，并作为改进和优化培训方案的依据；再培训至少每三年举办一次，根据需要可适当增加频次。当工艺技术、工艺设备发生变更时，需要按照变更管理程序的要求，就变更的内容和要求告知或培训操作人员及其他相关人员。</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endParaRPr kumimoji="0" lang="zh-CN" alt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标题 1"/>
          <p:cNvSpPr>
            <a:spLocks noGrp="1"/>
          </p:cNvSpPr>
          <p:nvPr>
            <p:ph type="title"/>
          </p:nvPr>
        </p:nvSpPr>
        <p:spPr>
          <a:ln/>
        </p:spPr>
        <p:txBody>
          <a:bodyPr vert="horz" wrap="square" lIns="91440" tIns="45720" rIns="91440" bIns="45720" anchor="ctr" anchorCtr="0"/>
          <a:p>
            <a:pPr eaLnBrk="1" hangingPunct="1"/>
            <a:r>
              <a:rPr lang="zh-CN" altLang="en-US" dirty="0"/>
              <a:t>化工安全生产管什么</a:t>
            </a:r>
            <a:endParaRPr lang="zh-CN" altLang="en-US" dirty="0"/>
          </a:p>
        </p:txBody>
      </p:sp>
      <p:pic>
        <p:nvPicPr>
          <p:cNvPr id="13315" name="Picture 2" descr="D:\My Pictures\复件 .jpg.jpg"/>
          <p:cNvPicPr>
            <a:picLocks noGrp="1" noChangeAspect="1"/>
          </p:cNvPicPr>
          <p:nvPr>
            <p:ph idx="1"/>
          </p:nvPr>
        </p:nvPicPr>
        <p:blipFill>
          <a:blip r:embed="rId1"/>
          <a:srcRect/>
          <a:stretch>
            <a:fillRect/>
          </a:stretch>
        </p:blipFill>
        <p:spPr>
          <a:xfrm>
            <a:off x="2738438" y="1600200"/>
            <a:ext cx="6715125" cy="4686300"/>
          </a:xfrm>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rtlCol="0" anchor="ctr" anchorCtr="0" compatLnSpc="1">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4400" b="0" i="0" u="none" strike="noStrike" kern="1200" cap="none" spc="0" normalizeH="0" baseline="0" noProof="0" dirty="0" smtClean="0">
                <a:ln>
                  <a:noFill/>
                </a:ln>
                <a:solidFill>
                  <a:schemeClr val="tx2"/>
                </a:solidFill>
                <a:effectLst/>
                <a:uLnTx/>
                <a:uFillTx/>
                <a:latin typeface="+mj-lt"/>
                <a:ea typeface="+mj-ea"/>
                <a:cs typeface="+mj-cs"/>
              </a:rPr>
              <a:t>《</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化工企业工艺安全管理实施导则</a:t>
            </a:r>
            <a:r>
              <a:rPr kumimoji="0" lang="en-US" altLang="zh-CN" sz="4400" b="0" i="0" u="none" strike="noStrike" kern="1200" cap="none" spc="0" normalizeH="0" baseline="0" noProof="0" dirty="0" smtClean="0">
                <a:ln>
                  <a:noFill/>
                </a:ln>
                <a:solidFill>
                  <a:schemeClr val="tx2"/>
                </a:solidFill>
                <a:effectLst/>
                <a:uLnTx/>
                <a:uFillTx/>
                <a:latin typeface="+mj-lt"/>
                <a:ea typeface="+mj-ea"/>
                <a:cs typeface="+mj-cs"/>
              </a:rPr>
              <a:t>》</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a:t>
            </a:r>
            <a:r>
              <a:rPr kumimoji="0" lang="en-US" sz="4400" b="0" i="0" u="none" strike="noStrike" kern="1200" cap="none" spc="0" normalizeH="0" baseline="0" noProof="0" dirty="0" smtClean="0">
                <a:ln>
                  <a:noFill/>
                </a:ln>
                <a:solidFill>
                  <a:schemeClr val="tx2"/>
                </a:solidFill>
                <a:effectLst/>
                <a:uLnTx/>
                <a:uFillTx/>
                <a:latin typeface="+mj-lt"/>
                <a:ea typeface="+mj-ea"/>
                <a:cs typeface="+mj-cs"/>
              </a:rPr>
              <a:t>AQ/T3034-2010</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a:t>
            </a:r>
            <a:endParaRPr kumimoji="0" lang="zh-CN" altLang="en-US" sz="4400" b="0" i="0" u="none" strike="noStrike" kern="1200" cap="none" spc="0" normalizeH="0" baseline="0" noProof="0" dirty="0">
              <a:ln>
                <a:noFill/>
              </a:ln>
              <a:solidFill>
                <a:schemeClr val="tx2"/>
              </a:solidFill>
              <a:effectLst/>
              <a:uLnTx/>
              <a:uFillTx/>
              <a:latin typeface="+mj-lt"/>
              <a:ea typeface="+mj-ea"/>
              <a:cs typeface="+mj-cs"/>
            </a:endParaRPr>
          </a:p>
        </p:txBody>
      </p:sp>
      <p:sp>
        <p:nvSpPr>
          <p:cNvPr id="40963" name="内容占位符 2"/>
          <p:cNvSpPr>
            <a:spLocks noGrp="1"/>
          </p:cNvSpPr>
          <p:nvPr>
            <p:ph idx="1"/>
          </p:nvPr>
        </p:nvSpPr>
        <p:spPr>
          <a:ln/>
        </p:spPr>
        <p:txBody>
          <a:bodyPr vert="horz" wrap="square" lIns="91440" tIns="45720" rIns="91440" bIns="45720" anchor="t" anchorCtr="0"/>
          <a:p>
            <a:pPr eaLnBrk="1" hangingPunct="1"/>
            <a:r>
              <a:rPr lang="en-US" altLang="zh-CN"/>
              <a:t>4.4.3 </a:t>
            </a:r>
            <a:r>
              <a:rPr lang="zh-CN" altLang="en-US" dirty="0"/>
              <a:t>培训记录保存</a:t>
            </a:r>
            <a:endParaRPr lang="zh-CN" altLang="en-US" dirty="0"/>
          </a:p>
          <a:p>
            <a:pPr eaLnBrk="1" hangingPunct="1">
              <a:buNone/>
            </a:pPr>
            <a:r>
              <a:rPr lang="zh-CN" altLang="en-US" dirty="0"/>
              <a:t>   企业应保存好员工的培训记录。包括员工的姓名、培训时间和培训效果等都要以记录形式保存。</a:t>
            </a:r>
            <a:endParaRPr lang="zh-CN" altLang="en-US" dirty="0"/>
          </a:p>
          <a:p>
            <a:pPr eaLnBrk="1" hangingPunct="1">
              <a:buNone/>
            </a:pPr>
            <a:r>
              <a:rPr lang="zh-CN" altLang="en-US" dirty="0"/>
              <a:t>   为了保证相关员工接触到必需的工艺安全信息和程序，又保护企业利益不受损失，企业可依具体情况与接触商业秘密的员工签订保密协议。</a:t>
            </a:r>
            <a:endParaRPr lang="zh-CN" altLang="en-US" dirty="0"/>
          </a:p>
          <a:p>
            <a:pPr eaLnBrk="1" hangingPunct="1"/>
            <a:endParaRPr lang="zh-CN" alt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rtlCol="0" anchor="ctr" anchorCtr="0" compatLnSpc="1">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4400" b="0" i="0" u="none" strike="noStrike" kern="1200" cap="none" spc="0" normalizeH="0" baseline="0" noProof="0" dirty="0" smtClean="0">
                <a:ln>
                  <a:noFill/>
                </a:ln>
                <a:solidFill>
                  <a:schemeClr val="tx2"/>
                </a:solidFill>
                <a:effectLst/>
                <a:uLnTx/>
                <a:uFillTx/>
                <a:latin typeface="+mj-lt"/>
                <a:ea typeface="+mj-ea"/>
                <a:cs typeface="+mj-cs"/>
              </a:rPr>
              <a:t>《</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化工企业工艺安全管理实施导则</a:t>
            </a:r>
            <a:r>
              <a:rPr kumimoji="0" lang="en-US" altLang="zh-CN" sz="4400" b="0" i="0" u="none" strike="noStrike" kern="1200" cap="none" spc="0" normalizeH="0" baseline="0" noProof="0" dirty="0" smtClean="0">
                <a:ln>
                  <a:noFill/>
                </a:ln>
                <a:solidFill>
                  <a:schemeClr val="tx2"/>
                </a:solidFill>
                <a:effectLst/>
                <a:uLnTx/>
                <a:uFillTx/>
                <a:latin typeface="+mj-lt"/>
                <a:ea typeface="+mj-ea"/>
                <a:cs typeface="+mj-cs"/>
              </a:rPr>
              <a:t>》</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a:t>
            </a:r>
            <a:r>
              <a:rPr kumimoji="0" lang="en-US" sz="4400" b="0" i="0" u="none" strike="noStrike" kern="1200" cap="none" spc="0" normalizeH="0" baseline="0" noProof="0" dirty="0" smtClean="0">
                <a:ln>
                  <a:noFill/>
                </a:ln>
                <a:solidFill>
                  <a:schemeClr val="tx2"/>
                </a:solidFill>
                <a:effectLst/>
                <a:uLnTx/>
                <a:uFillTx/>
                <a:latin typeface="+mj-lt"/>
                <a:ea typeface="+mj-ea"/>
                <a:cs typeface="+mj-cs"/>
              </a:rPr>
              <a:t>AQ/T3034-2010</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a:t>
            </a:r>
            <a:endParaRPr kumimoji="0" lang="zh-CN" altLang="en-US" sz="4400" b="0" i="0" u="none" strike="noStrike" kern="1200" cap="none" spc="0" normalizeH="0" baseline="0" noProof="0" dirty="0">
              <a:ln>
                <a:noFill/>
              </a:ln>
              <a:solidFill>
                <a:schemeClr val="tx2"/>
              </a:solidFill>
              <a:effectLst/>
              <a:uLnTx/>
              <a:uFillTx/>
              <a:latin typeface="+mj-lt"/>
              <a:ea typeface="+mj-ea"/>
              <a:cs typeface="+mj-cs"/>
            </a:endParaRPr>
          </a:p>
        </p:txBody>
      </p:sp>
      <p:sp>
        <p:nvSpPr>
          <p:cNvPr id="41987" name="内容占位符 2"/>
          <p:cNvSpPr>
            <a:spLocks noGrp="1"/>
          </p:cNvSpPr>
          <p:nvPr>
            <p:ph idx="1"/>
          </p:nvPr>
        </p:nvSpPr>
        <p:spPr>
          <a:ln/>
        </p:spPr>
        <p:txBody>
          <a:bodyPr vert="horz" wrap="square" lIns="91440" tIns="45720" rIns="91440" bIns="45720" anchor="t" anchorCtr="0"/>
          <a:p>
            <a:pPr eaLnBrk="1" hangingPunct="1"/>
            <a:r>
              <a:rPr lang="en-US" altLang="zh-CN"/>
              <a:t>4.5  </a:t>
            </a:r>
            <a:r>
              <a:rPr lang="zh-CN" altLang="en-US" dirty="0"/>
              <a:t>承包商管理</a:t>
            </a:r>
            <a:endParaRPr lang="zh-CN" altLang="en-US" dirty="0"/>
          </a:p>
          <a:p>
            <a:pPr eaLnBrk="1" hangingPunct="1"/>
            <a:r>
              <a:rPr lang="en-US" altLang="zh-CN"/>
              <a:t>4.5.1 </a:t>
            </a:r>
            <a:r>
              <a:rPr lang="zh-CN" altLang="en-US" dirty="0"/>
              <a:t>承包商的界定</a:t>
            </a:r>
            <a:endParaRPr lang="zh-CN" altLang="en-US" dirty="0"/>
          </a:p>
          <a:p>
            <a:pPr eaLnBrk="1" hangingPunct="1">
              <a:buNone/>
            </a:pPr>
            <a:r>
              <a:rPr lang="zh-CN" altLang="en-US" dirty="0"/>
              <a:t>   承包商为企业提供设备设施维护、维修、安装等多种类型的作业，企业的工艺安全管理应包括对承包商的特殊规定，确保每名工人谨慎操作而不危及工艺过程和人员的安全。</a:t>
            </a:r>
            <a:endParaRPr lang="zh-CN" altLang="en-US" dirty="0"/>
          </a:p>
          <a:p>
            <a:pPr eaLnBrk="1" hangingPunct="1"/>
            <a:endParaRPr lang="zh-CN"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rtlCol="0" anchor="ctr" anchorCtr="0" compatLnSpc="1">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4400" b="0" i="0" u="none" strike="noStrike" kern="1200" cap="none" spc="0" normalizeH="0" baseline="0" noProof="0" dirty="0" smtClean="0">
                <a:ln>
                  <a:noFill/>
                </a:ln>
                <a:solidFill>
                  <a:schemeClr val="tx2"/>
                </a:solidFill>
                <a:effectLst/>
                <a:uLnTx/>
                <a:uFillTx/>
                <a:latin typeface="+mj-lt"/>
                <a:ea typeface="+mj-ea"/>
                <a:cs typeface="+mj-cs"/>
              </a:rPr>
              <a:t>《</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化工企业工艺安全管理实施导则</a:t>
            </a:r>
            <a:r>
              <a:rPr kumimoji="0" lang="en-US" altLang="zh-CN" sz="4400" b="0" i="0" u="none" strike="noStrike" kern="1200" cap="none" spc="0" normalizeH="0" baseline="0" noProof="0" dirty="0" smtClean="0">
                <a:ln>
                  <a:noFill/>
                </a:ln>
                <a:solidFill>
                  <a:schemeClr val="tx2"/>
                </a:solidFill>
                <a:effectLst/>
                <a:uLnTx/>
                <a:uFillTx/>
                <a:latin typeface="+mj-lt"/>
                <a:ea typeface="+mj-ea"/>
                <a:cs typeface="+mj-cs"/>
              </a:rPr>
              <a:t>》</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a:t>
            </a:r>
            <a:r>
              <a:rPr kumimoji="0" lang="en-US" sz="4400" b="0" i="0" u="none" strike="noStrike" kern="1200" cap="none" spc="0" normalizeH="0" baseline="0" noProof="0" dirty="0" smtClean="0">
                <a:ln>
                  <a:noFill/>
                </a:ln>
                <a:solidFill>
                  <a:schemeClr val="tx2"/>
                </a:solidFill>
                <a:effectLst/>
                <a:uLnTx/>
                <a:uFillTx/>
                <a:latin typeface="+mj-lt"/>
                <a:ea typeface="+mj-ea"/>
                <a:cs typeface="+mj-cs"/>
              </a:rPr>
              <a:t>AQ/T3034-2010</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a:t>
            </a:r>
            <a:endParaRPr kumimoji="0" lang="zh-CN" altLang="en-US" sz="4400" b="0" i="0" u="none" strike="noStrike" kern="1200" cap="none" spc="0" normalizeH="0" baseline="0" noProof="0" dirty="0">
              <a:ln>
                <a:noFill/>
              </a:ln>
              <a:solidFill>
                <a:schemeClr val="tx2"/>
              </a:solidFill>
              <a:effectLst/>
              <a:uLnTx/>
              <a:uFillTx/>
              <a:latin typeface="+mj-lt"/>
              <a:ea typeface="+mj-ea"/>
              <a:cs typeface="+mj-cs"/>
            </a:endParaRPr>
          </a:p>
        </p:txBody>
      </p:sp>
      <p:sp>
        <p:nvSpPr>
          <p:cNvPr id="3" name="内容占位符 2"/>
          <p:cNvSpPr>
            <a:spLocks noGrp="1"/>
          </p:cNvSpPr>
          <p:nvPr>
            <p:ph idx="1"/>
          </p:nvPr>
        </p:nvSpPr>
        <p:spPr/>
        <p:txBody>
          <a:bodyPr vert="horz" wrap="square" lIns="91440" tIns="45720" rIns="91440" bIns="45720" numCol="1" rtlCol="0" anchor="t" anchorCtr="0" compatLnSpc="1">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4.5.2  </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企业责任</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企业在选择承包商时，要获取并评估承包商目前和以往的安全表现和目前安全管理方面的信息。企业须告知承包商与他们作业工艺有关的潜在的火灾、爆炸或有毒有害方面的信息，进行相关的培训，全过程控制风险；定期评估承包商表现；保存承包商在工作过程中的伤亡、职业病记录。相关管理要求参照“</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AQ/T3012-2008</a:t>
            </a:r>
            <a:r>
              <a:rPr kumimoji="0" lang="en-US" altLang="zh-CN" sz="3200" b="0" i="0" u="none" strike="noStrike" kern="1200" cap="none" spc="0" normalizeH="0" baseline="0" noProof="0" dirty="0" smtClean="0">
                <a:ln>
                  <a:noFill/>
                </a:ln>
                <a:solidFill>
                  <a:schemeClr val="tx1"/>
                </a:solidFill>
                <a:effectLst/>
                <a:uLnTx/>
                <a:uFillTx/>
                <a:latin typeface="+mn-lt"/>
                <a:ea typeface="+mn-ea"/>
                <a:cs typeface="+mn-cs"/>
              </a:rPr>
              <a:t>《</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石油化工企业安全管理体系导则</a:t>
            </a:r>
            <a:r>
              <a:rPr kumimoji="0" lang="en-US" altLang="zh-CN" sz="3200" b="0" i="0" u="none" strike="noStrike" kern="1200" cap="none" spc="0" normalizeH="0" baseline="0" noProof="0" dirty="0" smtClean="0">
                <a:ln>
                  <a:noFill/>
                </a:ln>
                <a:solidFill>
                  <a:schemeClr val="tx1"/>
                </a:solidFill>
                <a:effectLst/>
                <a:uLnTx/>
                <a:uFillTx/>
                <a:latin typeface="+mn-lt"/>
                <a:ea typeface="+mn-ea"/>
                <a:cs typeface="+mn-cs"/>
              </a:rPr>
              <a:t>》</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8.2 </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承包商管理”执行。</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endParaRPr kumimoji="0" lang="zh-CN" alt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rtlCol="0" anchor="ctr" anchorCtr="0" compatLnSpc="1">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4400" b="0" i="0" u="none" strike="noStrike" kern="1200" cap="none" spc="0" normalizeH="0" baseline="0" noProof="0" dirty="0" smtClean="0">
                <a:ln>
                  <a:noFill/>
                </a:ln>
                <a:solidFill>
                  <a:schemeClr val="tx2"/>
                </a:solidFill>
                <a:effectLst/>
                <a:uLnTx/>
                <a:uFillTx/>
                <a:latin typeface="+mj-lt"/>
                <a:ea typeface="+mj-ea"/>
                <a:cs typeface="+mj-cs"/>
              </a:rPr>
              <a:t>《</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化工企业工艺安全管理实施导则</a:t>
            </a:r>
            <a:r>
              <a:rPr kumimoji="0" lang="en-US" altLang="zh-CN" sz="4400" b="0" i="0" u="none" strike="noStrike" kern="1200" cap="none" spc="0" normalizeH="0" baseline="0" noProof="0" dirty="0" smtClean="0">
                <a:ln>
                  <a:noFill/>
                </a:ln>
                <a:solidFill>
                  <a:schemeClr val="tx2"/>
                </a:solidFill>
                <a:effectLst/>
                <a:uLnTx/>
                <a:uFillTx/>
                <a:latin typeface="+mj-lt"/>
                <a:ea typeface="+mj-ea"/>
                <a:cs typeface="+mj-cs"/>
              </a:rPr>
              <a:t>》</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a:t>
            </a:r>
            <a:r>
              <a:rPr kumimoji="0" lang="en-US" sz="4400" b="0" i="0" u="none" strike="noStrike" kern="1200" cap="none" spc="0" normalizeH="0" baseline="0" noProof="0" dirty="0" smtClean="0">
                <a:ln>
                  <a:noFill/>
                </a:ln>
                <a:solidFill>
                  <a:schemeClr val="tx2"/>
                </a:solidFill>
                <a:effectLst/>
                <a:uLnTx/>
                <a:uFillTx/>
                <a:latin typeface="+mj-lt"/>
                <a:ea typeface="+mj-ea"/>
                <a:cs typeface="+mj-cs"/>
              </a:rPr>
              <a:t>AQ/T3034-2010</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a:t>
            </a:r>
            <a:endParaRPr kumimoji="0" lang="zh-CN" altLang="en-US" sz="4400" b="0" i="0" u="none" strike="noStrike" kern="1200" cap="none" spc="0" normalizeH="0" baseline="0" noProof="0" dirty="0">
              <a:ln>
                <a:noFill/>
              </a:ln>
              <a:solidFill>
                <a:schemeClr val="tx2"/>
              </a:solidFill>
              <a:effectLst/>
              <a:uLnTx/>
              <a:uFillTx/>
              <a:latin typeface="+mj-lt"/>
              <a:ea typeface="+mj-ea"/>
              <a:cs typeface="+mj-cs"/>
            </a:endParaRPr>
          </a:p>
        </p:txBody>
      </p:sp>
      <p:sp>
        <p:nvSpPr>
          <p:cNvPr id="44035" name="内容占位符 2"/>
          <p:cNvSpPr>
            <a:spLocks noGrp="1"/>
          </p:cNvSpPr>
          <p:nvPr>
            <p:ph idx="1"/>
          </p:nvPr>
        </p:nvSpPr>
        <p:spPr>
          <a:ln/>
        </p:spPr>
        <p:txBody>
          <a:bodyPr vert="horz" wrap="square" lIns="91440" tIns="45720" rIns="91440" bIns="45720" anchor="t" anchorCtr="0"/>
          <a:p>
            <a:pPr eaLnBrk="1" hangingPunct="1"/>
            <a:r>
              <a:rPr lang="en-US" altLang="zh-CN"/>
              <a:t>4.5.3  </a:t>
            </a:r>
            <a:r>
              <a:rPr lang="zh-CN" altLang="en-US" dirty="0"/>
              <a:t>承包商责任</a:t>
            </a:r>
            <a:endParaRPr lang="zh-CN" altLang="en-US" dirty="0"/>
          </a:p>
          <a:p>
            <a:pPr eaLnBrk="1" hangingPunct="1"/>
            <a:r>
              <a:rPr lang="zh-CN" altLang="en-US" dirty="0"/>
              <a:t>承包商应确保工人接受与工作有关的工艺安全培训；确保工人知道与他们作业有关的潜在的火灾、爆炸或有毒有害方面的信息和应急预案，确保工人了解设备安全手册，包括标准操作规程在内的安全作业规程。</a:t>
            </a:r>
            <a:endParaRPr lang="zh-CN" altLang="en-US" dirty="0"/>
          </a:p>
          <a:p>
            <a:pPr eaLnBrk="1" hangingPunct="1"/>
            <a:r>
              <a:rPr lang="zh-CN" altLang="en-US" dirty="0"/>
              <a:t>承包商应保存上述培训记录，记录应该包括个人资料、培训时间、考核情况等。</a:t>
            </a:r>
            <a:endParaRPr lang="zh-CN" altLang="en-US" dirty="0"/>
          </a:p>
          <a:p>
            <a:pPr eaLnBrk="1" hangingPunct="1"/>
            <a:endParaRPr lang="zh-CN" alt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rtlCol="0" anchor="ctr" anchorCtr="0" compatLnSpc="1">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4400" b="0" i="0" u="none" strike="noStrike" kern="1200" cap="none" spc="0" normalizeH="0" baseline="0" noProof="0" dirty="0" smtClean="0">
                <a:ln>
                  <a:noFill/>
                </a:ln>
                <a:solidFill>
                  <a:schemeClr val="tx2"/>
                </a:solidFill>
                <a:effectLst/>
                <a:uLnTx/>
                <a:uFillTx/>
                <a:latin typeface="+mj-lt"/>
                <a:ea typeface="+mj-ea"/>
                <a:cs typeface="+mj-cs"/>
              </a:rPr>
              <a:t>《</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化工企业工艺安全管理实施导则</a:t>
            </a:r>
            <a:r>
              <a:rPr kumimoji="0" lang="en-US" altLang="zh-CN" sz="4400" b="0" i="0" u="none" strike="noStrike" kern="1200" cap="none" spc="0" normalizeH="0" baseline="0" noProof="0" dirty="0" smtClean="0">
                <a:ln>
                  <a:noFill/>
                </a:ln>
                <a:solidFill>
                  <a:schemeClr val="tx2"/>
                </a:solidFill>
                <a:effectLst/>
                <a:uLnTx/>
                <a:uFillTx/>
                <a:latin typeface="+mj-lt"/>
                <a:ea typeface="+mj-ea"/>
                <a:cs typeface="+mj-cs"/>
              </a:rPr>
              <a:t>》</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a:t>
            </a:r>
            <a:r>
              <a:rPr kumimoji="0" lang="en-US" sz="4400" b="0" i="0" u="none" strike="noStrike" kern="1200" cap="none" spc="0" normalizeH="0" baseline="0" noProof="0" dirty="0" smtClean="0">
                <a:ln>
                  <a:noFill/>
                </a:ln>
                <a:solidFill>
                  <a:schemeClr val="tx2"/>
                </a:solidFill>
                <a:effectLst/>
                <a:uLnTx/>
                <a:uFillTx/>
                <a:latin typeface="+mj-lt"/>
                <a:ea typeface="+mj-ea"/>
                <a:cs typeface="+mj-cs"/>
              </a:rPr>
              <a:t>AQ/T3034-2010</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a:t>
            </a:r>
            <a:endParaRPr kumimoji="0" lang="zh-CN" altLang="en-US" sz="4400" b="0" i="0" u="none" strike="noStrike" kern="1200" cap="none" spc="0" normalizeH="0" baseline="0" noProof="0" dirty="0">
              <a:ln>
                <a:noFill/>
              </a:ln>
              <a:solidFill>
                <a:schemeClr val="tx2"/>
              </a:solidFill>
              <a:effectLst/>
              <a:uLnTx/>
              <a:uFillTx/>
              <a:latin typeface="+mj-lt"/>
              <a:ea typeface="+mj-ea"/>
              <a:cs typeface="+mj-cs"/>
            </a:endParaRPr>
          </a:p>
        </p:txBody>
      </p:sp>
      <p:sp>
        <p:nvSpPr>
          <p:cNvPr id="45059" name="内容占位符 2"/>
          <p:cNvSpPr>
            <a:spLocks noGrp="1"/>
          </p:cNvSpPr>
          <p:nvPr>
            <p:ph idx="1"/>
          </p:nvPr>
        </p:nvSpPr>
        <p:spPr>
          <a:ln/>
        </p:spPr>
        <p:txBody>
          <a:bodyPr vert="horz" wrap="square" lIns="91440" tIns="45720" rIns="91440" bIns="45720" anchor="t" anchorCtr="0"/>
          <a:p>
            <a:pPr eaLnBrk="1" hangingPunct="1"/>
            <a:r>
              <a:rPr lang="en-US" altLang="zh-CN"/>
              <a:t>4.6  </a:t>
            </a:r>
            <a:r>
              <a:rPr lang="zh-CN" altLang="en-US" dirty="0"/>
              <a:t>试生产前安全审查</a:t>
            </a:r>
            <a:endParaRPr lang="zh-CN" altLang="en-US" dirty="0"/>
          </a:p>
          <a:p>
            <a:pPr eaLnBrk="1" hangingPunct="1"/>
            <a:r>
              <a:rPr lang="en-US" altLang="zh-CN"/>
              <a:t>4.6.1</a:t>
            </a:r>
            <a:r>
              <a:rPr lang="zh-CN" altLang="en-US" dirty="0"/>
              <a:t>组建小组并明确职责</a:t>
            </a:r>
            <a:endParaRPr lang="zh-CN" altLang="en-US" dirty="0"/>
          </a:p>
          <a:p>
            <a:pPr eaLnBrk="1" hangingPunct="1"/>
            <a:r>
              <a:rPr lang="zh-CN" altLang="en-US" dirty="0"/>
              <a:t>试生产前安全申查工作应由一个有组织的小组及责任人来完成，并应明确试生产前安全审查的职责是确保新建项目或重大工艺变更项目安全投用和预防灾难性事故的发生。小组的成员和规模根据具体情况而定。</a:t>
            </a:r>
            <a:endParaRPr lang="zh-CN" altLang="en-US" dirty="0"/>
          </a:p>
          <a:p>
            <a:pPr eaLnBrk="1" hangingPunct="1"/>
            <a:endParaRPr lang="zh-CN" alt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rtlCol="0" anchor="ctr" anchorCtr="0" compatLnSpc="1">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4400" b="0" i="0" u="none" strike="noStrike" kern="1200" cap="none" spc="0" normalizeH="0" baseline="0" noProof="0" dirty="0" smtClean="0">
                <a:ln>
                  <a:noFill/>
                </a:ln>
                <a:solidFill>
                  <a:schemeClr val="tx2"/>
                </a:solidFill>
                <a:effectLst/>
                <a:uLnTx/>
                <a:uFillTx/>
                <a:latin typeface="+mj-lt"/>
                <a:ea typeface="+mj-ea"/>
                <a:cs typeface="+mj-cs"/>
              </a:rPr>
              <a:t>《</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化工企业工艺安全管理实施导则</a:t>
            </a:r>
            <a:r>
              <a:rPr kumimoji="0" lang="en-US" altLang="zh-CN" sz="4400" b="0" i="0" u="none" strike="noStrike" kern="1200" cap="none" spc="0" normalizeH="0" baseline="0" noProof="0" dirty="0" smtClean="0">
                <a:ln>
                  <a:noFill/>
                </a:ln>
                <a:solidFill>
                  <a:schemeClr val="tx2"/>
                </a:solidFill>
                <a:effectLst/>
                <a:uLnTx/>
                <a:uFillTx/>
                <a:latin typeface="+mj-lt"/>
                <a:ea typeface="+mj-ea"/>
                <a:cs typeface="+mj-cs"/>
              </a:rPr>
              <a:t>》</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a:t>
            </a:r>
            <a:r>
              <a:rPr kumimoji="0" lang="en-US" sz="4400" b="0" i="0" u="none" strike="noStrike" kern="1200" cap="none" spc="0" normalizeH="0" baseline="0" noProof="0" dirty="0" smtClean="0">
                <a:ln>
                  <a:noFill/>
                </a:ln>
                <a:solidFill>
                  <a:schemeClr val="tx2"/>
                </a:solidFill>
                <a:effectLst/>
                <a:uLnTx/>
                <a:uFillTx/>
                <a:latin typeface="+mj-lt"/>
                <a:ea typeface="+mj-ea"/>
                <a:cs typeface="+mj-cs"/>
              </a:rPr>
              <a:t>AQ/T3034-2010</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a:t>
            </a:r>
            <a:endParaRPr kumimoji="0" lang="zh-CN" altLang="en-US" sz="4400" b="0" i="0" u="none" strike="noStrike" kern="1200" cap="none" spc="0" normalizeH="0" baseline="0" noProof="0" dirty="0">
              <a:ln>
                <a:noFill/>
              </a:ln>
              <a:solidFill>
                <a:schemeClr val="tx2"/>
              </a:solidFill>
              <a:effectLst/>
              <a:uLnTx/>
              <a:uFillTx/>
              <a:latin typeface="+mj-lt"/>
              <a:ea typeface="+mj-ea"/>
              <a:cs typeface="+mj-cs"/>
            </a:endParaRPr>
          </a:p>
        </p:txBody>
      </p:sp>
      <p:sp>
        <p:nvSpPr>
          <p:cNvPr id="3" name="内容占位符 2"/>
          <p:cNvSpPr>
            <a:spLocks noGrp="1"/>
          </p:cNvSpPr>
          <p:nvPr>
            <p:ph idx="1"/>
          </p:nvPr>
        </p:nvSpPr>
        <p:spPr/>
        <p:txBody>
          <a:bodyPr vert="horz" wrap="square" lIns="91440" tIns="45720" rIns="91440" bIns="45720" numCol="1" rtlCol="0" anchor="t" anchorCtr="0" compatLnSpc="1">
            <a:normAutofit fontScale="77500" lnSpcReduction="20000"/>
          </a:bodyPr>
          <a:lstStyle/>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4.6.2  </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准备工作</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准备工作包括但不限于以下内容：</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a</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 明确试生产前安全检查的范围、日程安排；</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b</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 编制或选择合适的安全检查清单；</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c</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 组建试生产前安全检查小组，明确职责。检查小组应该具备如下知识和技能：</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1</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 熟悉相关的工艺过程；</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2</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 熟悉相关的政策、法规、标准；</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3</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 熟悉相关设备，能够分辨设备的设计与安装是否符合设计意图；</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4</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 熟悉工厂的生产和维修活动；</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5</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 熟悉企业</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项目的风险控制目标。</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endParaRPr kumimoji="0" lang="zh-CN" alt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rtlCol="0" anchor="ctr" anchorCtr="0" compatLnSpc="1">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4400" b="0" i="0" u="none" strike="noStrike" kern="1200" cap="none" spc="0" normalizeH="0" baseline="0" noProof="0" dirty="0" smtClean="0">
                <a:ln>
                  <a:noFill/>
                </a:ln>
                <a:solidFill>
                  <a:schemeClr val="tx2"/>
                </a:solidFill>
                <a:effectLst/>
                <a:uLnTx/>
                <a:uFillTx/>
                <a:latin typeface="+mj-lt"/>
                <a:ea typeface="+mj-ea"/>
                <a:cs typeface="+mj-cs"/>
              </a:rPr>
              <a:t>《</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化工企业工艺安全管理实施导则</a:t>
            </a:r>
            <a:r>
              <a:rPr kumimoji="0" lang="en-US" altLang="zh-CN" sz="4400" b="0" i="0" u="none" strike="noStrike" kern="1200" cap="none" spc="0" normalizeH="0" baseline="0" noProof="0" dirty="0" smtClean="0">
                <a:ln>
                  <a:noFill/>
                </a:ln>
                <a:solidFill>
                  <a:schemeClr val="tx2"/>
                </a:solidFill>
                <a:effectLst/>
                <a:uLnTx/>
                <a:uFillTx/>
                <a:latin typeface="+mj-lt"/>
                <a:ea typeface="+mj-ea"/>
                <a:cs typeface="+mj-cs"/>
              </a:rPr>
              <a:t>》</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a:t>
            </a:r>
            <a:r>
              <a:rPr kumimoji="0" lang="en-US" sz="4400" b="0" i="0" u="none" strike="noStrike" kern="1200" cap="none" spc="0" normalizeH="0" baseline="0" noProof="0" dirty="0" smtClean="0">
                <a:ln>
                  <a:noFill/>
                </a:ln>
                <a:solidFill>
                  <a:schemeClr val="tx2"/>
                </a:solidFill>
                <a:effectLst/>
                <a:uLnTx/>
                <a:uFillTx/>
                <a:latin typeface="+mj-lt"/>
                <a:ea typeface="+mj-ea"/>
                <a:cs typeface="+mj-cs"/>
              </a:rPr>
              <a:t>AQ/T3034-2010</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a:t>
            </a:r>
            <a:endParaRPr kumimoji="0" lang="zh-CN" altLang="en-US" sz="4400" b="0" i="0" u="none" strike="noStrike" kern="1200" cap="none" spc="0" normalizeH="0" baseline="0" noProof="0" dirty="0">
              <a:ln>
                <a:noFill/>
              </a:ln>
              <a:solidFill>
                <a:schemeClr val="tx2"/>
              </a:solidFill>
              <a:effectLst/>
              <a:uLnTx/>
              <a:uFillTx/>
              <a:latin typeface="+mj-lt"/>
              <a:ea typeface="+mj-ea"/>
              <a:cs typeface="+mj-cs"/>
            </a:endParaRPr>
          </a:p>
        </p:txBody>
      </p:sp>
      <p:sp>
        <p:nvSpPr>
          <p:cNvPr id="47107" name="内容占位符 2"/>
          <p:cNvSpPr>
            <a:spLocks noGrp="1"/>
          </p:cNvSpPr>
          <p:nvPr>
            <p:ph idx="1"/>
          </p:nvPr>
        </p:nvSpPr>
        <p:spPr>
          <a:ln/>
        </p:spPr>
        <p:txBody>
          <a:bodyPr vert="horz" wrap="square" lIns="91440" tIns="45720" rIns="91440" bIns="45720" anchor="t" anchorCtr="0"/>
          <a:p>
            <a:pPr eaLnBrk="1" hangingPunct="1"/>
            <a:r>
              <a:rPr lang="en-US" altLang="zh-CN"/>
              <a:t>4.6.3  </a:t>
            </a:r>
            <a:r>
              <a:rPr lang="zh-CN" altLang="en-US" dirty="0"/>
              <a:t>现场检查</a:t>
            </a:r>
            <a:endParaRPr lang="zh-CN" altLang="en-US" dirty="0"/>
          </a:p>
          <a:p>
            <a:pPr eaLnBrk="1" hangingPunct="1"/>
            <a:r>
              <a:rPr lang="zh-CN" altLang="en-US" dirty="0"/>
              <a:t>检查小组根据检查清单对现场安装好的设备、管道、仪表及其他辅助设施进行目视检查，确认是否已经按设计要求完成了相关设备、仪表的安装和功能测试。</a:t>
            </a:r>
            <a:endParaRPr lang="zh-CN" altLang="en-US" dirty="0"/>
          </a:p>
          <a:p>
            <a:pPr eaLnBrk="1" hangingPunct="1"/>
            <a:r>
              <a:rPr lang="zh-CN" altLang="en-US" dirty="0"/>
              <a:t>检查小组应确认工艺危害分析报告中的改进措施和安全保障措施是否已经按要求予以落实；员工培训、操作程序、维修程序、应急反应程序是否完成。</a:t>
            </a:r>
            <a:endParaRPr lang="zh-CN" altLang="en-US" dirty="0"/>
          </a:p>
          <a:p>
            <a:pPr eaLnBrk="1" hangingPunct="1"/>
            <a:endParaRPr lang="zh-CN" alt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rtlCol="0" anchor="ctr" anchorCtr="0" compatLnSpc="1">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4400" b="0" i="0" u="none" strike="noStrike" kern="1200" cap="none" spc="0" normalizeH="0" baseline="0" noProof="0" dirty="0" smtClean="0">
                <a:ln>
                  <a:noFill/>
                </a:ln>
                <a:solidFill>
                  <a:schemeClr val="tx2"/>
                </a:solidFill>
                <a:effectLst/>
                <a:uLnTx/>
                <a:uFillTx/>
                <a:latin typeface="+mj-lt"/>
                <a:ea typeface="+mj-ea"/>
                <a:cs typeface="+mj-cs"/>
              </a:rPr>
              <a:t>《</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化工企业工艺安全管理实施导则</a:t>
            </a:r>
            <a:r>
              <a:rPr kumimoji="0" lang="en-US" altLang="zh-CN" sz="4400" b="0" i="0" u="none" strike="noStrike" kern="1200" cap="none" spc="0" normalizeH="0" baseline="0" noProof="0" dirty="0" smtClean="0">
                <a:ln>
                  <a:noFill/>
                </a:ln>
                <a:solidFill>
                  <a:schemeClr val="tx2"/>
                </a:solidFill>
                <a:effectLst/>
                <a:uLnTx/>
                <a:uFillTx/>
                <a:latin typeface="+mj-lt"/>
                <a:ea typeface="+mj-ea"/>
                <a:cs typeface="+mj-cs"/>
              </a:rPr>
              <a:t>》</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a:t>
            </a:r>
            <a:r>
              <a:rPr kumimoji="0" lang="en-US" sz="4400" b="0" i="0" u="none" strike="noStrike" kern="1200" cap="none" spc="0" normalizeH="0" baseline="0" noProof="0" dirty="0" smtClean="0">
                <a:ln>
                  <a:noFill/>
                </a:ln>
                <a:solidFill>
                  <a:schemeClr val="tx2"/>
                </a:solidFill>
                <a:effectLst/>
                <a:uLnTx/>
                <a:uFillTx/>
                <a:latin typeface="+mj-lt"/>
                <a:ea typeface="+mj-ea"/>
                <a:cs typeface="+mj-cs"/>
              </a:rPr>
              <a:t>AQ/T3034-2010</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a:t>
            </a:r>
            <a:endParaRPr kumimoji="0" lang="zh-CN" altLang="en-US" sz="4400" b="0" i="0" u="none" strike="noStrike" kern="1200" cap="none" spc="0" normalizeH="0" baseline="0" noProof="0" dirty="0">
              <a:ln>
                <a:noFill/>
              </a:ln>
              <a:solidFill>
                <a:schemeClr val="tx2"/>
              </a:solidFill>
              <a:effectLst/>
              <a:uLnTx/>
              <a:uFillTx/>
              <a:latin typeface="+mj-lt"/>
              <a:ea typeface="+mj-ea"/>
              <a:cs typeface="+mj-cs"/>
            </a:endParaRPr>
          </a:p>
        </p:txBody>
      </p:sp>
      <p:sp>
        <p:nvSpPr>
          <p:cNvPr id="3" name="内容占位符 2"/>
          <p:cNvSpPr>
            <a:spLocks noGrp="1"/>
          </p:cNvSpPr>
          <p:nvPr>
            <p:ph idx="1"/>
          </p:nvPr>
        </p:nvSpPr>
        <p:spPr/>
        <p:txBody>
          <a:bodyPr vert="horz" wrap="square" lIns="91440" tIns="45720" rIns="91440" bIns="45720" numCol="1" rtlCol="0" anchor="t" anchorCtr="0" compatLnSpc="1">
            <a:normAutofit lnSpcReduction="20000"/>
          </a:bodyPr>
          <a:lstStyle/>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4.6.4  </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编制试生产前安全检查报告</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现场检查完成后，检查小组应编制试生产前安全检查报告，记录检查清单中所有要求完成的检查项的状态。</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在装置投产后，项目经理或负责人还需要完成“试生产后需要完成检查项”。在检查清单中所有的检查项都完成后，对试生产前安全检查报告进行最后更新，得到最终版本，并予以保留。</a:t>
            </a:r>
            <a:r>
              <a:rPr kumimoji="0" lang="zh-CN" altLang="en-US" sz="3200" b="0" i="0" u="none" strike="noStrike" kern="1200" cap="none" spc="0" normalizeH="0" baseline="0" noProof="0" dirty="0" smtClean="0">
                <a:ln>
                  <a:noFill/>
                </a:ln>
                <a:solidFill>
                  <a:srgbClr val="FF0000"/>
                </a:solidFill>
                <a:effectLst/>
                <a:uLnTx/>
                <a:uFillTx/>
                <a:latin typeface="+mn-lt"/>
                <a:ea typeface="+mn-ea"/>
                <a:cs typeface="+mn-cs"/>
              </a:rPr>
              <a:t>进一步核实、补充和确认</a:t>
            </a:r>
            <a:endParaRPr kumimoji="0" lang="zh-CN" altLang="en-US" sz="3200" b="0" i="0" u="none" strike="noStrike" kern="1200" cap="none" spc="0" normalizeH="0" baseline="0" noProof="0" dirty="0" smtClean="0">
              <a:ln>
                <a:noFill/>
              </a:ln>
              <a:solidFill>
                <a:srgbClr val="FF00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endParaRPr kumimoji="0" lang="zh-CN" alt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rtlCol="0" anchor="ctr" anchorCtr="0" compatLnSpc="1">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4400" b="0" i="0" u="none" strike="noStrike" kern="1200" cap="none" spc="0" normalizeH="0" baseline="0" noProof="0" dirty="0" smtClean="0">
                <a:ln>
                  <a:noFill/>
                </a:ln>
                <a:solidFill>
                  <a:schemeClr val="tx2"/>
                </a:solidFill>
                <a:effectLst/>
                <a:uLnTx/>
                <a:uFillTx/>
                <a:latin typeface="+mj-lt"/>
                <a:ea typeface="+mj-ea"/>
                <a:cs typeface="+mj-cs"/>
              </a:rPr>
              <a:t>《</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化工企业工艺安全管理实施导则</a:t>
            </a:r>
            <a:r>
              <a:rPr kumimoji="0" lang="en-US" altLang="zh-CN" sz="4400" b="0" i="0" u="none" strike="noStrike" kern="1200" cap="none" spc="0" normalizeH="0" baseline="0" noProof="0" dirty="0" smtClean="0">
                <a:ln>
                  <a:noFill/>
                </a:ln>
                <a:solidFill>
                  <a:schemeClr val="tx2"/>
                </a:solidFill>
                <a:effectLst/>
                <a:uLnTx/>
                <a:uFillTx/>
                <a:latin typeface="+mj-lt"/>
                <a:ea typeface="+mj-ea"/>
                <a:cs typeface="+mj-cs"/>
              </a:rPr>
              <a:t>》</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a:t>
            </a:r>
            <a:r>
              <a:rPr kumimoji="0" lang="en-US" sz="4400" b="0" i="0" u="none" strike="noStrike" kern="1200" cap="none" spc="0" normalizeH="0" baseline="0" noProof="0" dirty="0" smtClean="0">
                <a:ln>
                  <a:noFill/>
                </a:ln>
                <a:solidFill>
                  <a:schemeClr val="tx2"/>
                </a:solidFill>
                <a:effectLst/>
                <a:uLnTx/>
                <a:uFillTx/>
                <a:latin typeface="+mj-lt"/>
                <a:ea typeface="+mj-ea"/>
                <a:cs typeface="+mj-cs"/>
              </a:rPr>
              <a:t>AQ/T3034-2010</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a:t>
            </a:r>
            <a:endParaRPr kumimoji="0" lang="zh-CN" altLang="en-US" sz="4400" b="0" i="0" u="none" strike="noStrike" kern="1200" cap="none" spc="0" normalizeH="0" baseline="0" noProof="0" dirty="0">
              <a:ln>
                <a:noFill/>
              </a:ln>
              <a:solidFill>
                <a:schemeClr val="tx2"/>
              </a:solidFill>
              <a:effectLst/>
              <a:uLnTx/>
              <a:uFillTx/>
              <a:latin typeface="+mj-lt"/>
              <a:ea typeface="+mj-ea"/>
              <a:cs typeface="+mj-cs"/>
            </a:endParaRPr>
          </a:p>
        </p:txBody>
      </p:sp>
      <p:sp>
        <p:nvSpPr>
          <p:cNvPr id="3" name="内容占位符 2"/>
          <p:cNvSpPr>
            <a:spLocks noGrp="1"/>
          </p:cNvSpPr>
          <p:nvPr>
            <p:ph idx="1"/>
          </p:nvPr>
        </p:nvSpPr>
        <p:spPr/>
        <p:txBody>
          <a:bodyPr vert="horz" wrap="square" lIns="91440" tIns="45720" rIns="91440" bIns="45720" numCol="1" rtlCol="0" anchor="t" anchorCtr="0" compatLnSpc="1">
            <a:normAutofit fontScale="92500"/>
          </a:bodyPr>
          <a:lstStyle/>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4.7  </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机械完整性</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4.7.1  </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新设备的安装</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企业应建立适当的程序确保设备的现场安装符合设备设计规格要求和制造商提出的安装指南，如防止材质误用、安装过程中的检验和测试。检验和测试应形成报告，并予以留存。</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压力容器、压力管道、特种设备等国家有强制的设计、制造、安装、登记要求的，必须满足法规要求，并保留相关证明文件和记录。</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endParaRPr kumimoji="0" lang="zh-CN" alt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rtlCol="0" anchor="ctr" anchorCtr="0" compatLnSpc="1">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4400" b="0" i="0" u="none" strike="noStrike" kern="1200" cap="none" spc="0" normalizeH="0" baseline="0" noProof="0" dirty="0" smtClean="0">
                <a:ln>
                  <a:noFill/>
                </a:ln>
                <a:solidFill>
                  <a:schemeClr val="tx2"/>
                </a:solidFill>
                <a:effectLst/>
                <a:uLnTx/>
                <a:uFillTx/>
                <a:latin typeface="+mj-lt"/>
                <a:ea typeface="+mj-ea"/>
                <a:cs typeface="+mj-cs"/>
              </a:rPr>
              <a:t>《</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化工企业工艺安全管理实施导则</a:t>
            </a:r>
            <a:r>
              <a:rPr kumimoji="0" lang="en-US" altLang="zh-CN" sz="4400" b="0" i="0" u="none" strike="noStrike" kern="1200" cap="none" spc="0" normalizeH="0" baseline="0" noProof="0" dirty="0" smtClean="0">
                <a:ln>
                  <a:noFill/>
                </a:ln>
                <a:solidFill>
                  <a:schemeClr val="tx2"/>
                </a:solidFill>
                <a:effectLst/>
                <a:uLnTx/>
                <a:uFillTx/>
                <a:latin typeface="+mj-lt"/>
                <a:ea typeface="+mj-ea"/>
                <a:cs typeface="+mj-cs"/>
              </a:rPr>
              <a:t>》</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a:t>
            </a:r>
            <a:r>
              <a:rPr kumimoji="0" lang="en-US" sz="4400" b="0" i="0" u="none" strike="noStrike" kern="1200" cap="none" spc="0" normalizeH="0" baseline="0" noProof="0" dirty="0" smtClean="0">
                <a:ln>
                  <a:noFill/>
                </a:ln>
                <a:solidFill>
                  <a:schemeClr val="tx2"/>
                </a:solidFill>
                <a:effectLst/>
                <a:uLnTx/>
                <a:uFillTx/>
                <a:latin typeface="+mj-lt"/>
                <a:ea typeface="+mj-ea"/>
                <a:cs typeface="+mj-cs"/>
              </a:rPr>
              <a:t>AQ/T3034-2010</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a:t>
            </a:r>
            <a:endParaRPr kumimoji="0" lang="zh-CN" altLang="en-US" sz="4400" b="0" i="0" u="none" strike="noStrike" kern="1200" cap="none" spc="0" normalizeH="0" baseline="0" noProof="0" dirty="0">
              <a:ln>
                <a:noFill/>
              </a:ln>
              <a:solidFill>
                <a:schemeClr val="tx2"/>
              </a:solidFill>
              <a:effectLst/>
              <a:uLnTx/>
              <a:uFillTx/>
              <a:latin typeface="+mj-lt"/>
              <a:ea typeface="+mj-ea"/>
              <a:cs typeface="+mj-cs"/>
            </a:endParaRPr>
          </a:p>
        </p:txBody>
      </p:sp>
      <p:sp>
        <p:nvSpPr>
          <p:cNvPr id="3" name="内容占位符 2"/>
          <p:cNvSpPr>
            <a:spLocks noGrp="1"/>
          </p:cNvSpPr>
          <p:nvPr>
            <p:ph idx="1"/>
          </p:nvPr>
        </p:nvSpPr>
        <p:spPr/>
        <p:txBody>
          <a:bodyPr vert="horz" wrap="square" lIns="91440" tIns="45720" rIns="91440" bIns="45720" numCol="1" rtlCol="0" anchor="t" anchorCtr="0" compatLnSpc="1">
            <a:normAutofit fontScale="77500" lnSpcReduction="20000"/>
          </a:bodyPr>
          <a:lstStyle/>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4.7.2  </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预防性维修</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企业应建立并实施预防性维修程序，对关键的工艺设备进行有计划的测试和检验。及早识别工艺设备存在的缺陷，并及时进行修复或替换，以防止小缺陷和故障演变成灾难性的物料泄漏，酿成严重的工艺安全事故。预防性维修包括但不限于以下内容：</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a</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 检验压力容器和储罐、校验安全阀，对换热器管程测厚或进行压力试验；</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b</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 清理阻火器、更换爆破片、更换泵的密封件；</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c</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 测试消防水系统、对可燃</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有毒气体报警系统</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紧急切断阀</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报警和联锁进行功能测试；</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d</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 监测压缩机的振动状况、对电气设备进行测温分析等。</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endParaRPr kumimoji="0" lang="zh-CN" alt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标题 1"/>
          <p:cNvSpPr>
            <a:spLocks noGrp="1"/>
          </p:cNvSpPr>
          <p:nvPr>
            <p:ph type="title"/>
          </p:nvPr>
        </p:nvSpPr>
        <p:spPr>
          <a:ln/>
        </p:spPr>
        <p:txBody>
          <a:bodyPr vert="horz" wrap="square" lIns="91440" tIns="45720" rIns="91440" bIns="45720" anchor="ctr" anchorCtr="0"/>
          <a:p>
            <a:pPr eaLnBrk="1" hangingPunct="1"/>
            <a:r>
              <a:rPr lang="zh-CN" altLang="en-US" dirty="0"/>
              <a:t>如何减少和控制事故的发生</a:t>
            </a:r>
            <a:endParaRPr lang="zh-CN" altLang="en-US" dirty="0"/>
          </a:p>
        </p:txBody>
      </p:sp>
      <p:pic>
        <p:nvPicPr>
          <p:cNvPr id="14339" name="内容占位符 3" descr="26_2700_4aa0cbe675587fd.png"/>
          <p:cNvPicPr>
            <a:picLocks noGrp="1" noChangeAspect="1"/>
          </p:cNvPicPr>
          <p:nvPr>
            <p:ph idx="1"/>
          </p:nvPr>
        </p:nvPicPr>
        <p:blipFill>
          <a:blip r:embed="rId1"/>
          <a:srcRect/>
          <a:stretch>
            <a:fillRect/>
          </a:stretch>
        </p:blipFill>
        <p:spPr>
          <a:xfrm>
            <a:off x="2524125" y="1214438"/>
            <a:ext cx="7429500" cy="5143500"/>
          </a:xfrm>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rtlCol="0" anchor="ctr" anchorCtr="0" compatLnSpc="1">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4400" b="0" i="0" u="none" strike="noStrike" kern="1200" cap="none" spc="0" normalizeH="0" baseline="0" noProof="0" dirty="0" smtClean="0">
                <a:ln>
                  <a:noFill/>
                </a:ln>
                <a:solidFill>
                  <a:schemeClr val="tx2"/>
                </a:solidFill>
                <a:effectLst/>
                <a:uLnTx/>
                <a:uFillTx/>
                <a:latin typeface="+mj-lt"/>
                <a:ea typeface="+mj-ea"/>
                <a:cs typeface="+mj-cs"/>
              </a:rPr>
              <a:t>《</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化工企业工艺安全管理实施导则</a:t>
            </a:r>
            <a:r>
              <a:rPr kumimoji="0" lang="en-US" altLang="zh-CN" sz="4400" b="0" i="0" u="none" strike="noStrike" kern="1200" cap="none" spc="0" normalizeH="0" baseline="0" noProof="0" dirty="0" smtClean="0">
                <a:ln>
                  <a:noFill/>
                </a:ln>
                <a:solidFill>
                  <a:schemeClr val="tx2"/>
                </a:solidFill>
                <a:effectLst/>
                <a:uLnTx/>
                <a:uFillTx/>
                <a:latin typeface="+mj-lt"/>
                <a:ea typeface="+mj-ea"/>
                <a:cs typeface="+mj-cs"/>
              </a:rPr>
              <a:t>》</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a:t>
            </a:r>
            <a:r>
              <a:rPr kumimoji="0" lang="en-US" sz="4400" b="0" i="0" u="none" strike="noStrike" kern="1200" cap="none" spc="0" normalizeH="0" baseline="0" noProof="0" dirty="0" smtClean="0">
                <a:ln>
                  <a:noFill/>
                </a:ln>
                <a:solidFill>
                  <a:schemeClr val="tx2"/>
                </a:solidFill>
                <a:effectLst/>
                <a:uLnTx/>
                <a:uFillTx/>
                <a:latin typeface="+mj-lt"/>
                <a:ea typeface="+mj-ea"/>
                <a:cs typeface="+mj-cs"/>
              </a:rPr>
              <a:t>AQ/T3034-2010</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a:t>
            </a:r>
            <a:endParaRPr kumimoji="0" lang="zh-CN" altLang="en-US" sz="4400" b="0" i="0" u="none" strike="noStrike" kern="1200" cap="none" spc="0" normalizeH="0" baseline="0" noProof="0" dirty="0">
              <a:ln>
                <a:noFill/>
              </a:ln>
              <a:solidFill>
                <a:schemeClr val="tx2"/>
              </a:solidFill>
              <a:effectLst/>
              <a:uLnTx/>
              <a:uFillTx/>
              <a:latin typeface="+mj-lt"/>
              <a:ea typeface="+mj-ea"/>
              <a:cs typeface="+mj-cs"/>
            </a:endParaRPr>
          </a:p>
        </p:txBody>
      </p:sp>
      <p:sp>
        <p:nvSpPr>
          <p:cNvPr id="3" name="内容占位符 2"/>
          <p:cNvSpPr>
            <a:spLocks noGrp="1"/>
          </p:cNvSpPr>
          <p:nvPr>
            <p:ph idx="1"/>
          </p:nvPr>
        </p:nvSpPr>
        <p:spPr/>
        <p:txBody>
          <a:bodyPr vert="horz" wrap="square" lIns="91440" tIns="45720" rIns="91440" bIns="45720" numCol="1" rtlCol="0" anchor="t" anchorCtr="0" compatLnSpc="1">
            <a:normAutofit fontScale="77500" lnSpcReduction="20000"/>
          </a:bodyPr>
          <a:lstStyle/>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4.7.3  </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设备报废和拆除</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企业应建立设备报废和拆除程序，明确报废的标准和拆除的安全要求。</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4.7.4  </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机械完整性相关的培训</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    企业应安排参与设备管理、使用、维修、维护的相关人员接受培训，达到以下目的：</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a</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 了解开展维修作业所设计的工艺的基本情况，包括存在的危害和维修过程中正确的应对措施；</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b</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 掌握作业程序，包括作业许可证、维修、维护程序和要求；</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c</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 熟悉与维修活动相关的其他安全作业程序，如动火程序、变更程序等；</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d</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 检验和测试人员取得法规要求的资质。</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endParaRPr kumimoji="0" lang="zh-CN" alt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rtlCol="0" anchor="ctr" anchorCtr="0" compatLnSpc="1">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4400" b="0" i="0" u="none" strike="noStrike" kern="1200" cap="none" spc="0" normalizeH="0" baseline="0" noProof="0" dirty="0" smtClean="0">
                <a:ln>
                  <a:noFill/>
                </a:ln>
                <a:solidFill>
                  <a:schemeClr val="tx2"/>
                </a:solidFill>
                <a:effectLst/>
                <a:uLnTx/>
                <a:uFillTx/>
                <a:latin typeface="+mj-lt"/>
                <a:ea typeface="+mj-ea"/>
                <a:cs typeface="+mj-cs"/>
              </a:rPr>
              <a:t>《</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化工企业工艺安全管理实施导则</a:t>
            </a:r>
            <a:r>
              <a:rPr kumimoji="0" lang="en-US" altLang="zh-CN" sz="4400" b="0" i="0" u="none" strike="noStrike" kern="1200" cap="none" spc="0" normalizeH="0" baseline="0" noProof="0" dirty="0" smtClean="0">
                <a:ln>
                  <a:noFill/>
                </a:ln>
                <a:solidFill>
                  <a:schemeClr val="tx2"/>
                </a:solidFill>
                <a:effectLst/>
                <a:uLnTx/>
                <a:uFillTx/>
                <a:latin typeface="+mj-lt"/>
                <a:ea typeface="+mj-ea"/>
                <a:cs typeface="+mj-cs"/>
              </a:rPr>
              <a:t>》</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a:t>
            </a:r>
            <a:r>
              <a:rPr kumimoji="0" lang="en-US" sz="4400" b="0" i="0" u="none" strike="noStrike" kern="1200" cap="none" spc="0" normalizeH="0" baseline="0" noProof="0" dirty="0" smtClean="0">
                <a:ln>
                  <a:noFill/>
                </a:ln>
                <a:solidFill>
                  <a:schemeClr val="tx2"/>
                </a:solidFill>
                <a:effectLst/>
                <a:uLnTx/>
                <a:uFillTx/>
                <a:latin typeface="+mj-lt"/>
                <a:ea typeface="+mj-ea"/>
                <a:cs typeface="+mj-cs"/>
              </a:rPr>
              <a:t>AQ/T3034-2010</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a:t>
            </a:r>
            <a:endParaRPr kumimoji="0" lang="zh-CN" altLang="en-US" sz="4400" b="0" i="0" u="none" strike="noStrike" kern="1200" cap="none" spc="0" normalizeH="0" baseline="0" noProof="0" dirty="0">
              <a:ln>
                <a:noFill/>
              </a:ln>
              <a:solidFill>
                <a:schemeClr val="tx2"/>
              </a:solidFill>
              <a:effectLst/>
              <a:uLnTx/>
              <a:uFillTx/>
              <a:latin typeface="+mj-lt"/>
              <a:ea typeface="+mj-ea"/>
              <a:cs typeface="+mj-cs"/>
            </a:endParaRPr>
          </a:p>
        </p:txBody>
      </p:sp>
      <p:sp>
        <p:nvSpPr>
          <p:cNvPr id="52227" name="内容占位符 2"/>
          <p:cNvSpPr>
            <a:spLocks noGrp="1"/>
          </p:cNvSpPr>
          <p:nvPr>
            <p:ph idx="1"/>
          </p:nvPr>
        </p:nvSpPr>
        <p:spPr>
          <a:ln/>
        </p:spPr>
        <p:txBody>
          <a:bodyPr vert="horz" wrap="square" lIns="91440" tIns="45720" rIns="91440" bIns="45720" anchor="t" anchorCtr="0"/>
          <a:p>
            <a:pPr eaLnBrk="1" hangingPunct="1"/>
            <a:r>
              <a:rPr lang="en-US" altLang="zh-CN"/>
              <a:t>4.8  </a:t>
            </a:r>
            <a:r>
              <a:rPr lang="zh-CN" altLang="en-US" dirty="0"/>
              <a:t>作业许可</a:t>
            </a:r>
            <a:endParaRPr lang="zh-CN" altLang="en-US" dirty="0"/>
          </a:p>
          <a:p>
            <a:pPr eaLnBrk="1" hangingPunct="1"/>
            <a:r>
              <a:rPr lang="zh-CN" altLang="en-US" dirty="0"/>
              <a:t>企业应建立并保持程序，对可能给工艺活动带来风险的作业进行控制。对具有明显风险的作业实施作业许可管理，如：用火、破土、开启工艺设备或管道、起重吊装、进入防爆区域等，明确工作程序和控制准则，并对作业过程进行监督。</a:t>
            </a:r>
            <a:endParaRPr lang="zh-CN" altLang="en-US" dirty="0"/>
          </a:p>
          <a:p>
            <a:pPr eaLnBrk="1" hangingPunct="1"/>
            <a:r>
              <a:rPr lang="zh-CN" altLang="en-US" dirty="0"/>
              <a:t>企业应保留作业许可票证，以了解作业许可程序执行的情况，以便持续改进。</a:t>
            </a:r>
            <a:endParaRPr lang="zh-CN" altLang="en-US" dirty="0"/>
          </a:p>
          <a:p>
            <a:pPr eaLnBrk="1" hangingPunct="1"/>
            <a:endParaRPr lang="zh-CN" alt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rtlCol="0" anchor="ctr" anchorCtr="0" compatLnSpc="1">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4400" b="0" i="0" u="none" strike="noStrike" kern="1200" cap="none" spc="0" normalizeH="0" baseline="0" noProof="0" dirty="0" smtClean="0">
                <a:ln>
                  <a:noFill/>
                </a:ln>
                <a:solidFill>
                  <a:schemeClr val="tx2"/>
                </a:solidFill>
                <a:effectLst/>
                <a:uLnTx/>
                <a:uFillTx/>
                <a:latin typeface="+mj-lt"/>
                <a:ea typeface="+mj-ea"/>
                <a:cs typeface="+mj-cs"/>
              </a:rPr>
              <a:t>《</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化工企业工艺安全管理实施导则</a:t>
            </a:r>
            <a:r>
              <a:rPr kumimoji="0" lang="en-US" altLang="zh-CN" sz="4400" b="0" i="0" u="none" strike="noStrike" kern="1200" cap="none" spc="0" normalizeH="0" baseline="0" noProof="0" dirty="0" smtClean="0">
                <a:ln>
                  <a:noFill/>
                </a:ln>
                <a:solidFill>
                  <a:schemeClr val="tx2"/>
                </a:solidFill>
                <a:effectLst/>
                <a:uLnTx/>
                <a:uFillTx/>
                <a:latin typeface="+mj-lt"/>
                <a:ea typeface="+mj-ea"/>
                <a:cs typeface="+mj-cs"/>
              </a:rPr>
              <a:t>》</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a:t>
            </a:r>
            <a:r>
              <a:rPr kumimoji="0" lang="en-US" sz="4400" b="0" i="0" u="none" strike="noStrike" kern="1200" cap="none" spc="0" normalizeH="0" baseline="0" noProof="0" dirty="0" smtClean="0">
                <a:ln>
                  <a:noFill/>
                </a:ln>
                <a:solidFill>
                  <a:schemeClr val="tx2"/>
                </a:solidFill>
                <a:effectLst/>
                <a:uLnTx/>
                <a:uFillTx/>
                <a:latin typeface="+mj-lt"/>
                <a:ea typeface="+mj-ea"/>
                <a:cs typeface="+mj-cs"/>
              </a:rPr>
              <a:t>AQ/T3034-2010</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a:t>
            </a:r>
            <a:endParaRPr kumimoji="0" lang="zh-CN" altLang="en-US" sz="4400" b="0" i="0" u="none" strike="noStrike" kern="1200" cap="none" spc="0" normalizeH="0" baseline="0" noProof="0" dirty="0">
              <a:ln>
                <a:noFill/>
              </a:ln>
              <a:solidFill>
                <a:schemeClr val="tx2"/>
              </a:solidFill>
              <a:effectLst/>
              <a:uLnTx/>
              <a:uFillTx/>
              <a:latin typeface="+mj-lt"/>
              <a:ea typeface="+mj-ea"/>
              <a:cs typeface="+mj-cs"/>
            </a:endParaRPr>
          </a:p>
        </p:txBody>
      </p:sp>
      <p:sp>
        <p:nvSpPr>
          <p:cNvPr id="53251" name="内容占位符 2"/>
          <p:cNvSpPr>
            <a:spLocks noGrp="1"/>
          </p:cNvSpPr>
          <p:nvPr>
            <p:ph idx="1"/>
          </p:nvPr>
        </p:nvSpPr>
        <p:spPr>
          <a:ln/>
        </p:spPr>
        <p:txBody>
          <a:bodyPr vert="horz" wrap="square" lIns="91440" tIns="45720" rIns="91440" bIns="45720" anchor="t" anchorCtr="0"/>
          <a:p>
            <a:pPr eaLnBrk="1" hangingPunct="1"/>
            <a:r>
              <a:rPr lang="en-US" altLang="zh-CN"/>
              <a:t>4.9  </a:t>
            </a:r>
            <a:r>
              <a:rPr lang="zh-CN" altLang="en-US" dirty="0"/>
              <a:t>变更管理 </a:t>
            </a:r>
            <a:endParaRPr lang="zh-CN" altLang="en-US" dirty="0"/>
          </a:p>
          <a:p>
            <a:pPr eaLnBrk="1" hangingPunct="1"/>
            <a:r>
              <a:rPr lang="en-US" altLang="zh-CN"/>
              <a:t>4.9.1  </a:t>
            </a:r>
            <a:r>
              <a:rPr lang="zh-CN" altLang="en-US" dirty="0"/>
              <a:t>企业应建立变更管理程序，强化对化学品、工艺技术、设备、程序以及操作过程等永久性或暂时性的变更进行有计划的控制，确定变更的类型、等级、实施步骤等，确保人身、财产安全，不破坏环境，不损害企业的声誉。</a:t>
            </a:r>
            <a:endParaRPr lang="zh-CN" altLang="en-US" dirty="0"/>
          </a:p>
          <a:p>
            <a:pPr eaLnBrk="1" hangingPunct="1"/>
            <a:endParaRPr lang="zh-CN" alt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rtlCol="0" anchor="ctr" anchorCtr="0" compatLnSpc="1">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4400" b="0" i="0" u="none" strike="noStrike" kern="1200" cap="none" spc="0" normalizeH="0" baseline="0" noProof="0" dirty="0" smtClean="0">
                <a:ln>
                  <a:noFill/>
                </a:ln>
                <a:solidFill>
                  <a:schemeClr val="tx2"/>
                </a:solidFill>
                <a:effectLst/>
                <a:uLnTx/>
                <a:uFillTx/>
                <a:latin typeface="+mj-lt"/>
                <a:ea typeface="+mj-ea"/>
                <a:cs typeface="+mj-cs"/>
              </a:rPr>
              <a:t>《</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化工企业工艺安全管理实施导则</a:t>
            </a:r>
            <a:r>
              <a:rPr kumimoji="0" lang="en-US" altLang="zh-CN" sz="4400" b="0" i="0" u="none" strike="noStrike" kern="1200" cap="none" spc="0" normalizeH="0" baseline="0" noProof="0" dirty="0" smtClean="0">
                <a:ln>
                  <a:noFill/>
                </a:ln>
                <a:solidFill>
                  <a:schemeClr val="tx2"/>
                </a:solidFill>
                <a:effectLst/>
                <a:uLnTx/>
                <a:uFillTx/>
                <a:latin typeface="+mj-lt"/>
                <a:ea typeface="+mj-ea"/>
                <a:cs typeface="+mj-cs"/>
              </a:rPr>
              <a:t>》</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a:t>
            </a:r>
            <a:r>
              <a:rPr kumimoji="0" lang="en-US" sz="4400" b="0" i="0" u="none" strike="noStrike" kern="1200" cap="none" spc="0" normalizeH="0" baseline="0" noProof="0" dirty="0" smtClean="0">
                <a:ln>
                  <a:noFill/>
                </a:ln>
                <a:solidFill>
                  <a:schemeClr val="tx2"/>
                </a:solidFill>
                <a:effectLst/>
                <a:uLnTx/>
                <a:uFillTx/>
                <a:latin typeface="+mj-lt"/>
                <a:ea typeface="+mj-ea"/>
                <a:cs typeface="+mj-cs"/>
              </a:rPr>
              <a:t>AQ/T3034-2010</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a:t>
            </a:r>
            <a:endParaRPr kumimoji="0" lang="zh-CN" altLang="en-US" sz="4400" b="0" i="0" u="none" strike="noStrike" kern="1200" cap="none" spc="0" normalizeH="0" baseline="0" noProof="0" dirty="0">
              <a:ln>
                <a:noFill/>
              </a:ln>
              <a:solidFill>
                <a:schemeClr val="tx2"/>
              </a:solidFill>
              <a:effectLst/>
              <a:uLnTx/>
              <a:uFillTx/>
              <a:latin typeface="+mj-lt"/>
              <a:ea typeface="+mj-ea"/>
              <a:cs typeface="+mj-cs"/>
            </a:endParaRPr>
          </a:p>
        </p:txBody>
      </p:sp>
      <p:sp>
        <p:nvSpPr>
          <p:cNvPr id="54275" name="内容占位符 2"/>
          <p:cNvSpPr>
            <a:spLocks noGrp="1"/>
          </p:cNvSpPr>
          <p:nvPr>
            <p:ph idx="1"/>
          </p:nvPr>
        </p:nvSpPr>
        <p:spPr>
          <a:ln/>
        </p:spPr>
        <p:txBody>
          <a:bodyPr vert="horz" wrap="square" lIns="91440" tIns="45720" rIns="91440" bIns="45720" anchor="t" anchorCtr="0"/>
          <a:p>
            <a:pPr eaLnBrk="1" hangingPunct="1"/>
            <a:r>
              <a:rPr lang="en-US" altLang="zh-CN"/>
              <a:t>4.9.2  </a:t>
            </a:r>
            <a:r>
              <a:rPr lang="zh-CN" altLang="en-US" dirty="0"/>
              <a:t>变更管理应考虑以下方面内容： </a:t>
            </a:r>
            <a:endParaRPr lang="zh-CN" altLang="en-US" dirty="0"/>
          </a:p>
          <a:p>
            <a:pPr eaLnBrk="1" hangingPunct="1">
              <a:buNone/>
            </a:pPr>
            <a:r>
              <a:rPr lang="en-US" altLang="zh-CN"/>
              <a:t>a</a:t>
            </a:r>
            <a:r>
              <a:rPr lang="zh-CN" altLang="en-US" dirty="0"/>
              <a:t>）变更的技术基础；</a:t>
            </a:r>
            <a:endParaRPr lang="zh-CN" altLang="en-US" dirty="0"/>
          </a:p>
          <a:p>
            <a:pPr eaLnBrk="1" hangingPunct="1">
              <a:buNone/>
            </a:pPr>
            <a:r>
              <a:rPr lang="en-US" altLang="zh-CN"/>
              <a:t>b</a:t>
            </a:r>
            <a:r>
              <a:rPr lang="zh-CN" altLang="en-US" dirty="0"/>
              <a:t>）变更对员工安全和健康的影响；</a:t>
            </a:r>
            <a:endParaRPr lang="zh-CN" altLang="en-US" dirty="0"/>
          </a:p>
          <a:p>
            <a:pPr eaLnBrk="1" hangingPunct="1">
              <a:buNone/>
            </a:pPr>
            <a:r>
              <a:rPr lang="en-US" altLang="zh-CN"/>
              <a:t>c</a:t>
            </a:r>
            <a:r>
              <a:rPr lang="zh-CN" altLang="en-US" dirty="0"/>
              <a:t>）是否修改操作规程；</a:t>
            </a:r>
            <a:endParaRPr lang="zh-CN" altLang="en-US" dirty="0"/>
          </a:p>
          <a:p>
            <a:pPr eaLnBrk="1" hangingPunct="1">
              <a:buNone/>
            </a:pPr>
            <a:r>
              <a:rPr lang="en-US" altLang="zh-CN"/>
              <a:t>d</a:t>
            </a:r>
            <a:r>
              <a:rPr lang="zh-CN" altLang="en-US" dirty="0"/>
              <a:t>）为变更选择正确的时间；</a:t>
            </a:r>
            <a:endParaRPr lang="zh-CN" altLang="en-US" dirty="0"/>
          </a:p>
          <a:p>
            <a:pPr eaLnBrk="1" hangingPunct="1">
              <a:buNone/>
            </a:pPr>
            <a:r>
              <a:rPr lang="en-US" altLang="zh-CN"/>
              <a:t>e</a:t>
            </a:r>
            <a:r>
              <a:rPr lang="zh-CN" altLang="en-US" dirty="0"/>
              <a:t>）为计划变更授权。</a:t>
            </a:r>
            <a:endParaRPr lang="zh-CN" altLang="en-US" dirty="0"/>
          </a:p>
          <a:p>
            <a:pPr eaLnBrk="1" hangingPunct="1"/>
            <a:endParaRPr lang="zh-CN" alt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rtlCol="0" anchor="ctr" anchorCtr="0" compatLnSpc="1">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4400" b="0" i="0" u="none" strike="noStrike" kern="1200" cap="none" spc="0" normalizeH="0" baseline="0" noProof="0" dirty="0" smtClean="0">
                <a:ln>
                  <a:noFill/>
                </a:ln>
                <a:solidFill>
                  <a:schemeClr val="tx2"/>
                </a:solidFill>
                <a:effectLst/>
                <a:uLnTx/>
                <a:uFillTx/>
                <a:latin typeface="+mj-lt"/>
                <a:ea typeface="+mj-ea"/>
                <a:cs typeface="+mj-cs"/>
              </a:rPr>
              <a:t>《</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化工企业工艺安全管理实施导则</a:t>
            </a:r>
            <a:r>
              <a:rPr kumimoji="0" lang="en-US" altLang="zh-CN" sz="4400" b="0" i="0" u="none" strike="noStrike" kern="1200" cap="none" spc="0" normalizeH="0" baseline="0" noProof="0" dirty="0" smtClean="0">
                <a:ln>
                  <a:noFill/>
                </a:ln>
                <a:solidFill>
                  <a:schemeClr val="tx2"/>
                </a:solidFill>
                <a:effectLst/>
                <a:uLnTx/>
                <a:uFillTx/>
                <a:latin typeface="+mj-lt"/>
                <a:ea typeface="+mj-ea"/>
                <a:cs typeface="+mj-cs"/>
              </a:rPr>
              <a:t>》</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a:t>
            </a:r>
            <a:r>
              <a:rPr kumimoji="0" lang="en-US" sz="4400" b="0" i="0" u="none" strike="noStrike" kern="1200" cap="none" spc="0" normalizeH="0" baseline="0" noProof="0" dirty="0" smtClean="0">
                <a:ln>
                  <a:noFill/>
                </a:ln>
                <a:solidFill>
                  <a:schemeClr val="tx2"/>
                </a:solidFill>
                <a:effectLst/>
                <a:uLnTx/>
                <a:uFillTx/>
                <a:latin typeface="+mj-lt"/>
                <a:ea typeface="+mj-ea"/>
                <a:cs typeface="+mj-cs"/>
              </a:rPr>
              <a:t>AQ/T3034-2010</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a:t>
            </a:r>
            <a:endParaRPr kumimoji="0" lang="zh-CN" altLang="en-US" sz="4400" b="0" i="0" u="none" strike="noStrike" kern="1200" cap="none" spc="0" normalizeH="0" baseline="0" noProof="0" dirty="0">
              <a:ln>
                <a:noFill/>
              </a:ln>
              <a:solidFill>
                <a:schemeClr val="tx2"/>
              </a:solidFill>
              <a:effectLst/>
              <a:uLnTx/>
              <a:uFillTx/>
              <a:latin typeface="+mj-lt"/>
              <a:ea typeface="+mj-ea"/>
              <a:cs typeface="+mj-cs"/>
            </a:endParaRPr>
          </a:p>
        </p:txBody>
      </p:sp>
      <p:sp>
        <p:nvSpPr>
          <p:cNvPr id="55299" name="内容占位符 2"/>
          <p:cNvSpPr>
            <a:spLocks noGrp="1"/>
          </p:cNvSpPr>
          <p:nvPr>
            <p:ph idx="1"/>
          </p:nvPr>
        </p:nvSpPr>
        <p:spPr>
          <a:ln/>
        </p:spPr>
        <p:txBody>
          <a:bodyPr vert="horz" wrap="square" lIns="91440" tIns="45720" rIns="91440" bIns="45720" anchor="t" anchorCtr="0"/>
          <a:p>
            <a:pPr eaLnBrk="1" hangingPunct="1"/>
            <a:r>
              <a:rPr lang="en-US" altLang="zh-CN"/>
              <a:t>4.9.3  </a:t>
            </a:r>
            <a:r>
              <a:rPr lang="zh-CN" altLang="en-US" dirty="0"/>
              <a:t>相应的工艺安全信息应进行更新。</a:t>
            </a:r>
            <a:endParaRPr lang="zh-CN" altLang="en-US" dirty="0"/>
          </a:p>
          <a:p>
            <a:pPr eaLnBrk="1" hangingPunct="1"/>
            <a:r>
              <a:rPr lang="en-US" altLang="zh-CN"/>
              <a:t>4.9.4  </a:t>
            </a:r>
            <a:r>
              <a:rPr lang="zh-CN" altLang="en-US" dirty="0"/>
              <a:t>有可能受变更影响的企业和承包商的员工必须在开工前被告知变更或者得到相关培训。</a:t>
            </a:r>
            <a:endParaRPr lang="zh-CN" altLang="en-US" dirty="0"/>
          </a:p>
          <a:p>
            <a:pPr eaLnBrk="1" hangingPunct="1"/>
            <a:r>
              <a:rPr lang="en-US" altLang="zh-CN"/>
              <a:t>4.9.5  </a:t>
            </a:r>
            <a:r>
              <a:rPr lang="zh-CN" altLang="en-US" dirty="0"/>
              <a:t>工艺变更相关的管理要求可参照“</a:t>
            </a:r>
            <a:r>
              <a:rPr lang="en-US" altLang="zh-CN"/>
              <a:t>AQ/T3012-2008《</a:t>
            </a:r>
            <a:r>
              <a:rPr lang="zh-CN" altLang="en-US" dirty="0"/>
              <a:t>石油化工企业安全管理体系导则</a:t>
            </a:r>
            <a:r>
              <a:rPr lang="en-US" altLang="zh-CN"/>
              <a:t>》11</a:t>
            </a:r>
            <a:r>
              <a:rPr lang="zh-CN" altLang="en-US" dirty="0"/>
              <a:t>变更管理”执行。</a:t>
            </a:r>
            <a:endParaRPr lang="zh-CN" altLang="en-US" dirty="0"/>
          </a:p>
          <a:p>
            <a:pPr eaLnBrk="1" hangingPunct="1"/>
            <a:endParaRPr lang="zh-CN" alt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rtlCol="0" anchor="ctr" anchorCtr="0" compatLnSpc="1">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4400" b="0" i="0" u="none" strike="noStrike" kern="1200" cap="none" spc="0" normalizeH="0" baseline="0" noProof="0" dirty="0" smtClean="0">
                <a:ln>
                  <a:noFill/>
                </a:ln>
                <a:solidFill>
                  <a:schemeClr val="tx2"/>
                </a:solidFill>
                <a:effectLst/>
                <a:uLnTx/>
                <a:uFillTx/>
                <a:latin typeface="+mj-lt"/>
                <a:ea typeface="+mj-ea"/>
                <a:cs typeface="+mj-cs"/>
              </a:rPr>
              <a:t>《</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化工企业工艺安全管理实施导则</a:t>
            </a:r>
            <a:r>
              <a:rPr kumimoji="0" lang="en-US" altLang="zh-CN" sz="4400" b="0" i="0" u="none" strike="noStrike" kern="1200" cap="none" spc="0" normalizeH="0" baseline="0" noProof="0" dirty="0" smtClean="0">
                <a:ln>
                  <a:noFill/>
                </a:ln>
                <a:solidFill>
                  <a:schemeClr val="tx2"/>
                </a:solidFill>
                <a:effectLst/>
                <a:uLnTx/>
                <a:uFillTx/>
                <a:latin typeface="+mj-lt"/>
                <a:ea typeface="+mj-ea"/>
                <a:cs typeface="+mj-cs"/>
              </a:rPr>
              <a:t>》</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a:t>
            </a:r>
            <a:r>
              <a:rPr kumimoji="0" lang="en-US" sz="4400" b="0" i="0" u="none" strike="noStrike" kern="1200" cap="none" spc="0" normalizeH="0" baseline="0" noProof="0" dirty="0" smtClean="0">
                <a:ln>
                  <a:noFill/>
                </a:ln>
                <a:solidFill>
                  <a:schemeClr val="tx2"/>
                </a:solidFill>
                <a:effectLst/>
                <a:uLnTx/>
                <a:uFillTx/>
                <a:latin typeface="+mj-lt"/>
                <a:ea typeface="+mj-ea"/>
                <a:cs typeface="+mj-cs"/>
              </a:rPr>
              <a:t>AQ/T3034-2010</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a:t>
            </a:r>
            <a:endParaRPr kumimoji="0" lang="zh-CN" altLang="en-US" sz="4400" b="0" i="0" u="none" strike="noStrike" kern="1200" cap="none" spc="0" normalizeH="0" baseline="0" noProof="0" dirty="0">
              <a:ln>
                <a:noFill/>
              </a:ln>
              <a:solidFill>
                <a:schemeClr val="tx2"/>
              </a:solidFill>
              <a:effectLst/>
              <a:uLnTx/>
              <a:uFillTx/>
              <a:latin typeface="+mj-lt"/>
              <a:ea typeface="+mj-ea"/>
              <a:cs typeface="+mj-cs"/>
            </a:endParaRPr>
          </a:p>
        </p:txBody>
      </p:sp>
      <p:sp>
        <p:nvSpPr>
          <p:cNvPr id="3" name="内容占位符 2"/>
          <p:cNvSpPr>
            <a:spLocks noGrp="1"/>
          </p:cNvSpPr>
          <p:nvPr>
            <p:ph idx="1"/>
          </p:nvPr>
        </p:nvSpPr>
        <p:spPr/>
        <p:txBody>
          <a:bodyPr vert="horz" wrap="square" lIns="91440" tIns="45720" rIns="91440" bIns="45720" numCol="1" rtlCol="0" anchor="t" anchorCtr="0" compatLnSpc="1">
            <a:normAutofit fontScale="85000" lnSpcReduction="20000"/>
          </a:bodyPr>
          <a:lstStyle/>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4.10  </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应急管理</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4.10.1</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建立并执行应急响应系统</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企业应建立应急响应系统，执行应急演练计划，并对员工进行培训，使其具备应对紧急情况的意识，并且能够及时采取正确的应对措施。应急演练计划应包括小规模危险化学品泄漏处理的程序。</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4.10.2  </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应急反应的技术准备</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企业需要建立一套整体应急预案，预案通常以书面文件的形式规定工厂该如何应对异常或紧急情况。对于规模较大、工艺较复杂的工厂，除整体应急预案外，还需要针对各种具体的假想事故情形制订具体的应对措施。</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endParaRPr kumimoji="0" lang="zh-CN" alt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rtlCol="0" anchor="ctr" anchorCtr="0" compatLnSpc="1">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4400" b="0" i="0" u="none" strike="noStrike" kern="1200" cap="none" spc="0" normalizeH="0" baseline="0" noProof="0" dirty="0" smtClean="0">
                <a:ln>
                  <a:noFill/>
                </a:ln>
                <a:solidFill>
                  <a:schemeClr val="tx2"/>
                </a:solidFill>
                <a:effectLst/>
                <a:uLnTx/>
                <a:uFillTx/>
                <a:latin typeface="+mj-lt"/>
                <a:ea typeface="+mj-ea"/>
                <a:cs typeface="+mj-cs"/>
              </a:rPr>
              <a:t>《</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化工企业工艺安全管理实施导则</a:t>
            </a:r>
            <a:r>
              <a:rPr kumimoji="0" lang="en-US" altLang="zh-CN" sz="4400" b="0" i="0" u="none" strike="noStrike" kern="1200" cap="none" spc="0" normalizeH="0" baseline="0" noProof="0" dirty="0" smtClean="0">
                <a:ln>
                  <a:noFill/>
                </a:ln>
                <a:solidFill>
                  <a:schemeClr val="tx2"/>
                </a:solidFill>
                <a:effectLst/>
                <a:uLnTx/>
                <a:uFillTx/>
                <a:latin typeface="+mj-lt"/>
                <a:ea typeface="+mj-ea"/>
                <a:cs typeface="+mj-cs"/>
              </a:rPr>
              <a:t>》</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a:t>
            </a:r>
            <a:r>
              <a:rPr kumimoji="0" lang="en-US" sz="4400" b="0" i="0" u="none" strike="noStrike" kern="1200" cap="none" spc="0" normalizeH="0" baseline="0" noProof="0" dirty="0" smtClean="0">
                <a:ln>
                  <a:noFill/>
                </a:ln>
                <a:solidFill>
                  <a:schemeClr val="tx2"/>
                </a:solidFill>
                <a:effectLst/>
                <a:uLnTx/>
                <a:uFillTx/>
                <a:latin typeface="+mj-lt"/>
                <a:ea typeface="+mj-ea"/>
                <a:cs typeface="+mj-cs"/>
              </a:rPr>
              <a:t>AQ/T3034-2010</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a:t>
            </a:r>
            <a:endParaRPr kumimoji="0" lang="zh-CN" altLang="en-US" sz="4400" b="0" i="0" u="none" strike="noStrike" kern="1200" cap="none" spc="0" normalizeH="0" baseline="0" noProof="0" dirty="0">
              <a:ln>
                <a:noFill/>
              </a:ln>
              <a:solidFill>
                <a:schemeClr val="tx2"/>
              </a:solidFill>
              <a:effectLst/>
              <a:uLnTx/>
              <a:uFillTx/>
              <a:latin typeface="+mj-lt"/>
              <a:ea typeface="+mj-ea"/>
              <a:cs typeface="+mj-cs"/>
            </a:endParaRPr>
          </a:p>
        </p:txBody>
      </p:sp>
      <p:sp>
        <p:nvSpPr>
          <p:cNvPr id="57347" name="内容占位符 2"/>
          <p:cNvSpPr>
            <a:spLocks noGrp="1"/>
          </p:cNvSpPr>
          <p:nvPr>
            <p:ph idx="1"/>
          </p:nvPr>
        </p:nvSpPr>
        <p:spPr>
          <a:ln/>
        </p:spPr>
        <p:txBody>
          <a:bodyPr vert="horz" wrap="square" lIns="91440" tIns="45720" rIns="91440" bIns="45720" anchor="t" anchorCtr="0"/>
          <a:p>
            <a:pPr eaLnBrk="1" hangingPunct="1"/>
            <a:r>
              <a:rPr lang="en-US" altLang="zh-CN"/>
              <a:t>4.10.3  </a:t>
            </a:r>
            <a:r>
              <a:rPr lang="zh-CN" altLang="en-US" dirty="0"/>
              <a:t>编制应急预案</a:t>
            </a:r>
            <a:endParaRPr lang="zh-CN" altLang="en-US" dirty="0"/>
          </a:p>
          <a:p>
            <a:pPr eaLnBrk="1" hangingPunct="1"/>
            <a:r>
              <a:rPr lang="zh-CN" altLang="en-US" dirty="0"/>
              <a:t>应急预案是企业应急反应系统的一个重要组成部分。应急预案编制可参照“</a:t>
            </a:r>
            <a:r>
              <a:rPr lang="en-US" altLang="zh-CN"/>
              <a:t>AQ/T3012-2008 《</a:t>
            </a:r>
            <a:r>
              <a:rPr lang="zh-CN" altLang="en-US" dirty="0"/>
              <a:t>石油化工企业安全管理体系导则</a:t>
            </a:r>
            <a:r>
              <a:rPr lang="en-US" altLang="zh-CN"/>
              <a:t>》13.3</a:t>
            </a:r>
            <a:r>
              <a:rPr lang="zh-CN" altLang="en-US" dirty="0"/>
              <a:t>应急预案”。</a:t>
            </a:r>
            <a:endParaRPr lang="zh-CN" altLang="en-US" dirty="0"/>
          </a:p>
          <a:p>
            <a:pPr eaLnBrk="1" hangingPunct="1">
              <a:buNone/>
            </a:pPr>
            <a:r>
              <a:rPr lang="en-US" altLang="zh-CN"/>
              <a:t>   </a:t>
            </a:r>
            <a:endParaRPr lang="zh-CN" alt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rtlCol="0" anchor="ctr" anchorCtr="0" compatLnSpc="1">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4400" b="0" i="0" u="none" strike="noStrike" kern="1200" cap="none" spc="0" normalizeH="0" baseline="0" noProof="0" dirty="0" smtClean="0">
                <a:ln>
                  <a:noFill/>
                </a:ln>
                <a:solidFill>
                  <a:schemeClr val="tx2"/>
                </a:solidFill>
                <a:effectLst/>
                <a:uLnTx/>
                <a:uFillTx/>
                <a:latin typeface="+mj-lt"/>
                <a:ea typeface="+mj-ea"/>
                <a:cs typeface="+mj-cs"/>
              </a:rPr>
              <a:t>《</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化工企业工艺安全管理实施导则</a:t>
            </a:r>
            <a:r>
              <a:rPr kumimoji="0" lang="en-US" altLang="zh-CN" sz="4400" b="0" i="0" u="none" strike="noStrike" kern="1200" cap="none" spc="0" normalizeH="0" baseline="0" noProof="0" dirty="0" smtClean="0">
                <a:ln>
                  <a:noFill/>
                </a:ln>
                <a:solidFill>
                  <a:schemeClr val="tx2"/>
                </a:solidFill>
                <a:effectLst/>
                <a:uLnTx/>
                <a:uFillTx/>
                <a:latin typeface="+mj-lt"/>
                <a:ea typeface="+mj-ea"/>
                <a:cs typeface="+mj-cs"/>
              </a:rPr>
              <a:t>》</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a:t>
            </a:r>
            <a:r>
              <a:rPr kumimoji="0" lang="en-US" sz="4400" b="0" i="0" u="none" strike="noStrike" kern="1200" cap="none" spc="0" normalizeH="0" baseline="0" noProof="0" dirty="0" smtClean="0">
                <a:ln>
                  <a:noFill/>
                </a:ln>
                <a:solidFill>
                  <a:schemeClr val="tx2"/>
                </a:solidFill>
                <a:effectLst/>
                <a:uLnTx/>
                <a:uFillTx/>
                <a:latin typeface="+mj-lt"/>
                <a:ea typeface="+mj-ea"/>
                <a:cs typeface="+mj-cs"/>
              </a:rPr>
              <a:t>AQ/T3034-2010</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a:t>
            </a:r>
            <a:endParaRPr kumimoji="0" lang="zh-CN" altLang="en-US" sz="4400" b="0" i="0" u="none" strike="noStrike" kern="1200" cap="none" spc="0" normalizeH="0" baseline="0" noProof="0" dirty="0">
              <a:ln>
                <a:noFill/>
              </a:ln>
              <a:solidFill>
                <a:schemeClr val="tx2"/>
              </a:solidFill>
              <a:effectLst/>
              <a:uLnTx/>
              <a:uFillTx/>
              <a:latin typeface="+mj-lt"/>
              <a:ea typeface="+mj-ea"/>
              <a:cs typeface="+mj-cs"/>
            </a:endParaRPr>
          </a:p>
        </p:txBody>
      </p:sp>
      <p:sp>
        <p:nvSpPr>
          <p:cNvPr id="3" name="内容占位符 2"/>
          <p:cNvSpPr>
            <a:spLocks noGrp="1"/>
          </p:cNvSpPr>
          <p:nvPr>
            <p:ph idx="1"/>
          </p:nvPr>
        </p:nvSpPr>
        <p:spPr/>
        <p:txBody>
          <a:bodyPr vert="horz" wrap="square" lIns="91440" tIns="45720" rIns="91440" bIns="45720" numCol="1" rtlCol="0" anchor="t" anchorCtr="0" compatLnSpc="1">
            <a:normAutofit fontScale="77500" lnSpcReduction="20000"/>
          </a:bodyPr>
          <a:lstStyle/>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4.10.4  </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应急响应</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企业应建立应急反应小组，通常是由企业人员组成，也可包括外部人员；每个小组成员的职责应明确，确保成员对于责任和授权不存在疑问。</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紧急情况发生时，相关的负责人可以根据应急反应手册，确定安全区域，并指挥人员撤离到安全的地方。</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应急小组成员需要根据以往培训获得的技能，或借助应急反应手册的指导，启动工艺系统的紧急操作，如紧急停车、操作应急阀门、切断电源、开启消防设备、控制无关人员进入控制区域等。企业应授权这些人员，在紧急情况下，有权根据需要将工艺系统停车，并且在他们认为必要时撤离现场。企业还应保证应急人员能在规定时间内到达各自岗位。</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endParaRPr kumimoji="0" lang="zh-CN" alt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rtlCol="0" anchor="ctr" anchorCtr="0" compatLnSpc="1">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4400" b="0" i="0" u="none" strike="noStrike" kern="1200" cap="none" spc="0" normalizeH="0" baseline="0" noProof="0" dirty="0" smtClean="0">
                <a:ln>
                  <a:noFill/>
                </a:ln>
                <a:solidFill>
                  <a:schemeClr val="tx2"/>
                </a:solidFill>
                <a:effectLst/>
                <a:uLnTx/>
                <a:uFillTx/>
                <a:latin typeface="+mj-lt"/>
                <a:ea typeface="+mj-ea"/>
                <a:cs typeface="+mj-cs"/>
              </a:rPr>
              <a:t>《</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化工企业工艺安全管理实施导则</a:t>
            </a:r>
            <a:r>
              <a:rPr kumimoji="0" lang="en-US" altLang="zh-CN" sz="4400" b="0" i="0" u="none" strike="noStrike" kern="1200" cap="none" spc="0" normalizeH="0" baseline="0" noProof="0" dirty="0" smtClean="0">
                <a:ln>
                  <a:noFill/>
                </a:ln>
                <a:solidFill>
                  <a:schemeClr val="tx2"/>
                </a:solidFill>
                <a:effectLst/>
                <a:uLnTx/>
                <a:uFillTx/>
                <a:latin typeface="+mj-lt"/>
                <a:ea typeface="+mj-ea"/>
                <a:cs typeface="+mj-cs"/>
              </a:rPr>
              <a:t>》</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a:t>
            </a:r>
            <a:r>
              <a:rPr kumimoji="0" lang="en-US" sz="4400" b="0" i="0" u="none" strike="noStrike" kern="1200" cap="none" spc="0" normalizeH="0" baseline="0" noProof="0" dirty="0" smtClean="0">
                <a:ln>
                  <a:noFill/>
                </a:ln>
                <a:solidFill>
                  <a:schemeClr val="tx2"/>
                </a:solidFill>
                <a:effectLst/>
                <a:uLnTx/>
                <a:uFillTx/>
                <a:latin typeface="+mj-lt"/>
                <a:ea typeface="+mj-ea"/>
                <a:cs typeface="+mj-cs"/>
              </a:rPr>
              <a:t>AQ/T3034-2010</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a:t>
            </a:r>
            <a:endParaRPr kumimoji="0" lang="zh-CN" altLang="en-US" sz="4400" b="0" i="0" u="none" strike="noStrike" kern="1200" cap="none" spc="0" normalizeH="0" baseline="0" noProof="0" dirty="0">
              <a:ln>
                <a:noFill/>
              </a:ln>
              <a:solidFill>
                <a:schemeClr val="tx2"/>
              </a:solidFill>
              <a:effectLst/>
              <a:uLnTx/>
              <a:uFillTx/>
              <a:latin typeface="+mj-lt"/>
              <a:ea typeface="+mj-ea"/>
              <a:cs typeface="+mj-cs"/>
            </a:endParaRPr>
          </a:p>
        </p:txBody>
      </p:sp>
      <p:sp>
        <p:nvSpPr>
          <p:cNvPr id="3" name="内容占位符 2"/>
          <p:cNvSpPr>
            <a:spLocks noGrp="1"/>
          </p:cNvSpPr>
          <p:nvPr>
            <p:ph idx="1"/>
          </p:nvPr>
        </p:nvSpPr>
        <p:spPr/>
        <p:txBody>
          <a:bodyPr vert="horz" wrap="square" lIns="91440" tIns="45720" rIns="91440" bIns="45720" numCol="1" rtlCol="0" anchor="t" anchorCtr="0" compatLnSpc="1">
            <a:normAutofit fontScale="85000" lnSpcReduction="20000"/>
          </a:bodyPr>
          <a:lstStyle/>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4.10.5  </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应急培训和演练</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4.10.5.1 </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企业应给予一般员工和承包商员工基本的应急反应培训。培训内容应该有助于他们了解：</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a</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 工厂可能发生的紧急情况；</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b</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 如何报告所 发生的紧急情况；</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c</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 工厂的平面位置、紧急撤离路线和紧急出口；</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d</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 安全警报及其应急响应的要求；</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e</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 紧急集合点的位置及清点人数的要求。</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4.10.5.2  </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企业应定期培训应急反应小组的成员，使其获得和保持应对紧急情况和控制事故的知识及能力，并参与实际的演习。</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endParaRPr kumimoji="0" lang="zh-CN" alt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rtlCol="0" anchor="ctr" anchorCtr="0" compatLnSpc="1">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4400" b="0" i="0" u="none" strike="noStrike" kern="1200" cap="none" spc="0" normalizeH="0" baseline="0" noProof="0" dirty="0" smtClean="0">
                <a:ln>
                  <a:noFill/>
                </a:ln>
                <a:solidFill>
                  <a:schemeClr val="tx2"/>
                </a:solidFill>
                <a:effectLst/>
                <a:uLnTx/>
                <a:uFillTx/>
                <a:latin typeface="+mj-lt"/>
                <a:ea typeface="+mj-ea"/>
                <a:cs typeface="+mj-cs"/>
              </a:rPr>
              <a:t>《</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化工企业工艺安全管理实施导则</a:t>
            </a:r>
            <a:r>
              <a:rPr kumimoji="0" lang="en-US" altLang="zh-CN" sz="4400" b="0" i="0" u="none" strike="noStrike" kern="1200" cap="none" spc="0" normalizeH="0" baseline="0" noProof="0" dirty="0" smtClean="0">
                <a:ln>
                  <a:noFill/>
                </a:ln>
                <a:solidFill>
                  <a:schemeClr val="tx2"/>
                </a:solidFill>
                <a:effectLst/>
                <a:uLnTx/>
                <a:uFillTx/>
                <a:latin typeface="+mj-lt"/>
                <a:ea typeface="+mj-ea"/>
                <a:cs typeface="+mj-cs"/>
              </a:rPr>
              <a:t>》</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a:t>
            </a:r>
            <a:r>
              <a:rPr kumimoji="0" lang="en-US" sz="4400" b="0" i="0" u="none" strike="noStrike" kern="1200" cap="none" spc="0" normalizeH="0" baseline="0" noProof="0" dirty="0" smtClean="0">
                <a:ln>
                  <a:noFill/>
                </a:ln>
                <a:solidFill>
                  <a:schemeClr val="tx2"/>
                </a:solidFill>
                <a:effectLst/>
                <a:uLnTx/>
                <a:uFillTx/>
                <a:latin typeface="+mj-lt"/>
                <a:ea typeface="+mj-ea"/>
                <a:cs typeface="+mj-cs"/>
              </a:rPr>
              <a:t>AQ/T3034-2010</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a:t>
            </a:r>
            <a:endParaRPr kumimoji="0" lang="zh-CN" altLang="en-US" sz="4400" b="0" i="0" u="none" strike="noStrike" kern="1200" cap="none" spc="0" normalizeH="0" baseline="0" noProof="0" dirty="0">
              <a:ln>
                <a:noFill/>
              </a:ln>
              <a:solidFill>
                <a:schemeClr val="tx2"/>
              </a:solidFill>
              <a:effectLst/>
              <a:uLnTx/>
              <a:uFillTx/>
              <a:latin typeface="+mj-lt"/>
              <a:ea typeface="+mj-ea"/>
              <a:cs typeface="+mj-cs"/>
            </a:endParaRPr>
          </a:p>
        </p:txBody>
      </p:sp>
      <p:sp>
        <p:nvSpPr>
          <p:cNvPr id="3" name="内容占位符 2"/>
          <p:cNvSpPr>
            <a:spLocks noGrp="1"/>
          </p:cNvSpPr>
          <p:nvPr>
            <p:ph idx="1"/>
          </p:nvPr>
        </p:nvSpPr>
        <p:spPr/>
        <p:txBody>
          <a:bodyPr vert="horz" wrap="square" lIns="91440" tIns="45720" rIns="91440" bIns="45720" numCol="1" rtlCol="0" anchor="t" anchorCtr="0" compatLnSpc="1">
            <a:normAutofit fontScale="85000" lnSpcReduction="10000"/>
          </a:bodyPr>
          <a:lstStyle/>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4.10.5.3  </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企业需要根据实际情况决定，是否有必要针对可能发生的紧急情况与工厂附近的社区进行交流，或给予他们必要的培训。通常使社区了解下列信息，以便在发生紧急情况时，知道如何撤离和保护自己：</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a</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 工厂的基本情况；</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b</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 工厂生产过程中存在的主要危害；</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c)  </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工厂目前采取的主要安全措施；</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d)  </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紧急情况或事故发生时，会给周边带来什么影响；</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e)  </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紧急情况或事故发生时，周边社区应该如何正确应对。</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endParaRPr kumimoji="0" lang="zh-CN" alt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标题 1"/>
          <p:cNvSpPr>
            <a:spLocks noGrp="1"/>
          </p:cNvSpPr>
          <p:nvPr>
            <p:ph type="title"/>
          </p:nvPr>
        </p:nvSpPr>
        <p:spPr>
          <a:ln/>
        </p:spPr>
        <p:txBody>
          <a:bodyPr vert="horz" wrap="square" lIns="91440" tIns="45720" rIns="91440" bIns="45720" anchor="ctr" anchorCtr="0"/>
          <a:p>
            <a:r>
              <a:rPr lang="zh-CN" altLang="en-US" dirty="0"/>
              <a:t>安全管理的两个重要方面</a:t>
            </a:r>
            <a:endParaRPr lang="zh-CN" altLang="en-US" dirty="0"/>
          </a:p>
        </p:txBody>
      </p:sp>
      <p:sp>
        <p:nvSpPr>
          <p:cNvPr id="15363" name="内容占位符 2"/>
          <p:cNvSpPr>
            <a:spLocks noGrp="1"/>
          </p:cNvSpPr>
          <p:nvPr>
            <p:ph idx="1"/>
          </p:nvPr>
        </p:nvSpPr>
        <p:spPr>
          <a:ln/>
        </p:spPr>
        <p:txBody>
          <a:bodyPr vert="horz" wrap="square" lIns="91440" tIns="45720" rIns="91440" bIns="45720" anchor="t" anchorCtr="0"/>
          <a:p>
            <a:r>
              <a:rPr lang="zh-CN" altLang="en-US" dirty="0"/>
              <a:t>事故发生∈人的不安全行为</a:t>
            </a:r>
            <a:r>
              <a:rPr lang="en-US" altLang="zh-CN"/>
              <a:t>∪</a:t>
            </a:r>
            <a:r>
              <a:rPr lang="zh-CN" altLang="en-US" dirty="0"/>
              <a:t>物的不安全状态</a:t>
            </a:r>
            <a:endParaRPr lang="en-US" altLang="zh-CN"/>
          </a:p>
          <a:p>
            <a:r>
              <a:rPr lang="zh-CN" altLang="en-US" dirty="0"/>
              <a:t>职业安全管理＝行为管理</a:t>
            </a:r>
            <a:endParaRPr lang="en-US" altLang="zh-CN"/>
          </a:p>
          <a:p>
            <a:r>
              <a:rPr lang="zh-CN" altLang="en-US" dirty="0"/>
              <a:t>工艺安全管理＝状态管理</a:t>
            </a:r>
            <a:endParaRPr lang="en-US" altLang="zh-CN"/>
          </a:p>
          <a:p>
            <a:r>
              <a:rPr lang="zh-CN" altLang="en-US" dirty="0"/>
              <a:t>职业安全管理</a:t>
            </a:r>
            <a:r>
              <a:rPr lang="en-US" altLang="zh-CN"/>
              <a:t>+</a:t>
            </a:r>
            <a:r>
              <a:rPr lang="zh-CN" altLang="en-US" dirty="0"/>
              <a:t>工艺安全管理≈安全管理</a:t>
            </a:r>
            <a:endParaRPr lang="en-US" altLang="zh-CN"/>
          </a:p>
          <a:p>
            <a:r>
              <a:rPr lang="zh-CN" altLang="en-US" dirty="0"/>
              <a:t>职业安全管理≠工艺安全管理</a:t>
            </a:r>
            <a:endParaRPr lang="en-US" altLang="zh-CN"/>
          </a:p>
          <a:p>
            <a:pPr>
              <a:buNone/>
            </a:pPr>
            <a:endParaRPr lang="zh-CN" alt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rtlCol="0" anchor="ctr" anchorCtr="0" compatLnSpc="1">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4400" b="0" i="0" u="none" strike="noStrike" kern="1200" cap="none" spc="0" normalizeH="0" baseline="0" noProof="0" dirty="0" smtClean="0">
                <a:ln>
                  <a:noFill/>
                </a:ln>
                <a:solidFill>
                  <a:schemeClr val="tx2"/>
                </a:solidFill>
                <a:effectLst/>
                <a:uLnTx/>
                <a:uFillTx/>
                <a:latin typeface="+mj-lt"/>
                <a:ea typeface="+mj-ea"/>
                <a:cs typeface="+mj-cs"/>
              </a:rPr>
              <a:t>《</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化工企业工艺安全管理实施导则</a:t>
            </a:r>
            <a:r>
              <a:rPr kumimoji="0" lang="en-US" altLang="zh-CN" sz="4400" b="0" i="0" u="none" strike="noStrike" kern="1200" cap="none" spc="0" normalizeH="0" baseline="0" noProof="0" dirty="0" smtClean="0">
                <a:ln>
                  <a:noFill/>
                </a:ln>
                <a:solidFill>
                  <a:schemeClr val="tx2"/>
                </a:solidFill>
                <a:effectLst/>
                <a:uLnTx/>
                <a:uFillTx/>
                <a:latin typeface="+mj-lt"/>
                <a:ea typeface="+mj-ea"/>
                <a:cs typeface="+mj-cs"/>
              </a:rPr>
              <a:t>》</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a:t>
            </a:r>
            <a:r>
              <a:rPr kumimoji="0" lang="en-US" sz="4400" b="0" i="0" u="none" strike="noStrike" kern="1200" cap="none" spc="0" normalizeH="0" baseline="0" noProof="0" dirty="0" smtClean="0">
                <a:ln>
                  <a:noFill/>
                </a:ln>
                <a:solidFill>
                  <a:schemeClr val="tx2"/>
                </a:solidFill>
                <a:effectLst/>
                <a:uLnTx/>
                <a:uFillTx/>
                <a:latin typeface="+mj-lt"/>
                <a:ea typeface="+mj-ea"/>
                <a:cs typeface="+mj-cs"/>
              </a:rPr>
              <a:t>AQ/T3034-2010</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a:t>
            </a:r>
            <a:endParaRPr kumimoji="0" lang="zh-CN" altLang="en-US" sz="4400" b="0" i="0" u="none" strike="noStrike" kern="1200" cap="none" spc="0" normalizeH="0" baseline="0" noProof="0" dirty="0">
              <a:ln>
                <a:noFill/>
              </a:ln>
              <a:solidFill>
                <a:schemeClr val="tx2"/>
              </a:solidFill>
              <a:effectLst/>
              <a:uLnTx/>
              <a:uFillTx/>
              <a:latin typeface="+mj-lt"/>
              <a:ea typeface="+mj-ea"/>
              <a:cs typeface="+mj-cs"/>
            </a:endParaRPr>
          </a:p>
        </p:txBody>
      </p:sp>
      <p:sp>
        <p:nvSpPr>
          <p:cNvPr id="3" name="内容占位符 2"/>
          <p:cNvSpPr>
            <a:spLocks noGrp="1"/>
          </p:cNvSpPr>
          <p:nvPr>
            <p:ph idx="1"/>
          </p:nvPr>
        </p:nvSpPr>
        <p:spPr/>
        <p:txBody>
          <a:bodyPr vert="horz" wrap="square" lIns="91440" tIns="45720" rIns="91440" bIns="45720" numCol="1" rtlCol="0" anchor="t" anchorCtr="0" compatLnSpc="1">
            <a:normAutofit fontScale="70000" lnSpcReduction="20000"/>
          </a:bodyPr>
          <a:lstStyle/>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4.11  </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工艺事故</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事件管理</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4.11.1  </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工艺事故</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事件调查和处理程序</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企业应制订工艺事故</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事件调查和处理程序，通过事故</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事件调查识别性质和原因，制定纠正和预防措施，防止类似事故的再次发生。该程序应能够：</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a)  </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准确划分事故的类别；</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b)  </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明确调查小组的要求和职责；</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c)  </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提出与事故调查有关的培训要求；</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d)  </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鼓励员工报告各类事故</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事件，包括未遂事故；</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e)  </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通过事故调查找出导致事故的直接原因和根源，并提出对应的改进措施，以防止发生类似事故或减轻事故发生时的后果；</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f)  </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及时落实事故调查报告中的改进措施；</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g)  </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提出事故调查的文件要求。</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endParaRPr kumimoji="0" lang="zh-CN" alt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rtlCol="0" anchor="ctr" anchorCtr="0" compatLnSpc="1">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4400" b="0" i="0" u="none" strike="noStrike" kern="1200" cap="none" spc="0" normalizeH="0" baseline="0" noProof="0" dirty="0" smtClean="0">
                <a:ln>
                  <a:noFill/>
                </a:ln>
                <a:solidFill>
                  <a:schemeClr val="tx2"/>
                </a:solidFill>
                <a:effectLst/>
                <a:uLnTx/>
                <a:uFillTx/>
                <a:latin typeface="+mj-lt"/>
                <a:ea typeface="+mj-ea"/>
                <a:cs typeface="+mj-cs"/>
              </a:rPr>
              <a:t>《</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化工企业工艺安全管理实施导则</a:t>
            </a:r>
            <a:r>
              <a:rPr kumimoji="0" lang="en-US" altLang="zh-CN" sz="4400" b="0" i="0" u="none" strike="noStrike" kern="1200" cap="none" spc="0" normalizeH="0" baseline="0" noProof="0" dirty="0" smtClean="0">
                <a:ln>
                  <a:noFill/>
                </a:ln>
                <a:solidFill>
                  <a:schemeClr val="tx2"/>
                </a:solidFill>
                <a:effectLst/>
                <a:uLnTx/>
                <a:uFillTx/>
                <a:latin typeface="+mj-lt"/>
                <a:ea typeface="+mj-ea"/>
                <a:cs typeface="+mj-cs"/>
              </a:rPr>
              <a:t>》</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a:t>
            </a:r>
            <a:r>
              <a:rPr kumimoji="0" lang="en-US" sz="4400" b="0" i="0" u="none" strike="noStrike" kern="1200" cap="none" spc="0" normalizeH="0" baseline="0" noProof="0" dirty="0" smtClean="0">
                <a:ln>
                  <a:noFill/>
                </a:ln>
                <a:solidFill>
                  <a:schemeClr val="tx2"/>
                </a:solidFill>
                <a:effectLst/>
                <a:uLnTx/>
                <a:uFillTx/>
                <a:latin typeface="+mj-lt"/>
                <a:ea typeface="+mj-ea"/>
                <a:cs typeface="+mj-cs"/>
              </a:rPr>
              <a:t>AQ/T3034-2010</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a:t>
            </a:r>
            <a:endParaRPr kumimoji="0" lang="zh-CN" altLang="en-US" sz="4400" b="0" i="0" u="none" strike="noStrike" kern="1200" cap="none" spc="0" normalizeH="0" baseline="0" noProof="0" dirty="0">
              <a:ln>
                <a:noFill/>
              </a:ln>
              <a:solidFill>
                <a:schemeClr val="tx2"/>
              </a:solidFill>
              <a:effectLst/>
              <a:uLnTx/>
              <a:uFillTx/>
              <a:latin typeface="+mj-lt"/>
              <a:ea typeface="+mj-ea"/>
              <a:cs typeface="+mj-cs"/>
            </a:endParaRPr>
          </a:p>
        </p:txBody>
      </p:sp>
      <p:sp>
        <p:nvSpPr>
          <p:cNvPr id="3" name="内容占位符 2"/>
          <p:cNvSpPr>
            <a:spLocks noGrp="1"/>
          </p:cNvSpPr>
          <p:nvPr>
            <p:ph idx="1"/>
          </p:nvPr>
        </p:nvSpPr>
        <p:spPr/>
        <p:txBody>
          <a:bodyPr vert="horz" wrap="square" lIns="91440" tIns="45720" rIns="91440" bIns="45720" numCol="1" rtlCol="0" anchor="t" anchorCtr="0" compatLnSpc="1">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4.11.2  </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成立调查组</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调查组要包括至少一名工艺方面的专家，如果事故涉及承包商的工作还要包括承包商员工，还有其他具备相关知识的人员和有调查和分析事故经验的人员。</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4.11.3  </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事故调查时机和方法</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事故调查的启动应尽可能迅速，一般不晚于事故发生后</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48 h</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可以选择的事故根源分析方法有很多种，如头脑风暴（</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Brainstorming</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）、事故树（</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FTA</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）等。</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endParaRPr kumimoji="0" lang="zh-CN" alt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rtlCol="0" anchor="ctr" anchorCtr="0" compatLnSpc="1">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4400" b="0" i="0" u="none" strike="noStrike" kern="1200" cap="none" spc="0" normalizeH="0" baseline="0" noProof="0" dirty="0" smtClean="0">
                <a:ln>
                  <a:noFill/>
                </a:ln>
                <a:solidFill>
                  <a:schemeClr val="tx2"/>
                </a:solidFill>
                <a:effectLst/>
                <a:uLnTx/>
                <a:uFillTx/>
                <a:latin typeface="+mj-lt"/>
                <a:ea typeface="+mj-ea"/>
                <a:cs typeface="+mj-cs"/>
              </a:rPr>
              <a:t>《</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化工企业工艺安全管理实施导则</a:t>
            </a:r>
            <a:r>
              <a:rPr kumimoji="0" lang="en-US" altLang="zh-CN" sz="4400" b="0" i="0" u="none" strike="noStrike" kern="1200" cap="none" spc="0" normalizeH="0" baseline="0" noProof="0" dirty="0" smtClean="0">
                <a:ln>
                  <a:noFill/>
                </a:ln>
                <a:solidFill>
                  <a:schemeClr val="tx2"/>
                </a:solidFill>
                <a:effectLst/>
                <a:uLnTx/>
                <a:uFillTx/>
                <a:latin typeface="+mj-lt"/>
                <a:ea typeface="+mj-ea"/>
                <a:cs typeface="+mj-cs"/>
              </a:rPr>
              <a:t>》</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a:t>
            </a:r>
            <a:r>
              <a:rPr kumimoji="0" lang="en-US" sz="4400" b="0" i="0" u="none" strike="noStrike" kern="1200" cap="none" spc="0" normalizeH="0" baseline="0" noProof="0" dirty="0" smtClean="0">
                <a:ln>
                  <a:noFill/>
                </a:ln>
                <a:solidFill>
                  <a:schemeClr val="tx2"/>
                </a:solidFill>
                <a:effectLst/>
                <a:uLnTx/>
                <a:uFillTx/>
                <a:latin typeface="+mj-lt"/>
                <a:ea typeface="+mj-ea"/>
                <a:cs typeface="+mj-cs"/>
              </a:rPr>
              <a:t>AQ/T3034-2010</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a:t>
            </a:r>
            <a:endParaRPr kumimoji="0" lang="zh-CN" altLang="en-US" sz="4400" b="0" i="0" u="none" strike="noStrike" kern="1200" cap="none" spc="0" normalizeH="0" baseline="0" noProof="0" dirty="0">
              <a:ln>
                <a:noFill/>
              </a:ln>
              <a:solidFill>
                <a:schemeClr val="tx2"/>
              </a:solidFill>
              <a:effectLst/>
              <a:uLnTx/>
              <a:uFillTx/>
              <a:latin typeface="+mj-lt"/>
              <a:ea typeface="+mj-ea"/>
              <a:cs typeface="+mj-cs"/>
            </a:endParaRPr>
          </a:p>
        </p:txBody>
      </p:sp>
      <p:sp>
        <p:nvSpPr>
          <p:cNvPr id="3" name="内容占位符 2"/>
          <p:cNvSpPr>
            <a:spLocks noGrp="1"/>
          </p:cNvSpPr>
          <p:nvPr>
            <p:ph idx="1"/>
          </p:nvPr>
        </p:nvSpPr>
        <p:spPr/>
        <p:txBody>
          <a:bodyPr vert="horz" wrap="square" lIns="91440" tIns="45720" rIns="91440" bIns="45720" numCol="1" rtlCol="0" anchor="t" anchorCtr="0" compatLnSpc="1">
            <a:normAutofit fontScale="85000" lnSpcReduction="20000"/>
          </a:bodyPr>
          <a:lstStyle/>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4.11.4  </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证据收集</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在事故调查过程中收集的证据包括：</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a</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 物理证据：残余的物料、受损的设备、仪表、管线等；</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b</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 位置证据：事故发生时人、设备等所处的位置，工艺系统的位置状态；</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c</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 电子证据：控制系统中保存的工艺数据、电子版的操作规程、电子文档记录、操作员操作记录等；</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d</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 书面证据：交接班记录、开具的作业许可证、书面的操作规程、培训记录、检验报告、相关标准；</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e</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 相关人员：目击者、受害人、现场作业人员及相关人员面谈、情况说明等。</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endParaRPr kumimoji="0" lang="zh-CN" alt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rtlCol="0" anchor="ctr" anchorCtr="0" compatLnSpc="1">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4400" b="0" i="0" u="none" strike="noStrike" kern="1200" cap="none" spc="0" normalizeH="0" baseline="0" noProof="0" dirty="0" smtClean="0">
                <a:ln>
                  <a:noFill/>
                </a:ln>
                <a:solidFill>
                  <a:schemeClr val="tx2"/>
                </a:solidFill>
                <a:effectLst/>
                <a:uLnTx/>
                <a:uFillTx/>
                <a:latin typeface="+mj-lt"/>
                <a:ea typeface="+mj-ea"/>
                <a:cs typeface="+mj-cs"/>
              </a:rPr>
              <a:t>《</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化工企业工艺安全管理实施导则</a:t>
            </a:r>
            <a:r>
              <a:rPr kumimoji="0" lang="en-US" altLang="zh-CN" sz="4400" b="0" i="0" u="none" strike="noStrike" kern="1200" cap="none" spc="0" normalizeH="0" baseline="0" noProof="0" dirty="0" smtClean="0">
                <a:ln>
                  <a:noFill/>
                </a:ln>
                <a:solidFill>
                  <a:schemeClr val="tx2"/>
                </a:solidFill>
                <a:effectLst/>
                <a:uLnTx/>
                <a:uFillTx/>
                <a:latin typeface="+mj-lt"/>
                <a:ea typeface="+mj-ea"/>
                <a:cs typeface="+mj-cs"/>
              </a:rPr>
              <a:t>》</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a:t>
            </a:r>
            <a:r>
              <a:rPr kumimoji="0" lang="en-US" sz="4400" b="0" i="0" u="none" strike="noStrike" kern="1200" cap="none" spc="0" normalizeH="0" baseline="0" noProof="0" dirty="0" smtClean="0">
                <a:ln>
                  <a:noFill/>
                </a:ln>
                <a:solidFill>
                  <a:schemeClr val="tx2"/>
                </a:solidFill>
                <a:effectLst/>
                <a:uLnTx/>
                <a:uFillTx/>
                <a:latin typeface="+mj-lt"/>
                <a:ea typeface="+mj-ea"/>
                <a:cs typeface="+mj-cs"/>
              </a:rPr>
              <a:t>AQ/T3034-2010</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a:t>
            </a:r>
            <a:endParaRPr kumimoji="0" lang="zh-CN" altLang="en-US" sz="4400" b="0" i="0" u="none" strike="noStrike" kern="1200" cap="none" spc="0" normalizeH="0" baseline="0" noProof="0" dirty="0">
              <a:ln>
                <a:noFill/>
              </a:ln>
              <a:solidFill>
                <a:schemeClr val="tx2"/>
              </a:solidFill>
              <a:effectLst/>
              <a:uLnTx/>
              <a:uFillTx/>
              <a:latin typeface="+mj-lt"/>
              <a:ea typeface="+mj-ea"/>
              <a:cs typeface="+mj-cs"/>
            </a:endParaRPr>
          </a:p>
        </p:txBody>
      </p:sp>
      <p:sp>
        <p:nvSpPr>
          <p:cNvPr id="3" name="内容占位符 2"/>
          <p:cNvSpPr>
            <a:spLocks noGrp="1"/>
          </p:cNvSpPr>
          <p:nvPr>
            <p:ph idx="1"/>
          </p:nvPr>
        </p:nvSpPr>
        <p:spPr/>
        <p:txBody>
          <a:bodyPr vert="horz" wrap="square" lIns="91440" tIns="45720" rIns="91440" bIns="45720" numCol="1" rtlCol="0" anchor="t" anchorCtr="0" compatLnSpc="1">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4.11.4  </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编制事故报告、落实改进措施</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4.11.4.1 </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事故调查报告</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事故调查完成后，需要编制事故调查报告，报告至少包括以下内容： </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a</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 事故发生的日期；</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b</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 调查初始数据；</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c</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 事故过程、损失的描述；</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d</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 造成事故的原因；</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e</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 调查过程中提出的改进措施。</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endParaRPr kumimoji="0" lang="zh-CN" alt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rtlCol="0" anchor="ctr" anchorCtr="0" compatLnSpc="1">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4400" b="0" i="0" u="none" strike="noStrike" kern="1200" cap="none" spc="0" normalizeH="0" baseline="0" noProof="0" dirty="0" smtClean="0">
                <a:ln>
                  <a:noFill/>
                </a:ln>
                <a:solidFill>
                  <a:schemeClr val="tx2"/>
                </a:solidFill>
                <a:effectLst/>
                <a:uLnTx/>
                <a:uFillTx/>
                <a:latin typeface="+mj-lt"/>
                <a:ea typeface="+mj-ea"/>
                <a:cs typeface="+mj-cs"/>
              </a:rPr>
              <a:t>《</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化工企业工艺安全管理实施导则</a:t>
            </a:r>
            <a:r>
              <a:rPr kumimoji="0" lang="en-US" altLang="zh-CN" sz="4400" b="0" i="0" u="none" strike="noStrike" kern="1200" cap="none" spc="0" normalizeH="0" baseline="0" noProof="0" dirty="0" smtClean="0">
                <a:ln>
                  <a:noFill/>
                </a:ln>
                <a:solidFill>
                  <a:schemeClr val="tx2"/>
                </a:solidFill>
                <a:effectLst/>
                <a:uLnTx/>
                <a:uFillTx/>
                <a:latin typeface="+mj-lt"/>
                <a:ea typeface="+mj-ea"/>
                <a:cs typeface="+mj-cs"/>
              </a:rPr>
              <a:t>》</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a:t>
            </a:r>
            <a:r>
              <a:rPr kumimoji="0" lang="en-US" sz="4400" b="0" i="0" u="none" strike="noStrike" kern="1200" cap="none" spc="0" normalizeH="0" baseline="0" noProof="0" dirty="0" smtClean="0">
                <a:ln>
                  <a:noFill/>
                </a:ln>
                <a:solidFill>
                  <a:schemeClr val="tx2"/>
                </a:solidFill>
                <a:effectLst/>
                <a:uLnTx/>
                <a:uFillTx/>
                <a:latin typeface="+mj-lt"/>
                <a:ea typeface="+mj-ea"/>
                <a:cs typeface="+mj-cs"/>
              </a:rPr>
              <a:t>AQ/T3034-2010</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a:t>
            </a:r>
            <a:endParaRPr kumimoji="0" lang="zh-CN" altLang="en-US" sz="4400" b="0" i="0" u="none" strike="noStrike" kern="1200" cap="none" spc="0" normalizeH="0" baseline="0" noProof="0" dirty="0">
              <a:ln>
                <a:noFill/>
              </a:ln>
              <a:solidFill>
                <a:schemeClr val="tx2"/>
              </a:solidFill>
              <a:effectLst/>
              <a:uLnTx/>
              <a:uFillTx/>
              <a:latin typeface="+mj-lt"/>
              <a:ea typeface="+mj-ea"/>
              <a:cs typeface="+mj-cs"/>
            </a:endParaRPr>
          </a:p>
        </p:txBody>
      </p:sp>
      <p:sp>
        <p:nvSpPr>
          <p:cNvPr id="3" name="内容占位符 2"/>
          <p:cNvSpPr>
            <a:spLocks noGrp="1"/>
          </p:cNvSpPr>
          <p:nvPr>
            <p:ph idx="1"/>
          </p:nvPr>
        </p:nvSpPr>
        <p:spPr/>
        <p:txBody>
          <a:bodyPr vert="horz" wrap="square" lIns="91440" tIns="45720" rIns="91440" bIns="45720" numCol="1" rtlCol="0" anchor="t" anchorCtr="0" compatLnSpc="1">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4.11.4.2  </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跟踪落实改进措施</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    企业应规定如何跟踪、落实事故调查小组提出的改进措施。在实际执行改进措施的过程中，可能会发现因为客观条件的限制，某些最初提出的改进措施难以实际落实，或者有更好的方案可以采用，都需要有书面的说明和记录。</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4.11.4.3 </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调查报告保存期限</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   重大事故报告永久保存，一般事故至少保存</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5</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年。除政府要求的报告外，企业应对事故报告保存的期限予以明确。</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endParaRPr kumimoji="0" lang="zh-CN" alt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rtlCol="0" anchor="ctr" anchorCtr="0" compatLnSpc="1">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4400" b="0" i="0" u="none" strike="noStrike" kern="1200" cap="none" spc="0" normalizeH="0" baseline="0" noProof="0" dirty="0" smtClean="0">
                <a:ln>
                  <a:noFill/>
                </a:ln>
                <a:solidFill>
                  <a:schemeClr val="tx2"/>
                </a:solidFill>
                <a:effectLst/>
                <a:uLnTx/>
                <a:uFillTx/>
                <a:latin typeface="+mj-lt"/>
                <a:ea typeface="+mj-ea"/>
                <a:cs typeface="+mj-cs"/>
              </a:rPr>
              <a:t>《</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化工企业工艺安全管理实施导则</a:t>
            </a:r>
            <a:r>
              <a:rPr kumimoji="0" lang="en-US" altLang="zh-CN" sz="4400" b="0" i="0" u="none" strike="noStrike" kern="1200" cap="none" spc="0" normalizeH="0" baseline="0" noProof="0" dirty="0" smtClean="0">
                <a:ln>
                  <a:noFill/>
                </a:ln>
                <a:solidFill>
                  <a:schemeClr val="tx2"/>
                </a:solidFill>
                <a:effectLst/>
                <a:uLnTx/>
                <a:uFillTx/>
                <a:latin typeface="+mj-lt"/>
                <a:ea typeface="+mj-ea"/>
                <a:cs typeface="+mj-cs"/>
              </a:rPr>
              <a:t>》</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a:t>
            </a:r>
            <a:r>
              <a:rPr kumimoji="0" lang="en-US" sz="4400" b="0" i="0" u="none" strike="noStrike" kern="1200" cap="none" spc="0" normalizeH="0" baseline="0" noProof="0" dirty="0" smtClean="0">
                <a:ln>
                  <a:noFill/>
                </a:ln>
                <a:solidFill>
                  <a:schemeClr val="tx2"/>
                </a:solidFill>
                <a:effectLst/>
                <a:uLnTx/>
                <a:uFillTx/>
                <a:latin typeface="+mj-lt"/>
                <a:ea typeface="+mj-ea"/>
                <a:cs typeface="+mj-cs"/>
              </a:rPr>
              <a:t>AQ/T3034-2010</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a:t>
            </a:r>
            <a:endParaRPr kumimoji="0" lang="zh-CN" altLang="en-US" sz="4400" b="0" i="0" u="none" strike="noStrike" kern="1200" cap="none" spc="0" normalizeH="0" baseline="0" noProof="0" dirty="0">
              <a:ln>
                <a:noFill/>
              </a:ln>
              <a:solidFill>
                <a:schemeClr val="tx2"/>
              </a:solidFill>
              <a:effectLst/>
              <a:uLnTx/>
              <a:uFillTx/>
              <a:latin typeface="+mj-lt"/>
              <a:ea typeface="+mj-ea"/>
              <a:cs typeface="+mj-cs"/>
            </a:endParaRPr>
          </a:p>
        </p:txBody>
      </p:sp>
      <p:sp>
        <p:nvSpPr>
          <p:cNvPr id="66563" name="内容占位符 2"/>
          <p:cNvSpPr>
            <a:spLocks noGrp="1"/>
          </p:cNvSpPr>
          <p:nvPr>
            <p:ph idx="1"/>
          </p:nvPr>
        </p:nvSpPr>
        <p:spPr>
          <a:ln/>
        </p:spPr>
        <p:txBody>
          <a:bodyPr vert="horz" wrap="square" lIns="91440" tIns="45720" rIns="91440" bIns="45720" anchor="t" anchorCtr="0"/>
          <a:p>
            <a:pPr eaLnBrk="1" hangingPunct="1"/>
            <a:r>
              <a:rPr lang="en-US" altLang="zh-CN"/>
              <a:t>4.11.5  </a:t>
            </a:r>
            <a:r>
              <a:rPr lang="zh-CN" altLang="en-US" dirty="0"/>
              <a:t>未遂事故</a:t>
            </a:r>
            <a:r>
              <a:rPr lang="en-US" altLang="zh-CN"/>
              <a:t>/</a:t>
            </a:r>
            <a:r>
              <a:rPr lang="zh-CN" altLang="en-US" dirty="0"/>
              <a:t>事件管理和经验共享</a:t>
            </a:r>
            <a:endParaRPr lang="zh-CN" altLang="en-US" dirty="0"/>
          </a:p>
          <a:p>
            <a:pPr eaLnBrk="1" hangingPunct="1"/>
            <a:r>
              <a:rPr lang="zh-CN" altLang="en-US" dirty="0"/>
              <a:t>企业应制定未遂事故或事件管理程序，鼓励员工报告未遂事故</a:t>
            </a:r>
            <a:r>
              <a:rPr lang="en-US" altLang="zh-CN"/>
              <a:t>/</a:t>
            </a:r>
            <a:r>
              <a:rPr lang="zh-CN" altLang="en-US" dirty="0"/>
              <a:t>事件，组织对未遂事故</a:t>
            </a:r>
            <a:r>
              <a:rPr lang="en-US" altLang="zh-CN"/>
              <a:t>/</a:t>
            </a:r>
            <a:r>
              <a:rPr lang="zh-CN" altLang="en-US" dirty="0"/>
              <a:t>事件进行调查、分析，找出事故根源，预防事故发生。</a:t>
            </a:r>
            <a:endParaRPr lang="zh-CN" altLang="en-US" dirty="0"/>
          </a:p>
          <a:p>
            <a:pPr eaLnBrk="1" hangingPunct="1"/>
            <a:r>
              <a:rPr lang="zh-CN" altLang="en-US" dirty="0"/>
              <a:t>完成事故、未遂事故调查后，企业要组织开展内部经验交流，同时应注重外部事故信息和教训的引入，提高风险意识和控制水平。</a:t>
            </a:r>
            <a:endParaRPr lang="zh-CN" altLang="en-US" dirty="0"/>
          </a:p>
          <a:p>
            <a:pPr eaLnBrk="1" hangingPunct="1"/>
            <a:endParaRPr lang="zh-CN" alt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rtlCol="0" anchor="ctr" anchorCtr="0" compatLnSpc="1">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4400" b="0" i="0" u="none" strike="noStrike" kern="1200" cap="none" spc="0" normalizeH="0" baseline="0" noProof="0" dirty="0" smtClean="0">
                <a:ln>
                  <a:noFill/>
                </a:ln>
                <a:solidFill>
                  <a:schemeClr val="tx2"/>
                </a:solidFill>
                <a:effectLst/>
                <a:uLnTx/>
                <a:uFillTx/>
                <a:latin typeface="+mj-lt"/>
                <a:ea typeface="+mj-ea"/>
                <a:cs typeface="+mj-cs"/>
              </a:rPr>
              <a:t>《</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化工企业工艺安全管理实施导则</a:t>
            </a:r>
            <a:r>
              <a:rPr kumimoji="0" lang="en-US" altLang="zh-CN" sz="4400" b="0" i="0" u="none" strike="noStrike" kern="1200" cap="none" spc="0" normalizeH="0" baseline="0" noProof="0" dirty="0" smtClean="0">
                <a:ln>
                  <a:noFill/>
                </a:ln>
                <a:solidFill>
                  <a:schemeClr val="tx2"/>
                </a:solidFill>
                <a:effectLst/>
                <a:uLnTx/>
                <a:uFillTx/>
                <a:latin typeface="+mj-lt"/>
                <a:ea typeface="+mj-ea"/>
                <a:cs typeface="+mj-cs"/>
              </a:rPr>
              <a:t>》</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a:t>
            </a:r>
            <a:r>
              <a:rPr kumimoji="0" lang="en-US" sz="4400" b="0" i="0" u="none" strike="noStrike" kern="1200" cap="none" spc="0" normalizeH="0" baseline="0" noProof="0" dirty="0" smtClean="0">
                <a:ln>
                  <a:noFill/>
                </a:ln>
                <a:solidFill>
                  <a:schemeClr val="tx2"/>
                </a:solidFill>
                <a:effectLst/>
                <a:uLnTx/>
                <a:uFillTx/>
                <a:latin typeface="+mj-lt"/>
                <a:ea typeface="+mj-ea"/>
                <a:cs typeface="+mj-cs"/>
              </a:rPr>
              <a:t>AQ/T3034-2010</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a:t>
            </a:r>
            <a:endParaRPr kumimoji="0" lang="zh-CN" altLang="en-US" sz="4400" b="0" i="0" u="none" strike="noStrike" kern="1200" cap="none" spc="0" normalizeH="0" baseline="0" noProof="0" dirty="0">
              <a:ln>
                <a:noFill/>
              </a:ln>
              <a:solidFill>
                <a:schemeClr val="tx2"/>
              </a:solidFill>
              <a:effectLst/>
              <a:uLnTx/>
              <a:uFillTx/>
              <a:latin typeface="+mj-lt"/>
              <a:ea typeface="+mj-ea"/>
              <a:cs typeface="+mj-cs"/>
            </a:endParaRPr>
          </a:p>
        </p:txBody>
      </p:sp>
      <p:sp>
        <p:nvSpPr>
          <p:cNvPr id="3" name="内容占位符 2"/>
          <p:cNvSpPr>
            <a:spLocks noGrp="1"/>
          </p:cNvSpPr>
          <p:nvPr>
            <p:ph idx="1"/>
          </p:nvPr>
        </p:nvSpPr>
        <p:spPr/>
        <p:txBody>
          <a:bodyPr vert="horz" wrap="square" lIns="91440" tIns="45720" rIns="91440" bIns="45720" numCol="1" rtlCol="0" anchor="t" anchorCtr="0" compatLnSpc="1">
            <a:normAutofit fontScale="70000" lnSpcReduction="20000"/>
          </a:bodyPr>
          <a:lstStyle/>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4.12  </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符合性审核</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4.12.1 </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企业应建立并实施工艺安全符合性审核程序，至少每三年进行一次工艺安全的符合性审查，以确保工艺安全管理的有效性。</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4.12.2  </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符合性审核的范围</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策划工艺安全符合性审核的范围时，需要考虑以下因素：</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a</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 企业的政策和适用的法规要求；</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b</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 工厂的性质（加工、储存、其他）；</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c</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 工厂的地理位置；</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d</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 覆盖的装置、设施、场所；</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e</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 需要审核的工艺安全管理要素；</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f</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 上次审核后相关因素的变更（如：法规、标准、工艺设备相邻建筑、设备或人员等）；</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g)  </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人力资源。</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endParaRPr kumimoji="0" lang="zh-CN" alt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rtlCol="0" anchor="ctr" anchorCtr="0" compatLnSpc="1">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4400" b="0" i="0" u="none" strike="noStrike" kern="1200" cap="none" spc="0" normalizeH="0" baseline="0" noProof="0" dirty="0" smtClean="0">
                <a:ln>
                  <a:noFill/>
                </a:ln>
                <a:solidFill>
                  <a:schemeClr val="tx2"/>
                </a:solidFill>
                <a:effectLst/>
                <a:uLnTx/>
                <a:uFillTx/>
                <a:latin typeface="+mj-lt"/>
                <a:ea typeface="+mj-ea"/>
                <a:cs typeface="+mj-cs"/>
              </a:rPr>
              <a:t>《</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化工企业工艺安全管理实施导则</a:t>
            </a:r>
            <a:r>
              <a:rPr kumimoji="0" lang="en-US" altLang="zh-CN" sz="4400" b="0" i="0" u="none" strike="noStrike" kern="1200" cap="none" spc="0" normalizeH="0" baseline="0" noProof="0" dirty="0" smtClean="0">
                <a:ln>
                  <a:noFill/>
                </a:ln>
                <a:solidFill>
                  <a:schemeClr val="tx2"/>
                </a:solidFill>
                <a:effectLst/>
                <a:uLnTx/>
                <a:uFillTx/>
                <a:latin typeface="+mj-lt"/>
                <a:ea typeface="+mj-ea"/>
                <a:cs typeface="+mj-cs"/>
              </a:rPr>
              <a:t>》</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a:t>
            </a:r>
            <a:r>
              <a:rPr kumimoji="0" lang="en-US" sz="4400" b="0" i="0" u="none" strike="noStrike" kern="1200" cap="none" spc="0" normalizeH="0" baseline="0" noProof="0" dirty="0" smtClean="0">
                <a:ln>
                  <a:noFill/>
                </a:ln>
                <a:solidFill>
                  <a:schemeClr val="tx2"/>
                </a:solidFill>
                <a:effectLst/>
                <a:uLnTx/>
                <a:uFillTx/>
                <a:latin typeface="+mj-lt"/>
                <a:ea typeface="+mj-ea"/>
                <a:cs typeface="+mj-cs"/>
              </a:rPr>
              <a:t>AQ/T3034-2010</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a:t>
            </a:r>
            <a:endParaRPr kumimoji="0" lang="zh-CN" altLang="en-US" sz="4400" b="0" i="0" u="none" strike="noStrike" kern="1200" cap="none" spc="0" normalizeH="0" baseline="0" noProof="0" dirty="0">
              <a:ln>
                <a:noFill/>
              </a:ln>
              <a:solidFill>
                <a:schemeClr val="tx2"/>
              </a:solidFill>
              <a:effectLst/>
              <a:uLnTx/>
              <a:uFillTx/>
              <a:latin typeface="+mj-lt"/>
              <a:ea typeface="+mj-ea"/>
              <a:cs typeface="+mj-cs"/>
            </a:endParaRPr>
          </a:p>
        </p:txBody>
      </p:sp>
      <p:sp>
        <p:nvSpPr>
          <p:cNvPr id="3" name="内容占位符 2"/>
          <p:cNvSpPr>
            <a:spLocks noGrp="1"/>
          </p:cNvSpPr>
          <p:nvPr>
            <p:ph idx="1"/>
          </p:nvPr>
        </p:nvSpPr>
        <p:spPr/>
        <p:txBody>
          <a:bodyPr vert="horz" wrap="square" lIns="91440" tIns="45720" rIns="91440" bIns="45720" numCol="1" rtlCol="0" anchor="t" anchorCtr="0" compatLnSpc="1">
            <a:normAutofit fontScale="75000" lnSpcReduction="20000"/>
          </a:bodyPr>
          <a:lstStyle/>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4.12.3  </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审核组织和审核频次</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审核组中至少包括一名工艺方面的专家。如果只是对个别工艺安全系统管理要素进行审核，也可以由一名审核人员完成。审核组成员应接受过相关培训、掌握审核方法，并具有相关经验和良好的沟通能力。</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企业的符合性审核程序中应明确如何确定审核的频率。在确定符合性审核频率时需要考虑的因素包括：</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a</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 法规要求、标准规定、企业的政策；</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b</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 工厂风险的大小；</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c</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 工厂的历史情况；</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d</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 工厂安全状况；</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e</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 类似工厂或工艺出现的安全事故。</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endParaRPr kumimoji="0" lang="zh-CN" alt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rtlCol="0" anchor="ctr" anchorCtr="0" compatLnSpc="1">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4400" b="0" i="0" u="none" strike="noStrike" kern="1200" cap="none" spc="0" normalizeH="0" baseline="0" noProof="0" dirty="0" smtClean="0">
                <a:ln>
                  <a:noFill/>
                </a:ln>
                <a:solidFill>
                  <a:schemeClr val="tx2"/>
                </a:solidFill>
                <a:effectLst/>
                <a:uLnTx/>
                <a:uFillTx/>
                <a:latin typeface="+mj-lt"/>
                <a:ea typeface="+mj-ea"/>
                <a:cs typeface="+mj-cs"/>
              </a:rPr>
              <a:t>《</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化工企业工艺安全管理实施导则</a:t>
            </a:r>
            <a:r>
              <a:rPr kumimoji="0" lang="en-US" altLang="zh-CN" sz="4400" b="0" i="0" u="none" strike="noStrike" kern="1200" cap="none" spc="0" normalizeH="0" baseline="0" noProof="0" dirty="0" smtClean="0">
                <a:ln>
                  <a:noFill/>
                </a:ln>
                <a:solidFill>
                  <a:schemeClr val="tx2"/>
                </a:solidFill>
                <a:effectLst/>
                <a:uLnTx/>
                <a:uFillTx/>
                <a:latin typeface="+mj-lt"/>
                <a:ea typeface="+mj-ea"/>
                <a:cs typeface="+mj-cs"/>
              </a:rPr>
              <a:t>》</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a:t>
            </a:r>
            <a:r>
              <a:rPr kumimoji="0" lang="en-US" sz="4400" b="0" i="0" u="none" strike="noStrike" kern="1200" cap="none" spc="0" normalizeH="0" baseline="0" noProof="0" dirty="0" smtClean="0">
                <a:ln>
                  <a:noFill/>
                </a:ln>
                <a:solidFill>
                  <a:schemeClr val="tx2"/>
                </a:solidFill>
                <a:effectLst/>
                <a:uLnTx/>
                <a:uFillTx/>
                <a:latin typeface="+mj-lt"/>
                <a:ea typeface="+mj-ea"/>
                <a:cs typeface="+mj-cs"/>
              </a:rPr>
              <a:t>AQ/T3034-2010</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a:t>
            </a:r>
            <a:endParaRPr kumimoji="0" lang="zh-CN" altLang="en-US" sz="4400" b="0" i="0" u="none" strike="noStrike" kern="1200" cap="none" spc="0" normalizeH="0" baseline="0" noProof="0" dirty="0">
              <a:ln>
                <a:noFill/>
              </a:ln>
              <a:solidFill>
                <a:schemeClr val="tx2"/>
              </a:solidFill>
              <a:effectLst/>
              <a:uLnTx/>
              <a:uFillTx/>
              <a:latin typeface="+mj-lt"/>
              <a:ea typeface="+mj-ea"/>
              <a:cs typeface="+mj-cs"/>
            </a:endParaRPr>
          </a:p>
        </p:txBody>
      </p:sp>
      <p:sp>
        <p:nvSpPr>
          <p:cNvPr id="3" name="内容占位符 2"/>
          <p:cNvSpPr>
            <a:spLocks noGrp="1"/>
          </p:cNvSpPr>
          <p:nvPr>
            <p:ph idx="1"/>
          </p:nvPr>
        </p:nvSpPr>
        <p:spPr/>
        <p:txBody>
          <a:bodyPr vert="horz" wrap="square" lIns="91440" tIns="45720" rIns="91440" bIns="45720" numCol="1" rtlCol="0" anchor="t" anchorCtr="0" compatLnSpc="1">
            <a:normAutofit lnSpcReduction="10000"/>
          </a:bodyPr>
          <a:lstStyle/>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4.12.4  </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审核的实施、跟踪和改进</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审核过程要形成文件，发现的工艺管理系统及其执行过程中存在的差距，应予以记录，并提出和落实改进措施。</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现场审核完成后，审核组需要编制工艺审核报告，提出需要改进的方面。</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最近两次的审核报告应存档。</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br>
              <a:rPr kumimoji="0" lang="en-US" sz="3200" b="0" i="0" u="none" strike="noStrike" kern="1200" cap="none" spc="0" normalizeH="0" baseline="0" noProof="0" dirty="0" smtClean="0">
                <a:ln>
                  <a:noFill/>
                </a:ln>
                <a:solidFill>
                  <a:schemeClr val="tx1"/>
                </a:solidFill>
                <a:effectLst/>
                <a:uLnTx/>
                <a:uFillTx/>
                <a:latin typeface="+mn-lt"/>
                <a:ea typeface="+mn-ea"/>
                <a:cs typeface="+mn-cs"/>
              </a:rPr>
            </a:br>
            <a:endParaRPr kumimoji="0" lang="zh-CN" alt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6592" y="1570950"/>
            <a:ext cx="5283023" cy="1179300"/>
          </a:xfrm>
        </p:spPr>
        <p:txBody>
          <a:bodyPr>
            <a:noAutofit/>
          </a:bodyPr>
          <a:lstStyle/>
          <a:p>
            <a:r>
              <a:rPr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7977650" y="4148893"/>
            <a:ext cx="3792503" cy="1583764"/>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5" name="图片 4" descr="公众号二维码"/>
          <p:cNvPicPr>
            <a:picLocks noChangeAspect="1"/>
          </p:cNvPicPr>
          <p:nvPr/>
        </p:nvPicPr>
        <p:blipFill>
          <a:blip r:embed="rId3"/>
          <a:stretch>
            <a:fillRect/>
          </a:stretch>
        </p:blipFill>
        <p:spPr>
          <a:xfrm>
            <a:off x="9280966" y="4213011"/>
            <a:ext cx="1187691" cy="1187691"/>
          </a:xfrm>
          <a:prstGeom prst="rect">
            <a:avLst/>
          </a:prstGeom>
        </p:spPr>
      </p:pic>
      <p:sp>
        <p:nvSpPr>
          <p:cNvPr id="2" name="文本框 1"/>
          <p:cNvSpPr txBox="1"/>
          <p:nvPr>
            <p:custDataLst>
              <p:tags r:id="rId4"/>
            </p:custDataLst>
          </p:nvPr>
        </p:nvSpPr>
        <p:spPr>
          <a:xfrm>
            <a:off x="8087970" y="4498309"/>
            <a:ext cx="1257607" cy="869089"/>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40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59523" y="4266973"/>
            <a:ext cx="1106441" cy="1079719"/>
          </a:xfrm>
          <a:prstGeom prst="rect">
            <a:avLst/>
          </a:prstGeom>
        </p:spPr>
      </p:pic>
      <p:sp>
        <p:nvSpPr>
          <p:cNvPr id="7" name="文本框 6"/>
          <p:cNvSpPr txBox="1"/>
          <p:nvPr>
            <p:custDataLst>
              <p:tags r:id="rId6"/>
            </p:custDataLst>
          </p:nvPr>
        </p:nvSpPr>
        <p:spPr>
          <a:xfrm>
            <a:off x="1705105" y="4292618"/>
            <a:ext cx="4019002"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5745" y="2997064"/>
            <a:ext cx="3145606" cy="1048112"/>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7506" y="5400702"/>
            <a:ext cx="935860"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8829" y="5399447"/>
            <a:ext cx="935860"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rtlCol="0" anchor="ctr" anchorCtr="0" compatLnSpc="1">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4400" b="0" i="0" u="none" strike="noStrike" kern="1200" cap="none" spc="0" normalizeH="0" baseline="0" noProof="0" dirty="0" smtClean="0">
                <a:ln>
                  <a:noFill/>
                </a:ln>
                <a:solidFill>
                  <a:schemeClr val="tx2"/>
                </a:solidFill>
                <a:effectLst/>
                <a:uLnTx/>
                <a:uFillTx/>
                <a:latin typeface="+mj-lt"/>
                <a:ea typeface="+mj-ea"/>
                <a:cs typeface="+mj-cs"/>
              </a:rPr>
              <a:t>《</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化工企业工艺安全管理实施导则</a:t>
            </a:r>
            <a:r>
              <a:rPr kumimoji="0" lang="en-US" altLang="zh-CN" sz="4400" b="0" i="0" u="none" strike="noStrike" kern="1200" cap="none" spc="0" normalizeH="0" baseline="0" noProof="0" dirty="0" smtClean="0">
                <a:ln>
                  <a:noFill/>
                </a:ln>
                <a:solidFill>
                  <a:schemeClr val="tx2"/>
                </a:solidFill>
                <a:effectLst/>
                <a:uLnTx/>
                <a:uFillTx/>
                <a:latin typeface="+mj-lt"/>
                <a:ea typeface="+mj-ea"/>
                <a:cs typeface="+mj-cs"/>
              </a:rPr>
              <a:t>》</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a:t>
            </a:r>
            <a:r>
              <a:rPr kumimoji="0" lang="en-US" sz="4400" b="0" i="0" u="none" strike="noStrike" kern="1200" cap="none" spc="0" normalizeH="0" baseline="0" noProof="0" dirty="0" smtClean="0">
                <a:ln>
                  <a:noFill/>
                </a:ln>
                <a:solidFill>
                  <a:schemeClr val="tx2"/>
                </a:solidFill>
                <a:effectLst/>
                <a:uLnTx/>
                <a:uFillTx/>
                <a:latin typeface="+mj-lt"/>
                <a:ea typeface="+mj-ea"/>
                <a:cs typeface="+mj-cs"/>
              </a:rPr>
              <a:t>AQ/T3034-2010</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a:t>
            </a:r>
            <a:endParaRPr kumimoji="0" lang="zh-CN" altLang="en-US" sz="4400" b="0" i="0" u="none" strike="noStrike" kern="1200" cap="none" spc="0" normalizeH="0" baseline="0" noProof="0" dirty="0">
              <a:ln>
                <a:noFill/>
              </a:ln>
              <a:solidFill>
                <a:schemeClr val="tx2"/>
              </a:solidFill>
              <a:effectLst/>
              <a:uLnTx/>
              <a:uFillTx/>
              <a:latin typeface="+mj-lt"/>
              <a:ea typeface="+mj-ea"/>
              <a:cs typeface="+mj-cs"/>
            </a:endParaRPr>
          </a:p>
        </p:txBody>
      </p:sp>
      <p:sp>
        <p:nvSpPr>
          <p:cNvPr id="16387" name="内容占位符 2"/>
          <p:cNvSpPr>
            <a:spLocks noGrp="1"/>
          </p:cNvSpPr>
          <p:nvPr>
            <p:ph idx="1"/>
          </p:nvPr>
        </p:nvSpPr>
        <p:spPr>
          <a:ln/>
        </p:spPr>
        <p:txBody>
          <a:bodyPr vert="horz" wrap="square" lIns="91440" tIns="45720" rIns="91440" bIns="45720" anchor="t" anchorCtr="0"/>
          <a:p>
            <a:pPr eaLnBrk="1" hangingPunct="1"/>
            <a:r>
              <a:rPr lang="zh-CN" altLang="en-US" dirty="0"/>
              <a:t>总局</a:t>
            </a:r>
            <a:r>
              <a:rPr lang="en-US" altLang="zh-CN"/>
              <a:t>186</a:t>
            </a:r>
            <a:r>
              <a:rPr lang="zh-CN" altLang="en-US" dirty="0"/>
              <a:t>号文件第二部分 第</a:t>
            </a:r>
            <a:r>
              <a:rPr lang="en-US" altLang="zh-CN"/>
              <a:t>9</a:t>
            </a:r>
            <a:r>
              <a:rPr lang="zh-CN" altLang="en-US" dirty="0"/>
              <a:t>条指出：</a:t>
            </a:r>
            <a:r>
              <a:rPr lang="en-US" altLang="zh-CN"/>
              <a:t> </a:t>
            </a:r>
            <a:r>
              <a:rPr lang="zh-CN" altLang="en-US" dirty="0"/>
              <a:t>积极开展工艺过程风险分析。企业要按照</a:t>
            </a:r>
            <a:r>
              <a:rPr lang="en-US" altLang="zh-CN"/>
              <a:t>《</a:t>
            </a:r>
            <a:r>
              <a:rPr lang="zh-CN" altLang="en-US" dirty="0"/>
              <a:t>化工企业工艺安全管理实施导则</a:t>
            </a:r>
            <a:r>
              <a:rPr lang="en-US" altLang="zh-CN"/>
              <a:t>》</a:t>
            </a:r>
            <a:r>
              <a:rPr lang="zh-CN" altLang="en-US" dirty="0"/>
              <a:t>（</a:t>
            </a:r>
            <a:r>
              <a:rPr lang="en-US" altLang="zh-CN"/>
              <a:t>AQ/T3034-2010</a:t>
            </a:r>
            <a:r>
              <a:rPr lang="zh-CN" altLang="en-US" dirty="0"/>
              <a:t>）要求，全面加强化工工艺安全管理</a:t>
            </a:r>
            <a:endParaRPr lang="en-US" altLang="zh-CN"/>
          </a:p>
          <a:p>
            <a:pPr eaLnBrk="1" hangingPunct="1"/>
            <a:r>
              <a:rPr lang="zh-CN" altLang="en-US" dirty="0"/>
              <a:t>（</a:t>
            </a:r>
            <a:r>
              <a:rPr lang="en-US" altLang="zh-CN"/>
              <a:t>AQ/T3034-2010</a:t>
            </a:r>
            <a:r>
              <a:rPr lang="zh-CN" altLang="en-US" dirty="0"/>
              <a:t>）是什么？</a:t>
            </a:r>
            <a:endParaRPr lang="en-US" altLang="zh-CN"/>
          </a:p>
          <a:p>
            <a:pPr eaLnBrk="1" hangingPunct="1"/>
            <a:r>
              <a:rPr lang="zh-CN" altLang="en-US" dirty="0"/>
              <a:t>企业工艺安全管理应该管什么？</a:t>
            </a:r>
            <a:endParaRPr lang="zh-CN"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rtlCol="0" anchor="ctr" anchorCtr="0" compatLnSpc="1">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4400" b="0" i="0" u="none" strike="noStrike" kern="1200" cap="none" spc="0" normalizeH="0" baseline="0" noProof="0" dirty="0" smtClean="0">
                <a:ln>
                  <a:noFill/>
                </a:ln>
                <a:solidFill>
                  <a:schemeClr val="tx2"/>
                </a:solidFill>
                <a:effectLst/>
                <a:uLnTx/>
                <a:uFillTx/>
                <a:latin typeface="+mj-lt"/>
                <a:ea typeface="+mj-ea"/>
                <a:cs typeface="+mj-cs"/>
              </a:rPr>
              <a:t>《</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化工企业工艺安全管理实施导则</a:t>
            </a:r>
            <a:r>
              <a:rPr kumimoji="0" lang="en-US" altLang="zh-CN" sz="4400" b="0" i="0" u="none" strike="noStrike" kern="1200" cap="none" spc="0" normalizeH="0" baseline="0" noProof="0" dirty="0" smtClean="0">
                <a:ln>
                  <a:noFill/>
                </a:ln>
                <a:solidFill>
                  <a:schemeClr val="tx2"/>
                </a:solidFill>
                <a:effectLst/>
                <a:uLnTx/>
                <a:uFillTx/>
                <a:latin typeface="+mj-lt"/>
                <a:ea typeface="+mj-ea"/>
                <a:cs typeface="+mj-cs"/>
              </a:rPr>
              <a:t>》</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a:t>
            </a:r>
            <a:r>
              <a:rPr kumimoji="0" lang="en-US" sz="4400" b="0" i="0" u="none" strike="noStrike" kern="1200" cap="none" spc="0" normalizeH="0" baseline="0" noProof="0" dirty="0" smtClean="0">
                <a:ln>
                  <a:noFill/>
                </a:ln>
                <a:solidFill>
                  <a:schemeClr val="tx2"/>
                </a:solidFill>
                <a:effectLst/>
                <a:uLnTx/>
                <a:uFillTx/>
                <a:latin typeface="+mj-lt"/>
                <a:ea typeface="+mj-ea"/>
                <a:cs typeface="+mj-cs"/>
              </a:rPr>
              <a:t>AQ/T3034-2010</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a:t>
            </a:r>
            <a:endParaRPr kumimoji="0" lang="zh-CN" altLang="en-US" sz="4400" b="0" i="0" u="none" strike="noStrike" kern="1200" cap="none" spc="0" normalizeH="0" baseline="0" noProof="0" dirty="0">
              <a:ln>
                <a:noFill/>
              </a:ln>
              <a:solidFill>
                <a:schemeClr val="tx2"/>
              </a:solidFill>
              <a:effectLst/>
              <a:uLnTx/>
              <a:uFillTx/>
              <a:latin typeface="+mj-lt"/>
              <a:ea typeface="+mj-ea"/>
              <a:cs typeface="+mj-cs"/>
            </a:endParaRPr>
          </a:p>
        </p:txBody>
      </p:sp>
      <p:sp>
        <p:nvSpPr>
          <p:cNvPr id="17411" name="内容占位符 2"/>
          <p:cNvSpPr>
            <a:spLocks noGrp="1"/>
          </p:cNvSpPr>
          <p:nvPr>
            <p:ph idx="1"/>
          </p:nvPr>
        </p:nvSpPr>
        <p:spPr>
          <a:ln/>
        </p:spPr>
        <p:txBody>
          <a:bodyPr vert="horz" wrap="square" lIns="91440" tIns="45720" rIns="91440" bIns="45720" anchor="t" anchorCtr="0"/>
          <a:p>
            <a:pPr eaLnBrk="1" hangingPunct="1">
              <a:buNone/>
            </a:pPr>
            <a:r>
              <a:rPr lang="zh-CN" altLang="en-US" dirty="0"/>
              <a:t>（</a:t>
            </a:r>
            <a:r>
              <a:rPr lang="en-US" altLang="zh-CN"/>
              <a:t>AQ/T3034-2010</a:t>
            </a:r>
            <a:r>
              <a:rPr lang="zh-CN" altLang="en-US" dirty="0"/>
              <a:t>）是什么？</a:t>
            </a:r>
            <a:endParaRPr lang="en-US" altLang="zh-CN"/>
          </a:p>
          <a:p>
            <a:pPr eaLnBrk="1" hangingPunct="1"/>
            <a:r>
              <a:rPr lang="zh-CN" altLang="en-US" dirty="0"/>
              <a:t>国家总局颁布的安全标准，是推荐标准。</a:t>
            </a:r>
            <a:endParaRPr lang="en-US" altLang="zh-CN"/>
          </a:p>
          <a:p>
            <a:pPr eaLnBrk="1" hangingPunct="1"/>
            <a:r>
              <a:rPr lang="zh-CN" altLang="en-US" dirty="0"/>
              <a:t>本标准规定了化工企业工艺安全管理的要素及要求，</a:t>
            </a:r>
            <a:r>
              <a:rPr lang="zh-CN" altLang="en-US" dirty="0">
                <a:solidFill>
                  <a:srgbClr val="FF0000"/>
                </a:solidFill>
              </a:rPr>
              <a:t>还给出了工艺安全管理的应用范例。</a:t>
            </a:r>
            <a:endParaRPr lang="en-US" altLang="zh-CN">
              <a:solidFill>
                <a:srgbClr val="FF0000"/>
              </a:solidFill>
            </a:endParaRPr>
          </a:p>
          <a:p>
            <a:pPr eaLnBrk="1" hangingPunct="1"/>
            <a:r>
              <a:rPr lang="zh-CN" altLang="en-US" dirty="0"/>
              <a:t>本标准适用于化工企业工艺过程安全管理。</a:t>
            </a:r>
            <a:endParaRPr lang="en-US" altLang="zh-CN"/>
          </a:p>
          <a:p>
            <a:pPr eaLnBrk="1" hangingPunct="1"/>
            <a:r>
              <a:rPr lang="zh-CN" altLang="en-US" dirty="0"/>
              <a:t>有四个章节  范围   规范性引用文件  术语和定义   管理要素</a:t>
            </a:r>
            <a:endParaRPr lang="zh-CN" altLang="en-US" dirty="0"/>
          </a:p>
          <a:p>
            <a:pPr eaLnBrk="1" hangingPunct="1"/>
            <a:endParaRPr lang="en-US" altLang="zh-CN"/>
          </a:p>
          <a:p>
            <a:pPr eaLnBrk="1" hangingPunct="1"/>
            <a:endParaRPr lang="zh-CN"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rtlCol="0" anchor="ctr" anchorCtr="0" compatLnSpc="1">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4400" b="0" i="0" u="none" strike="noStrike" kern="1200" cap="none" spc="0" normalizeH="0" baseline="0" noProof="0" dirty="0" smtClean="0">
                <a:ln>
                  <a:noFill/>
                </a:ln>
                <a:solidFill>
                  <a:schemeClr val="tx2"/>
                </a:solidFill>
                <a:effectLst/>
                <a:uLnTx/>
                <a:uFillTx/>
                <a:latin typeface="+mj-lt"/>
                <a:ea typeface="+mj-ea"/>
                <a:cs typeface="+mj-cs"/>
              </a:rPr>
              <a:t>《</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化工企业工艺安全管理实施导则</a:t>
            </a:r>
            <a:r>
              <a:rPr kumimoji="0" lang="en-US" altLang="zh-CN" sz="4400" b="0" i="0" u="none" strike="noStrike" kern="1200" cap="none" spc="0" normalizeH="0" baseline="0" noProof="0" dirty="0" smtClean="0">
                <a:ln>
                  <a:noFill/>
                </a:ln>
                <a:solidFill>
                  <a:schemeClr val="tx2"/>
                </a:solidFill>
                <a:effectLst/>
                <a:uLnTx/>
                <a:uFillTx/>
                <a:latin typeface="+mj-lt"/>
                <a:ea typeface="+mj-ea"/>
                <a:cs typeface="+mj-cs"/>
              </a:rPr>
              <a:t>》</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a:t>
            </a:r>
            <a:r>
              <a:rPr kumimoji="0" lang="en-US" sz="4400" b="0" i="0" u="none" strike="noStrike" kern="1200" cap="none" spc="0" normalizeH="0" baseline="0" noProof="0" dirty="0" smtClean="0">
                <a:ln>
                  <a:noFill/>
                </a:ln>
                <a:solidFill>
                  <a:schemeClr val="tx2"/>
                </a:solidFill>
                <a:effectLst/>
                <a:uLnTx/>
                <a:uFillTx/>
                <a:latin typeface="+mj-lt"/>
                <a:ea typeface="+mj-ea"/>
                <a:cs typeface="+mj-cs"/>
              </a:rPr>
              <a:t>AQ/T3034-2010</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a:t>
            </a:r>
            <a:endParaRPr kumimoji="0" lang="zh-CN" altLang="en-US" sz="4400" b="0" i="0" u="none" strike="noStrike" kern="1200" cap="none" spc="0" normalizeH="0" baseline="0" noProof="0" dirty="0">
              <a:ln>
                <a:noFill/>
              </a:ln>
              <a:solidFill>
                <a:schemeClr val="tx2"/>
              </a:solidFill>
              <a:effectLst/>
              <a:uLnTx/>
              <a:uFillTx/>
              <a:latin typeface="+mj-lt"/>
              <a:ea typeface="+mj-ea"/>
              <a:cs typeface="+mj-cs"/>
            </a:endParaRPr>
          </a:p>
        </p:txBody>
      </p:sp>
      <p:sp>
        <p:nvSpPr>
          <p:cNvPr id="3" name="内容占位符 2"/>
          <p:cNvSpPr>
            <a:spLocks noGrp="1"/>
          </p:cNvSpPr>
          <p:nvPr>
            <p:ph idx="1"/>
          </p:nvPr>
        </p:nvSpPr>
        <p:spPr/>
        <p:txBody>
          <a:bodyPr vert="horz" wrap="square" lIns="91440" tIns="45720" rIns="91440" bIns="45720" numCol="1" rtlCol="0" anchor="t" anchorCtr="0" compatLnSpc="1">
            <a:normAutofit fontScale="85000"/>
          </a:bodyPr>
          <a:lstStyle/>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kumimoji="0" lang="en-US" altLang="zh-CN" sz="3200" b="0" i="0" u="none" strike="noStrike" kern="1200" cap="none" spc="0" normalizeH="0" baseline="0" noProof="0" dirty="0" smtClean="0">
                <a:ln>
                  <a:noFill/>
                </a:ln>
                <a:solidFill>
                  <a:schemeClr val="tx1"/>
                </a:solidFill>
                <a:effectLst/>
                <a:uLnTx/>
                <a:uFillTx/>
                <a:latin typeface="+mn-lt"/>
                <a:ea typeface="+mn-ea"/>
                <a:cs typeface="+mn-cs"/>
              </a:rPr>
              <a:t>1</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、范围      如上</a:t>
            </a:r>
            <a:endParaRPr kumimoji="0" lang="en-US" altLang="zh-CN"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kumimoji="0" lang="en-US" altLang="zh-CN" sz="3200" b="0" i="0" u="none" strike="noStrike" kern="1200" cap="none" spc="0" normalizeH="0" baseline="0" noProof="0" dirty="0" smtClean="0">
                <a:ln>
                  <a:noFill/>
                </a:ln>
                <a:solidFill>
                  <a:schemeClr val="tx1"/>
                </a:solidFill>
                <a:effectLst/>
                <a:uLnTx/>
                <a:uFillTx/>
                <a:latin typeface="+mn-lt"/>
                <a:ea typeface="+mn-ea"/>
                <a:cs typeface="+mn-cs"/>
              </a:rPr>
              <a:t>2</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、规范性引用文件</a:t>
            </a:r>
            <a:endParaRPr kumimoji="0" lang="en-US" altLang="zh-CN"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GB/T 24001-2004  </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环境管理体系</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要求及使用指南</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GB/T 24004-2004  </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环境管理体系</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原则、体系和支持技术通用指南</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GB/T 28001-2001  </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职业健康安全管理体系</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规范</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GB/T 28002-2001  </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职业健康安全管理体系</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指南</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AQ/T 3012-2008  </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石油化工企业安全管理体系导则</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endParaRPr kumimoji="0" lang="zh-CN" alt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rtlCol="0" anchor="ctr" anchorCtr="0" compatLnSpc="1">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4400" b="0" i="0" u="none" strike="noStrike" kern="1200" cap="none" spc="0" normalizeH="0" baseline="0" noProof="0" dirty="0" smtClean="0">
                <a:ln>
                  <a:noFill/>
                </a:ln>
                <a:solidFill>
                  <a:schemeClr val="tx2"/>
                </a:solidFill>
                <a:effectLst/>
                <a:uLnTx/>
                <a:uFillTx/>
                <a:latin typeface="+mj-lt"/>
                <a:ea typeface="+mj-ea"/>
                <a:cs typeface="+mj-cs"/>
              </a:rPr>
              <a:t>《</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化工企业工艺安全管理实施导则</a:t>
            </a:r>
            <a:r>
              <a:rPr kumimoji="0" lang="en-US" altLang="zh-CN" sz="4400" b="0" i="0" u="none" strike="noStrike" kern="1200" cap="none" spc="0" normalizeH="0" baseline="0" noProof="0" dirty="0" smtClean="0">
                <a:ln>
                  <a:noFill/>
                </a:ln>
                <a:solidFill>
                  <a:schemeClr val="tx2"/>
                </a:solidFill>
                <a:effectLst/>
                <a:uLnTx/>
                <a:uFillTx/>
                <a:latin typeface="+mj-lt"/>
                <a:ea typeface="+mj-ea"/>
                <a:cs typeface="+mj-cs"/>
              </a:rPr>
              <a:t>》</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a:t>
            </a:r>
            <a:r>
              <a:rPr kumimoji="0" lang="en-US" sz="4400" b="0" i="0" u="none" strike="noStrike" kern="1200" cap="none" spc="0" normalizeH="0" baseline="0" noProof="0" dirty="0" smtClean="0">
                <a:ln>
                  <a:noFill/>
                </a:ln>
                <a:solidFill>
                  <a:schemeClr val="tx2"/>
                </a:solidFill>
                <a:effectLst/>
                <a:uLnTx/>
                <a:uFillTx/>
                <a:latin typeface="+mj-lt"/>
                <a:ea typeface="+mj-ea"/>
                <a:cs typeface="+mj-cs"/>
              </a:rPr>
              <a:t>AQ/T3034-2010</a:t>
            </a: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a:t>
            </a:r>
            <a:endParaRPr kumimoji="0" lang="zh-CN" altLang="en-US" sz="4400" b="0" i="0" u="none" strike="noStrike" kern="1200" cap="none" spc="0" normalizeH="0" baseline="0" noProof="0" dirty="0">
              <a:ln>
                <a:noFill/>
              </a:ln>
              <a:solidFill>
                <a:schemeClr val="tx2"/>
              </a:solidFill>
              <a:effectLst/>
              <a:uLnTx/>
              <a:uFillTx/>
              <a:latin typeface="+mj-lt"/>
              <a:ea typeface="+mj-ea"/>
              <a:cs typeface="+mj-cs"/>
            </a:endParaRPr>
          </a:p>
        </p:txBody>
      </p:sp>
      <p:sp>
        <p:nvSpPr>
          <p:cNvPr id="3" name="内容占位符 2"/>
          <p:cNvSpPr>
            <a:spLocks noGrp="1"/>
          </p:cNvSpPr>
          <p:nvPr>
            <p:ph idx="1"/>
          </p:nvPr>
        </p:nvSpPr>
        <p:spPr/>
        <p:txBody>
          <a:bodyPr vert="horz" wrap="square" lIns="91440" tIns="45720" rIns="91440" bIns="45720" numCol="1" rtlCol="0" anchor="t" anchorCtr="0" compatLnSpc="1">
            <a:normAutofit fontScale="52500" lnSpcReduction="20000"/>
          </a:bodyPr>
          <a:lstStyle/>
          <a:p>
            <a:pPr marL="514350" marR="0" lvl="0" indent="-51435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kumimoji="0" lang="en-US" altLang="zh-CN" sz="3200" b="0" i="0" u="none" strike="noStrike" kern="1200" cap="none" spc="0" normalizeH="0" baseline="0" noProof="0" dirty="0" smtClean="0">
                <a:ln>
                  <a:noFill/>
                </a:ln>
                <a:solidFill>
                  <a:schemeClr val="tx1"/>
                </a:solidFill>
                <a:effectLst/>
                <a:uLnTx/>
                <a:uFillTx/>
                <a:latin typeface="+mn-lt"/>
                <a:ea typeface="+mn-ea"/>
                <a:cs typeface="+mn-cs"/>
              </a:rPr>
              <a:t>3</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、术语和定义</a:t>
            </a:r>
            <a:endParaRPr kumimoji="0" lang="en-US" altLang="zh-CN"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GB/T 24001-2004</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GB/T 28001-2001</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AQ/T 3012-2008</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中确立的以及下列术语和定义适用于本标准。</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3.1</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要素</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element </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工艺安全管理中的关键因素。</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3.2</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工艺</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process</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工艺是指任何涉及到危险化学品的活动过程，包括：危险化学品的生产、储存、使用、处置或搬运，或者与这些活动有关的活动。</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注：当任何相互连接的容器组和区域隔离的容器可能发生危险化学品泄漏时，应当作为一个单独的工艺来考虑。</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3.3</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工艺安全事故</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process accident </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危险化学品（能量）的意外泄漏（释放），造成人员伤害、财产损失或环境破坏的事件。</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514350" marR="0" lvl="0" indent="-51435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endParaRPr kumimoji="0" lang="en-US" altLang="zh-CN" sz="3200" b="0" i="0" u="none" strike="noStrike" kern="1200" cap="none" spc="0" normalizeH="0" baseline="0" noProof="0" dirty="0" smtClean="0">
              <a:ln>
                <a:noFill/>
              </a:ln>
              <a:solidFill>
                <a:schemeClr val="tx1"/>
              </a:solidFill>
              <a:effectLst/>
              <a:uLnTx/>
              <a:uFillTx/>
              <a:latin typeface="+mn-lt"/>
              <a:ea typeface="+mn-ea"/>
              <a:cs typeface="+mn-cs"/>
            </a:endParaRPr>
          </a:p>
          <a:p>
            <a:pPr marL="514350" marR="0" lvl="0" indent="-51435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endParaRPr kumimoji="0" lang="zh-CN" alt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10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11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12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13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1.xml><?xml version="1.0" encoding="utf-8"?>
<p:tagLst xmlns:p="http://schemas.openxmlformats.org/presentationml/2006/main">
  <p:tag name="KSO_WM_TEMPLATE_SUBCATEGORY" val="0"/>
  <p:tag name="KSO_WM_TEMPLATE_COLOR_TYPE" val="1"/>
  <p:tag name="KSO_WM_TEMPLATE_MASTER_THUMB_INDEX" val="12"/>
  <p:tag name="KSO_WM_TEMPLATE_THUMBS_INDEX" val="1、4、10、12、15、18、21、24、27、29、34"/>
  <p:tag name="KSO_WM_TAG_VERSION" val="1.0"/>
  <p:tag name="KSO_WM_BEAUTIFY_FLAG" val="#wm#"/>
  <p:tag name="KSO_WM_TEMPLATE_CATEGORY" val="custom"/>
  <p:tag name="KSO_WM_TEMPLATE_INDEX" val="20203621"/>
  <p:tag name="KSO_WM_TEMPLATE_MASTER_TYPE" val="1"/>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154.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155.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6.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7.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16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SPECIAL_SOURCE" val="bdnull"/>
</p:tagLst>
</file>

<file path=ppt/tags/tag164.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6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6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67.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68.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69.xml><?xml version="1.0" encoding="utf-8"?>
<p:tagLst xmlns:p="http://schemas.openxmlformats.org/presentationml/2006/main">
  <p:tag name="commondata" val="eyJoZGlkIjoiMmU4YWI0YWE3YWNmZGVjNjMyYTRjYTFjMTc3YzAyZGIifQ=="/>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7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9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9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heme/_rels/them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暗香扑面">
  <a:themeElements>
    <a:clrScheme name="暗香扑面">
      <a:dk1>
        <a:sysClr val="windowText" lastClr="000000"/>
      </a:dk1>
      <a:lt1>
        <a:sysClr val="window" lastClr="FFFFFF"/>
      </a:lt1>
      <a:dk2>
        <a:srgbClr val="2F2F2F"/>
      </a:dk2>
      <a:lt2>
        <a:srgbClr val="FFFFF4"/>
      </a:lt2>
      <a:accent1>
        <a:srgbClr val="918415"/>
      </a:accent1>
      <a:accent2>
        <a:srgbClr val="C47546"/>
      </a:accent2>
      <a:accent3>
        <a:srgbClr val="AFB591"/>
      </a:accent3>
      <a:accent4>
        <a:srgbClr val="B9945B"/>
      </a:accent4>
      <a:accent5>
        <a:srgbClr val="85ADBC"/>
      </a:accent5>
      <a:accent6>
        <a:srgbClr val="E5B440"/>
      </a:accent6>
      <a:hlink>
        <a:srgbClr val="00D5D5"/>
      </a:hlink>
      <a:folHlink>
        <a:srgbClr val="DD00DD"/>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暗香扑面">
      <a:fillStyleLst>
        <a:solidFill>
          <a:schemeClr val="phClr"/>
        </a:solidFill>
        <a:gradFill rotWithShape="1">
          <a:gsLst>
            <a:gs pos="0">
              <a:schemeClr val="phClr">
                <a:tint val="98000"/>
                <a:satMod val="220000"/>
              </a:schemeClr>
            </a:gs>
            <a:gs pos="31000">
              <a:schemeClr val="phClr">
                <a:tint val="30000"/>
                <a:satMod val="150000"/>
              </a:schemeClr>
            </a:gs>
            <a:gs pos="91000">
              <a:schemeClr val="phClr">
                <a:tint val="96000"/>
              </a:schemeClr>
            </a:gs>
          </a:gsLst>
          <a:path path="circle">
            <a:fillToRect l="50000" t="150000" r="50000"/>
          </a:path>
        </a:gradFill>
        <a:blipFill>
          <a:blip xmlns:r="http://schemas.openxmlformats.org/officeDocument/2006/relationships" r:embed="rId1">
            <a:duotone>
              <a:schemeClr val="phClr">
                <a:shade val="28000"/>
                <a:satMod val="100000"/>
              </a:schemeClr>
              <a:schemeClr val="phClr">
                <a:tint val="100000"/>
                <a:satMod val="200000"/>
              </a:schemeClr>
            </a:duotone>
          </a:blip>
          <a:tile tx="0" ty="0" sx="80000" sy="80000" flip="none" algn="tl"/>
        </a:blip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63500">
              <a:schemeClr val="phClr">
                <a:alpha val="45000"/>
                <a:satMod val="110000"/>
              </a:schemeClr>
            </a:glow>
          </a:effectLst>
        </a:effectStyle>
        <a:effectStyle>
          <a:effectLst>
            <a:outerShdw blurRad="34925" dist="31750" dir="5400000" algn="tl" rotWithShape="0">
              <a:srgbClr val="000000">
                <a:alpha val="50000"/>
              </a:srgbClr>
            </a:outerShdw>
          </a:effectLst>
          <a:scene3d>
            <a:camera prst="orthographicFront">
              <a:rot lat="0" lon="0" rev="0"/>
            </a:camera>
            <a:lightRig rig="flood" dir="t">
              <a:rot lat="0" lon="0" rev="5400000"/>
            </a:lightRig>
          </a:scene3d>
          <a:sp3d contourW="9525" prstMaterial="dkEdge">
            <a:bevelT w="12000" h="24150"/>
            <a:contourClr>
              <a:schemeClr val="phClr">
                <a:satMod val="110000"/>
              </a:schemeClr>
            </a:contourClr>
          </a:sp3d>
        </a:effectStyle>
        <a:effectStyle>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phClr">
                <a:satMod val="110000"/>
              </a:schemeClr>
            </a:contourClr>
          </a:sp3d>
        </a:effectStyle>
      </a:effectStyleLst>
      <a:bgFillStyleLst>
        <a:solidFill>
          <a:schemeClr val="phClr"/>
        </a:solidFill>
        <a:gradFill rotWithShape="1">
          <a:gsLst>
            <a:gs pos="0">
              <a:schemeClr val="phClr">
                <a:shade val="70000"/>
                <a:satMod val="1000000"/>
              </a:schemeClr>
            </a:gs>
            <a:gs pos="31000">
              <a:schemeClr val="phClr">
                <a:shade val="85000"/>
                <a:satMod val="450000"/>
              </a:schemeClr>
            </a:gs>
            <a:gs pos="100000">
              <a:schemeClr val="phClr">
                <a:tint val="70000"/>
                <a:satMod val="300000"/>
              </a:schemeClr>
            </a:gs>
          </a:gsLst>
          <a:path path="circle">
            <a:fillToRect l="50000" t="150000" r="50000"/>
          </a:path>
        </a:gradFill>
        <a:blipFill>
          <a:blip xmlns:r="http://schemas.openxmlformats.org/officeDocument/2006/relationships" r:embed="rId2">
            <a:duotone>
              <a:schemeClr val="phClr">
                <a:tint val="100000"/>
                <a:shade val="70000"/>
                <a:hueMod val="100000"/>
                <a:satMod val="100000"/>
              </a:schemeClr>
              <a:schemeClr val="phClr">
                <a:tint val="90000"/>
                <a:shade val="100000"/>
                <a:hueMod val="100000"/>
                <a:satMod val="100000"/>
              </a:schemeClr>
            </a:duotone>
          </a:blip>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
      <a:dk1>
        <a:srgbClr val="000000"/>
      </a:dk1>
      <a:lt1>
        <a:srgbClr val="FFFFFF"/>
      </a:lt1>
      <a:dk2>
        <a:srgbClr val="E6EFE9"/>
      </a:dk2>
      <a:lt2>
        <a:srgbClr val="FFFFFF"/>
      </a:lt2>
      <a:accent1>
        <a:srgbClr val="74BE8B"/>
      </a:accent1>
      <a:accent2>
        <a:srgbClr val="A4D252"/>
      </a:accent2>
      <a:accent3>
        <a:srgbClr val="C2CD57"/>
      </a:accent3>
      <a:accent4>
        <a:srgbClr val="DACE36"/>
      </a:accent4>
      <a:accent5>
        <a:srgbClr val="E0C252"/>
      </a:accent5>
      <a:accent6>
        <a:srgbClr val="E19C51"/>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Fan</Template>
  <TotalTime>0</TotalTime>
  <Words>11197</Words>
  <Application>WPS 演示</Application>
  <PresentationFormat>在屏幕上显示</PresentationFormat>
  <Paragraphs>523</Paragraphs>
  <Slides>59</Slides>
  <Notes>0</Notes>
  <HiddenSlides>0</HiddenSlides>
  <MMClips>0</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59</vt:i4>
      </vt:variant>
    </vt:vector>
  </HeadingPairs>
  <TitlesOfParts>
    <vt:vector size="77" baseType="lpstr">
      <vt:lpstr>Arial</vt:lpstr>
      <vt:lpstr>宋体</vt:lpstr>
      <vt:lpstr>Wingdings</vt:lpstr>
      <vt:lpstr>Franklin Gothic Medium</vt:lpstr>
      <vt:lpstr>微软雅黑</vt:lpstr>
      <vt:lpstr>Franklin Gothic Book</vt:lpstr>
      <vt:lpstr>黑体</vt:lpstr>
      <vt:lpstr>Wingdings 2</vt:lpstr>
      <vt:lpstr>Calibri</vt:lpstr>
      <vt:lpstr>Arial</vt:lpstr>
      <vt:lpstr>Wingdings 2</vt:lpstr>
      <vt:lpstr>Arial Unicode MS</vt:lpstr>
      <vt:lpstr>隶书</vt:lpstr>
      <vt:lpstr>汉仪旗黑-85S</vt:lpstr>
      <vt:lpstr>李旭科毛笔行书</vt:lpstr>
      <vt:lpstr>楷体</vt:lpstr>
      <vt:lpstr>暗香扑面</vt:lpstr>
      <vt:lpstr>3_Office 主题​​</vt:lpstr>
      <vt:lpstr>《中华人民共和国 安全生产法》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《化工企业工艺安全管理实施导则》（AQ/T3034-2010）</dc:title>
  <dc:creator>zxt</dc:creator>
  <cp:lastModifiedBy>monkeyhappy</cp:lastModifiedBy>
  <cp:revision>28</cp:revision>
  <dcterms:created xsi:type="dcterms:W3CDTF">2011-04-08T06:44:45Z</dcterms:created>
  <dcterms:modified xsi:type="dcterms:W3CDTF">2024-01-15T02:37:05Z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679872B57DE1433DA83E33CEB3AFF436_12</vt:lpwstr>
  </property>
  <property fmtid="{D5CDD505-2E9C-101B-9397-08002B2CF9AE}" pid="3" name="KSOProductBuildVer">
    <vt:lpwstr>2052-12.1.0.16120</vt:lpwstr>
  </property>
</Properties>
</file>