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8zlHugBOGrWOim3PagU7HA==" textCheckSum="" fHybridRaster="0" ver="1"/>
</file>