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390" r:id="rId4"/>
    <p:sldId id="391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5" r:id="rId48"/>
    <p:sldId id="386" r:id="rId49"/>
    <p:sldId id="387" r:id="rId50"/>
    <p:sldId id="388" r:id="rId51"/>
    <p:sldId id="389" r:id="rId52"/>
    <p:sldId id="392" r:id="rId53"/>
  </p:sldIdLst>
  <p:sldSz cx="9906000" cy="6858000" type="A4"/>
  <p:notesSz cx="6858000" cy="9144000"/>
  <p:custDataLst>
    <p:tags r:id="rId5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416" y="-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gs" Target="tags/tag796.xml"/><Relationship Id="rId57" Type="http://schemas.openxmlformats.org/officeDocument/2006/relationships/commentAuthors" Target="commentAuthors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3.jpeg"/><Relationship Id="rId2" Type="http://schemas.openxmlformats.org/officeDocument/2006/relationships/tags" Target="../tags/tag13.xml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tags" Target="../tags/tag23.xml"/><Relationship Id="rId12" Type="http://schemas.openxmlformats.org/officeDocument/2006/relationships/tags" Target="../tags/tag2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image" Target="../media/image3.jpeg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3.jpeg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image" Target="../media/image3.jpeg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image" Target="../media/image3.jpeg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hyperlink" Target="mailto:info@eyefulpresentations.co.uk" TargetMode="External"/><Relationship Id="rId7" Type="http://schemas.openxmlformats.org/officeDocument/2006/relationships/image" Target="../media/image6.jpeg"/><Relationship Id="rId6" Type="http://schemas.openxmlformats.org/officeDocument/2006/relationships/tags" Target="../tags/tag68.xml"/><Relationship Id="rId5" Type="http://schemas.openxmlformats.org/officeDocument/2006/relationships/image" Target="../media/image5.jpeg"/><Relationship Id="rId4" Type="http://schemas.openxmlformats.org/officeDocument/2006/relationships/tags" Target="../tags/tag67.xml"/><Relationship Id="rId3" Type="http://schemas.openxmlformats.org/officeDocument/2006/relationships/image" Target="../media/image4.jpeg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image" Target="../media/image7.jpeg"/><Relationship Id="rId23" Type="http://schemas.openxmlformats.org/officeDocument/2006/relationships/tags" Target="../tags/tag82.xml"/><Relationship Id="rId22" Type="http://schemas.openxmlformats.org/officeDocument/2006/relationships/tags" Target="../tags/tag81.xml"/><Relationship Id="rId21" Type="http://schemas.openxmlformats.org/officeDocument/2006/relationships/tags" Target="../tags/tag80.xml"/><Relationship Id="rId20" Type="http://schemas.openxmlformats.org/officeDocument/2006/relationships/tags" Target="../tags/tag79.xml"/><Relationship Id="rId2" Type="http://schemas.openxmlformats.org/officeDocument/2006/relationships/tags" Target="../tags/tag66.xml"/><Relationship Id="rId19" Type="http://schemas.openxmlformats.org/officeDocument/2006/relationships/tags" Target="../tags/tag78.xml"/><Relationship Id="rId18" Type="http://schemas.openxmlformats.org/officeDocument/2006/relationships/tags" Target="../tags/tag77.xml"/><Relationship Id="rId17" Type="http://schemas.openxmlformats.org/officeDocument/2006/relationships/tags" Target="../tags/tag76.xml"/><Relationship Id="rId16" Type="http://schemas.openxmlformats.org/officeDocument/2006/relationships/tags" Target="../tags/tag75.xml"/><Relationship Id="rId15" Type="http://schemas.openxmlformats.org/officeDocument/2006/relationships/tags" Target="../tags/tag74.xml"/><Relationship Id="rId14" Type="http://schemas.openxmlformats.org/officeDocument/2006/relationships/tags" Target="../tags/tag73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hyperlink" Target="http://www.eyefulpresentations.co.uk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image" Target="../media/image2.jpeg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238250" y="3528121"/>
            <a:ext cx="7429500" cy="750398"/>
          </a:xfrm>
        </p:spPr>
        <p:txBody>
          <a:bodyPr anchor="b">
            <a:normAutofit/>
          </a:bodyPr>
          <a:lstStyle>
            <a:lvl1pPr algn="ctr">
              <a:defRPr sz="439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238250" y="4594469"/>
            <a:ext cx="7429500" cy="372893"/>
          </a:xfrm>
        </p:spPr>
        <p:txBody>
          <a:bodyPr/>
          <a:lstStyle>
            <a:lvl1pPr marL="0" indent="0" algn="ctr">
              <a:buNone/>
              <a:defRPr sz="1950">
                <a:solidFill>
                  <a:schemeClr val="bg1"/>
                </a:solidFill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39" name="直接连接符 38"/>
          <p:cNvCxnSpPr/>
          <p:nvPr>
            <p:custDataLst>
              <p:tags r:id="rId8"/>
            </p:custDataLst>
          </p:nvPr>
        </p:nvCxnSpPr>
        <p:spPr>
          <a:xfrm>
            <a:off x="2159753" y="4458273"/>
            <a:ext cx="5586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1038" y="489397"/>
            <a:ext cx="8543925" cy="10770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-3048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2332315" y="2491636"/>
            <a:ext cx="1450556" cy="1450368"/>
            <a:chOff x="1101311" y="1198062"/>
            <a:chExt cx="1106591" cy="1106447"/>
          </a:xfrm>
        </p:grpSpPr>
        <p:grpSp>
          <p:nvGrpSpPr>
            <p:cNvPr id="9" name="组合 8"/>
            <p:cNvGrpSpPr/>
            <p:nvPr/>
          </p:nvGrpSpPr>
          <p:grpSpPr>
            <a:xfrm>
              <a:off x="1101311" y="1198062"/>
              <a:ext cx="1106591" cy="110644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96"/>
              <p:cNvSpPr/>
              <p:nvPr>
                <p:custDataLst>
                  <p:tags r:id="rId5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25" dirty="0">
                  <a:solidFill>
                    <a:schemeClr val="tx1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椭圆 13"/>
              <p:cNvSpPr/>
              <p:nvPr>
                <p:custDataLst>
                  <p:tags r:id="rId6"/>
                </p:custDataLst>
              </p:nvPr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25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1330537" y="1422392"/>
              <a:ext cx="648140" cy="625029"/>
              <a:chOff x="7019925" y="5499100"/>
              <a:chExt cx="312738" cy="301626"/>
            </a:xfrm>
            <a:solidFill>
              <a:srgbClr val="C00000"/>
            </a:solidFill>
          </p:grpSpPr>
          <p:sp>
            <p:nvSpPr>
              <p:cNvPr id="11" name="Freeform 25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7069138" y="5567363"/>
                <a:ext cx="214313" cy="233363"/>
              </a:xfrm>
              <a:custGeom>
                <a:avLst/>
                <a:gdLst>
                  <a:gd name="T0" fmla="*/ 0 w 57"/>
                  <a:gd name="T1" fmla="*/ 26 h 62"/>
                  <a:gd name="T2" fmla="*/ 0 w 57"/>
                  <a:gd name="T3" fmla="*/ 59 h 62"/>
                  <a:gd name="T4" fmla="*/ 2 w 57"/>
                  <a:gd name="T5" fmla="*/ 62 h 62"/>
                  <a:gd name="T6" fmla="*/ 4 w 57"/>
                  <a:gd name="T7" fmla="*/ 62 h 62"/>
                  <a:gd name="T8" fmla="*/ 19 w 57"/>
                  <a:gd name="T9" fmla="*/ 62 h 62"/>
                  <a:gd name="T10" fmla="*/ 21 w 57"/>
                  <a:gd name="T11" fmla="*/ 62 h 62"/>
                  <a:gd name="T12" fmla="*/ 21 w 57"/>
                  <a:gd name="T13" fmla="*/ 61 h 62"/>
                  <a:gd name="T14" fmla="*/ 21 w 57"/>
                  <a:gd name="T15" fmla="*/ 45 h 62"/>
                  <a:gd name="T16" fmla="*/ 36 w 57"/>
                  <a:gd name="T17" fmla="*/ 45 h 62"/>
                  <a:gd name="T18" fmla="*/ 36 w 57"/>
                  <a:gd name="T19" fmla="*/ 61 h 62"/>
                  <a:gd name="T20" fmla="*/ 37 w 57"/>
                  <a:gd name="T21" fmla="*/ 62 h 62"/>
                  <a:gd name="T22" fmla="*/ 38 w 57"/>
                  <a:gd name="T23" fmla="*/ 62 h 62"/>
                  <a:gd name="T24" fmla="*/ 53 w 57"/>
                  <a:gd name="T25" fmla="*/ 62 h 62"/>
                  <a:gd name="T26" fmla="*/ 56 w 57"/>
                  <a:gd name="T27" fmla="*/ 62 h 62"/>
                  <a:gd name="T28" fmla="*/ 57 w 57"/>
                  <a:gd name="T29" fmla="*/ 59 h 62"/>
                  <a:gd name="T30" fmla="*/ 57 w 57"/>
                  <a:gd name="T31" fmla="*/ 26 h 62"/>
                  <a:gd name="T32" fmla="*/ 29 w 57"/>
                  <a:gd name="T33" fmla="*/ 0 h 62"/>
                  <a:gd name="T34" fmla="*/ 0 w 57"/>
                  <a:gd name="T3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62">
                    <a:moveTo>
                      <a:pt x="0" y="26"/>
                    </a:moveTo>
                    <a:cubicBezTo>
                      <a:pt x="0" y="59"/>
                      <a:pt x="0" y="59"/>
                      <a:pt x="0" y="59"/>
                    </a:cubicBezTo>
                    <a:cubicBezTo>
                      <a:pt x="0" y="61"/>
                      <a:pt x="1" y="62"/>
                      <a:pt x="2" y="62"/>
                    </a:cubicBezTo>
                    <a:cubicBezTo>
                      <a:pt x="3" y="62"/>
                      <a:pt x="3" y="62"/>
                      <a:pt x="4" y="62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0" y="62"/>
                      <a:pt x="20" y="62"/>
                      <a:pt x="21" y="62"/>
                    </a:cubicBezTo>
                    <a:cubicBezTo>
                      <a:pt x="21" y="62"/>
                      <a:pt x="21" y="61"/>
                      <a:pt x="21" y="61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61"/>
                      <a:pt x="36" y="61"/>
                      <a:pt x="36" y="61"/>
                    </a:cubicBezTo>
                    <a:cubicBezTo>
                      <a:pt x="36" y="61"/>
                      <a:pt x="37" y="62"/>
                      <a:pt x="37" y="62"/>
                    </a:cubicBezTo>
                    <a:cubicBezTo>
                      <a:pt x="37" y="62"/>
                      <a:pt x="38" y="62"/>
                      <a:pt x="38" y="6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54" y="62"/>
                      <a:pt x="55" y="62"/>
                      <a:pt x="56" y="62"/>
                    </a:cubicBezTo>
                    <a:cubicBezTo>
                      <a:pt x="56" y="62"/>
                      <a:pt x="57" y="61"/>
                      <a:pt x="57" y="59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29" y="0"/>
                      <a:pt x="29" y="0"/>
                      <a:pt x="29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90"/>
              </a:p>
            </p:txBody>
          </p:sp>
          <p:sp>
            <p:nvSpPr>
              <p:cNvPr id="12" name="Freeform 25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7019925" y="5499100"/>
                <a:ext cx="312738" cy="169863"/>
              </a:xfrm>
              <a:custGeom>
                <a:avLst/>
                <a:gdLst>
                  <a:gd name="T0" fmla="*/ 81 w 83"/>
                  <a:gd name="T1" fmla="*/ 35 h 45"/>
                  <a:gd name="T2" fmla="*/ 68 w 83"/>
                  <a:gd name="T3" fmla="*/ 23 h 45"/>
                  <a:gd name="T4" fmla="*/ 68 w 83"/>
                  <a:gd name="T5" fmla="*/ 4 h 45"/>
                  <a:gd name="T6" fmla="*/ 66 w 83"/>
                  <a:gd name="T7" fmla="*/ 2 h 45"/>
                  <a:gd name="T8" fmla="*/ 61 w 83"/>
                  <a:gd name="T9" fmla="*/ 2 h 45"/>
                  <a:gd name="T10" fmla="*/ 59 w 83"/>
                  <a:gd name="T11" fmla="*/ 4 h 45"/>
                  <a:gd name="T12" fmla="*/ 59 w 83"/>
                  <a:gd name="T13" fmla="*/ 15 h 45"/>
                  <a:gd name="T14" fmla="*/ 45 w 83"/>
                  <a:gd name="T15" fmla="*/ 2 h 45"/>
                  <a:gd name="T16" fmla="*/ 38 w 83"/>
                  <a:gd name="T17" fmla="*/ 2 h 45"/>
                  <a:gd name="T18" fmla="*/ 2 w 83"/>
                  <a:gd name="T19" fmla="*/ 35 h 45"/>
                  <a:gd name="T20" fmla="*/ 2 w 83"/>
                  <a:gd name="T21" fmla="*/ 43 h 45"/>
                  <a:gd name="T22" fmla="*/ 6 w 83"/>
                  <a:gd name="T23" fmla="*/ 44 h 45"/>
                  <a:gd name="T24" fmla="*/ 10 w 83"/>
                  <a:gd name="T25" fmla="*/ 43 h 45"/>
                  <a:gd name="T26" fmla="*/ 42 w 83"/>
                  <a:gd name="T27" fmla="*/ 13 h 45"/>
                  <a:gd name="T28" fmla="*/ 74 w 83"/>
                  <a:gd name="T29" fmla="*/ 43 h 45"/>
                  <a:gd name="T30" fmla="*/ 81 w 83"/>
                  <a:gd name="T31" fmla="*/ 43 h 45"/>
                  <a:gd name="T32" fmla="*/ 81 w 83"/>
                  <a:gd name="T33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45">
                    <a:moveTo>
                      <a:pt x="81" y="35"/>
                    </a:move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3"/>
                      <a:pt x="67" y="2"/>
                      <a:pt x="66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0" y="2"/>
                      <a:pt x="59" y="3"/>
                      <a:pt x="59" y="4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3" y="0"/>
                      <a:pt x="40" y="0"/>
                      <a:pt x="38" y="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0" y="37"/>
                      <a:pt x="0" y="40"/>
                      <a:pt x="2" y="43"/>
                    </a:cubicBezTo>
                    <a:cubicBezTo>
                      <a:pt x="3" y="44"/>
                      <a:pt x="5" y="44"/>
                      <a:pt x="6" y="44"/>
                    </a:cubicBezTo>
                    <a:cubicBezTo>
                      <a:pt x="7" y="44"/>
                      <a:pt x="9" y="44"/>
                      <a:pt x="10" y="4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6" y="45"/>
                      <a:pt x="80" y="45"/>
                      <a:pt x="81" y="43"/>
                    </a:cubicBezTo>
                    <a:cubicBezTo>
                      <a:pt x="83" y="40"/>
                      <a:pt x="83" y="37"/>
                      <a:pt x="81" y="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90"/>
              </a:p>
            </p:txBody>
          </p:sp>
        </p:grpSp>
      </p:grp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0" y="3208745"/>
            <a:ext cx="2145000" cy="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5"/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094906" y="4000604"/>
            <a:ext cx="5811095" cy="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5"/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4094905" y="2374496"/>
            <a:ext cx="5811095" cy="9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3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4051689" y="2780741"/>
            <a:ext cx="5168113" cy="819309"/>
          </a:xfrm>
        </p:spPr>
        <p:txBody>
          <a:bodyPr anchor="b">
            <a:normAutofit/>
          </a:bodyPr>
          <a:lstStyle>
            <a:lvl1pPr>
              <a:defRPr sz="439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1038" y="489397"/>
            <a:ext cx="8543925" cy="10770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81038" y="2233563"/>
            <a:ext cx="4210050" cy="35354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14913" y="2233563"/>
            <a:ext cx="4210050" cy="353546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82328" y="489397"/>
            <a:ext cx="8543925" cy="10770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82328" y="1822203"/>
            <a:ext cx="4190702" cy="669428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82328" y="2950677"/>
            <a:ext cx="4190702" cy="29039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5014913" y="1822203"/>
            <a:ext cx="4211340" cy="669428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5014913" y="2950677"/>
            <a:ext cx="4211340" cy="290391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标题 2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81038" y="489397"/>
            <a:ext cx="8543925" cy="107702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82327" y="607219"/>
            <a:ext cx="3384225" cy="1300163"/>
          </a:xfrm>
        </p:spPr>
        <p:txBody>
          <a:bodyPr anchor="t" anchorCtr="0">
            <a:normAutofit/>
          </a:bodyPr>
          <a:lstStyle>
            <a:lvl1pPr>
              <a:defRPr sz="292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5"/>
            </p:custDataLst>
          </p:nvPr>
        </p:nvSpPr>
        <p:spPr>
          <a:xfrm>
            <a:off x="4212000" y="963788"/>
            <a:ext cx="5013450" cy="43904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82327" y="2414736"/>
            <a:ext cx="3384225" cy="3096915"/>
          </a:xfrm>
        </p:spPr>
        <p:txBody>
          <a:bodyPr>
            <a:normAutofit/>
          </a:bodyPr>
          <a:lstStyle>
            <a:lvl1pPr marL="0" indent="0">
              <a:buNone/>
              <a:defRPr sz="1625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82393" y="909985"/>
            <a:ext cx="1242569" cy="4722118"/>
          </a:xfrm>
        </p:spPr>
        <p:txBody>
          <a:bodyPr vert="eaVert">
            <a:normAutofit/>
          </a:bodyPr>
          <a:lstStyle>
            <a:lvl1pPr>
              <a:defRPr sz="29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1037" y="909985"/>
            <a:ext cx="7214966" cy="472211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" y="0"/>
            <a:ext cx="9897202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81038" y="1072697"/>
            <a:ext cx="8543925" cy="451666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tdz\桌面\新建文件夹\为高手鼓掌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715" y="4797341"/>
            <a:ext cx="2363708" cy="147712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tdz\桌面\新建文件夹\2012128173230492030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538212" y="4805774"/>
            <a:ext cx="2363708" cy="147712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Documents and Settings\tdz\桌面\新建文件夹\2012511855371554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04710" y="4805774"/>
            <a:ext cx="2363708" cy="147712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60">
            <a:hlinkClick r:id="rId8"/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49207" y="2806361"/>
            <a:ext cx="360805" cy="425648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Oval 61">
            <a:hlinkClick r:id="rId10"/>
          </p:cNvPr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58928" y="3614567"/>
            <a:ext cx="341365" cy="42371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​​ 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-1" y="787092"/>
            <a:ext cx="9905999" cy="3314374"/>
          </a:xfrm>
          <a:prstGeom prst="rect">
            <a:avLst/>
          </a:prstGeom>
          <a:solidFill>
            <a:schemeClr val="accent1"/>
          </a:solidFill>
          <a:ln w="9525" cmpd="sng">
            <a:noFill/>
            <a:miter lim="800000"/>
          </a:ln>
        </p:spPr>
        <p:txBody>
          <a:bodyPr lIns="233940" tIns="37137" rIns="74276" bIns="37137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275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5028320" y="1924546"/>
            <a:ext cx="1289" cy="21940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" y="3914795"/>
            <a:ext cx="1562625" cy="12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562627" y="2851973"/>
            <a:ext cx="162541" cy="96544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548193" y="2731306"/>
            <a:ext cx="6450" cy="146752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11"/>
          <p:cNvSpPr/>
          <p:nvPr>
            <p:custDataLst>
              <p:tags r:id="rId17"/>
            </p:custDataLst>
          </p:nvPr>
        </p:nvSpPr>
        <p:spPr bwMode="auto">
          <a:xfrm>
            <a:off x="938263" y="2756830"/>
            <a:ext cx="797227" cy="161553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13"/>
          <p:cNvSpPr/>
          <p:nvPr>
            <p:custDataLst>
              <p:tags r:id="rId18"/>
            </p:custDataLst>
          </p:nvPr>
        </p:nvSpPr>
        <p:spPr bwMode="auto">
          <a:xfrm>
            <a:off x="1709686" y="2488611"/>
            <a:ext cx="1273242" cy="251520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5"/>
          <p:cNvSpPr/>
          <p:nvPr>
            <p:custDataLst>
              <p:tags r:id="rId19"/>
            </p:custDataLst>
          </p:nvPr>
        </p:nvSpPr>
        <p:spPr bwMode="auto">
          <a:xfrm>
            <a:off x="1024695" y="1025551"/>
            <a:ext cx="2065309" cy="686842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16"/>
          <p:cNvSpPr/>
          <p:nvPr>
            <p:custDataLst>
              <p:tags r:id="rId20"/>
            </p:custDataLst>
          </p:nvPr>
        </p:nvSpPr>
        <p:spPr bwMode="auto">
          <a:xfrm>
            <a:off x="762815" y="1890175"/>
            <a:ext cx="264453" cy="967383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17"/>
          <p:cNvSpPr/>
          <p:nvPr>
            <p:custDataLst>
              <p:tags r:id="rId21"/>
            </p:custDataLst>
          </p:nvPr>
        </p:nvSpPr>
        <p:spPr bwMode="auto">
          <a:xfrm>
            <a:off x="2985507" y="1095579"/>
            <a:ext cx="1062970" cy="1242120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Line 5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543035" y="4366001"/>
            <a:ext cx="2495677" cy="1934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74276" tIns="37137" rIns="74276" bIns="37137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025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4" descr="C:\Documents and Settings\tdz\桌面\新建文件夹\欢迎02.jp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7471208" y="4805774"/>
            <a:ext cx="2363708" cy="1477125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 rot="20468406">
            <a:off x="911146" y="1491300"/>
            <a:ext cx="2573666" cy="1047041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90000"/>
              </a:lnSpc>
              <a:buNone/>
              <a:defRPr kumimoji="0" lang="zh-CN" altLang="en-US" sz="439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6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7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8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1" grpId="1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81038" y="489397"/>
            <a:ext cx="8543925" cy="107702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37900" y="304200"/>
            <a:ext cx="94302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41300" y="1317037"/>
            <a:ext cx="7821450" cy="587925"/>
          </a:xfrm>
        </p:spPr>
        <p:txBody>
          <a:bodyPr anchor="ctr"/>
          <a:lstStyle>
            <a:lvl1pPr>
              <a:defRPr sz="2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040904" y="2486588"/>
            <a:ext cx="7821613" cy="27992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3919061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15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73850" y="853088"/>
            <a:ext cx="3217500" cy="716625"/>
          </a:xfrm>
        </p:spPr>
        <p:txBody>
          <a:bodyPr anchor="ctr"/>
          <a:lstStyle>
            <a:lvl1pPr>
              <a:defRPr sz="29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76775" y="2147737"/>
            <a:ext cx="3214575" cy="33257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144725" y="1246932"/>
            <a:ext cx="5265000" cy="413394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906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97250" y="839925"/>
            <a:ext cx="8918325" cy="508950"/>
          </a:xfrm>
        </p:spPr>
        <p:txBody>
          <a:bodyPr anchor="ctr"/>
          <a:lstStyle>
            <a:lvl1pPr algn="ctr">
              <a:defRPr sz="292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497250" y="1737225"/>
            <a:ext cx="8917980" cy="67275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497880" y="3129637"/>
            <a:ext cx="8909550" cy="27875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9906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91400" y="722587"/>
            <a:ext cx="8918325" cy="459225"/>
          </a:xfrm>
        </p:spPr>
        <p:txBody>
          <a:bodyPr anchor="ctr"/>
          <a:lstStyle>
            <a:lvl1pPr algn="ctr">
              <a:defRPr sz="2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91430" y="1982250"/>
            <a:ext cx="8930025" cy="26091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482625" y="5275238"/>
            <a:ext cx="8938800" cy="8219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9906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70925" y="279034"/>
            <a:ext cx="8968050" cy="359096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470925" y="1934550"/>
            <a:ext cx="4340700" cy="2351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071950" y="1934550"/>
            <a:ext cx="4361175" cy="23517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465075" y="4890038"/>
            <a:ext cx="4340700" cy="6347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5080725" y="4886438"/>
            <a:ext cx="4361175" cy="6347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1422307"/>
            <a:ext cx="9906000" cy="40133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515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37275" y="1562962"/>
            <a:ext cx="7429500" cy="1939275"/>
          </a:xfrm>
        </p:spPr>
        <p:txBody>
          <a:bodyPr anchor="b"/>
          <a:lstStyle>
            <a:lvl1pPr algn="ctr">
              <a:defRPr sz="4875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423863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2895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738938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236961" y="4018050"/>
            <a:ext cx="7429500" cy="13455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AC9972-11BB-48AC-AF54-1E43EECADF7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81038" y="939602"/>
            <a:ext cx="8543925" cy="1077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81038" y="2126258"/>
            <a:ext cx="8543925" cy="3535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81038" y="5807472"/>
            <a:ext cx="2228850" cy="29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281363" y="5807472"/>
            <a:ext cx="3343275" cy="29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996113" y="5807472"/>
            <a:ext cx="2228850" cy="296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642938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5420" algn="l" defTabSz="742950" rtl="0" eaLnBrk="1" latinLnBrk="0" hangingPunct="1">
        <a:lnSpc>
          <a:spcPct val="90000"/>
        </a:lnSpc>
        <a:spcBef>
          <a:spcPct val="163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5420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88.xml"/><Relationship Id="rId8" Type="http://schemas.openxmlformats.org/officeDocument/2006/relationships/tags" Target="../tags/tag287.xml"/><Relationship Id="rId7" Type="http://schemas.openxmlformats.org/officeDocument/2006/relationships/tags" Target="../tags/tag286.xml"/><Relationship Id="rId6" Type="http://schemas.openxmlformats.org/officeDocument/2006/relationships/tags" Target="../tags/tag285.xml"/><Relationship Id="rId5" Type="http://schemas.openxmlformats.org/officeDocument/2006/relationships/tags" Target="../tags/tag284.xml"/><Relationship Id="rId4" Type="http://schemas.openxmlformats.org/officeDocument/2006/relationships/tags" Target="../tags/tag283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image" Target="../media/image13.jpeg"/><Relationship Id="rId11" Type="http://schemas.openxmlformats.org/officeDocument/2006/relationships/tags" Target="../tags/tag290.xml"/><Relationship Id="rId10" Type="http://schemas.openxmlformats.org/officeDocument/2006/relationships/tags" Target="../tags/tag289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06.xml"/><Relationship Id="rId15" Type="http://schemas.openxmlformats.org/officeDocument/2006/relationships/tags" Target="../tags/tag305.xml"/><Relationship Id="rId14" Type="http://schemas.openxmlformats.org/officeDocument/2006/relationships/tags" Target="../tags/tag304.xml"/><Relationship Id="rId13" Type="http://schemas.openxmlformats.org/officeDocument/2006/relationships/tags" Target="../tags/tag303.xml"/><Relationship Id="rId12" Type="http://schemas.openxmlformats.org/officeDocument/2006/relationships/image" Target="../media/image14.jpeg"/><Relationship Id="rId11" Type="http://schemas.openxmlformats.org/officeDocument/2006/relationships/tags" Target="../tags/tag302.xml"/><Relationship Id="rId10" Type="http://schemas.openxmlformats.org/officeDocument/2006/relationships/tags" Target="../tags/tag301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tags" Target="../tags/tag317.xml"/><Relationship Id="rId11" Type="http://schemas.openxmlformats.org/officeDocument/2006/relationships/tags" Target="../tags/tag316.xml"/><Relationship Id="rId10" Type="http://schemas.openxmlformats.org/officeDocument/2006/relationships/tags" Target="../tags/tag315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329.xml"/><Relationship Id="rId8" Type="http://schemas.openxmlformats.org/officeDocument/2006/relationships/tags" Target="../tags/tag328.xml"/><Relationship Id="rId7" Type="http://schemas.openxmlformats.org/officeDocument/2006/relationships/tags" Target="../tags/tag327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Relationship Id="rId3" Type="http://schemas.openxmlformats.org/officeDocument/2006/relationships/tags" Target="../tags/tag323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322.xml"/><Relationship Id="rId19" Type="http://schemas.openxmlformats.org/officeDocument/2006/relationships/tags" Target="../tags/tag338.xml"/><Relationship Id="rId18" Type="http://schemas.openxmlformats.org/officeDocument/2006/relationships/tags" Target="../tags/tag337.xml"/><Relationship Id="rId17" Type="http://schemas.openxmlformats.org/officeDocument/2006/relationships/tags" Target="../tags/tag336.xml"/><Relationship Id="rId16" Type="http://schemas.openxmlformats.org/officeDocument/2006/relationships/tags" Target="../tags/tag335.xml"/><Relationship Id="rId15" Type="http://schemas.openxmlformats.org/officeDocument/2006/relationships/tags" Target="../tags/tag334.xml"/><Relationship Id="rId14" Type="http://schemas.openxmlformats.org/officeDocument/2006/relationships/image" Target="../media/image15.jpeg"/><Relationship Id="rId13" Type="http://schemas.openxmlformats.org/officeDocument/2006/relationships/tags" Target="../tags/tag333.xml"/><Relationship Id="rId12" Type="http://schemas.openxmlformats.org/officeDocument/2006/relationships/tags" Target="../tags/tag332.xml"/><Relationship Id="rId11" Type="http://schemas.openxmlformats.org/officeDocument/2006/relationships/tags" Target="../tags/tag331.xml"/><Relationship Id="rId10" Type="http://schemas.openxmlformats.org/officeDocument/2006/relationships/tags" Target="../tags/tag330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6.xml"/><Relationship Id="rId8" Type="http://schemas.openxmlformats.org/officeDocument/2006/relationships/tags" Target="../tags/tag345.xml"/><Relationship Id="rId7" Type="http://schemas.openxmlformats.org/officeDocument/2006/relationships/tags" Target="../tags/tag344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Relationship Id="rId3" Type="http://schemas.openxmlformats.org/officeDocument/2006/relationships/tags" Target="../tags/tag340.xml"/><Relationship Id="rId2" Type="http://schemas.openxmlformats.org/officeDocument/2006/relationships/tags" Target="../tags/tag339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53.xml"/><Relationship Id="rId16" Type="http://schemas.openxmlformats.org/officeDocument/2006/relationships/tags" Target="../tags/tag352.xml"/><Relationship Id="rId15" Type="http://schemas.openxmlformats.org/officeDocument/2006/relationships/tags" Target="../tags/tag351.xml"/><Relationship Id="rId14" Type="http://schemas.openxmlformats.org/officeDocument/2006/relationships/image" Target="../media/image16.jpeg"/><Relationship Id="rId13" Type="http://schemas.openxmlformats.org/officeDocument/2006/relationships/tags" Target="../tags/tag350.xml"/><Relationship Id="rId12" Type="http://schemas.openxmlformats.org/officeDocument/2006/relationships/tags" Target="../tags/tag349.xml"/><Relationship Id="rId11" Type="http://schemas.openxmlformats.org/officeDocument/2006/relationships/tags" Target="../tags/tag348.xml"/><Relationship Id="rId10" Type="http://schemas.openxmlformats.org/officeDocument/2006/relationships/tags" Target="../tags/tag347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361.xml"/><Relationship Id="rId8" Type="http://schemas.openxmlformats.org/officeDocument/2006/relationships/tags" Target="../tags/tag360.xml"/><Relationship Id="rId7" Type="http://schemas.openxmlformats.org/officeDocument/2006/relationships/tags" Target="../tags/tag359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3" Type="http://schemas.openxmlformats.org/officeDocument/2006/relationships/tags" Target="../tags/tag355.xml"/><Relationship Id="rId2" Type="http://schemas.openxmlformats.org/officeDocument/2006/relationships/tags" Target="../tags/tag354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367.xml"/><Relationship Id="rId15" Type="http://schemas.openxmlformats.org/officeDocument/2006/relationships/image" Target="../media/image17.jpeg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tags" Target="../tags/tag364.xml"/><Relationship Id="rId11" Type="http://schemas.openxmlformats.org/officeDocument/2006/relationships/tags" Target="../tags/tag363.xml"/><Relationship Id="rId10" Type="http://schemas.openxmlformats.org/officeDocument/2006/relationships/tags" Target="../tags/tag36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375.xml"/><Relationship Id="rId8" Type="http://schemas.openxmlformats.org/officeDocument/2006/relationships/tags" Target="../tags/tag374.xml"/><Relationship Id="rId7" Type="http://schemas.openxmlformats.org/officeDocument/2006/relationships/tags" Target="../tags/tag373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82.xml"/><Relationship Id="rId16" Type="http://schemas.openxmlformats.org/officeDocument/2006/relationships/tags" Target="../tags/tag381.xml"/><Relationship Id="rId15" Type="http://schemas.openxmlformats.org/officeDocument/2006/relationships/tags" Target="../tags/tag380.xml"/><Relationship Id="rId14" Type="http://schemas.openxmlformats.org/officeDocument/2006/relationships/image" Target="../media/image18.jpeg"/><Relationship Id="rId13" Type="http://schemas.openxmlformats.org/officeDocument/2006/relationships/tags" Target="../tags/tag379.xml"/><Relationship Id="rId12" Type="http://schemas.openxmlformats.org/officeDocument/2006/relationships/tags" Target="../tags/tag378.xml"/><Relationship Id="rId11" Type="http://schemas.openxmlformats.org/officeDocument/2006/relationships/tags" Target="../tags/tag377.xml"/><Relationship Id="rId10" Type="http://schemas.openxmlformats.org/officeDocument/2006/relationships/tags" Target="../tags/tag376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395.xml"/><Relationship Id="rId14" Type="http://schemas.openxmlformats.org/officeDocument/2006/relationships/tags" Target="../tags/tag394.xml"/><Relationship Id="rId13" Type="http://schemas.openxmlformats.org/officeDocument/2006/relationships/image" Target="../media/image19.jpeg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03.xml"/><Relationship Id="rId8" Type="http://schemas.openxmlformats.org/officeDocument/2006/relationships/tags" Target="../tags/tag402.xml"/><Relationship Id="rId7" Type="http://schemas.openxmlformats.org/officeDocument/2006/relationships/tags" Target="../tags/tag401.xml"/><Relationship Id="rId6" Type="http://schemas.openxmlformats.org/officeDocument/2006/relationships/tags" Target="../tags/tag400.xml"/><Relationship Id="rId5" Type="http://schemas.openxmlformats.org/officeDocument/2006/relationships/tags" Target="../tags/tag399.xml"/><Relationship Id="rId4" Type="http://schemas.openxmlformats.org/officeDocument/2006/relationships/tags" Target="../tags/tag398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08.xml"/><Relationship Id="rId14" Type="http://schemas.openxmlformats.org/officeDocument/2006/relationships/image" Target="../media/image20.jpeg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tags" Target="../tags/tag405.xml"/><Relationship Id="rId10" Type="http://schemas.openxmlformats.org/officeDocument/2006/relationships/tags" Target="../tags/tag404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16.xml"/><Relationship Id="rId8" Type="http://schemas.openxmlformats.org/officeDocument/2006/relationships/tags" Target="../tags/tag415.xml"/><Relationship Id="rId7" Type="http://schemas.openxmlformats.org/officeDocument/2006/relationships/tags" Target="../tags/tag414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Relationship Id="rId3" Type="http://schemas.openxmlformats.org/officeDocument/2006/relationships/tags" Target="../tags/tag410.xml"/><Relationship Id="rId28" Type="http://schemas.openxmlformats.org/officeDocument/2006/relationships/slideLayout" Target="../slideLayouts/slideLayout18.xml"/><Relationship Id="rId27" Type="http://schemas.openxmlformats.org/officeDocument/2006/relationships/tags" Target="../tags/tag432.xml"/><Relationship Id="rId26" Type="http://schemas.openxmlformats.org/officeDocument/2006/relationships/tags" Target="../tags/tag431.xml"/><Relationship Id="rId25" Type="http://schemas.openxmlformats.org/officeDocument/2006/relationships/tags" Target="../tags/tag430.xml"/><Relationship Id="rId24" Type="http://schemas.openxmlformats.org/officeDocument/2006/relationships/tags" Target="../tags/tag429.xml"/><Relationship Id="rId23" Type="http://schemas.openxmlformats.org/officeDocument/2006/relationships/tags" Target="../tags/tag428.xml"/><Relationship Id="rId22" Type="http://schemas.openxmlformats.org/officeDocument/2006/relationships/image" Target="../media/image22.jpeg"/><Relationship Id="rId21" Type="http://schemas.openxmlformats.org/officeDocument/2006/relationships/image" Target="../media/image21.jpeg"/><Relationship Id="rId20" Type="http://schemas.openxmlformats.org/officeDocument/2006/relationships/tags" Target="../tags/tag427.xml"/><Relationship Id="rId2" Type="http://schemas.openxmlformats.org/officeDocument/2006/relationships/tags" Target="../tags/tag409.xml"/><Relationship Id="rId19" Type="http://schemas.openxmlformats.org/officeDocument/2006/relationships/tags" Target="../tags/tag426.xml"/><Relationship Id="rId18" Type="http://schemas.openxmlformats.org/officeDocument/2006/relationships/tags" Target="../tags/tag425.xml"/><Relationship Id="rId17" Type="http://schemas.openxmlformats.org/officeDocument/2006/relationships/tags" Target="../tags/tag424.xml"/><Relationship Id="rId16" Type="http://schemas.openxmlformats.org/officeDocument/2006/relationships/tags" Target="../tags/tag423.xml"/><Relationship Id="rId15" Type="http://schemas.openxmlformats.org/officeDocument/2006/relationships/tags" Target="../tags/tag422.xml"/><Relationship Id="rId14" Type="http://schemas.openxmlformats.org/officeDocument/2006/relationships/tags" Target="../tags/tag421.xml"/><Relationship Id="rId13" Type="http://schemas.openxmlformats.org/officeDocument/2006/relationships/tags" Target="../tags/tag420.xml"/><Relationship Id="rId12" Type="http://schemas.openxmlformats.org/officeDocument/2006/relationships/tags" Target="../tags/tag419.xml"/><Relationship Id="rId11" Type="http://schemas.openxmlformats.org/officeDocument/2006/relationships/tags" Target="../tags/tag418.xml"/><Relationship Id="rId10" Type="http://schemas.openxmlformats.org/officeDocument/2006/relationships/tags" Target="../tags/tag417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440.xml"/><Relationship Id="rId8" Type="http://schemas.openxmlformats.org/officeDocument/2006/relationships/tags" Target="../tags/tag439.xml"/><Relationship Id="rId7" Type="http://schemas.openxmlformats.org/officeDocument/2006/relationships/tags" Target="../tags/tag438.xml"/><Relationship Id="rId6" Type="http://schemas.openxmlformats.org/officeDocument/2006/relationships/tags" Target="../tags/tag437.xml"/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445.xml"/><Relationship Id="rId14" Type="http://schemas.openxmlformats.org/officeDocument/2006/relationships/tags" Target="../tags/tag444.xml"/><Relationship Id="rId13" Type="http://schemas.openxmlformats.org/officeDocument/2006/relationships/image" Target="../media/image23.jpeg"/><Relationship Id="rId12" Type="http://schemas.openxmlformats.org/officeDocument/2006/relationships/tags" Target="../tags/tag443.xml"/><Relationship Id="rId11" Type="http://schemas.openxmlformats.org/officeDocument/2006/relationships/tags" Target="../tags/tag442.xml"/><Relationship Id="rId10" Type="http://schemas.openxmlformats.org/officeDocument/2006/relationships/tags" Target="../tags/tag441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53.xml"/><Relationship Id="rId8" Type="http://schemas.openxmlformats.org/officeDocument/2006/relationships/tags" Target="../tags/tag452.xml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455.xml"/><Relationship Id="rId11" Type="http://schemas.openxmlformats.org/officeDocument/2006/relationships/tags" Target="../tags/tag454.xml"/><Relationship Id="rId10" Type="http://schemas.openxmlformats.org/officeDocument/2006/relationships/image" Target="../media/image24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63.xml"/><Relationship Id="rId8" Type="http://schemas.openxmlformats.org/officeDocument/2006/relationships/tags" Target="../tags/tag462.xml"/><Relationship Id="rId7" Type="http://schemas.openxmlformats.org/officeDocument/2006/relationships/tags" Target="../tags/tag461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469.xml"/><Relationship Id="rId15" Type="http://schemas.openxmlformats.org/officeDocument/2006/relationships/tags" Target="../tags/tag468.xml"/><Relationship Id="rId14" Type="http://schemas.openxmlformats.org/officeDocument/2006/relationships/tags" Target="../tags/tag467.xml"/><Relationship Id="rId13" Type="http://schemas.openxmlformats.org/officeDocument/2006/relationships/tags" Target="../tags/tag466.xml"/><Relationship Id="rId12" Type="http://schemas.openxmlformats.org/officeDocument/2006/relationships/tags" Target="../tags/tag465.xml"/><Relationship Id="rId11" Type="http://schemas.openxmlformats.org/officeDocument/2006/relationships/tags" Target="../tags/tag464.xml"/><Relationship Id="rId10" Type="http://schemas.openxmlformats.org/officeDocument/2006/relationships/image" Target="../media/image25.jpeg"/><Relationship Id="rId1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jpeg"/><Relationship Id="rId8" Type="http://schemas.openxmlformats.org/officeDocument/2006/relationships/tags" Target="../tags/tag476.xml"/><Relationship Id="rId7" Type="http://schemas.openxmlformats.org/officeDocument/2006/relationships/tags" Target="../tags/tag475.xml"/><Relationship Id="rId6" Type="http://schemas.openxmlformats.org/officeDocument/2006/relationships/tags" Target="../tags/tag474.xml"/><Relationship Id="rId5" Type="http://schemas.openxmlformats.org/officeDocument/2006/relationships/tags" Target="../tags/tag473.xml"/><Relationship Id="rId4" Type="http://schemas.openxmlformats.org/officeDocument/2006/relationships/tags" Target="../tags/tag472.xml"/><Relationship Id="rId3" Type="http://schemas.openxmlformats.org/officeDocument/2006/relationships/tags" Target="../tags/tag471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492.xml"/><Relationship Id="rId24" Type="http://schemas.openxmlformats.org/officeDocument/2006/relationships/tags" Target="../tags/tag491.xml"/><Relationship Id="rId23" Type="http://schemas.openxmlformats.org/officeDocument/2006/relationships/tags" Target="../tags/tag490.xml"/><Relationship Id="rId22" Type="http://schemas.openxmlformats.org/officeDocument/2006/relationships/tags" Target="../tags/tag489.xml"/><Relationship Id="rId21" Type="http://schemas.openxmlformats.org/officeDocument/2006/relationships/tags" Target="../tags/tag488.xml"/><Relationship Id="rId20" Type="http://schemas.openxmlformats.org/officeDocument/2006/relationships/tags" Target="../tags/tag487.xml"/><Relationship Id="rId2" Type="http://schemas.openxmlformats.org/officeDocument/2006/relationships/tags" Target="../tags/tag470.xml"/><Relationship Id="rId19" Type="http://schemas.openxmlformats.org/officeDocument/2006/relationships/tags" Target="../tags/tag486.xml"/><Relationship Id="rId18" Type="http://schemas.openxmlformats.org/officeDocument/2006/relationships/tags" Target="../tags/tag485.xml"/><Relationship Id="rId17" Type="http://schemas.openxmlformats.org/officeDocument/2006/relationships/tags" Target="../tags/tag484.xml"/><Relationship Id="rId16" Type="http://schemas.openxmlformats.org/officeDocument/2006/relationships/tags" Target="../tags/tag483.xml"/><Relationship Id="rId15" Type="http://schemas.openxmlformats.org/officeDocument/2006/relationships/tags" Target="../tags/tag482.xml"/><Relationship Id="rId14" Type="http://schemas.openxmlformats.org/officeDocument/2006/relationships/tags" Target="../tags/tag481.xml"/><Relationship Id="rId13" Type="http://schemas.openxmlformats.org/officeDocument/2006/relationships/tags" Target="../tags/tag480.xml"/><Relationship Id="rId12" Type="http://schemas.openxmlformats.org/officeDocument/2006/relationships/tags" Target="../tags/tag479.xml"/><Relationship Id="rId11" Type="http://schemas.openxmlformats.org/officeDocument/2006/relationships/tags" Target="../tags/tag478.xml"/><Relationship Id="rId10" Type="http://schemas.openxmlformats.org/officeDocument/2006/relationships/tags" Target="../tags/tag477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500.xml"/><Relationship Id="rId8" Type="http://schemas.openxmlformats.org/officeDocument/2006/relationships/tags" Target="../tags/tag499.xml"/><Relationship Id="rId7" Type="http://schemas.openxmlformats.org/officeDocument/2006/relationships/tags" Target="../tags/tag498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Relationship Id="rId3" Type="http://schemas.openxmlformats.org/officeDocument/2006/relationships/tags" Target="../tags/tag494.xml"/><Relationship Id="rId26" Type="http://schemas.openxmlformats.org/officeDocument/2006/relationships/slideLayout" Target="../slideLayouts/slideLayout18.xml"/><Relationship Id="rId25" Type="http://schemas.openxmlformats.org/officeDocument/2006/relationships/tags" Target="../tags/tag515.xml"/><Relationship Id="rId24" Type="http://schemas.openxmlformats.org/officeDocument/2006/relationships/image" Target="../media/image27.jpeg"/><Relationship Id="rId23" Type="http://schemas.openxmlformats.org/officeDocument/2006/relationships/tags" Target="../tags/tag514.xml"/><Relationship Id="rId22" Type="http://schemas.openxmlformats.org/officeDocument/2006/relationships/tags" Target="../tags/tag513.xml"/><Relationship Id="rId21" Type="http://schemas.openxmlformats.org/officeDocument/2006/relationships/tags" Target="../tags/tag512.xml"/><Relationship Id="rId20" Type="http://schemas.openxmlformats.org/officeDocument/2006/relationships/tags" Target="../tags/tag511.xml"/><Relationship Id="rId2" Type="http://schemas.openxmlformats.org/officeDocument/2006/relationships/tags" Target="../tags/tag493.xml"/><Relationship Id="rId19" Type="http://schemas.openxmlformats.org/officeDocument/2006/relationships/tags" Target="../tags/tag510.xml"/><Relationship Id="rId18" Type="http://schemas.openxmlformats.org/officeDocument/2006/relationships/tags" Target="../tags/tag509.xml"/><Relationship Id="rId17" Type="http://schemas.openxmlformats.org/officeDocument/2006/relationships/tags" Target="../tags/tag508.xml"/><Relationship Id="rId16" Type="http://schemas.openxmlformats.org/officeDocument/2006/relationships/tags" Target="../tags/tag507.xml"/><Relationship Id="rId15" Type="http://schemas.openxmlformats.org/officeDocument/2006/relationships/tags" Target="../tags/tag506.xml"/><Relationship Id="rId14" Type="http://schemas.openxmlformats.org/officeDocument/2006/relationships/tags" Target="../tags/tag505.xml"/><Relationship Id="rId13" Type="http://schemas.openxmlformats.org/officeDocument/2006/relationships/tags" Target="../tags/tag504.xml"/><Relationship Id="rId12" Type="http://schemas.openxmlformats.org/officeDocument/2006/relationships/tags" Target="../tags/tag503.xml"/><Relationship Id="rId11" Type="http://schemas.openxmlformats.org/officeDocument/2006/relationships/tags" Target="../tags/tag502.xml"/><Relationship Id="rId10" Type="http://schemas.openxmlformats.org/officeDocument/2006/relationships/tags" Target="../tags/tag501.xml"/><Relationship Id="rId1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523.xml"/><Relationship Id="rId8" Type="http://schemas.openxmlformats.org/officeDocument/2006/relationships/tags" Target="../tags/tag522.xml"/><Relationship Id="rId7" Type="http://schemas.openxmlformats.org/officeDocument/2006/relationships/tags" Target="../tags/tag521.xml"/><Relationship Id="rId6" Type="http://schemas.openxmlformats.org/officeDocument/2006/relationships/tags" Target="../tags/tag520.xml"/><Relationship Id="rId5" Type="http://schemas.openxmlformats.org/officeDocument/2006/relationships/tags" Target="../tags/tag519.xml"/><Relationship Id="rId4" Type="http://schemas.openxmlformats.org/officeDocument/2006/relationships/tags" Target="../tags/tag518.xml"/><Relationship Id="rId3" Type="http://schemas.openxmlformats.org/officeDocument/2006/relationships/tags" Target="../tags/tag517.xml"/><Relationship Id="rId2" Type="http://schemas.openxmlformats.org/officeDocument/2006/relationships/tags" Target="../tags/tag516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529.xml"/><Relationship Id="rId15" Type="http://schemas.openxmlformats.org/officeDocument/2006/relationships/image" Target="../media/image28.jpeg"/><Relationship Id="rId14" Type="http://schemas.openxmlformats.org/officeDocument/2006/relationships/tags" Target="../tags/tag528.xml"/><Relationship Id="rId13" Type="http://schemas.openxmlformats.org/officeDocument/2006/relationships/tags" Target="../tags/tag527.xml"/><Relationship Id="rId12" Type="http://schemas.openxmlformats.org/officeDocument/2006/relationships/tags" Target="../tags/tag526.xml"/><Relationship Id="rId11" Type="http://schemas.openxmlformats.org/officeDocument/2006/relationships/tags" Target="../tags/tag525.xml"/><Relationship Id="rId10" Type="http://schemas.openxmlformats.org/officeDocument/2006/relationships/tags" Target="../tags/tag524.xml"/><Relationship Id="rId1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537.xml"/><Relationship Id="rId8" Type="http://schemas.openxmlformats.org/officeDocument/2006/relationships/tags" Target="../tags/tag536.xml"/><Relationship Id="rId7" Type="http://schemas.openxmlformats.org/officeDocument/2006/relationships/tags" Target="../tags/tag535.xml"/><Relationship Id="rId6" Type="http://schemas.openxmlformats.org/officeDocument/2006/relationships/tags" Target="../tags/tag534.xml"/><Relationship Id="rId5" Type="http://schemas.openxmlformats.org/officeDocument/2006/relationships/tags" Target="../tags/tag533.xml"/><Relationship Id="rId4" Type="http://schemas.openxmlformats.org/officeDocument/2006/relationships/tags" Target="../tags/tag532.xml"/><Relationship Id="rId3" Type="http://schemas.openxmlformats.org/officeDocument/2006/relationships/tags" Target="../tags/tag531.xml"/><Relationship Id="rId2" Type="http://schemas.openxmlformats.org/officeDocument/2006/relationships/tags" Target="../tags/tag530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543.xml"/><Relationship Id="rId15" Type="http://schemas.openxmlformats.org/officeDocument/2006/relationships/image" Target="../media/image29.jpeg"/><Relationship Id="rId14" Type="http://schemas.openxmlformats.org/officeDocument/2006/relationships/tags" Target="../tags/tag542.xml"/><Relationship Id="rId13" Type="http://schemas.openxmlformats.org/officeDocument/2006/relationships/tags" Target="../tags/tag541.xml"/><Relationship Id="rId12" Type="http://schemas.openxmlformats.org/officeDocument/2006/relationships/tags" Target="../tags/tag540.xml"/><Relationship Id="rId11" Type="http://schemas.openxmlformats.org/officeDocument/2006/relationships/tags" Target="../tags/tag539.xml"/><Relationship Id="rId10" Type="http://schemas.openxmlformats.org/officeDocument/2006/relationships/tags" Target="../tags/tag538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3" Type="http://schemas.openxmlformats.org/officeDocument/2006/relationships/tags" Target="../tags/tag544.xml"/><Relationship Id="rId2" Type="http://schemas.openxmlformats.org/officeDocument/2006/relationships/image" Target="../media/image30.jpe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557.xml"/><Relationship Id="rId15" Type="http://schemas.openxmlformats.org/officeDocument/2006/relationships/tags" Target="../tags/tag556.xml"/><Relationship Id="rId14" Type="http://schemas.openxmlformats.org/officeDocument/2006/relationships/tags" Target="../tags/tag555.xml"/><Relationship Id="rId13" Type="http://schemas.openxmlformats.org/officeDocument/2006/relationships/tags" Target="../tags/tag554.xml"/><Relationship Id="rId12" Type="http://schemas.openxmlformats.org/officeDocument/2006/relationships/tags" Target="../tags/tag553.xml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564.xml"/><Relationship Id="rId8" Type="http://schemas.openxmlformats.org/officeDocument/2006/relationships/tags" Target="../tags/tag563.xml"/><Relationship Id="rId7" Type="http://schemas.openxmlformats.org/officeDocument/2006/relationships/tags" Target="../tags/tag562.xml"/><Relationship Id="rId6" Type="http://schemas.openxmlformats.org/officeDocument/2006/relationships/tags" Target="../tags/tag561.xml"/><Relationship Id="rId5" Type="http://schemas.openxmlformats.org/officeDocument/2006/relationships/tags" Target="../tags/tag560.xml"/><Relationship Id="rId4" Type="http://schemas.openxmlformats.org/officeDocument/2006/relationships/tags" Target="../tags/tag559.xml"/><Relationship Id="rId3" Type="http://schemas.openxmlformats.org/officeDocument/2006/relationships/tags" Target="../tags/tag558.xml"/><Relationship Id="rId2" Type="http://schemas.openxmlformats.org/officeDocument/2006/relationships/image" Target="../media/image31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568.xml"/><Relationship Id="rId12" Type="http://schemas.openxmlformats.org/officeDocument/2006/relationships/tags" Target="../tags/tag567.xml"/><Relationship Id="rId11" Type="http://schemas.openxmlformats.org/officeDocument/2006/relationships/tags" Target="../tags/tag566.xml"/><Relationship Id="rId10" Type="http://schemas.openxmlformats.org/officeDocument/2006/relationships/tags" Target="../tags/tag565.xml"/><Relationship Id="rId1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575.xml"/><Relationship Id="rId8" Type="http://schemas.openxmlformats.org/officeDocument/2006/relationships/tags" Target="../tags/tag574.xml"/><Relationship Id="rId7" Type="http://schemas.openxmlformats.org/officeDocument/2006/relationships/tags" Target="../tags/tag573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3" Type="http://schemas.openxmlformats.org/officeDocument/2006/relationships/tags" Target="../tags/tag569.xml"/><Relationship Id="rId2" Type="http://schemas.openxmlformats.org/officeDocument/2006/relationships/image" Target="../media/image32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579.xml"/><Relationship Id="rId12" Type="http://schemas.openxmlformats.org/officeDocument/2006/relationships/tags" Target="../tags/tag578.xml"/><Relationship Id="rId11" Type="http://schemas.openxmlformats.org/officeDocument/2006/relationships/tags" Target="../tags/tag577.xml"/><Relationship Id="rId10" Type="http://schemas.openxmlformats.org/officeDocument/2006/relationships/tags" Target="../tags/tag576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5" Type="http://schemas.openxmlformats.org/officeDocument/2006/relationships/slideLayout" Target="../slideLayouts/slideLayout18.xml"/><Relationship Id="rId34" Type="http://schemas.openxmlformats.org/officeDocument/2006/relationships/tags" Target="../tags/tag170.xml"/><Relationship Id="rId33" Type="http://schemas.openxmlformats.org/officeDocument/2006/relationships/image" Target="../media/image10.jpeg"/><Relationship Id="rId32" Type="http://schemas.openxmlformats.org/officeDocument/2006/relationships/tags" Target="../tags/tag169.xml"/><Relationship Id="rId31" Type="http://schemas.openxmlformats.org/officeDocument/2006/relationships/tags" Target="../tags/tag168.xml"/><Relationship Id="rId30" Type="http://schemas.openxmlformats.org/officeDocument/2006/relationships/tags" Target="../tags/tag167.xml"/><Relationship Id="rId3" Type="http://schemas.openxmlformats.org/officeDocument/2006/relationships/tags" Target="../tags/tag140.xml"/><Relationship Id="rId29" Type="http://schemas.openxmlformats.org/officeDocument/2006/relationships/tags" Target="../tags/tag166.xml"/><Relationship Id="rId28" Type="http://schemas.openxmlformats.org/officeDocument/2006/relationships/tags" Target="../tags/tag165.xml"/><Relationship Id="rId27" Type="http://schemas.openxmlformats.org/officeDocument/2006/relationships/tags" Target="../tags/tag164.xml"/><Relationship Id="rId26" Type="http://schemas.openxmlformats.org/officeDocument/2006/relationships/tags" Target="../tags/tag163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39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586.xml"/><Relationship Id="rId8" Type="http://schemas.openxmlformats.org/officeDocument/2006/relationships/tags" Target="../tags/tag585.xml"/><Relationship Id="rId7" Type="http://schemas.openxmlformats.org/officeDocument/2006/relationships/tags" Target="../tags/tag584.xml"/><Relationship Id="rId6" Type="http://schemas.openxmlformats.org/officeDocument/2006/relationships/tags" Target="../tags/tag583.xml"/><Relationship Id="rId5" Type="http://schemas.openxmlformats.org/officeDocument/2006/relationships/tags" Target="../tags/tag582.xml"/><Relationship Id="rId4" Type="http://schemas.openxmlformats.org/officeDocument/2006/relationships/tags" Target="../tags/tag581.xml"/><Relationship Id="rId3" Type="http://schemas.openxmlformats.org/officeDocument/2006/relationships/tags" Target="../tags/tag580.xml"/><Relationship Id="rId2" Type="http://schemas.openxmlformats.org/officeDocument/2006/relationships/image" Target="../media/image33.jpe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593.xml"/><Relationship Id="rId15" Type="http://schemas.openxmlformats.org/officeDocument/2006/relationships/tags" Target="../tags/tag592.xml"/><Relationship Id="rId14" Type="http://schemas.openxmlformats.org/officeDocument/2006/relationships/tags" Target="../tags/tag591.xml"/><Relationship Id="rId13" Type="http://schemas.openxmlformats.org/officeDocument/2006/relationships/tags" Target="../tags/tag590.xml"/><Relationship Id="rId12" Type="http://schemas.openxmlformats.org/officeDocument/2006/relationships/tags" Target="../tags/tag589.xml"/><Relationship Id="rId11" Type="http://schemas.openxmlformats.org/officeDocument/2006/relationships/tags" Target="../tags/tag588.xml"/><Relationship Id="rId10" Type="http://schemas.openxmlformats.org/officeDocument/2006/relationships/tags" Target="../tags/tag587.xml"/><Relationship Id="rId1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600.xml"/><Relationship Id="rId8" Type="http://schemas.openxmlformats.org/officeDocument/2006/relationships/tags" Target="../tags/tag599.xml"/><Relationship Id="rId7" Type="http://schemas.openxmlformats.org/officeDocument/2006/relationships/tags" Target="../tags/tag598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3" Type="http://schemas.openxmlformats.org/officeDocument/2006/relationships/tags" Target="../tags/tag594.xml"/><Relationship Id="rId2" Type="http://schemas.openxmlformats.org/officeDocument/2006/relationships/image" Target="../media/image34.jpe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607.xml"/><Relationship Id="rId15" Type="http://schemas.openxmlformats.org/officeDocument/2006/relationships/tags" Target="../tags/tag606.xml"/><Relationship Id="rId14" Type="http://schemas.openxmlformats.org/officeDocument/2006/relationships/tags" Target="../tags/tag605.xml"/><Relationship Id="rId13" Type="http://schemas.openxmlformats.org/officeDocument/2006/relationships/tags" Target="../tags/tag604.xml"/><Relationship Id="rId12" Type="http://schemas.openxmlformats.org/officeDocument/2006/relationships/tags" Target="../tags/tag603.xml"/><Relationship Id="rId11" Type="http://schemas.openxmlformats.org/officeDocument/2006/relationships/tags" Target="../tags/tag602.xml"/><Relationship Id="rId10" Type="http://schemas.openxmlformats.org/officeDocument/2006/relationships/tags" Target="../tags/tag601.xml"/><Relationship Id="rId1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614.xml"/><Relationship Id="rId8" Type="http://schemas.openxmlformats.org/officeDocument/2006/relationships/tags" Target="../tags/tag613.xml"/><Relationship Id="rId7" Type="http://schemas.openxmlformats.org/officeDocument/2006/relationships/tags" Target="../tags/tag612.xml"/><Relationship Id="rId6" Type="http://schemas.openxmlformats.org/officeDocument/2006/relationships/tags" Target="../tags/tag611.xml"/><Relationship Id="rId5" Type="http://schemas.openxmlformats.org/officeDocument/2006/relationships/tags" Target="../tags/tag610.xml"/><Relationship Id="rId4" Type="http://schemas.openxmlformats.org/officeDocument/2006/relationships/tags" Target="../tags/tag609.xml"/><Relationship Id="rId3" Type="http://schemas.openxmlformats.org/officeDocument/2006/relationships/tags" Target="../tags/tag608.xml"/><Relationship Id="rId20" Type="http://schemas.openxmlformats.org/officeDocument/2006/relationships/slideLayout" Target="../slideLayouts/slideLayout18.xml"/><Relationship Id="rId2" Type="http://schemas.openxmlformats.org/officeDocument/2006/relationships/image" Target="../media/image35.jpeg"/><Relationship Id="rId19" Type="http://schemas.openxmlformats.org/officeDocument/2006/relationships/tags" Target="../tags/tag624.xml"/><Relationship Id="rId18" Type="http://schemas.openxmlformats.org/officeDocument/2006/relationships/tags" Target="../tags/tag623.xml"/><Relationship Id="rId17" Type="http://schemas.openxmlformats.org/officeDocument/2006/relationships/tags" Target="../tags/tag622.xml"/><Relationship Id="rId16" Type="http://schemas.openxmlformats.org/officeDocument/2006/relationships/tags" Target="../tags/tag621.xml"/><Relationship Id="rId15" Type="http://schemas.openxmlformats.org/officeDocument/2006/relationships/tags" Target="../tags/tag620.xml"/><Relationship Id="rId14" Type="http://schemas.openxmlformats.org/officeDocument/2006/relationships/tags" Target="../tags/tag619.xml"/><Relationship Id="rId13" Type="http://schemas.openxmlformats.org/officeDocument/2006/relationships/tags" Target="../tags/tag618.xml"/><Relationship Id="rId12" Type="http://schemas.openxmlformats.org/officeDocument/2006/relationships/tags" Target="../tags/tag617.xml"/><Relationship Id="rId11" Type="http://schemas.openxmlformats.org/officeDocument/2006/relationships/tags" Target="../tags/tag616.xml"/><Relationship Id="rId10" Type="http://schemas.openxmlformats.org/officeDocument/2006/relationships/tags" Target="../tags/tag615.xml"/><Relationship Id="rId1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tags" Target="../tags/tag631.xml"/><Relationship Id="rId7" Type="http://schemas.openxmlformats.org/officeDocument/2006/relationships/tags" Target="../tags/tag630.xml"/><Relationship Id="rId6" Type="http://schemas.openxmlformats.org/officeDocument/2006/relationships/tags" Target="../tags/tag629.xml"/><Relationship Id="rId5" Type="http://schemas.openxmlformats.org/officeDocument/2006/relationships/tags" Target="../tags/tag628.xml"/><Relationship Id="rId4" Type="http://schemas.openxmlformats.org/officeDocument/2006/relationships/tags" Target="../tags/tag627.xml"/><Relationship Id="rId3" Type="http://schemas.openxmlformats.org/officeDocument/2006/relationships/tags" Target="../tags/tag626.xml"/><Relationship Id="rId2" Type="http://schemas.openxmlformats.org/officeDocument/2006/relationships/tags" Target="../tags/tag625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635.xml"/><Relationship Id="rId12" Type="http://schemas.openxmlformats.org/officeDocument/2006/relationships/tags" Target="../tags/tag634.xml"/><Relationship Id="rId11" Type="http://schemas.openxmlformats.org/officeDocument/2006/relationships/tags" Target="../tags/tag633.xml"/><Relationship Id="rId10" Type="http://schemas.openxmlformats.org/officeDocument/2006/relationships/tags" Target="../tags/tag632.xml"/><Relationship Id="rId1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642.xml"/><Relationship Id="rId7" Type="http://schemas.openxmlformats.org/officeDocument/2006/relationships/tags" Target="../tags/tag641.xml"/><Relationship Id="rId6" Type="http://schemas.openxmlformats.org/officeDocument/2006/relationships/tags" Target="../tags/tag640.xml"/><Relationship Id="rId5" Type="http://schemas.openxmlformats.org/officeDocument/2006/relationships/tags" Target="../tags/tag639.xml"/><Relationship Id="rId4" Type="http://schemas.openxmlformats.org/officeDocument/2006/relationships/tags" Target="../tags/tag638.xml"/><Relationship Id="rId3" Type="http://schemas.openxmlformats.org/officeDocument/2006/relationships/tags" Target="../tags/tag637.xml"/><Relationship Id="rId2" Type="http://schemas.openxmlformats.org/officeDocument/2006/relationships/tags" Target="../tags/tag636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643.xml"/><Relationship Id="rId1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650.xml"/><Relationship Id="rId8" Type="http://schemas.openxmlformats.org/officeDocument/2006/relationships/tags" Target="../tags/tag649.xml"/><Relationship Id="rId7" Type="http://schemas.openxmlformats.org/officeDocument/2006/relationships/tags" Target="../tags/tag648.xml"/><Relationship Id="rId6" Type="http://schemas.openxmlformats.org/officeDocument/2006/relationships/tags" Target="../tags/tag647.xml"/><Relationship Id="rId5" Type="http://schemas.openxmlformats.org/officeDocument/2006/relationships/tags" Target="../tags/tag646.xml"/><Relationship Id="rId4" Type="http://schemas.openxmlformats.org/officeDocument/2006/relationships/tags" Target="../tags/tag645.xml"/><Relationship Id="rId3" Type="http://schemas.openxmlformats.org/officeDocument/2006/relationships/tags" Target="../tags/tag644.xml"/><Relationship Id="rId2" Type="http://schemas.openxmlformats.org/officeDocument/2006/relationships/image" Target="../media/image38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654.xml"/><Relationship Id="rId12" Type="http://schemas.openxmlformats.org/officeDocument/2006/relationships/tags" Target="../tags/tag653.xml"/><Relationship Id="rId11" Type="http://schemas.openxmlformats.org/officeDocument/2006/relationships/tags" Target="../tags/tag652.xml"/><Relationship Id="rId10" Type="http://schemas.openxmlformats.org/officeDocument/2006/relationships/tags" Target="../tags/tag651.xml"/><Relationship Id="rId1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tags" Target="../tags/tag661.xml"/><Relationship Id="rId7" Type="http://schemas.openxmlformats.org/officeDocument/2006/relationships/tags" Target="../tags/tag660.xml"/><Relationship Id="rId6" Type="http://schemas.openxmlformats.org/officeDocument/2006/relationships/tags" Target="../tags/tag659.xml"/><Relationship Id="rId5" Type="http://schemas.openxmlformats.org/officeDocument/2006/relationships/tags" Target="../tags/tag658.xml"/><Relationship Id="rId4" Type="http://schemas.openxmlformats.org/officeDocument/2006/relationships/tags" Target="../tags/tag657.xml"/><Relationship Id="rId3" Type="http://schemas.openxmlformats.org/officeDocument/2006/relationships/tags" Target="../tags/tag656.xml"/><Relationship Id="rId2" Type="http://schemas.openxmlformats.org/officeDocument/2006/relationships/tags" Target="../tags/tag655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662.xml"/><Relationship Id="rId1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jpeg"/><Relationship Id="rId8" Type="http://schemas.openxmlformats.org/officeDocument/2006/relationships/tags" Target="../tags/tag669.xml"/><Relationship Id="rId7" Type="http://schemas.openxmlformats.org/officeDocument/2006/relationships/tags" Target="../tags/tag668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Relationship Id="rId3" Type="http://schemas.openxmlformats.org/officeDocument/2006/relationships/tags" Target="../tags/tag664.xml"/><Relationship Id="rId2" Type="http://schemas.openxmlformats.org/officeDocument/2006/relationships/tags" Target="../tags/tag663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673.xml"/><Relationship Id="rId12" Type="http://schemas.openxmlformats.org/officeDocument/2006/relationships/tags" Target="../tags/tag672.xml"/><Relationship Id="rId11" Type="http://schemas.openxmlformats.org/officeDocument/2006/relationships/tags" Target="../tags/tag671.xml"/><Relationship Id="rId10" Type="http://schemas.openxmlformats.org/officeDocument/2006/relationships/tags" Target="../tags/tag670.xml"/><Relationship Id="rId1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680.xml"/><Relationship Id="rId7" Type="http://schemas.openxmlformats.org/officeDocument/2006/relationships/tags" Target="../tags/tag679.xml"/><Relationship Id="rId6" Type="http://schemas.openxmlformats.org/officeDocument/2006/relationships/tags" Target="../tags/tag678.xml"/><Relationship Id="rId5" Type="http://schemas.openxmlformats.org/officeDocument/2006/relationships/tags" Target="../tags/tag677.xml"/><Relationship Id="rId4" Type="http://schemas.openxmlformats.org/officeDocument/2006/relationships/tags" Target="../tags/tag676.xml"/><Relationship Id="rId3" Type="http://schemas.openxmlformats.org/officeDocument/2006/relationships/tags" Target="../tags/tag675.xml"/><Relationship Id="rId2" Type="http://schemas.openxmlformats.org/officeDocument/2006/relationships/tags" Target="../tags/tag674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681.xml"/><Relationship Id="rId1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688.xml"/><Relationship Id="rId8" Type="http://schemas.openxmlformats.org/officeDocument/2006/relationships/tags" Target="../tags/tag687.xml"/><Relationship Id="rId7" Type="http://schemas.openxmlformats.org/officeDocument/2006/relationships/tags" Target="../tags/tag686.xml"/><Relationship Id="rId6" Type="http://schemas.openxmlformats.org/officeDocument/2006/relationships/tags" Target="../tags/tag685.xml"/><Relationship Id="rId5" Type="http://schemas.openxmlformats.org/officeDocument/2006/relationships/tags" Target="../tags/tag684.xml"/><Relationship Id="rId4" Type="http://schemas.openxmlformats.org/officeDocument/2006/relationships/tags" Target="../tags/tag683.xml"/><Relationship Id="rId3" Type="http://schemas.openxmlformats.org/officeDocument/2006/relationships/tags" Target="../tags/tag682.xml"/><Relationship Id="rId2" Type="http://schemas.openxmlformats.org/officeDocument/2006/relationships/image" Target="../media/image38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692.xml"/><Relationship Id="rId12" Type="http://schemas.openxmlformats.org/officeDocument/2006/relationships/tags" Target="../tags/tag691.xml"/><Relationship Id="rId11" Type="http://schemas.openxmlformats.org/officeDocument/2006/relationships/tags" Target="../tags/tag690.xml"/><Relationship Id="rId10" Type="http://schemas.openxmlformats.org/officeDocument/2006/relationships/tags" Target="../tags/tag689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171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tags" Target="../tags/tag699.xml"/><Relationship Id="rId7" Type="http://schemas.openxmlformats.org/officeDocument/2006/relationships/tags" Target="../tags/tag698.xml"/><Relationship Id="rId6" Type="http://schemas.openxmlformats.org/officeDocument/2006/relationships/tags" Target="../tags/tag697.xml"/><Relationship Id="rId5" Type="http://schemas.openxmlformats.org/officeDocument/2006/relationships/tags" Target="../tags/tag696.xml"/><Relationship Id="rId4" Type="http://schemas.openxmlformats.org/officeDocument/2006/relationships/tags" Target="../tags/tag695.xml"/><Relationship Id="rId3" Type="http://schemas.openxmlformats.org/officeDocument/2006/relationships/tags" Target="../tags/tag694.xml"/><Relationship Id="rId2" Type="http://schemas.openxmlformats.org/officeDocument/2006/relationships/tags" Target="../tags/tag693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700.xml"/><Relationship Id="rId1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tags" Target="../tags/tag707.xml"/><Relationship Id="rId8" Type="http://schemas.openxmlformats.org/officeDocument/2006/relationships/tags" Target="../tags/tag706.xml"/><Relationship Id="rId7" Type="http://schemas.openxmlformats.org/officeDocument/2006/relationships/tags" Target="../tags/tag705.xml"/><Relationship Id="rId6" Type="http://schemas.openxmlformats.org/officeDocument/2006/relationships/tags" Target="../tags/tag704.xml"/><Relationship Id="rId5" Type="http://schemas.openxmlformats.org/officeDocument/2006/relationships/tags" Target="../tags/tag703.xml"/><Relationship Id="rId4" Type="http://schemas.openxmlformats.org/officeDocument/2006/relationships/tags" Target="../tags/tag702.xml"/><Relationship Id="rId3" Type="http://schemas.openxmlformats.org/officeDocument/2006/relationships/tags" Target="../tags/tag701.xml"/><Relationship Id="rId2" Type="http://schemas.openxmlformats.org/officeDocument/2006/relationships/image" Target="../media/image38.jpeg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711.xml"/><Relationship Id="rId12" Type="http://schemas.openxmlformats.org/officeDocument/2006/relationships/tags" Target="../tags/tag710.xml"/><Relationship Id="rId11" Type="http://schemas.openxmlformats.org/officeDocument/2006/relationships/tags" Target="../tags/tag709.xml"/><Relationship Id="rId10" Type="http://schemas.openxmlformats.org/officeDocument/2006/relationships/tags" Target="../tags/tag708.xml"/><Relationship Id="rId1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718.xml"/><Relationship Id="rId8" Type="http://schemas.openxmlformats.org/officeDocument/2006/relationships/tags" Target="../tags/tag717.xml"/><Relationship Id="rId7" Type="http://schemas.openxmlformats.org/officeDocument/2006/relationships/tags" Target="../tags/tag716.xml"/><Relationship Id="rId6" Type="http://schemas.openxmlformats.org/officeDocument/2006/relationships/tags" Target="../tags/tag715.xml"/><Relationship Id="rId5" Type="http://schemas.openxmlformats.org/officeDocument/2006/relationships/tags" Target="../tags/tag714.xml"/><Relationship Id="rId4" Type="http://schemas.openxmlformats.org/officeDocument/2006/relationships/tags" Target="../tags/tag713.xml"/><Relationship Id="rId3" Type="http://schemas.openxmlformats.org/officeDocument/2006/relationships/tags" Target="../tags/tag712.xml"/><Relationship Id="rId2" Type="http://schemas.openxmlformats.org/officeDocument/2006/relationships/image" Target="../media/image40.jpe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719.xml"/><Relationship Id="rId1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tags" Target="../tags/tag726.xml"/><Relationship Id="rId8" Type="http://schemas.openxmlformats.org/officeDocument/2006/relationships/tags" Target="../tags/tag725.xml"/><Relationship Id="rId7" Type="http://schemas.openxmlformats.org/officeDocument/2006/relationships/tags" Target="../tags/tag724.xml"/><Relationship Id="rId6" Type="http://schemas.openxmlformats.org/officeDocument/2006/relationships/image" Target="../media/image41.jpeg"/><Relationship Id="rId5" Type="http://schemas.openxmlformats.org/officeDocument/2006/relationships/tags" Target="../tags/tag723.xml"/><Relationship Id="rId4" Type="http://schemas.openxmlformats.org/officeDocument/2006/relationships/tags" Target="../tags/tag722.xml"/><Relationship Id="rId3" Type="http://schemas.openxmlformats.org/officeDocument/2006/relationships/tags" Target="../tags/tag721.xml"/><Relationship Id="rId2" Type="http://schemas.openxmlformats.org/officeDocument/2006/relationships/tags" Target="../tags/tag72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728.xml"/><Relationship Id="rId10" Type="http://schemas.openxmlformats.org/officeDocument/2006/relationships/tags" Target="../tags/tag727.xml"/><Relationship Id="rId1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9" Type="http://schemas.openxmlformats.org/officeDocument/2006/relationships/tags" Target="../tags/tag736.xml"/><Relationship Id="rId8" Type="http://schemas.openxmlformats.org/officeDocument/2006/relationships/tags" Target="../tags/tag735.xml"/><Relationship Id="rId7" Type="http://schemas.openxmlformats.org/officeDocument/2006/relationships/tags" Target="../tags/tag734.xml"/><Relationship Id="rId6" Type="http://schemas.openxmlformats.org/officeDocument/2006/relationships/tags" Target="../tags/tag733.xml"/><Relationship Id="rId5" Type="http://schemas.openxmlformats.org/officeDocument/2006/relationships/tags" Target="../tags/tag732.xml"/><Relationship Id="rId4" Type="http://schemas.openxmlformats.org/officeDocument/2006/relationships/tags" Target="../tags/tag731.xml"/><Relationship Id="rId3" Type="http://schemas.openxmlformats.org/officeDocument/2006/relationships/tags" Target="../tags/tag730.xml"/><Relationship Id="rId2" Type="http://schemas.openxmlformats.org/officeDocument/2006/relationships/tags" Target="../tags/tag729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740.xml"/><Relationship Id="rId13" Type="http://schemas.openxmlformats.org/officeDocument/2006/relationships/tags" Target="../tags/tag739.xml"/><Relationship Id="rId12" Type="http://schemas.openxmlformats.org/officeDocument/2006/relationships/tags" Target="../tags/tag738.xml"/><Relationship Id="rId11" Type="http://schemas.openxmlformats.org/officeDocument/2006/relationships/tags" Target="../tags/tag737.xml"/><Relationship Id="rId10" Type="http://schemas.openxmlformats.org/officeDocument/2006/relationships/image" Target="../media/image42.jpeg"/><Relationship Id="rId1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9" Type="http://schemas.openxmlformats.org/officeDocument/2006/relationships/tags" Target="../tags/tag748.xml"/><Relationship Id="rId8" Type="http://schemas.openxmlformats.org/officeDocument/2006/relationships/tags" Target="../tags/tag747.xml"/><Relationship Id="rId7" Type="http://schemas.openxmlformats.org/officeDocument/2006/relationships/tags" Target="../tags/tag746.xml"/><Relationship Id="rId6" Type="http://schemas.openxmlformats.org/officeDocument/2006/relationships/tags" Target="../tags/tag745.xml"/><Relationship Id="rId5" Type="http://schemas.openxmlformats.org/officeDocument/2006/relationships/tags" Target="../tags/tag744.xml"/><Relationship Id="rId4" Type="http://schemas.openxmlformats.org/officeDocument/2006/relationships/tags" Target="../tags/tag743.xml"/><Relationship Id="rId3" Type="http://schemas.openxmlformats.org/officeDocument/2006/relationships/tags" Target="../tags/tag742.xml"/><Relationship Id="rId22" Type="http://schemas.openxmlformats.org/officeDocument/2006/relationships/slideLayout" Target="../slideLayouts/slideLayout18.xml"/><Relationship Id="rId21" Type="http://schemas.openxmlformats.org/officeDocument/2006/relationships/tags" Target="../tags/tag759.xml"/><Relationship Id="rId20" Type="http://schemas.openxmlformats.org/officeDocument/2006/relationships/tags" Target="../tags/tag758.xml"/><Relationship Id="rId2" Type="http://schemas.openxmlformats.org/officeDocument/2006/relationships/tags" Target="../tags/tag741.xml"/><Relationship Id="rId19" Type="http://schemas.openxmlformats.org/officeDocument/2006/relationships/tags" Target="../tags/tag757.xml"/><Relationship Id="rId18" Type="http://schemas.openxmlformats.org/officeDocument/2006/relationships/tags" Target="../tags/tag756.xml"/><Relationship Id="rId17" Type="http://schemas.openxmlformats.org/officeDocument/2006/relationships/image" Target="../media/image43.jpeg"/><Relationship Id="rId16" Type="http://schemas.openxmlformats.org/officeDocument/2006/relationships/tags" Target="../tags/tag755.xml"/><Relationship Id="rId15" Type="http://schemas.openxmlformats.org/officeDocument/2006/relationships/tags" Target="../tags/tag754.xml"/><Relationship Id="rId14" Type="http://schemas.openxmlformats.org/officeDocument/2006/relationships/tags" Target="../tags/tag753.xml"/><Relationship Id="rId13" Type="http://schemas.openxmlformats.org/officeDocument/2006/relationships/tags" Target="../tags/tag752.xml"/><Relationship Id="rId12" Type="http://schemas.openxmlformats.org/officeDocument/2006/relationships/tags" Target="../tags/tag751.xml"/><Relationship Id="rId11" Type="http://schemas.openxmlformats.org/officeDocument/2006/relationships/tags" Target="../tags/tag750.xml"/><Relationship Id="rId10" Type="http://schemas.openxmlformats.org/officeDocument/2006/relationships/tags" Target="../tags/tag749.xml"/><Relationship Id="rId1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tags" Target="../tags/tag767.xml"/><Relationship Id="rId8" Type="http://schemas.openxmlformats.org/officeDocument/2006/relationships/tags" Target="../tags/tag766.xml"/><Relationship Id="rId7" Type="http://schemas.openxmlformats.org/officeDocument/2006/relationships/tags" Target="../tags/tag765.xml"/><Relationship Id="rId6" Type="http://schemas.openxmlformats.org/officeDocument/2006/relationships/tags" Target="../tags/tag764.xml"/><Relationship Id="rId5" Type="http://schemas.openxmlformats.org/officeDocument/2006/relationships/tags" Target="../tags/tag763.xml"/><Relationship Id="rId4" Type="http://schemas.openxmlformats.org/officeDocument/2006/relationships/tags" Target="../tags/tag762.xml"/><Relationship Id="rId3" Type="http://schemas.openxmlformats.org/officeDocument/2006/relationships/tags" Target="../tags/tag761.xml"/><Relationship Id="rId2" Type="http://schemas.openxmlformats.org/officeDocument/2006/relationships/tags" Target="../tags/tag760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768.xml"/><Relationship Id="rId10" Type="http://schemas.openxmlformats.org/officeDocument/2006/relationships/image" Target="../media/image44.jpeg"/><Relationship Id="rId1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tags" Target="../tags/tag775.xml"/><Relationship Id="rId8" Type="http://schemas.openxmlformats.org/officeDocument/2006/relationships/tags" Target="../tags/tag774.xml"/><Relationship Id="rId7" Type="http://schemas.openxmlformats.org/officeDocument/2006/relationships/tags" Target="../tags/tag773.xml"/><Relationship Id="rId6" Type="http://schemas.openxmlformats.org/officeDocument/2006/relationships/image" Target="../media/image45.jpeg"/><Relationship Id="rId5" Type="http://schemas.openxmlformats.org/officeDocument/2006/relationships/tags" Target="../tags/tag772.xml"/><Relationship Id="rId4" Type="http://schemas.openxmlformats.org/officeDocument/2006/relationships/tags" Target="../tags/tag771.xml"/><Relationship Id="rId3" Type="http://schemas.openxmlformats.org/officeDocument/2006/relationships/tags" Target="../tags/tag770.xml"/><Relationship Id="rId2" Type="http://schemas.openxmlformats.org/officeDocument/2006/relationships/tags" Target="../tags/tag769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779.xml"/><Relationship Id="rId12" Type="http://schemas.openxmlformats.org/officeDocument/2006/relationships/tags" Target="../tags/tag778.xml"/><Relationship Id="rId11" Type="http://schemas.openxmlformats.org/officeDocument/2006/relationships/tags" Target="../tags/tag777.xml"/><Relationship Id="rId10" Type="http://schemas.openxmlformats.org/officeDocument/2006/relationships/tags" Target="../tags/tag776.xml"/><Relationship Id="rId1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786.xml"/><Relationship Id="rId8" Type="http://schemas.openxmlformats.org/officeDocument/2006/relationships/tags" Target="../tags/tag785.xml"/><Relationship Id="rId7" Type="http://schemas.openxmlformats.org/officeDocument/2006/relationships/tags" Target="../tags/tag784.xml"/><Relationship Id="rId6" Type="http://schemas.openxmlformats.org/officeDocument/2006/relationships/image" Target="../media/image46.jpeg"/><Relationship Id="rId5" Type="http://schemas.openxmlformats.org/officeDocument/2006/relationships/tags" Target="../tags/tag783.xml"/><Relationship Id="rId4" Type="http://schemas.openxmlformats.org/officeDocument/2006/relationships/tags" Target="../tags/tag782.xml"/><Relationship Id="rId3" Type="http://schemas.openxmlformats.org/officeDocument/2006/relationships/tags" Target="../tags/tag781.xml"/><Relationship Id="rId2" Type="http://schemas.openxmlformats.org/officeDocument/2006/relationships/tags" Target="../tags/tag780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787.xml"/><Relationship Id="rId1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tags" Target="../tags/tag794.xml"/><Relationship Id="rId8" Type="http://schemas.openxmlformats.org/officeDocument/2006/relationships/tags" Target="../tags/tag793.xml"/><Relationship Id="rId7" Type="http://schemas.openxmlformats.org/officeDocument/2006/relationships/tags" Target="../tags/tag792.xml"/><Relationship Id="rId6" Type="http://schemas.openxmlformats.org/officeDocument/2006/relationships/image" Target="../media/image47.jpeg"/><Relationship Id="rId5" Type="http://schemas.openxmlformats.org/officeDocument/2006/relationships/tags" Target="../tags/tag791.xml"/><Relationship Id="rId4" Type="http://schemas.openxmlformats.org/officeDocument/2006/relationships/tags" Target="../tags/tag790.xml"/><Relationship Id="rId3" Type="http://schemas.openxmlformats.org/officeDocument/2006/relationships/tags" Target="../tags/tag789.xml"/><Relationship Id="rId2" Type="http://schemas.openxmlformats.org/officeDocument/2006/relationships/tags" Target="../tags/tag788.xml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79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tags" Target="../tags/tag18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06.xml"/><Relationship Id="rId2" Type="http://schemas.openxmlformats.org/officeDocument/2006/relationships/image" Target="../media/image12.jpeg"/><Relationship Id="rId19" Type="http://schemas.openxmlformats.org/officeDocument/2006/relationships/tags" Target="../tags/tag205.xml"/><Relationship Id="rId18" Type="http://schemas.openxmlformats.org/officeDocument/2006/relationships/tags" Target="../tags/tag204.xml"/><Relationship Id="rId17" Type="http://schemas.openxmlformats.org/officeDocument/2006/relationships/tags" Target="../tags/tag203.xml"/><Relationship Id="rId16" Type="http://schemas.openxmlformats.org/officeDocument/2006/relationships/tags" Target="../tags/tag202.xml"/><Relationship Id="rId15" Type="http://schemas.openxmlformats.org/officeDocument/2006/relationships/tags" Target="../tags/tag201.xml"/><Relationship Id="rId14" Type="http://schemas.openxmlformats.org/officeDocument/2006/relationships/tags" Target="../tags/tag200.xml"/><Relationship Id="rId13" Type="http://schemas.openxmlformats.org/officeDocument/2006/relationships/tags" Target="../tags/tag199.xml"/><Relationship Id="rId12" Type="http://schemas.openxmlformats.org/officeDocument/2006/relationships/tags" Target="../tags/tag198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tags" Target="../tags/tag212.xml"/><Relationship Id="rId6" Type="http://schemas.openxmlformats.org/officeDocument/2006/relationships/tags" Target="../tags/tag211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image" Target="../media/image13.jpeg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5" Type="http://schemas.openxmlformats.org/officeDocument/2006/relationships/slideLayout" Target="../slideLayouts/slideLayout18.xml"/><Relationship Id="rId34" Type="http://schemas.openxmlformats.org/officeDocument/2006/relationships/tags" Target="../tags/tag250.xml"/><Relationship Id="rId33" Type="http://schemas.openxmlformats.org/officeDocument/2006/relationships/image" Target="../media/image10.jpeg"/><Relationship Id="rId32" Type="http://schemas.openxmlformats.org/officeDocument/2006/relationships/tags" Target="../tags/tag249.xml"/><Relationship Id="rId31" Type="http://schemas.openxmlformats.org/officeDocument/2006/relationships/tags" Target="../tags/tag248.xml"/><Relationship Id="rId30" Type="http://schemas.openxmlformats.org/officeDocument/2006/relationships/tags" Target="../tags/tag247.xml"/><Relationship Id="rId3" Type="http://schemas.openxmlformats.org/officeDocument/2006/relationships/tags" Target="../tags/tag220.xml"/><Relationship Id="rId29" Type="http://schemas.openxmlformats.org/officeDocument/2006/relationships/tags" Target="../tags/tag246.xml"/><Relationship Id="rId28" Type="http://schemas.openxmlformats.org/officeDocument/2006/relationships/tags" Target="../tags/tag245.xml"/><Relationship Id="rId27" Type="http://schemas.openxmlformats.org/officeDocument/2006/relationships/tags" Target="../tags/tag244.xml"/><Relationship Id="rId26" Type="http://schemas.openxmlformats.org/officeDocument/2006/relationships/tags" Target="../tags/tag243.xml"/><Relationship Id="rId25" Type="http://schemas.openxmlformats.org/officeDocument/2006/relationships/tags" Target="../tags/tag242.xml"/><Relationship Id="rId24" Type="http://schemas.openxmlformats.org/officeDocument/2006/relationships/tags" Target="../tags/tag241.xml"/><Relationship Id="rId23" Type="http://schemas.openxmlformats.org/officeDocument/2006/relationships/tags" Target="../tags/tag240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19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58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5" Type="http://schemas.openxmlformats.org/officeDocument/2006/relationships/slideLayout" Target="../slideLayouts/slideLayout18.xml"/><Relationship Id="rId14" Type="http://schemas.openxmlformats.org/officeDocument/2006/relationships/tags" Target="../tags/tag262.xml"/><Relationship Id="rId13" Type="http://schemas.openxmlformats.org/officeDocument/2006/relationships/image" Target="../media/image11.jpeg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280.xml"/><Relationship Id="rId2" Type="http://schemas.openxmlformats.org/officeDocument/2006/relationships/image" Target="../media/image12.jpeg"/><Relationship Id="rId19" Type="http://schemas.openxmlformats.org/officeDocument/2006/relationships/tags" Target="../tags/tag279.xml"/><Relationship Id="rId18" Type="http://schemas.openxmlformats.org/officeDocument/2006/relationships/tags" Target="../tags/tag278.xml"/><Relationship Id="rId17" Type="http://schemas.openxmlformats.org/officeDocument/2006/relationships/tags" Target="../tags/tag277.xml"/><Relationship Id="rId16" Type="http://schemas.openxmlformats.org/officeDocument/2006/relationships/tags" Target="../tags/tag276.xml"/><Relationship Id="rId15" Type="http://schemas.openxmlformats.org/officeDocument/2006/relationships/tags" Target="../tags/tag275.xml"/><Relationship Id="rId14" Type="http://schemas.openxmlformats.org/officeDocument/2006/relationships/tags" Target="../tags/tag274.xml"/><Relationship Id="rId13" Type="http://schemas.openxmlformats.org/officeDocument/2006/relationships/tags" Target="../tags/tag273.xml"/><Relationship Id="rId12" Type="http://schemas.openxmlformats.org/officeDocument/2006/relationships/tags" Target="../tags/tag272.xml"/><Relationship Id="rId11" Type="http://schemas.openxmlformats.org/officeDocument/2006/relationships/tags" Target="../tags/tag271.xml"/><Relationship Id="rId10" Type="http://schemas.openxmlformats.org/officeDocument/2006/relationships/tags" Target="../tags/tag270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/>
              <a:t>各车间安全隐患识别教材汇总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 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3090" y="404495"/>
            <a:ext cx="3773170" cy="1957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砂轮切割作业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000750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眼睛伤害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858125" y="1143000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切割时必须佩戴防护眼镜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23862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04837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858125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86250" y="128587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铁屑溅入到眼睛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286250" y="2928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切割片破裂飞出伤人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072188" y="28575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7858125" y="2714625"/>
            <a:ext cx="1785938" cy="11430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车间安全员应不定期检查人员是否在切割机上打磨物品毛刺，一经发现应进行教育。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9228" name="图片 13" descr="C:\Documents and Settings\Administrator\Local Settings\Temporary Internet Files\Content.Word\2013040339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688" y="1357313"/>
            <a:ext cx="3975100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4167188" y="2500313"/>
            <a:ext cx="5572125" cy="15001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吊运产品作业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29313" y="142875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砸伤人或损坏周边物品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143000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新员工上岗前必须学会吊带的缠缚方法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每月定期检查一次吊带的损坏情况、对损坏的吊带进行更换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14813" y="128587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物品从吊带滑落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214813" y="171450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吊带损坏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000750" y="29289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撞伤人或损坏周边物品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7786688" y="2714625"/>
            <a:ext cx="1785938" cy="11430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起吊前必须确定是否垂直，禁止歪拉斜吊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新员工必须熟悉吊机的各个操作按钮。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252" name="图片 10" descr="C:\Documents and Settings\Administrator\Local Settings\Temporary Internet Files\Content.Word\20130403397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125" y="1428750"/>
            <a:ext cx="3571875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4214813" y="314325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人员技能不到位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4"/>
            </p:custDataLst>
          </p:nvPr>
        </p:nvSpPr>
        <p:spPr>
          <a:xfrm>
            <a:off x="4024313" y="2571750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5"/>
            </p:custDataLst>
          </p:nvPr>
        </p:nvSpPr>
        <p:spPr>
          <a:xfrm>
            <a:off x="4024313" y="1000125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压制二车间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投料作业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29313" y="142875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214438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新员工上岗前必须学会吊带的缠缚方法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每月定期检查一次吊带的损坏情况、对损坏的吊带进行更换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14813" y="128587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人员从平台上跌落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214813" y="171450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托盘从平台上掉下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000750" y="29289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尘肺职业病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7786688" y="3000375"/>
            <a:ext cx="178593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作业人员必须佩戴防尘口罩进行作业。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214813" y="314325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粉尘吸入人体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3"/>
            </p:custDataLst>
          </p:nvPr>
        </p:nvSpPr>
        <p:spPr>
          <a:xfrm>
            <a:off x="4024313" y="2571750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4"/>
            </p:custDataLst>
          </p:nvPr>
        </p:nvSpPr>
        <p:spPr>
          <a:xfrm>
            <a:off x="4024313" y="1000125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279" name="图片 7" descr="C:\Documents and Settings\Administrator\Local Settings\Temporary Internet Files\Content.Word\20130403396.jpg"/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166688" y="1214438"/>
            <a:ext cx="3429000" cy="250031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endParaRPr lang="zh-CN" altLang="en-US" sz="1800">
              <a:solidFill>
                <a:schemeClr val="dk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压制二车间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打磨作业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29313" y="142875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214438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打磨机若发生意外断电，如电源线脱落和停电时，必须第一时间将打磨机的开关进行关闭。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14813" y="157162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操作不当打磨机割伤手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6000750" y="29289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尘肺职业病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786688" y="3000375"/>
            <a:ext cx="178593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作业人员必须佩戴防尘口罩进行作业。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4214813" y="314325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粉尘吸入人体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4024313" y="2571750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4024313" y="1000125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2302" name="Picture 2" descr="2013040540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4788" y="1214438"/>
            <a:ext cx="3533775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6000750" y="45720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7786688" y="4500563"/>
            <a:ext cx="1785938" cy="85725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每月必须检查打磨机电源线破损情况，对电线祼露的情打磨机及时维修。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4214813" y="4786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电源线破损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18"/>
            </p:custDataLst>
          </p:nvPr>
        </p:nvSpPr>
        <p:spPr>
          <a:xfrm>
            <a:off x="4024313" y="4214813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深加工车间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吊运方料作业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人员砸伤、设备损坏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071563"/>
            <a:ext cx="1785938" cy="1857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新员工必须经行车实操培训后合格方可操作行车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行车必须每月进行检查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吊带磨损情况必须每周定期检查，对磨损量超过一半以上的吊带必须给予更换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7188" y="1428750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员工技能不到位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6000750" y="428625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砸伤脚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810500" y="4143375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作业人员必须配备劳保鞋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作业人员必须掌握物品的捆绑方法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4214813" y="450056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捆绑不当导致吊带滑落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4024313" y="3429000"/>
            <a:ext cx="5715000" cy="2143125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4024313" y="1000125"/>
            <a:ext cx="5715000" cy="20002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3326" name="Picture 2" descr="图片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688" y="1143000"/>
            <a:ext cx="3429000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>
            <p:custDataLst>
              <p:tags r:id="rId15"/>
            </p:custDataLst>
          </p:nvPr>
        </p:nvSpPr>
        <p:spPr>
          <a:xfrm>
            <a:off x="4167188" y="1785938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行车失效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16"/>
            </p:custDataLst>
          </p:nvPr>
        </p:nvSpPr>
        <p:spPr>
          <a:xfrm>
            <a:off x="4167188" y="2071688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吊带损坏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深加工车间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桥切作业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人员砸伤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071563"/>
            <a:ext cx="1785938" cy="1857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吊夹钳必须每月检查，对于可能会存在失效的吊夹钳进行维修或更换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在进行吊运作业时，石材板前面不能站人，操作者只能在石材板侧面进行吊运作业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7188" y="1357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吊夹钳失效导致石材板掉落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6000750" y="428625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夹伤手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810500" y="4143375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在进行取板作业时必须两人互相配合好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4214813" y="450056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取板准备吊运时石板夹到手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2"/>
            </p:custDataLst>
          </p:nvPr>
        </p:nvSpPr>
        <p:spPr>
          <a:xfrm>
            <a:off x="4024313" y="3429000"/>
            <a:ext cx="5715000" cy="2143125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4024313" y="1000125"/>
            <a:ext cx="5715000" cy="20002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4"/>
            </p:custDataLst>
          </p:nvPr>
        </p:nvSpPr>
        <p:spPr>
          <a:xfrm>
            <a:off x="4167188" y="178593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石材板断裂导致掉落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4351" name="Picture 2" descr="2013040540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688" y="1214438"/>
            <a:ext cx="3559175" cy="2428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深加工车间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人员撞伤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071563"/>
            <a:ext cx="1785938" cy="257175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叉车在转变时必须减速以及鸣笛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对叉车司机进行不定期的教育，发现有在边开叉车边做其它事（如玩手机）的行为进行批评教育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运载过高的物品必须倒退行驶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安全员必须对在叉车过道作业的人员进行注意叉车的教育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7188" y="1357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叉车转弯处未注意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929313" y="52863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人员伤害、或设施损坏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739063" y="5143500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叉车定期点检工作必须落实到位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4143375" y="550068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叉车刹车失效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4024313" y="1000125"/>
            <a:ext cx="5715000" cy="31432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4167188" y="178593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叉车作业人员注意力不集中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5375" name="Picture 2" descr="2013040239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38" y="1214438"/>
            <a:ext cx="3738562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4167188" y="235743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物品过高挡住司机视线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4167188" y="30003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有人在叉车过道上作业，如清扫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深加工车间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压机操作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人员压伤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071563"/>
            <a:ext cx="1785938" cy="15716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在放入模具前必须在气缸活塞杆旁边放上木方，以防止气缸失效导致人员压伤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7188" y="157162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升降气缸失效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929313" y="5000625"/>
            <a:ext cx="1595438" cy="100012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设备损坏，零件飞出伤害人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739063" y="5429250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每班作业前必须检查螺钉是否紧固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4024313" y="857250"/>
            <a:ext cx="5715000" cy="20716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4167188" y="5429250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机器震动引起螺钉松动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6398" name="Picture 2" descr="E:\20130415443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357313"/>
            <a:ext cx="3832225" cy="2714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7739063" y="4714875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为螺钉安全弹簧垫圈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工艺二车间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搅拌机操作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搅拌锅飞出伤人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357313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启动搅拌机前必须确定搅拌锅与搅拌机已连接好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167188" y="157162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搅拌锅未连接好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929313" y="5214938"/>
            <a:ext cx="1595438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7739063" y="5429250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严禁佩戴线手套进行作业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4024313" y="857250"/>
            <a:ext cx="5715000" cy="20716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2"/>
            </p:custDataLst>
          </p:nvPr>
        </p:nvSpPr>
        <p:spPr>
          <a:xfrm>
            <a:off x="4167188" y="5429250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搅拌机绞到手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3"/>
            </p:custDataLst>
          </p:nvPr>
        </p:nvSpPr>
        <p:spPr>
          <a:xfrm>
            <a:off x="7739063" y="4714875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启动搅拌机后应集中注意力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7423" name="Picture 2" descr="E:\20130415444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688" y="1571625"/>
            <a:ext cx="3500437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矩形 18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工艺二车间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160838" y="981075"/>
            <a:ext cx="1568450" cy="12954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吊方料夹具铁饼凹陷部位有料打滑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5889625" y="981075"/>
            <a:ext cx="1808163" cy="12954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方料掉落砸伤人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及损坏产品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7761288" y="981075"/>
            <a:ext cx="2144713" cy="12954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每班检查吊具铁饼状态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及及时清理铁饼凹陷部位的溢料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2095500" y="1928813"/>
            <a:ext cx="1931988" cy="777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4160838" y="2420938"/>
            <a:ext cx="1584325" cy="8636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方料坠落损坏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6"/>
            </p:custDataLst>
          </p:nvPr>
        </p:nvSpPr>
        <p:spPr>
          <a:xfrm>
            <a:off x="5961063" y="2420938"/>
            <a:ext cx="1728788" cy="8636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砸到旁边产品以及设备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7761288" y="2349500"/>
            <a:ext cx="2144713" cy="9350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一定要在安全的方位操作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以及保持安全的距离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4160838" y="18891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9"/>
            </p:custDataLst>
          </p:nvPr>
        </p:nvSpPr>
        <p:spPr>
          <a:xfrm>
            <a:off x="5889625" y="188913"/>
            <a:ext cx="1800225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7832725" y="188913"/>
            <a:ext cx="2073275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1"/>
            </p:custDataLst>
          </p:nvPr>
        </p:nvSpPr>
        <p:spPr>
          <a:xfrm>
            <a:off x="128588" y="0"/>
            <a:ext cx="3024188" cy="476250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脱模工序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12"/>
            </p:custDataLst>
          </p:nvPr>
        </p:nvSpPr>
        <p:spPr>
          <a:xfrm>
            <a:off x="4160838" y="4437063"/>
            <a:ext cx="1568450" cy="12954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模具吊具挂钩部件损坏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以及吊耳脱焊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11"/>
          <p:cNvSpPr/>
          <p:nvPr>
            <p:custDataLst>
              <p:tags r:id="rId13"/>
            </p:custDataLst>
          </p:nvPr>
        </p:nvSpPr>
        <p:spPr>
          <a:xfrm>
            <a:off x="5889625" y="4437063"/>
            <a:ext cx="1808163" cy="12954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模具掉落砸伤人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12"/>
          <p:cNvSpPr/>
          <p:nvPr>
            <p:custDataLst>
              <p:tags r:id="rId14"/>
            </p:custDataLst>
          </p:nvPr>
        </p:nvSpPr>
        <p:spPr>
          <a:xfrm>
            <a:off x="7761288" y="4437063"/>
            <a:ext cx="2144713" cy="12954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每班点检吊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具 状态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及时联系相关人员维修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19"/>
          <p:cNvSpPr/>
          <p:nvPr>
            <p:custDataLst>
              <p:tags r:id="rId15"/>
            </p:custDataLst>
          </p:nvPr>
        </p:nvSpPr>
        <p:spPr>
          <a:xfrm>
            <a:off x="4160838" y="5805488"/>
            <a:ext cx="1584325" cy="9350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模具坠落砸伤人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20"/>
          <p:cNvSpPr/>
          <p:nvPr>
            <p:custDataLst>
              <p:tags r:id="rId16"/>
            </p:custDataLst>
          </p:nvPr>
        </p:nvSpPr>
        <p:spPr>
          <a:xfrm>
            <a:off x="5889625" y="5805488"/>
            <a:ext cx="1800225" cy="9350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砸到旁边产品以及设备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矩形 21"/>
          <p:cNvSpPr/>
          <p:nvPr>
            <p:custDataLst>
              <p:tags r:id="rId17"/>
            </p:custDataLst>
          </p:nvPr>
        </p:nvSpPr>
        <p:spPr>
          <a:xfrm>
            <a:off x="7761288" y="5805488"/>
            <a:ext cx="2144713" cy="9350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一定要在安全的方位操作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以及保持安全的距离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13"/>
          <p:cNvSpPr/>
          <p:nvPr>
            <p:custDataLst>
              <p:tags r:id="rId18"/>
            </p:custDataLst>
          </p:nvPr>
        </p:nvSpPr>
        <p:spPr>
          <a:xfrm>
            <a:off x="4160838" y="371633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14"/>
          <p:cNvSpPr/>
          <p:nvPr>
            <p:custDataLst>
              <p:tags r:id="rId19"/>
            </p:custDataLst>
          </p:nvPr>
        </p:nvSpPr>
        <p:spPr>
          <a:xfrm>
            <a:off x="5889625" y="3716338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5"/>
          <p:cNvSpPr/>
          <p:nvPr>
            <p:custDataLst>
              <p:tags r:id="rId20"/>
            </p:custDataLst>
          </p:nvPr>
        </p:nvSpPr>
        <p:spPr>
          <a:xfrm>
            <a:off x="7761288" y="3716338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8454" name="图片 23" descr="方料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66688" y="571500"/>
            <a:ext cx="3860800" cy="271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5" name="图片 28" descr="方料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6688" y="3714750"/>
            <a:ext cx="3811587" cy="28575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2" name="直接箭头连接符 41"/>
          <p:cNvCxnSpPr/>
          <p:nvPr>
            <p:custDataLst>
              <p:tags r:id="rId23"/>
            </p:custDataLst>
          </p:nvPr>
        </p:nvCxnSpPr>
        <p:spPr>
          <a:xfrm>
            <a:off x="3381375" y="5429250"/>
            <a:ext cx="914400" cy="9144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>
            <p:custDataLst>
              <p:tags r:id="rId24"/>
            </p:custDataLst>
          </p:nvPr>
        </p:nvCxnSpPr>
        <p:spPr>
          <a:xfrm>
            <a:off x="3309938" y="4286250"/>
            <a:ext cx="914400" cy="91440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>
            <p:custDataLst>
              <p:tags r:id="rId25"/>
            </p:custDataLst>
          </p:nvPr>
        </p:nvCxnSpPr>
        <p:spPr>
          <a:xfrm flipV="1">
            <a:off x="3024188" y="1714500"/>
            <a:ext cx="1214438" cy="28575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>
            <p:custDataLst>
              <p:tags r:id="rId26"/>
            </p:custDataLst>
          </p:nvPr>
        </p:nvCxnSpPr>
        <p:spPr>
          <a:xfrm>
            <a:off x="3309938" y="2857500"/>
            <a:ext cx="928688" cy="142875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 rot="20205637">
            <a:off x="909638" y="3168650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压制一车间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82955"/>
            <a:ext cx="9906000" cy="529145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方料吊运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人员砸伤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786688" y="1071563"/>
            <a:ext cx="1785938" cy="15716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必须至少定期每月进行吊夹具和行画的检查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38625" y="1285875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吊夹具失效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5929313" y="5000625"/>
            <a:ext cx="1595438" cy="100012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人员被摔伤或被机动车撞倒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024313" y="857250"/>
            <a:ext cx="5715000" cy="20716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4167188" y="5429250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作业人员在作业过程中退着行走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7739063" y="5072063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吊运大件需倒退时必须注意身后情况，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19470" name="Picture 2" descr="E:\暴风截图201341225586296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688" y="1214438"/>
            <a:ext cx="3714750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4238625" y="171450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行车出现故障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排锯车间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分板作业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5929313" y="1714500"/>
            <a:ext cx="1595438" cy="100012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手指被夹伤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4024313" y="1143000"/>
            <a:ext cx="5715000" cy="2143125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4167188" y="214312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在分板过程中两人没有配合好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7810500" y="1357313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在分板过程中两人需事先沟通好配合事宜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0490" name="Picture 2" descr="E:\20130414441.jpg"/>
          <p:cNvPicPr>
            <a:picLocks noChangeAspect="1"/>
          </p:cNvPicPr>
          <p:nvPr/>
        </p:nvPicPr>
        <p:blipFill>
          <a:blip r:embed="rId10"/>
          <a:srcRect l="10909" r="14545" b="11765"/>
          <a:stretch>
            <a:fillRect/>
          </a:stretch>
        </p:blipFill>
        <p:spPr>
          <a:xfrm>
            <a:off x="309563" y="1143000"/>
            <a:ext cx="3514725" cy="2571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7739063" y="2357438"/>
            <a:ext cx="1785938" cy="6429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不要随意与不熟悉此工作的人配合做分板工作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排锯车间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单臂吊机作业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76938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7866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5953125" y="1285875"/>
            <a:ext cx="1595438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手指被夹伤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4024313" y="1143000"/>
            <a:ext cx="5715000" cy="1643063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4095750" y="1285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在放板过程中两人没有配合好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7810500" y="1285875"/>
            <a:ext cx="1785938" cy="13573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在放板过程中两人需事先沟通好配合事宜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不要随意与不熟悉此工作的人配合做放板工作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1514" name="Picture 2" descr="E:\2013041544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563" y="1285875"/>
            <a:ext cx="3524250" cy="2071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>
            <p:custDataLst>
              <p:tags r:id="rId11"/>
            </p:custDataLst>
          </p:nvPr>
        </p:nvSpPr>
        <p:spPr>
          <a:xfrm>
            <a:off x="5953125" y="3071813"/>
            <a:ext cx="1595438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被吊物掉落砸伤人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2"/>
            </p:custDataLst>
          </p:nvPr>
        </p:nvSpPr>
        <p:spPr>
          <a:xfrm>
            <a:off x="4024313" y="2928938"/>
            <a:ext cx="5715000" cy="20716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3"/>
            </p:custDataLst>
          </p:nvPr>
        </p:nvSpPr>
        <p:spPr>
          <a:xfrm>
            <a:off x="4095750" y="3071813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吊具发生失效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7810500" y="3071813"/>
            <a:ext cx="1785938" cy="15716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每周至少进行一次对钢丝绳、吊夹钳、吊钩进行一次全面的检查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在进行吊运石板操作时，人员站立的方位一定要正确，不要站在石板前面，应站在侧面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4095750" y="3500438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被吊物断裂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品质部车间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干磨工序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531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596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5881688" y="1000125"/>
            <a:ext cx="1714500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手指割伤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4167188" y="1000125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磨片快速转动会伤人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7596188" y="1000125"/>
            <a:ext cx="2000250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每日工作前检查是否完好；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作业时定要拿稳；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磨片周围安装防护罩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2537" name="Picture 1" descr="P41504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125" y="1214438"/>
            <a:ext cx="3500438" cy="262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>
            <p:custDataLst>
              <p:tags r:id="rId10"/>
            </p:custDataLst>
          </p:nvPr>
        </p:nvSpPr>
        <p:spPr>
          <a:xfrm>
            <a:off x="5881688" y="1785938"/>
            <a:ext cx="1714500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会造成职业病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11"/>
            </p:custDataLst>
          </p:nvPr>
        </p:nvSpPr>
        <p:spPr>
          <a:xfrm>
            <a:off x="4167188" y="1785938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粉尘会对身体有害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7596188" y="1785938"/>
            <a:ext cx="2000250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作业前佩戴好专用防尘口罩等劳保用品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5881688" y="2571750"/>
            <a:ext cx="1714500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绊倒人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4"/>
            </p:custDataLst>
          </p:nvPr>
        </p:nvSpPr>
        <p:spPr>
          <a:xfrm>
            <a:off x="4167188" y="2571750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电线在地上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7596188" y="2571750"/>
            <a:ext cx="2000250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场地小，经过时要小心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6"/>
            </p:custDataLst>
          </p:nvPr>
        </p:nvSpPr>
        <p:spPr>
          <a:xfrm>
            <a:off x="5881688" y="3071813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" name="矩形 29"/>
          <p:cNvSpPr/>
          <p:nvPr>
            <p:custDataLst>
              <p:tags r:id="rId17"/>
            </p:custDataLst>
          </p:nvPr>
        </p:nvSpPr>
        <p:spPr>
          <a:xfrm>
            <a:off x="4167188" y="3071813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电插座电线漏电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1" name="矩形 30"/>
          <p:cNvSpPr/>
          <p:nvPr>
            <p:custDataLst>
              <p:tags r:id="rId18"/>
            </p:custDataLst>
          </p:nvPr>
        </p:nvSpPr>
        <p:spPr>
          <a:xfrm>
            <a:off x="7596188" y="3071813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每周检查电插座和电线是否破损漏电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2" name="矩形 31"/>
          <p:cNvSpPr/>
          <p:nvPr>
            <p:custDataLst>
              <p:tags r:id="rId19"/>
            </p:custDataLst>
          </p:nvPr>
        </p:nvSpPr>
        <p:spPr>
          <a:xfrm>
            <a:off x="5881688" y="3643313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造成成腰扭伤、砸伤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3" name="矩形 32"/>
          <p:cNvSpPr/>
          <p:nvPr>
            <p:custDataLst>
              <p:tags r:id="rId20"/>
            </p:custDataLst>
          </p:nvPr>
        </p:nvSpPr>
        <p:spPr>
          <a:xfrm>
            <a:off x="4167188" y="3643313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工件重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4" name="矩形 33"/>
          <p:cNvSpPr/>
          <p:nvPr>
            <p:custDataLst>
              <p:tags r:id="rId21"/>
            </p:custDataLst>
          </p:nvPr>
        </p:nvSpPr>
        <p:spPr>
          <a:xfrm>
            <a:off x="7596188" y="3643313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搬运时集中注意力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" name="矩形 34"/>
          <p:cNvSpPr/>
          <p:nvPr>
            <p:custDataLst>
              <p:tags r:id="rId22"/>
            </p:custDataLst>
          </p:nvPr>
        </p:nvSpPr>
        <p:spPr>
          <a:xfrm>
            <a:off x="5881688" y="4214813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造成火灾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6" name="矩形 35"/>
          <p:cNvSpPr/>
          <p:nvPr>
            <p:custDataLst>
              <p:tags r:id="rId23"/>
            </p:custDataLst>
          </p:nvPr>
        </p:nvSpPr>
        <p:spPr>
          <a:xfrm>
            <a:off x="4167188" y="4214813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云石胶、丙酮是易燃物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24"/>
            </p:custDataLst>
          </p:nvPr>
        </p:nvSpPr>
        <p:spPr>
          <a:xfrm>
            <a:off x="7596188" y="4214813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严禁一切烟火，保护好易燃物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553" name="Line 3"/>
          <p:cNvSpPr/>
          <p:nvPr/>
        </p:nvSpPr>
        <p:spPr>
          <a:xfrm flipH="1">
            <a:off x="2309813" y="1428750"/>
            <a:ext cx="1928812" cy="81915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4" name="Line 3"/>
          <p:cNvSpPr/>
          <p:nvPr/>
        </p:nvSpPr>
        <p:spPr>
          <a:xfrm flipH="1" flipV="1">
            <a:off x="2238375" y="1714500"/>
            <a:ext cx="1928813" cy="50006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5" name="Line 3"/>
          <p:cNvSpPr/>
          <p:nvPr/>
        </p:nvSpPr>
        <p:spPr>
          <a:xfrm flipH="1">
            <a:off x="3095625" y="2857500"/>
            <a:ext cx="1143000" cy="64293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6" name="Line 3"/>
          <p:cNvSpPr/>
          <p:nvPr/>
        </p:nvSpPr>
        <p:spPr>
          <a:xfrm flipH="1" flipV="1">
            <a:off x="1095375" y="2214563"/>
            <a:ext cx="3143250" cy="24288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7" name="Line 3"/>
          <p:cNvSpPr/>
          <p:nvPr/>
        </p:nvSpPr>
        <p:spPr>
          <a:xfrm flipH="1" flipV="1">
            <a:off x="2166938" y="2357438"/>
            <a:ext cx="2071687" cy="1643062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58" name="Line 3"/>
          <p:cNvSpPr/>
          <p:nvPr/>
        </p:nvSpPr>
        <p:spPr>
          <a:xfrm flipH="1" flipV="1">
            <a:off x="881063" y="1428750"/>
            <a:ext cx="3214687" cy="192881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4" name="矩形 43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配件车间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水磨工序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531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596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6"/>
            </p:custDataLst>
          </p:nvPr>
        </p:nvSpPr>
        <p:spPr>
          <a:xfrm>
            <a:off x="5810250" y="4071938"/>
            <a:ext cx="1714500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人员滑倒摔伤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4095750" y="4071938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地面滑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8"/>
            </p:custDataLst>
          </p:nvPr>
        </p:nvSpPr>
        <p:spPr>
          <a:xfrm>
            <a:off x="7524750" y="4071938"/>
            <a:ext cx="2000250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工作前后清扫干净地面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5810250" y="1071563"/>
            <a:ext cx="1714500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会造成职业病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4095750" y="1071563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粉尘会对身体有害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11"/>
            </p:custDataLst>
          </p:nvPr>
        </p:nvSpPr>
        <p:spPr>
          <a:xfrm>
            <a:off x="7524750" y="1071563"/>
            <a:ext cx="2000250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作业前佩戴好专用防尘口罩等劳保用品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" name="矩形 25"/>
          <p:cNvSpPr/>
          <p:nvPr>
            <p:custDataLst>
              <p:tags r:id="rId12"/>
            </p:custDataLst>
          </p:nvPr>
        </p:nvSpPr>
        <p:spPr>
          <a:xfrm>
            <a:off x="5810250" y="1857375"/>
            <a:ext cx="1714500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割伤手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3"/>
            </p:custDataLst>
          </p:nvPr>
        </p:nvSpPr>
        <p:spPr>
          <a:xfrm>
            <a:off x="4095750" y="18573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磨片转速很快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7524750" y="1857375"/>
            <a:ext cx="2000250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每日工作前检查是否完好；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作业时定要拿稳；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5"/>
            </p:custDataLst>
          </p:nvPr>
        </p:nvSpPr>
        <p:spPr>
          <a:xfrm>
            <a:off x="5810250" y="2357438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" name="矩形 29"/>
          <p:cNvSpPr/>
          <p:nvPr>
            <p:custDataLst>
              <p:tags r:id="rId16"/>
            </p:custDataLst>
          </p:nvPr>
        </p:nvSpPr>
        <p:spPr>
          <a:xfrm>
            <a:off x="4095750" y="2357438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水磨机整机会漏电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1" name="矩形 30"/>
          <p:cNvSpPr/>
          <p:nvPr>
            <p:custDataLst>
              <p:tags r:id="rId17"/>
            </p:custDataLst>
          </p:nvPr>
        </p:nvSpPr>
        <p:spPr>
          <a:xfrm>
            <a:off x="7524750" y="2357438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每周检查整机破损情况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2" name="矩形 31"/>
          <p:cNvSpPr/>
          <p:nvPr>
            <p:custDataLst>
              <p:tags r:id="rId18"/>
            </p:custDataLst>
          </p:nvPr>
        </p:nvSpPr>
        <p:spPr>
          <a:xfrm>
            <a:off x="5810250" y="2928938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造成成腰扭伤、砸伤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3" name="矩形 32"/>
          <p:cNvSpPr/>
          <p:nvPr>
            <p:custDataLst>
              <p:tags r:id="rId19"/>
            </p:custDataLst>
          </p:nvPr>
        </p:nvSpPr>
        <p:spPr>
          <a:xfrm>
            <a:off x="4095750" y="2928938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工件重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4" name="矩形 33"/>
          <p:cNvSpPr/>
          <p:nvPr>
            <p:custDataLst>
              <p:tags r:id="rId20"/>
            </p:custDataLst>
          </p:nvPr>
        </p:nvSpPr>
        <p:spPr>
          <a:xfrm>
            <a:off x="7524750" y="2928938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搬运时集中注意力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" name="矩形 34"/>
          <p:cNvSpPr/>
          <p:nvPr>
            <p:custDataLst>
              <p:tags r:id="rId21"/>
            </p:custDataLst>
          </p:nvPr>
        </p:nvSpPr>
        <p:spPr>
          <a:xfrm>
            <a:off x="5810250" y="3500438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造成火灾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6" name="矩形 35"/>
          <p:cNvSpPr/>
          <p:nvPr>
            <p:custDataLst>
              <p:tags r:id="rId22"/>
            </p:custDataLst>
          </p:nvPr>
        </p:nvSpPr>
        <p:spPr>
          <a:xfrm>
            <a:off x="4095750" y="3500438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云石胶、丙酮是易燃物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23"/>
            </p:custDataLst>
          </p:nvPr>
        </p:nvSpPr>
        <p:spPr>
          <a:xfrm>
            <a:off x="7524750" y="3500438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严禁一切烟火，保护好易燃物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3576" name="Picture 10" descr="P415040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9563" y="1214438"/>
            <a:ext cx="3571875" cy="260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77" name="Line 3"/>
          <p:cNvSpPr/>
          <p:nvPr/>
        </p:nvSpPr>
        <p:spPr>
          <a:xfrm flipH="1">
            <a:off x="2166938" y="1428750"/>
            <a:ext cx="1928812" cy="533400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8" name="Line 3"/>
          <p:cNvSpPr/>
          <p:nvPr/>
        </p:nvSpPr>
        <p:spPr>
          <a:xfrm flipH="1">
            <a:off x="1952625" y="2000250"/>
            <a:ext cx="2143125" cy="500063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79" name="Line 3"/>
          <p:cNvSpPr/>
          <p:nvPr/>
        </p:nvSpPr>
        <p:spPr>
          <a:xfrm flipH="1" flipV="1">
            <a:off x="1809750" y="2357438"/>
            <a:ext cx="2214563" cy="214312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0" name="Line 3"/>
          <p:cNvSpPr/>
          <p:nvPr/>
        </p:nvSpPr>
        <p:spPr>
          <a:xfrm flipH="1" flipV="1">
            <a:off x="2024063" y="2714625"/>
            <a:ext cx="2071687" cy="42862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1" name="Line 3"/>
          <p:cNvSpPr/>
          <p:nvPr/>
        </p:nvSpPr>
        <p:spPr>
          <a:xfrm flipH="1" flipV="1">
            <a:off x="2667000" y="2500313"/>
            <a:ext cx="1500188" cy="12858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3582" name="Line 3"/>
          <p:cNvSpPr/>
          <p:nvPr/>
        </p:nvSpPr>
        <p:spPr>
          <a:xfrm flipH="1" flipV="1">
            <a:off x="1095375" y="3571875"/>
            <a:ext cx="3000375" cy="92868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5" name="矩形 4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配件车间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5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水刀工序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531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596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810250" y="1285875"/>
            <a:ext cx="1714500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容易砸伤人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4095750" y="1285875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大板很重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7524750" y="1285875"/>
            <a:ext cx="2000250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翻板时定要板前插上插销；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抬板前先检查好板面裂纹的位置；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拿定位置抬板时要二人配合好小心慢抬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5810250" y="2214563"/>
            <a:ext cx="1714500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割伤人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4095750" y="2214563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机器启动，高压喷管处有锋利物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524750" y="2214563"/>
            <a:ext cx="2000250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机器启动后人站在离高压喷管直径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米外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矩形 31"/>
          <p:cNvSpPr/>
          <p:nvPr>
            <p:custDataLst>
              <p:tags r:id="rId12"/>
            </p:custDataLst>
          </p:nvPr>
        </p:nvSpPr>
        <p:spPr>
          <a:xfrm>
            <a:off x="5810250" y="2714625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3" name="矩形 32"/>
          <p:cNvSpPr/>
          <p:nvPr>
            <p:custDataLst>
              <p:tags r:id="rId13"/>
            </p:custDataLst>
          </p:nvPr>
        </p:nvSpPr>
        <p:spPr>
          <a:xfrm>
            <a:off x="4095750" y="2714625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机器启动后，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高压缸会有故障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甚至爆炸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4" name="矩形 33"/>
          <p:cNvSpPr/>
          <p:nvPr>
            <p:custDataLst>
              <p:tags r:id="rId14"/>
            </p:custDataLst>
          </p:nvPr>
        </p:nvSpPr>
        <p:spPr>
          <a:xfrm>
            <a:off x="7524750" y="2714625"/>
            <a:ext cx="2000250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机器启动时人不能在附近站立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4591" name="Picture 17" descr="P41504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688" y="1357313"/>
            <a:ext cx="3500437" cy="2532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2" name="Line 3"/>
          <p:cNvSpPr/>
          <p:nvPr/>
        </p:nvSpPr>
        <p:spPr>
          <a:xfrm flipH="1">
            <a:off x="3238500" y="1785938"/>
            <a:ext cx="928688" cy="8905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3" name="Line 3"/>
          <p:cNvSpPr/>
          <p:nvPr/>
        </p:nvSpPr>
        <p:spPr>
          <a:xfrm flipH="1">
            <a:off x="1666875" y="2428875"/>
            <a:ext cx="2428875" cy="7143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4" name="Line 3"/>
          <p:cNvSpPr/>
          <p:nvPr/>
        </p:nvSpPr>
        <p:spPr>
          <a:xfrm flipH="1" flipV="1">
            <a:off x="1023938" y="2928938"/>
            <a:ext cx="3143250" cy="7143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3" name="矩形 42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配件车间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开料工序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167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59531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759618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6"/>
            </p:custDataLst>
          </p:nvPr>
        </p:nvSpPr>
        <p:spPr>
          <a:xfrm>
            <a:off x="5524500" y="1214438"/>
            <a:ext cx="1714500" cy="12144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砸伤人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7"/>
            </p:custDataLst>
          </p:nvPr>
        </p:nvSpPr>
        <p:spPr>
          <a:xfrm>
            <a:off x="3810000" y="1214438"/>
            <a:ext cx="1785938" cy="12144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大板可能倒下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8"/>
            </p:custDataLst>
          </p:nvPr>
        </p:nvSpPr>
        <p:spPr>
          <a:xfrm>
            <a:off x="7239000" y="1214438"/>
            <a:ext cx="2500313" cy="12144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翻板、吊板、运输整架板时，板架定要插上插销；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翻板、吊板时人定要站在板的侧边；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脚严禁放在板下面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作业前佩戴好防砸伤劳保用品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5524500" y="2428875"/>
            <a:ext cx="1714500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3810000" y="2428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1"/>
            </p:custDataLst>
          </p:nvPr>
        </p:nvSpPr>
        <p:spPr>
          <a:xfrm>
            <a:off x="7239000" y="2428875"/>
            <a:ext cx="2500313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吊夹钳状态每周定期检查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2"/>
            </p:custDataLst>
          </p:nvPr>
        </p:nvSpPr>
        <p:spPr>
          <a:xfrm>
            <a:off x="5524500" y="2928938"/>
            <a:ext cx="1714500" cy="571500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" name="矩形 29"/>
          <p:cNvSpPr/>
          <p:nvPr>
            <p:custDataLst>
              <p:tags r:id="rId13"/>
            </p:custDataLst>
          </p:nvPr>
        </p:nvSpPr>
        <p:spPr>
          <a:xfrm>
            <a:off x="3810000" y="2928938"/>
            <a:ext cx="1785938" cy="57150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石材板断裂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1" name="矩形 30"/>
          <p:cNvSpPr/>
          <p:nvPr>
            <p:custDataLst>
              <p:tags r:id="rId14"/>
            </p:custDataLst>
          </p:nvPr>
        </p:nvSpPr>
        <p:spPr>
          <a:xfrm>
            <a:off x="7239000" y="2928938"/>
            <a:ext cx="2500313" cy="5715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人员作业时站在石材板侧边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5615" name="Picture 21" descr="P41504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8125" y="1357313"/>
            <a:ext cx="3467100" cy="229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6" name="Line 3"/>
          <p:cNvSpPr/>
          <p:nvPr/>
        </p:nvSpPr>
        <p:spPr>
          <a:xfrm flipH="1">
            <a:off x="2809875" y="1785938"/>
            <a:ext cx="1143000" cy="319087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7" name="Line 3"/>
          <p:cNvSpPr/>
          <p:nvPr/>
        </p:nvSpPr>
        <p:spPr>
          <a:xfrm flipH="1" flipV="1">
            <a:off x="2381250" y="1928813"/>
            <a:ext cx="1428750" cy="785812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618" name="Line 3"/>
          <p:cNvSpPr/>
          <p:nvPr/>
        </p:nvSpPr>
        <p:spPr>
          <a:xfrm flipH="1">
            <a:off x="2381250" y="3286125"/>
            <a:ext cx="1500188" cy="104775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5" name="矩形 3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配件车间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6626" name="Picture 4" descr="IMG_04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" y="2025650"/>
            <a:ext cx="4291013" cy="2970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Line 7"/>
          <p:cNvSpPr/>
          <p:nvPr/>
        </p:nvSpPr>
        <p:spPr>
          <a:xfrm flipH="1">
            <a:off x="584200" y="3213100"/>
            <a:ext cx="1588" cy="1655763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700213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机顶离地面高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700213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人精神恍惚或鞋底沾油容易发生事故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700213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加强安全意识培训，安全作业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634" name="Line 16"/>
          <p:cNvSpPr/>
          <p:nvPr/>
        </p:nvSpPr>
        <p:spPr>
          <a:xfrm flipV="1">
            <a:off x="661988" y="2133600"/>
            <a:ext cx="3822700" cy="1439863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9241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机器凸出部位多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9241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点检保养设备时容易碰伤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9241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尽可能将其改成圆角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" name="矩形 10"/>
          <p:cNvSpPr/>
          <p:nvPr>
            <p:custDataLst>
              <p:tags r:id="rId12"/>
            </p:custDataLst>
          </p:nvPr>
        </p:nvSpPr>
        <p:spPr>
          <a:xfrm>
            <a:off x="4562475" y="414972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工作时飞轮高速旋转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11"/>
          <p:cNvSpPr/>
          <p:nvPr>
            <p:custDataLst>
              <p:tags r:id="rId13"/>
            </p:custDataLst>
          </p:nvPr>
        </p:nvSpPr>
        <p:spPr>
          <a:xfrm>
            <a:off x="6202363" y="414972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擦拭或维修时衣服被卷住，会发生人身伤害事故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12"/>
          <p:cNvSpPr/>
          <p:nvPr>
            <p:custDataLst>
              <p:tags r:id="rId14"/>
            </p:custDataLst>
          </p:nvPr>
        </p:nvSpPr>
        <p:spPr>
          <a:xfrm>
            <a:off x="8072438" y="414972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飞轮加装防护罩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641" name="Line 23"/>
          <p:cNvSpPr/>
          <p:nvPr/>
        </p:nvSpPr>
        <p:spPr>
          <a:xfrm flipV="1">
            <a:off x="3392488" y="3357563"/>
            <a:ext cx="1092200" cy="936625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2" name="Line 24"/>
          <p:cNvSpPr/>
          <p:nvPr/>
        </p:nvSpPr>
        <p:spPr>
          <a:xfrm>
            <a:off x="271463" y="4294188"/>
            <a:ext cx="4213225" cy="214312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圆角矩形 19"/>
          <p:cNvSpPr/>
          <p:nvPr>
            <p:custDataLst>
              <p:tags r:id="rId15"/>
            </p:custDataLst>
          </p:nvPr>
        </p:nvSpPr>
        <p:spPr>
          <a:xfrm>
            <a:off x="381000" y="357188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发电房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7650" name="Picture 4" descr="IMG_0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916113"/>
            <a:ext cx="4327525" cy="299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Line 7"/>
          <p:cNvSpPr/>
          <p:nvPr/>
        </p:nvSpPr>
        <p:spPr>
          <a:xfrm flipV="1">
            <a:off x="3159125" y="4149725"/>
            <a:ext cx="312738" cy="144463"/>
          </a:xfrm>
          <a:prstGeom prst="line">
            <a:avLst/>
          </a:prstGeom>
          <a:ln w="9525" cap="flat" cmpd="sng">
            <a:solidFill>
              <a:srgbClr val="FF33CC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700213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水池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米高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700213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摔下去会被淹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700213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加强安全意识培训，安全作业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9241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走动面积窄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9241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人容易失去平衡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9241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无关人员禁止进入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661" name="Line 20"/>
          <p:cNvSpPr/>
          <p:nvPr/>
        </p:nvSpPr>
        <p:spPr>
          <a:xfrm flipV="1">
            <a:off x="3549650" y="2205038"/>
            <a:ext cx="935038" cy="1800225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圆角矩形 17"/>
          <p:cNvSpPr/>
          <p:nvPr>
            <p:custDataLst>
              <p:tags r:id="rId1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水厂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8674" name="Picture 4" descr="IMG_0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565275"/>
            <a:ext cx="4289425" cy="3951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700213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高浓度的挥发气体遇到高温会爆炸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700213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造成人员死亡或设备的损坏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700213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安装喷淋降温装置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9241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油库周边管道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9241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遇明火或电焊搭铁会产生爆炸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9241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禁止在油库周边明火作业和用油管作搭铁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684" name="Line 21"/>
          <p:cNvSpPr/>
          <p:nvPr/>
        </p:nvSpPr>
        <p:spPr>
          <a:xfrm flipV="1">
            <a:off x="1833563" y="2133600"/>
            <a:ext cx="2651125" cy="215900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8685" name="Line 22"/>
          <p:cNvSpPr/>
          <p:nvPr/>
        </p:nvSpPr>
        <p:spPr>
          <a:xfrm flipV="1">
            <a:off x="3236913" y="3429000"/>
            <a:ext cx="1247775" cy="1295400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圆角矩形 17"/>
          <p:cNvSpPr/>
          <p:nvPr>
            <p:custDataLst>
              <p:tags r:id="rId1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油库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738188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238625" y="10715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员工技能不到位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024563" y="1214438"/>
            <a:ext cx="1643063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810500" y="2571750"/>
            <a:ext cx="1881188" cy="1000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焊接作业前必须检查周边五米范围内是否有易燃易爆的物品，同时每个电焊必须配置一个灭火器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024563" y="2571750"/>
            <a:ext cx="1643063" cy="100012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火灾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810500" y="1143000"/>
            <a:ext cx="1881188" cy="1000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开工前检查线缆、接线柱、不要同时握住焊钳与地线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电焊工必须持证上岗。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6024563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8105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4238625" y="16430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电线老化破损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4238625" y="192881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无漏电保护器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4238625" y="135731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接线处裸露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4238625" y="2571750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作业现场附近有易燃物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4238625" y="307181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焊接时无防火措施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7858125" y="5429250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戴电焊手套、焊罩或眼镜；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4238625" y="421481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焊接后有人触摸未冷却的物件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6024563" y="4071938"/>
            <a:ext cx="1643063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烫伤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24" name="直接连接符 23"/>
          <p:cNvCxnSpPr>
            <a:stCxn id="6" idx="3"/>
            <a:endCxn id="7" idx="1"/>
          </p:cNvCxnSpPr>
          <p:nvPr>
            <p:custDataLst>
              <p:tags r:id="rId19"/>
            </p:custDataLst>
          </p:nvPr>
        </p:nvCxnSpPr>
        <p:spPr>
          <a:xfrm>
            <a:off x="5786438" y="1214438"/>
            <a:ext cx="238125" cy="4635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3"/>
            <a:endCxn id="7" idx="1"/>
          </p:cNvCxnSpPr>
          <p:nvPr>
            <p:custDataLst>
              <p:tags r:id="rId20"/>
            </p:custDataLst>
          </p:nvPr>
        </p:nvCxnSpPr>
        <p:spPr>
          <a:xfrm>
            <a:off x="5786438" y="1500188"/>
            <a:ext cx="238125" cy="177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5" idx="3"/>
            <a:endCxn id="7" idx="1"/>
          </p:cNvCxnSpPr>
          <p:nvPr>
            <p:custDataLst>
              <p:tags r:id="rId21"/>
            </p:custDataLst>
          </p:nvPr>
        </p:nvCxnSpPr>
        <p:spPr>
          <a:xfrm flipV="1">
            <a:off x="5786438" y="1677988"/>
            <a:ext cx="238125" cy="1079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6" idx="3"/>
            <a:endCxn id="7" idx="1"/>
          </p:cNvCxnSpPr>
          <p:nvPr>
            <p:custDataLst>
              <p:tags r:id="rId22"/>
            </p:custDataLst>
          </p:nvPr>
        </p:nvCxnSpPr>
        <p:spPr>
          <a:xfrm flipV="1">
            <a:off x="5786438" y="1677988"/>
            <a:ext cx="238125" cy="393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8" idx="3"/>
            <a:endCxn id="10" idx="1"/>
          </p:cNvCxnSpPr>
          <p:nvPr>
            <p:custDataLst>
              <p:tags r:id="rId23"/>
            </p:custDataLst>
          </p:nvPr>
        </p:nvCxnSpPr>
        <p:spPr>
          <a:xfrm>
            <a:off x="5786438" y="2820988"/>
            <a:ext cx="238125" cy="2508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19" idx="3"/>
            <a:endCxn id="10" idx="1"/>
          </p:cNvCxnSpPr>
          <p:nvPr>
            <p:custDataLst>
              <p:tags r:id="rId24"/>
            </p:custDataLst>
          </p:nvPr>
        </p:nvCxnSpPr>
        <p:spPr>
          <a:xfrm flipV="1">
            <a:off x="5786438" y="3071813"/>
            <a:ext cx="238125" cy="2492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>
            <p:custDataLst>
              <p:tags r:id="rId25"/>
            </p:custDataLst>
          </p:nvPr>
        </p:nvSpPr>
        <p:spPr>
          <a:xfrm>
            <a:off x="7810500" y="4071938"/>
            <a:ext cx="1881188" cy="85725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烧完焊后必须提醒周边的人此处烧过焊，不能去触碰，或者等物件冷却后再离开；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41" name="直接连接符 40"/>
          <p:cNvCxnSpPr>
            <a:endCxn id="22" idx="1"/>
          </p:cNvCxnSpPr>
          <p:nvPr>
            <p:custDataLst>
              <p:tags r:id="rId26"/>
            </p:custDataLst>
          </p:nvPr>
        </p:nvCxnSpPr>
        <p:spPr>
          <a:xfrm flipV="1">
            <a:off x="5810250" y="4465638"/>
            <a:ext cx="2143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>
            <p:custDataLst>
              <p:tags r:id="rId27"/>
            </p:custDataLst>
          </p:nvPr>
        </p:nvSpPr>
        <p:spPr>
          <a:xfrm>
            <a:off x="6096000" y="5429250"/>
            <a:ext cx="1643063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眼睛伤害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" name="矩形 43"/>
          <p:cNvSpPr/>
          <p:nvPr>
            <p:custDataLst>
              <p:tags r:id="rId28"/>
            </p:custDataLst>
          </p:nvPr>
        </p:nvSpPr>
        <p:spPr>
          <a:xfrm>
            <a:off x="4238625" y="564356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焊接时产生孤光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29"/>
            </p:custDataLst>
          </p:nvPr>
        </p:nvCxnSpPr>
        <p:spPr>
          <a:xfrm flipV="1">
            <a:off x="5810250" y="5929313"/>
            <a:ext cx="285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30"/>
            </p:custDataLst>
          </p:nvPr>
        </p:nvSpPr>
        <p:spPr>
          <a:xfrm>
            <a:off x="4024313" y="2428875"/>
            <a:ext cx="5786438" cy="121443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" name="矩形 49"/>
          <p:cNvSpPr/>
          <p:nvPr>
            <p:custDataLst>
              <p:tags r:id="rId31"/>
            </p:custDataLst>
          </p:nvPr>
        </p:nvSpPr>
        <p:spPr>
          <a:xfrm>
            <a:off x="4024313" y="4000500"/>
            <a:ext cx="5786438" cy="1000125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1" name="矩形 50"/>
          <p:cNvSpPr/>
          <p:nvPr>
            <p:custDataLst>
              <p:tags r:id="rId32"/>
            </p:custDataLst>
          </p:nvPr>
        </p:nvSpPr>
        <p:spPr>
          <a:xfrm>
            <a:off x="4024313" y="5214938"/>
            <a:ext cx="5786438" cy="121443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2050" name="内容占位符 3" descr="DSC00411.JPG"/>
          <p:cNvPicPr>
            <a:picLocks noGrp="1" noChangeAspect="1"/>
          </p:cNvPicPr>
          <p:nvPr/>
        </p:nvPicPr>
        <p:blipFill>
          <a:blip r:embed="rId33"/>
          <a:srcRect r="7269"/>
          <a:stretch>
            <a:fillRect/>
          </a:stretch>
        </p:blipFill>
        <p:spPr>
          <a:xfrm>
            <a:off x="238125" y="1071563"/>
            <a:ext cx="3736975" cy="2857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4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9698" name="Picture 4" descr="IMG_04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727200"/>
            <a:ext cx="4367213" cy="3279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700213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汽车意外滑动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700213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会造成人身伤害事故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700213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作业时用专用工具塞住轮胎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9241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车厢凸出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9241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人在车底工作起来不小心会碰到头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9241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工作时必须佩带安全帽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708" name="Line 16"/>
          <p:cNvSpPr/>
          <p:nvPr/>
        </p:nvSpPr>
        <p:spPr>
          <a:xfrm flipV="1">
            <a:off x="350838" y="2133600"/>
            <a:ext cx="4133850" cy="1727200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9" name="Line 17"/>
          <p:cNvSpPr/>
          <p:nvPr/>
        </p:nvSpPr>
        <p:spPr>
          <a:xfrm>
            <a:off x="2144713" y="2708275"/>
            <a:ext cx="2338387" cy="576263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" name="矩形 10"/>
          <p:cNvSpPr/>
          <p:nvPr>
            <p:custDataLst>
              <p:tags r:id="rId12"/>
            </p:custDataLst>
          </p:nvPr>
        </p:nvSpPr>
        <p:spPr>
          <a:xfrm>
            <a:off x="4562475" y="393382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意外起动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11"/>
          <p:cNvSpPr/>
          <p:nvPr>
            <p:custDataLst>
              <p:tags r:id="rId13"/>
            </p:custDataLst>
          </p:nvPr>
        </p:nvSpPr>
        <p:spPr>
          <a:xfrm>
            <a:off x="6202363" y="393382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会造成人身伤害事故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12"/>
          <p:cNvSpPr/>
          <p:nvPr>
            <p:custDataLst>
              <p:tags r:id="rId14"/>
            </p:custDataLst>
          </p:nvPr>
        </p:nvSpPr>
        <p:spPr>
          <a:xfrm>
            <a:off x="8072438" y="393382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断开电池电源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5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车辆维修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0722" name="Picture 4" descr="IMG_04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844675"/>
            <a:ext cx="4133850" cy="337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700213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压力容器储存压力高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700213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压力控制阀损坏回造成罐体爆炸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700213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设定安全值、定期检测安全阀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9241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机体表面高温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9241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擦拭保养不小心回烫伤身体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9241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加强安全培训，严格按操作规程作业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" name="矩形 10"/>
          <p:cNvSpPr/>
          <p:nvPr>
            <p:custDataLst>
              <p:tags r:id="rId12"/>
            </p:custDataLst>
          </p:nvPr>
        </p:nvSpPr>
        <p:spPr>
          <a:xfrm>
            <a:off x="4562475" y="414972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工作时飞轮高速旋转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11"/>
          <p:cNvSpPr/>
          <p:nvPr>
            <p:custDataLst>
              <p:tags r:id="rId13"/>
            </p:custDataLst>
          </p:nvPr>
        </p:nvSpPr>
        <p:spPr>
          <a:xfrm>
            <a:off x="6202363" y="414972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擦拭或维修时衣服被卷住，会发生人身伤害事故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12"/>
          <p:cNvSpPr/>
          <p:nvPr>
            <p:custDataLst>
              <p:tags r:id="rId14"/>
            </p:custDataLst>
          </p:nvPr>
        </p:nvSpPr>
        <p:spPr>
          <a:xfrm>
            <a:off x="8072438" y="414972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飞轮加装防护罩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735" name="Line 21"/>
          <p:cNvSpPr/>
          <p:nvPr/>
        </p:nvSpPr>
        <p:spPr>
          <a:xfrm flipV="1">
            <a:off x="895350" y="2133600"/>
            <a:ext cx="3589338" cy="574675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6" name="Line 22"/>
          <p:cNvSpPr/>
          <p:nvPr/>
        </p:nvSpPr>
        <p:spPr>
          <a:xfrm>
            <a:off x="2925763" y="3067050"/>
            <a:ext cx="1558925" cy="217488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0737" name="Line 23"/>
          <p:cNvSpPr/>
          <p:nvPr/>
        </p:nvSpPr>
        <p:spPr>
          <a:xfrm>
            <a:off x="2378075" y="4508500"/>
            <a:ext cx="2106613" cy="73025"/>
          </a:xfrm>
          <a:prstGeom prst="line">
            <a:avLst/>
          </a:prstGeom>
          <a:ln w="19050" cap="flat" cmpd="sng">
            <a:solidFill>
              <a:srgbClr val="FF33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" name="圆角矩形 19"/>
          <p:cNvSpPr/>
          <p:nvPr>
            <p:custDataLst>
              <p:tags r:id="rId15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空压机房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1746" name="Picture 4" descr="IMG_0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" y="1557338"/>
            <a:ext cx="4367213" cy="357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>
            <p:custDataLst>
              <p:tags r:id="rId3"/>
            </p:custDataLst>
          </p:nvPr>
        </p:nvSpPr>
        <p:spPr>
          <a:xfrm>
            <a:off x="4562475" y="622300"/>
            <a:ext cx="1404938" cy="50323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6202363" y="620713"/>
            <a:ext cx="1560513" cy="50323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5"/>
            </p:custDataLst>
          </p:nvPr>
        </p:nvSpPr>
        <p:spPr>
          <a:xfrm>
            <a:off x="8072438" y="620713"/>
            <a:ext cx="1639888" cy="50323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4562475" y="1557338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辐射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6202363" y="1557338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损坏人体机能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8072438" y="1557338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设定安全距离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" name="矩形 10"/>
          <p:cNvSpPr/>
          <p:nvPr>
            <p:custDataLst>
              <p:tags r:id="rId9"/>
            </p:custDataLst>
          </p:nvPr>
        </p:nvSpPr>
        <p:spPr>
          <a:xfrm>
            <a:off x="4562475" y="270827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爆炸起火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0"/>
            </p:custDataLst>
          </p:nvPr>
        </p:nvSpPr>
        <p:spPr>
          <a:xfrm>
            <a:off x="6202363" y="270827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造成人身死亡或设备损坏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1"/>
            </p:custDataLst>
          </p:nvPr>
        </p:nvSpPr>
        <p:spPr>
          <a:xfrm>
            <a:off x="8072438" y="270827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加强安全培训，严格按保养制度执行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" name="矩形 10"/>
          <p:cNvSpPr/>
          <p:nvPr>
            <p:custDataLst>
              <p:tags r:id="rId12"/>
            </p:custDataLst>
          </p:nvPr>
        </p:nvSpPr>
        <p:spPr>
          <a:xfrm>
            <a:off x="4562475" y="3860800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有毒气体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11"/>
          <p:cNvSpPr/>
          <p:nvPr>
            <p:custDataLst>
              <p:tags r:id="rId13"/>
            </p:custDataLst>
          </p:nvPr>
        </p:nvSpPr>
        <p:spPr>
          <a:xfrm>
            <a:off x="6202363" y="3860800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发生爆炸时产生的有毒气体吸入会使人中毒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12"/>
          <p:cNvSpPr/>
          <p:nvPr>
            <p:custDataLst>
              <p:tags r:id="rId14"/>
            </p:custDataLst>
          </p:nvPr>
        </p:nvSpPr>
        <p:spPr>
          <a:xfrm>
            <a:off x="8072438" y="3860800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加强保养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10"/>
          <p:cNvSpPr/>
          <p:nvPr>
            <p:custDataLst>
              <p:tags r:id="rId15"/>
            </p:custDataLst>
          </p:nvPr>
        </p:nvSpPr>
        <p:spPr>
          <a:xfrm>
            <a:off x="4562475" y="5013325"/>
            <a:ext cx="1404938" cy="792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高压危险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11"/>
          <p:cNvSpPr/>
          <p:nvPr>
            <p:custDataLst>
              <p:tags r:id="rId16"/>
            </p:custDataLst>
          </p:nvPr>
        </p:nvSpPr>
        <p:spPr>
          <a:xfrm>
            <a:off x="6202363" y="5013325"/>
            <a:ext cx="1638300" cy="792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造成人员伤害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12"/>
          <p:cNvSpPr/>
          <p:nvPr>
            <p:custDataLst>
              <p:tags r:id="rId17"/>
            </p:custDataLst>
          </p:nvPr>
        </p:nvSpPr>
        <p:spPr>
          <a:xfrm>
            <a:off x="8072438" y="5013325"/>
            <a:ext cx="1639888" cy="792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安装防护栏，无关人员禁止进入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圆角矩形 19"/>
          <p:cNvSpPr/>
          <p:nvPr>
            <p:custDataLst>
              <p:tags r:id="rId18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变压器房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 rot="20205637">
            <a:off x="460375" y="5443538"/>
            <a:ext cx="2598738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动力五金车间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钢丝绳有毛刺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6000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钢丝绳断裂板材掉落伤人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使用前仔细检查钢丝绳是否完好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2777" name="Picture 11" descr="IMG_33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8" y="1196975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8" name="Line 12"/>
          <p:cNvSpPr/>
          <p:nvPr/>
        </p:nvSpPr>
        <p:spPr>
          <a:xfrm>
            <a:off x="2720975" y="1412875"/>
            <a:ext cx="1584325" cy="714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9" name="Line 13"/>
          <p:cNvSpPr/>
          <p:nvPr/>
        </p:nvSpPr>
        <p:spPr>
          <a:xfrm>
            <a:off x="3440113" y="2205038"/>
            <a:ext cx="865187" cy="360362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矩形 10"/>
          <p:cNvSpPr/>
          <p:nvPr>
            <p:custDataLst>
              <p:tags r:id="rId10"/>
            </p:custDataLst>
          </p:nvPr>
        </p:nvSpPr>
        <p:spPr>
          <a:xfrm>
            <a:off x="4305300" y="2420938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行吊吊带有破损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1"/>
            </p:custDataLst>
          </p:nvPr>
        </p:nvSpPr>
        <p:spPr>
          <a:xfrm>
            <a:off x="6105525" y="2420938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吊带破损板材掉落伤人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2"/>
            </p:custDataLst>
          </p:nvPr>
        </p:nvSpPr>
        <p:spPr>
          <a:xfrm>
            <a:off x="8024813" y="2420938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使用前仔细检查吊带状态是否完好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板材后面未放木条顶住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6000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板材过重倒板伤人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每板板材必须放木条顶住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3801" name="Picture 17" descr="IMG_33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8" y="1268413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2" name="Line 18"/>
          <p:cNvSpPr/>
          <p:nvPr/>
        </p:nvSpPr>
        <p:spPr>
          <a:xfrm flipV="1">
            <a:off x="2576513" y="1844675"/>
            <a:ext cx="1655762" cy="576263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48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881438" cy="2674938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8" name="直接箭头连接符 7"/>
          <p:cNvCxnSpPr/>
          <p:nvPr/>
        </p:nvCxnSpPr>
        <p:spPr>
          <a:xfrm flipV="1">
            <a:off x="1666875" y="1571625"/>
            <a:ext cx="2571750" cy="5715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21175" y="1285875"/>
            <a:ext cx="1549400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吊夹钳失效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024813" y="1285875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作业前对吊夹钳进行检查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595438" y="2857500"/>
            <a:ext cx="2714625" cy="357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4321175" y="2428875"/>
            <a:ext cx="1549400" cy="9286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石材板断裂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096000" y="2428875"/>
            <a:ext cx="1643063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7977188" y="2349500"/>
            <a:ext cx="1928813" cy="1008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作业时人员必须站在石材板侧边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8477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垫板破损严重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105525" y="1268413"/>
            <a:ext cx="1655763" cy="8651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易踩断使脚部受伤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8477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及时排查及时解决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水处理工序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5849" name="Picture 15" descr="2012-10-08 0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3050" y="1052513"/>
            <a:ext cx="3840163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0" name="Line 16"/>
          <p:cNvSpPr/>
          <p:nvPr/>
        </p:nvSpPr>
        <p:spPr>
          <a:xfrm flipV="1">
            <a:off x="2576513" y="1773238"/>
            <a:ext cx="1655762" cy="1008062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钢丝绳有毛刺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6000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钢丝绳断裂板材掉落伤人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使用前仔细检查钢丝绳是否完好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6873" name="Picture 11" descr="IMG_339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8" y="1196975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4" name="Line 12"/>
          <p:cNvSpPr/>
          <p:nvPr/>
        </p:nvSpPr>
        <p:spPr>
          <a:xfrm>
            <a:off x="2720975" y="1412875"/>
            <a:ext cx="1584325" cy="71438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75" name="Line 13"/>
          <p:cNvSpPr/>
          <p:nvPr/>
        </p:nvSpPr>
        <p:spPr>
          <a:xfrm>
            <a:off x="3440113" y="2205038"/>
            <a:ext cx="865187" cy="360362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" name="矩形 10"/>
          <p:cNvSpPr/>
          <p:nvPr>
            <p:custDataLst>
              <p:tags r:id="rId10"/>
            </p:custDataLst>
          </p:nvPr>
        </p:nvSpPr>
        <p:spPr>
          <a:xfrm>
            <a:off x="4305300" y="2420938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行吊吊带有破损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矩形 11"/>
          <p:cNvSpPr/>
          <p:nvPr>
            <p:custDataLst>
              <p:tags r:id="rId11"/>
            </p:custDataLst>
          </p:nvPr>
        </p:nvSpPr>
        <p:spPr>
          <a:xfrm>
            <a:off x="6105525" y="2420938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吊带破损板材掉落伤人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" name="矩形 12"/>
          <p:cNvSpPr/>
          <p:nvPr>
            <p:custDataLst>
              <p:tags r:id="rId12"/>
            </p:custDataLst>
          </p:nvPr>
        </p:nvSpPr>
        <p:spPr>
          <a:xfrm>
            <a:off x="8024813" y="2420938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使用前仔细检查吊带状态是否完好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板材后面未放木条顶住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6000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板材过重倒板伤人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每板板材必须放木条顶住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7897" name="Picture 17" descr="IMG_33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8" y="1268413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8" name="Line 18"/>
          <p:cNvSpPr/>
          <p:nvPr/>
        </p:nvSpPr>
        <p:spPr>
          <a:xfrm flipV="1">
            <a:off x="2576513" y="1844675"/>
            <a:ext cx="1655762" cy="576263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891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881438" cy="2674938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8" name="直接箭头连接符 7"/>
          <p:cNvCxnSpPr/>
          <p:nvPr/>
        </p:nvCxnSpPr>
        <p:spPr>
          <a:xfrm flipV="1">
            <a:off x="1666875" y="1571625"/>
            <a:ext cx="2571750" cy="5715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21175" y="1285875"/>
            <a:ext cx="1549400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吊夹钳失效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024813" y="1285875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作业前对吊夹钳进行检查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595438" y="2857500"/>
            <a:ext cx="2714625" cy="357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4321175" y="2428875"/>
            <a:ext cx="1549400" cy="9286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石材板断裂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096000" y="2428875"/>
            <a:ext cx="1643063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7977188" y="2349500"/>
            <a:ext cx="1928813" cy="1008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作业时人员必须站在石材板侧边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3" descr="DSC00412.JPG"/>
          <p:cNvPicPr>
            <a:picLocks noGrp="1"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071563"/>
            <a:ext cx="4024313" cy="328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人员伤亡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7881938" y="1285875"/>
            <a:ext cx="1714500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戴安全帽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、戴安全带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使用登高工具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7953375" y="34290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作业人员注意力必须集中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6167438" y="34290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砸伤人员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设备损坏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矩形 39"/>
          <p:cNvSpPr/>
          <p:nvPr>
            <p:custDataLst>
              <p:tags r:id="rId6"/>
            </p:custDataLst>
          </p:nvPr>
        </p:nvSpPr>
        <p:spPr>
          <a:xfrm>
            <a:off x="8181184" y="2801836"/>
            <a:ext cx="784640" cy="1671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73125" tIns="38025" rIns="73125" bIns="38025" rtlCol="0" anchor="ctr">
            <a:normAutofit fontScale="6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500" strike="noStrike" baseline="0" dirty="0">
                <a:solidFill>
                  <a:schemeClr val="lt1"/>
                </a:solidFill>
                <a:latin typeface="+mj-lt"/>
                <a:ea typeface="+mj-ea"/>
                <a:cs typeface="+mj-cs"/>
              </a:rPr>
              <a:t>高空作业</a:t>
            </a:r>
            <a:endParaRPr lang="zh-CN" altLang="en-US" sz="4500" strike="noStrike" baseline="0" dirty="0">
              <a:solidFill>
                <a:schemeClr val="l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等腰三角形 16"/>
          <p:cNvSpPr/>
          <p:nvPr>
            <p:custDataLst>
              <p:tags r:id="rId7"/>
            </p:custDataLst>
          </p:nvPr>
        </p:nvSpPr>
        <p:spPr>
          <a:xfrm rot="5400000">
            <a:off x="1085054" y="1885059"/>
            <a:ext cx="455349" cy="415272"/>
          </a:xfrm>
          <a:prstGeom prst="triangle">
            <a:avLst/>
          </a:prstGeom>
          <a:solidFill>
            <a:schemeClr val="dk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19" name="等腰三角形 18"/>
          <p:cNvSpPr/>
          <p:nvPr>
            <p:custDataLst>
              <p:tags r:id="rId8"/>
            </p:custDataLst>
          </p:nvPr>
        </p:nvSpPr>
        <p:spPr>
          <a:xfrm rot="5400000">
            <a:off x="953994" y="1875768"/>
            <a:ext cx="455349" cy="4152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41" name="文本框 40"/>
          <p:cNvSpPr txBox="1"/>
          <p:nvPr>
            <p:custDataLst>
              <p:tags r:id="rId9"/>
            </p:custDataLst>
          </p:nvPr>
        </p:nvSpPr>
        <p:spPr>
          <a:xfrm>
            <a:off x="1542605" y="1623434"/>
            <a:ext cx="5757901" cy="45693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ea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200" strike="noStrike" baseline="0" dirty="0">
                <a:solidFill>
                  <a:schemeClr val="lt1"/>
                </a:solidFill>
                <a:latin typeface="+mj-lt"/>
                <a:ea typeface="+mj-ea"/>
                <a:cs typeface="+mj-cs"/>
              </a:rPr>
              <a:t>危险源</a:t>
            </a:r>
            <a:endParaRPr lang="zh-CN" altLang="en-US" sz="2200" strike="noStrike" baseline="0" dirty="0">
              <a:solidFill>
                <a:schemeClr val="l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2" name="文本框 41"/>
          <p:cNvSpPr txBox="1"/>
          <p:nvPr>
            <p:custDataLst>
              <p:tags r:id="rId10"/>
            </p:custDataLst>
          </p:nvPr>
        </p:nvSpPr>
        <p:spPr>
          <a:xfrm>
            <a:off x="1542606" y="2091714"/>
            <a:ext cx="5757899" cy="4609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strike="noStrike" baseline="0" dirty="0">
                <a:solidFill>
                  <a:schemeClr val="lt1"/>
                </a:solidFill>
                <a:latin typeface="+mn-lt"/>
              </a:rPr>
              <a:t>机电一车间</a:t>
            </a:r>
            <a:endParaRPr lang="zh-CN" altLang="en-US" sz="2000" strike="noStrike" baseline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等腰三角形 43"/>
          <p:cNvSpPr/>
          <p:nvPr>
            <p:custDataLst>
              <p:tags r:id="rId11"/>
            </p:custDataLst>
          </p:nvPr>
        </p:nvSpPr>
        <p:spPr>
          <a:xfrm rot="5400000">
            <a:off x="1085054" y="3216003"/>
            <a:ext cx="455349" cy="415272"/>
          </a:xfrm>
          <a:prstGeom prst="triangle">
            <a:avLst/>
          </a:prstGeom>
          <a:solidFill>
            <a:schemeClr val="dk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45" name="等腰三角形 44"/>
          <p:cNvSpPr/>
          <p:nvPr>
            <p:custDataLst>
              <p:tags r:id="rId12"/>
            </p:custDataLst>
          </p:nvPr>
        </p:nvSpPr>
        <p:spPr>
          <a:xfrm rot="5400000">
            <a:off x="953994" y="3206711"/>
            <a:ext cx="455349" cy="4152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46" name="文本框 45"/>
          <p:cNvSpPr txBox="1"/>
          <p:nvPr>
            <p:custDataLst>
              <p:tags r:id="rId13"/>
            </p:custDataLst>
          </p:nvPr>
        </p:nvSpPr>
        <p:spPr>
          <a:xfrm>
            <a:off x="1542605" y="2954377"/>
            <a:ext cx="5757901" cy="45693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ea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200" strike="noStrike" baseline="0" dirty="0">
                <a:solidFill>
                  <a:schemeClr val="lt1"/>
                </a:solidFill>
                <a:latin typeface="+mj-lt"/>
                <a:ea typeface="+mj-ea"/>
                <a:cs typeface="+mj-cs"/>
              </a:rPr>
              <a:t>事故后果</a:t>
            </a:r>
            <a:endParaRPr lang="zh-CN" altLang="en-US" sz="2200" strike="noStrike" baseline="0" dirty="0">
              <a:solidFill>
                <a:schemeClr val="l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文本框 46"/>
          <p:cNvSpPr txBox="1"/>
          <p:nvPr>
            <p:custDataLst>
              <p:tags r:id="rId14"/>
            </p:custDataLst>
          </p:nvPr>
        </p:nvSpPr>
        <p:spPr>
          <a:xfrm>
            <a:off x="1542606" y="3422657"/>
            <a:ext cx="5757899" cy="4609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strike="noStrike" baseline="0" dirty="0">
                <a:solidFill>
                  <a:schemeClr val="lt1"/>
                </a:solidFill>
                <a:latin typeface="+mn-lt"/>
              </a:rPr>
              <a:t>作业人员高空坠落</a:t>
            </a:r>
            <a:endParaRPr lang="zh-CN" altLang="en-US" sz="2000" strike="noStrike" baseline="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等腰三角形 48"/>
          <p:cNvSpPr/>
          <p:nvPr>
            <p:custDataLst>
              <p:tags r:id="rId15"/>
            </p:custDataLst>
          </p:nvPr>
        </p:nvSpPr>
        <p:spPr>
          <a:xfrm rot="5400000">
            <a:off x="1085054" y="4546946"/>
            <a:ext cx="455349" cy="415272"/>
          </a:xfrm>
          <a:prstGeom prst="triangle">
            <a:avLst/>
          </a:prstGeom>
          <a:solidFill>
            <a:schemeClr val="dk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50" name="等腰三角形 49"/>
          <p:cNvSpPr/>
          <p:nvPr>
            <p:custDataLst>
              <p:tags r:id="rId16"/>
            </p:custDataLst>
          </p:nvPr>
        </p:nvSpPr>
        <p:spPr>
          <a:xfrm rot="5400000">
            <a:off x="953994" y="4537655"/>
            <a:ext cx="455349" cy="41527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15">
              <a:solidFill>
                <a:schemeClr val="lt1"/>
              </a:solidFill>
            </a:endParaRPr>
          </a:p>
        </p:txBody>
      </p:sp>
      <p:sp>
        <p:nvSpPr>
          <p:cNvPr id="51" name="文本框 50"/>
          <p:cNvSpPr txBox="1"/>
          <p:nvPr>
            <p:custDataLst>
              <p:tags r:id="rId17"/>
            </p:custDataLst>
          </p:nvPr>
        </p:nvSpPr>
        <p:spPr>
          <a:xfrm>
            <a:off x="1542605" y="4285320"/>
            <a:ext cx="5757901" cy="45693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bg2">
                    <a:lumMod val="25000"/>
                  </a:schemeClr>
                </a:solidFill>
                <a:latin typeface="Calibri Light" panose="020F0302020204030204"/>
                <a:ea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200" strike="noStrike" baseline="0" dirty="0">
                <a:solidFill>
                  <a:schemeClr val="dk1"/>
                </a:solidFill>
                <a:latin typeface="+mj-lt"/>
                <a:ea typeface="+mj-ea"/>
                <a:cs typeface="+mj-cs"/>
              </a:rPr>
              <a:t>预防措施</a:t>
            </a:r>
            <a:endParaRPr lang="zh-CN" altLang="en-US" sz="2200" strike="noStrike" baseline="0" dirty="0">
              <a:solidFill>
                <a:schemeClr val="dk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2" name="文本框 51"/>
          <p:cNvSpPr txBox="1"/>
          <p:nvPr>
            <p:custDataLst>
              <p:tags r:id="rId18"/>
            </p:custDataLst>
          </p:nvPr>
        </p:nvSpPr>
        <p:spPr>
          <a:xfrm>
            <a:off x="1542606" y="4753600"/>
            <a:ext cx="5757899" cy="46095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strike="noStrike" baseline="0" dirty="0">
                <a:solidFill>
                  <a:schemeClr val="dk1"/>
                </a:solidFill>
                <a:latin typeface="+mn-lt"/>
              </a:rPr>
              <a:t>物品高空坠落</a:t>
            </a:r>
            <a:endParaRPr lang="zh-CN" altLang="en-US" sz="2000" strike="noStrike" baseline="0" dirty="0">
              <a:solidFill>
                <a:schemeClr val="dk1"/>
              </a:solidFill>
              <a:latin typeface="+mn-lt"/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21175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板材后面未放木条顶住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6096000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板材过重倒板伤人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8024813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每板板材必须放木条顶住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8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39945" name="Picture 17" descr="IMG_338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588" y="1268413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6" name="Line 18"/>
          <p:cNvSpPr/>
          <p:nvPr/>
        </p:nvSpPr>
        <p:spPr>
          <a:xfrm flipV="1">
            <a:off x="2576513" y="1844675"/>
            <a:ext cx="1655762" cy="576263"/>
          </a:xfrm>
          <a:prstGeom prst="line">
            <a:avLst/>
          </a:prstGeom>
          <a:ln w="317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6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3881438" cy="2674938"/>
          </a:xfrm>
          <a:prstGeom prst="rect">
            <a:avLst/>
          </a:prstGeom>
          <a:noFill/>
          <a:ln w="952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</p:pic>
      <p:cxnSp>
        <p:nvCxnSpPr>
          <p:cNvPr id="8" name="直接箭头连接符 7"/>
          <p:cNvCxnSpPr/>
          <p:nvPr/>
        </p:nvCxnSpPr>
        <p:spPr>
          <a:xfrm flipV="1">
            <a:off x="1666875" y="1571625"/>
            <a:ext cx="2571750" cy="5715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21175" y="1285875"/>
            <a:ext cx="1549400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吊夹钳失效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024813" y="1285875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作业前对吊夹钳进行检查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1595438" y="2857500"/>
            <a:ext cx="2714625" cy="3571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4321175" y="2428875"/>
            <a:ext cx="1549400" cy="9286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石材板断裂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6096000" y="2428875"/>
            <a:ext cx="1643063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材板掉落砸伤人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7977188" y="2349500"/>
            <a:ext cx="1928813" cy="1008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作业时人员必须站在石材板侧边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0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1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12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美饰工序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抛光二车间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1986" name="Picture 3" descr="E:\20130416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8" y="1285875"/>
            <a:ext cx="3841750" cy="2519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321175" y="1285875"/>
            <a:ext cx="1568450" cy="8477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锯片裸露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6105525" y="1268413"/>
            <a:ext cx="1655763" cy="8651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人员受伤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8024813" y="1285875"/>
            <a:ext cx="1881188" cy="8477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作业时集中注意力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6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7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8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9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锯木工序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仓储物流部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行车作业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3014" name="Picture 2" descr="E:\2013040339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8" y="1214438"/>
            <a:ext cx="3843337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5953125" y="1500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人员砸伤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7786688" y="1071563"/>
            <a:ext cx="1785938" cy="3071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吊钩、钢丝绳、横杆必须每周进行检查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上班前逐一试按行车操作按钮，确定操作系统正常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物品如果摆放其他物品（如墙、柱），千万不要尝试用手或身体其他部位去阻挡。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在操作时，不要将吊物从人的身体上方越过，也不要站在被吊物下方作业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167188" y="1357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吊具失效，被吊物掉落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4238625" y="2500313"/>
            <a:ext cx="1547813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作业人员技能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不过关，被吊物摆向另一物品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工艺一车间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钩车作业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6024563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人员伤害、或设备操坏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7881938" y="1214438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车辆必须定期进行保养维护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4238625" y="1357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车辆制动系统失效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4238625" y="2500313"/>
            <a:ext cx="1547813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车辆倒退时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4042" name="Picture 2" descr="E:\2013041745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125" y="1214438"/>
            <a:ext cx="3786188" cy="246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>
            <p:custDataLst>
              <p:tags r:id="rId11"/>
            </p:custDataLst>
          </p:nvPr>
        </p:nvSpPr>
        <p:spPr>
          <a:xfrm>
            <a:off x="5953125" y="2500313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撞伤人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12"/>
            </p:custDataLst>
          </p:nvPr>
        </p:nvSpPr>
        <p:spPr>
          <a:xfrm>
            <a:off x="7881938" y="2428875"/>
            <a:ext cx="1785938" cy="78581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司机倒车前务必转身观察车辆后面是否有人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3"/>
            </p:custDataLst>
          </p:nvPr>
        </p:nvSpPr>
        <p:spPr>
          <a:xfrm>
            <a:off x="4095750" y="2286000"/>
            <a:ext cx="5715000" cy="1071563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仓储物流部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6"/>
            </p:custDataLst>
          </p:nvPr>
        </p:nvSpPr>
        <p:spPr>
          <a:xfrm>
            <a:off x="5953125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人员撞伤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24"/>
          <p:cNvSpPr/>
          <p:nvPr>
            <p:custDataLst>
              <p:tags r:id="rId7"/>
            </p:custDataLst>
          </p:nvPr>
        </p:nvSpPr>
        <p:spPr>
          <a:xfrm>
            <a:off x="7739063" y="857250"/>
            <a:ext cx="1785938" cy="24288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叉车在转变时必须减速以及鸣笛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对叉车司机进行不定期的教育，发现有在边开叉车边做其它事（如玩手机）的行为进行批评教育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运载过高的物品必须倒退行驶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安全员必须对在叉车过道作业的人员进行注意叉车的教育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6" name="矩形 25"/>
          <p:cNvSpPr/>
          <p:nvPr>
            <p:custDataLst>
              <p:tags r:id="rId8"/>
            </p:custDataLst>
          </p:nvPr>
        </p:nvSpPr>
        <p:spPr>
          <a:xfrm>
            <a:off x="4167188" y="107156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叉车转弯处未注意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9"/>
            </p:custDataLst>
          </p:nvPr>
        </p:nvSpPr>
        <p:spPr>
          <a:xfrm>
            <a:off x="5929313" y="378618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人员伤害、或设施损坏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0"/>
            </p:custDataLst>
          </p:nvPr>
        </p:nvSpPr>
        <p:spPr>
          <a:xfrm>
            <a:off x="7739063" y="3643313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叉车定期点检工作必须落实到位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1"/>
            </p:custDataLst>
          </p:nvPr>
        </p:nvSpPr>
        <p:spPr>
          <a:xfrm>
            <a:off x="4143375" y="4000500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叉车刹车失效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0" name="矩形 29"/>
          <p:cNvSpPr/>
          <p:nvPr>
            <p:custDataLst>
              <p:tags r:id="rId12"/>
            </p:custDataLst>
          </p:nvPr>
        </p:nvSpPr>
        <p:spPr>
          <a:xfrm>
            <a:off x="4024313" y="3500438"/>
            <a:ext cx="5715000" cy="1428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1" name="矩形 30"/>
          <p:cNvSpPr/>
          <p:nvPr>
            <p:custDataLst>
              <p:tags r:id="rId13"/>
            </p:custDataLst>
          </p:nvPr>
        </p:nvSpPr>
        <p:spPr>
          <a:xfrm>
            <a:off x="4024313" y="785813"/>
            <a:ext cx="5715000" cy="257175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2" name="矩形 31"/>
          <p:cNvSpPr/>
          <p:nvPr>
            <p:custDataLst>
              <p:tags r:id="rId14"/>
            </p:custDataLst>
          </p:nvPr>
        </p:nvSpPr>
        <p:spPr>
          <a:xfrm>
            <a:off x="4167188" y="150018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叉车作业人员注意力不集中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3" name="矩形 32"/>
          <p:cNvSpPr/>
          <p:nvPr>
            <p:custDataLst>
              <p:tags r:id="rId15"/>
            </p:custDataLst>
          </p:nvPr>
        </p:nvSpPr>
        <p:spPr>
          <a:xfrm>
            <a:off x="4167188" y="2071688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物品过高挡住司机视线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4" name="矩形 33"/>
          <p:cNvSpPr/>
          <p:nvPr>
            <p:custDataLst>
              <p:tags r:id="rId16"/>
            </p:custDataLst>
          </p:nvPr>
        </p:nvSpPr>
        <p:spPr>
          <a:xfrm>
            <a:off x="4167188" y="271462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有人在叉车过道上作业，如清扫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5073" name="Picture 2" descr="E:\20130416448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6688" y="1071563"/>
            <a:ext cx="3814762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5953125" y="5357813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物品掉落砸伤人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6" name="矩形 35"/>
          <p:cNvSpPr/>
          <p:nvPr>
            <p:custDataLst>
              <p:tags r:id="rId19"/>
            </p:custDataLst>
          </p:nvPr>
        </p:nvSpPr>
        <p:spPr>
          <a:xfrm>
            <a:off x="7762875" y="5214938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在货叉上站立的人务必集中注意力，扶稳货叉上的货物，安全员对这一条进行重点教育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7" name="矩形 36"/>
          <p:cNvSpPr/>
          <p:nvPr>
            <p:custDataLst>
              <p:tags r:id="rId20"/>
            </p:custDataLst>
          </p:nvPr>
        </p:nvSpPr>
        <p:spPr>
          <a:xfrm>
            <a:off x="4167188" y="557212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叉车载物前行下坡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仓储物流部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手提搅拌机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6"/>
            </p:custDataLst>
          </p:nvPr>
        </p:nvSpPr>
        <p:spPr>
          <a:xfrm>
            <a:off x="5953125" y="17145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7810500" y="1357313"/>
            <a:ext cx="1785938" cy="12858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、每周必须定期对整机外壳和电源线是否破损进行检查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4167188" y="135731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整机漏电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4167188" y="2143125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电源线漏电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6090" name="Picture 2" descr="E:\2013041645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688" y="1214438"/>
            <a:ext cx="3794125" cy="2357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工艺一车间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行车操作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排锯车间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7111" name="Picture 22" descr="DSC008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8" y="1143000"/>
            <a:ext cx="3840162" cy="2879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4183063" y="1285875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钢丝绳有毛刺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8"/>
            </p:custDataLst>
          </p:nvPr>
        </p:nvSpPr>
        <p:spPr>
          <a:xfrm>
            <a:off x="5957888" y="1285875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钢丝绳断裂板材掉落伤人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>
            <p:custDataLst>
              <p:tags r:id="rId9"/>
            </p:custDataLst>
          </p:nvPr>
        </p:nvSpPr>
        <p:spPr>
          <a:xfrm>
            <a:off x="7886700" y="1285875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使用前仔细检查钢丝绳是否完好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5" name="矩形 10"/>
          <p:cNvSpPr/>
          <p:nvPr>
            <p:custDataLst>
              <p:tags r:id="rId10"/>
            </p:custDataLst>
          </p:nvPr>
        </p:nvSpPr>
        <p:spPr>
          <a:xfrm>
            <a:off x="4167188" y="2420938"/>
            <a:ext cx="1568450" cy="9191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行吊吊带有破损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6" name="矩形 11"/>
          <p:cNvSpPr/>
          <p:nvPr>
            <p:custDataLst>
              <p:tags r:id="rId11"/>
            </p:custDataLst>
          </p:nvPr>
        </p:nvSpPr>
        <p:spPr>
          <a:xfrm>
            <a:off x="5967413" y="2420938"/>
            <a:ext cx="1665288" cy="9191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吊带破损板材掉落伤人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12"/>
          <p:cNvSpPr/>
          <p:nvPr>
            <p:custDataLst>
              <p:tags r:id="rId12"/>
            </p:custDataLst>
          </p:nvPr>
        </p:nvSpPr>
        <p:spPr>
          <a:xfrm>
            <a:off x="7886700" y="2420938"/>
            <a:ext cx="1881188" cy="9191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使用前仔细检查吊带状态是否完好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80010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行车操作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排锯车间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8135" name="Picture 15" descr="DSC008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88" y="1214438"/>
            <a:ext cx="3800475" cy="284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矩形 17"/>
          <p:cNvSpPr/>
          <p:nvPr>
            <p:custDataLst>
              <p:tags r:id="rId7"/>
            </p:custDataLst>
          </p:nvPr>
        </p:nvSpPr>
        <p:spPr>
          <a:xfrm>
            <a:off x="4321175" y="1285875"/>
            <a:ext cx="1550988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夹具树脂过多造成失效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方料掉落破损或伤人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9"/>
            </p:custDataLst>
          </p:nvPr>
        </p:nvSpPr>
        <p:spPr>
          <a:xfrm>
            <a:off x="8024813" y="1285875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作业前对夹具进行检查清理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4310063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6119813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7977188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圆角矩形 18"/>
          <p:cNvSpPr/>
          <p:nvPr>
            <p:custDataLst>
              <p:tags r:id="rId5"/>
            </p:custDataLst>
          </p:nvPr>
        </p:nvSpPr>
        <p:spPr>
          <a:xfrm>
            <a:off x="381000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分板作业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排锯车间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49159" name="Picture 17" descr="DSC008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5" y="1143000"/>
            <a:ext cx="3800475" cy="285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4310063" y="1285875"/>
            <a:ext cx="1550988" cy="71437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板材破裂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8"/>
            </p:custDataLst>
          </p:nvPr>
        </p:nvSpPr>
        <p:spPr>
          <a:xfrm>
            <a:off x="6084888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倒板伤人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7953375" y="1285875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分板前先固定再作业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098" name="Picture 2" descr="C:\Documents and Settings\Administrator\桌面\20101120103354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4095750" cy="307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81063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氧焊作业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381500" y="1214438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乙炔回火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096000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爆炸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953375" y="1143000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乙炔瓶上必须安装防回火装置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作业点与乙炔瓶距离必须在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米以上，使用时禁止将瓶睡倒使用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7953375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4381500" y="150018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乙炔瓶与氧气瓶泄漏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4381500" y="2928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作业附近有易燃物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4381500" y="335756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作业时无防火措施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6167438" y="30003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火灾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953375" y="2500313"/>
            <a:ext cx="1785938" cy="2143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烧焊作业前必须检查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米半径区域内是否有易燃物品，若有则对其进行清理，同时应制作焊接作业警示牌，提醒作业时不能有人携带油漆、天那水等物品进入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每个气割必须配置一个灭火器，气焊工必须学会使用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4452938" y="5214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焊割后有人触碰到未冷却的物件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4452938" y="56435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焊渣溅入眼睛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7"/>
            </p:custDataLst>
          </p:nvPr>
        </p:nvSpPr>
        <p:spPr>
          <a:xfrm>
            <a:off x="6096000" y="52149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烫伤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7953375" y="5000625"/>
            <a:ext cx="1785938" cy="12858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烧完焊后必须提醒周边的人此处烧过焊，不能去触碰，或者等物件冷却后再离开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作业时必须佩戴防护眼镜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>
            <p:custDataLst>
              <p:tags r:id="rId19"/>
            </p:custDataLst>
          </p:nvPr>
        </p:nvSpPr>
        <p:spPr>
          <a:xfrm>
            <a:off x="4167188" y="2428875"/>
            <a:ext cx="5643563" cy="228600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 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74420"/>
            <a:ext cx="9906000" cy="47085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00" y="214313"/>
            <a:ext cx="3357563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砂轮切割作业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6000750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眼睛伤害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7858125" y="1143000"/>
            <a:ext cx="1785938" cy="928688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切割时必须佩戴防护眼镜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423862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04837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858125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4286250" y="1285875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铁屑溅入到眼睛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4286250" y="2928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切割片破裂飞出伤人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0"/>
            </p:custDataLst>
          </p:nvPr>
        </p:nvSpPr>
        <p:spPr>
          <a:xfrm>
            <a:off x="6072188" y="28575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1"/>
            </p:custDataLst>
          </p:nvPr>
        </p:nvSpPr>
        <p:spPr>
          <a:xfrm>
            <a:off x="7858125" y="2714625"/>
            <a:ext cx="1785938" cy="114300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车间安全员应不定期检查人员是否在切割机上打磨物品毛刺，一经发现应进行教育。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5132" name="图片 13" descr="C:\Documents and Settings\Administrator\Local Settings\Temporary Internet Files\Content.Word\20130403398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6688" y="1357313"/>
            <a:ext cx="3975100" cy="2643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4167188" y="2500313"/>
            <a:ext cx="5572125" cy="150018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机电一车间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738188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238625" y="10715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员工技能不到位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024563" y="1214438"/>
            <a:ext cx="1643063" cy="928688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触电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810500" y="2571750"/>
            <a:ext cx="1881188" cy="1000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焊接作业前必须检查周边五米范围内是否有易燃易爆的物品，同时每个电焊必须配置一个灭火器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6024563" y="2571750"/>
            <a:ext cx="1643063" cy="100012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火灾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7810500" y="1143000"/>
            <a:ext cx="1881188" cy="1000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开工前检查线缆、接线柱、不要同时握住焊钳与地线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,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电焊工必须持证上岗。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4167188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6024563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4" name="矩形 13"/>
          <p:cNvSpPr/>
          <p:nvPr>
            <p:custDataLst>
              <p:tags r:id="rId10"/>
            </p:custDataLst>
          </p:nvPr>
        </p:nvSpPr>
        <p:spPr>
          <a:xfrm>
            <a:off x="7810500" y="142875"/>
            <a:ext cx="188118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4238625" y="16430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电线老化破损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2"/>
            </p:custDataLst>
          </p:nvPr>
        </p:nvSpPr>
        <p:spPr>
          <a:xfrm>
            <a:off x="4238625" y="192881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无漏电保护器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7" name="矩形 16"/>
          <p:cNvSpPr/>
          <p:nvPr>
            <p:custDataLst>
              <p:tags r:id="rId13"/>
            </p:custDataLst>
          </p:nvPr>
        </p:nvSpPr>
        <p:spPr>
          <a:xfrm>
            <a:off x="4238625" y="135731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接线处裸露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4"/>
            </p:custDataLst>
          </p:nvPr>
        </p:nvSpPr>
        <p:spPr>
          <a:xfrm>
            <a:off x="4238625" y="2571750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作业现场附近有易燃物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9" name="矩形 18"/>
          <p:cNvSpPr/>
          <p:nvPr>
            <p:custDataLst>
              <p:tags r:id="rId15"/>
            </p:custDataLst>
          </p:nvPr>
        </p:nvSpPr>
        <p:spPr>
          <a:xfrm>
            <a:off x="4238625" y="307181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焊接时无防火措施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16"/>
            </p:custDataLst>
          </p:nvPr>
        </p:nvSpPr>
        <p:spPr>
          <a:xfrm>
            <a:off x="7858125" y="5429250"/>
            <a:ext cx="1881188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戴电焊手套、焊罩或眼镜；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7"/>
            </p:custDataLst>
          </p:nvPr>
        </p:nvSpPr>
        <p:spPr>
          <a:xfrm>
            <a:off x="4238625" y="421481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焊接后有人触摸未冷却的物件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8"/>
            </p:custDataLst>
          </p:nvPr>
        </p:nvSpPr>
        <p:spPr>
          <a:xfrm>
            <a:off x="6024563" y="4071938"/>
            <a:ext cx="1643063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烫伤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24" name="直接连接符 23"/>
          <p:cNvCxnSpPr>
            <a:stCxn id="6" idx="3"/>
            <a:endCxn id="7" idx="1"/>
          </p:cNvCxnSpPr>
          <p:nvPr>
            <p:custDataLst>
              <p:tags r:id="rId19"/>
            </p:custDataLst>
          </p:nvPr>
        </p:nvCxnSpPr>
        <p:spPr>
          <a:xfrm>
            <a:off x="5786438" y="1214438"/>
            <a:ext cx="238125" cy="4635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>
            <a:stCxn id="17" idx="3"/>
            <a:endCxn id="7" idx="1"/>
          </p:cNvCxnSpPr>
          <p:nvPr>
            <p:custDataLst>
              <p:tags r:id="rId20"/>
            </p:custDataLst>
          </p:nvPr>
        </p:nvCxnSpPr>
        <p:spPr>
          <a:xfrm>
            <a:off x="5786438" y="1500188"/>
            <a:ext cx="238125" cy="1778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>
            <a:stCxn id="15" idx="3"/>
            <a:endCxn id="7" idx="1"/>
          </p:cNvCxnSpPr>
          <p:nvPr>
            <p:custDataLst>
              <p:tags r:id="rId21"/>
            </p:custDataLst>
          </p:nvPr>
        </p:nvCxnSpPr>
        <p:spPr>
          <a:xfrm flipV="1">
            <a:off x="5786438" y="1677988"/>
            <a:ext cx="238125" cy="1079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stCxn id="16" idx="3"/>
            <a:endCxn id="7" idx="1"/>
          </p:cNvCxnSpPr>
          <p:nvPr>
            <p:custDataLst>
              <p:tags r:id="rId22"/>
            </p:custDataLst>
          </p:nvPr>
        </p:nvCxnSpPr>
        <p:spPr>
          <a:xfrm flipV="1">
            <a:off x="5786438" y="1677988"/>
            <a:ext cx="238125" cy="393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8" idx="3"/>
            <a:endCxn id="10" idx="1"/>
          </p:cNvCxnSpPr>
          <p:nvPr>
            <p:custDataLst>
              <p:tags r:id="rId23"/>
            </p:custDataLst>
          </p:nvPr>
        </p:nvCxnSpPr>
        <p:spPr>
          <a:xfrm>
            <a:off x="5786438" y="2820988"/>
            <a:ext cx="238125" cy="2508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stCxn id="19" idx="3"/>
            <a:endCxn id="10" idx="1"/>
          </p:cNvCxnSpPr>
          <p:nvPr>
            <p:custDataLst>
              <p:tags r:id="rId24"/>
            </p:custDataLst>
          </p:nvPr>
        </p:nvCxnSpPr>
        <p:spPr>
          <a:xfrm flipV="1">
            <a:off x="5786438" y="3071813"/>
            <a:ext cx="238125" cy="24923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>
            <p:custDataLst>
              <p:tags r:id="rId25"/>
            </p:custDataLst>
          </p:nvPr>
        </p:nvSpPr>
        <p:spPr>
          <a:xfrm>
            <a:off x="7810500" y="4071938"/>
            <a:ext cx="1881188" cy="857250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烧完焊后必须提醒周边的人此处烧过焊，不能去触碰，或者等物件冷却后再离开；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41" name="直接连接符 40"/>
          <p:cNvCxnSpPr>
            <a:endCxn id="22" idx="1"/>
          </p:cNvCxnSpPr>
          <p:nvPr>
            <p:custDataLst>
              <p:tags r:id="rId26"/>
            </p:custDataLst>
          </p:nvPr>
        </p:nvCxnSpPr>
        <p:spPr>
          <a:xfrm flipV="1">
            <a:off x="5810250" y="4465638"/>
            <a:ext cx="21431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>
            <p:custDataLst>
              <p:tags r:id="rId27"/>
            </p:custDataLst>
          </p:nvPr>
        </p:nvSpPr>
        <p:spPr>
          <a:xfrm>
            <a:off x="6096000" y="5429250"/>
            <a:ext cx="1643063" cy="78581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眼睛伤害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44" name="矩形 43"/>
          <p:cNvSpPr/>
          <p:nvPr>
            <p:custDataLst>
              <p:tags r:id="rId28"/>
            </p:custDataLst>
          </p:nvPr>
        </p:nvSpPr>
        <p:spPr>
          <a:xfrm>
            <a:off x="4238625" y="5643563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焊接时产生孤光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cxnSp>
        <p:nvCxnSpPr>
          <p:cNvPr id="45" name="直接连接符 44"/>
          <p:cNvCxnSpPr/>
          <p:nvPr>
            <p:custDataLst>
              <p:tags r:id="rId29"/>
            </p:custDataLst>
          </p:nvPr>
        </p:nvCxnSpPr>
        <p:spPr>
          <a:xfrm flipV="1">
            <a:off x="5810250" y="5929313"/>
            <a:ext cx="28575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>
            <p:custDataLst>
              <p:tags r:id="rId30"/>
            </p:custDataLst>
          </p:nvPr>
        </p:nvSpPr>
        <p:spPr>
          <a:xfrm>
            <a:off x="4024313" y="2428875"/>
            <a:ext cx="5786438" cy="121443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0" name="矩形 49"/>
          <p:cNvSpPr/>
          <p:nvPr>
            <p:custDataLst>
              <p:tags r:id="rId31"/>
            </p:custDataLst>
          </p:nvPr>
        </p:nvSpPr>
        <p:spPr>
          <a:xfrm>
            <a:off x="4024313" y="4000500"/>
            <a:ext cx="5786438" cy="1000125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51" name="矩形 50"/>
          <p:cNvSpPr/>
          <p:nvPr>
            <p:custDataLst>
              <p:tags r:id="rId32"/>
            </p:custDataLst>
          </p:nvPr>
        </p:nvSpPr>
        <p:spPr>
          <a:xfrm>
            <a:off x="4024313" y="5214938"/>
            <a:ext cx="5786438" cy="121443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6146" name="内容占位符 3" descr="DSC00411.JPG"/>
          <p:cNvPicPr>
            <a:picLocks noGrp="1" noChangeAspect="1"/>
          </p:cNvPicPr>
          <p:nvPr/>
        </p:nvPicPr>
        <p:blipFill>
          <a:blip r:embed="rId33"/>
          <a:srcRect r="7269"/>
          <a:stretch>
            <a:fillRect/>
          </a:stretch>
        </p:blipFill>
        <p:spPr>
          <a:xfrm>
            <a:off x="238125" y="1071563"/>
            <a:ext cx="3736975" cy="28575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881063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高空作业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381500" y="1285875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作业人员高空坠落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6096000" y="12858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人员伤亡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7881938" y="1285875"/>
            <a:ext cx="1714500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戴安全帽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、戴安全带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使用登高工具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8"/>
            </p:custDataLst>
          </p:nvPr>
        </p:nvSpPr>
        <p:spPr>
          <a:xfrm>
            <a:off x="7881938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3" name="矩形 12"/>
          <p:cNvSpPr/>
          <p:nvPr>
            <p:custDataLst>
              <p:tags r:id="rId9"/>
            </p:custDataLst>
          </p:nvPr>
        </p:nvSpPr>
        <p:spPr>
          <a:xfrm>
            <a:off x="7953375" y="34290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作业人员注意力必须集中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4381500" y="3643313"/>
            <a:ext cx="1547813" cy="357188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物品高空坠落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1"/>
            </p:custDataLst>
          </p:nvPr>
        </p:nvSpPr>
        <p:spPr>
          <a:xfrm>
            <a:off x="6167438" y="3429000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砸伤人员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设备损坏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4167188" y="3214688"/>
            <a:ext cx="5572125" cy="1214438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pic>
        <p:nvPicPr>
          <p:cNvPr id="7170" name="内容占位符 3" descr="DSC00412.JPG"/>
          <p:cNvPicPr>
            <a:picLocks noGrp="1"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1071563"/>
            <a:ext cx="4024313" cy="3286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4" name="Picture 2" descr="C:\Documents and Settings\Administrator\桌面\20101120103354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75"/>
            <a:ext cx="4095750" cy="307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>
            <p:custDataLst>
              <p:tags r:id="rId3"/>
            </p:custDataLst>
          </p:nvPr>
        </p:nvSpPr>
        <p:spPr>
          <a:xfrm>
            <a:off x="881063" y="214313"/>
            <a:ext cx="2857500" cy="785813"/>
          </a:xfrm>
          <a:prstGeom prst="roundRect">
            <a:avLst/>
          </a:prstGeom>
          <a:noFill/>
          <a:ln>
            <a:solidFill>
              <a:schemeClr val="accent1">
                <a:shade val="50000"/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氧焊作业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4381500" y="1214438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乙炔回火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096000" y="12144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爆炸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7953375" y="1143000"/>
            <a:ext cx="1785938" cy="10715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乙炔瓶上必须安装防回火装置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作业点与乙炔瓶距离必须在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米以上，使用时禁止将瓶睡倒使用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4333875" y="142875"/>
            <a:ext cx="1547813" cy="500063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危险源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6143625" y="142875"/>
            <a:ext cx="1643063" cy="500063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事故后果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7953375" y="142875"/>
            <a:ext cx="1785938" cy="500063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预防措施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4381500" y="150018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乙炔瓶与氧气瓶泄漏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4381500" y="2928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作业附近有易燃物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1" name="矩形 20"/>
          <p:cNvSpPr/>
          <p:nvPr>
            <p:custDataLst>
              <p:tags r:id="rId12"/>
            </p:custDataLst>
          </p:nvPr>
        </p:nvSpPr>
        <p:spPr>
          <a:xfrm>
            <a:off x="4381500" y="3357563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作业时无防火措施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2" name="矩形 21"/>
          <p:cNvSpPr/>
          <p:nvPr>
            <p:custDataLst>
              <p:tags r:id="rId13"/>
            </p:custDataLst>
          </p:nvPr>
        </p:nvSpPr>
        <p:spPr>
          <a:xfrm>
            <a:off x="6167438" y="3000375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火灾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7953375" y="2500313"/>
            <a:ext cx="1785938" cy="214312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烧焊作业前必须检查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米半径区域内是否有易燃物品，若有则对其进行清理，同时应制作焊接作业警示牌，提醒作业时不能有人携带油漆、天那水等物品进入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每个气割必须配置一个灭火器，气焊工必须学会使用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5" name="矩形 24"/>
          <p:cNvSpPr/>
          <p:nvPr>
            <p:custDataLst>
              <p:tags r:id="rId15"/>
            </p:custDataLst>
          </p:nvPr>
        </p:nvSpPr>
        <p:spPr>
          <a:xfrm>
            <a:off x="4452938" y="5214938"/>
            <a:ext cx="1547813" cy="428625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焊割后有人触碰到未冷却的物件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7" name="矩形 26"/>
          <p:cNvSpPr/>
          <p:nvPr>
            <p:custDataLst>
              <p:tags r:id="rId16"/>
            </p:custDataLst>
          </p:nvPr>
        </p:nvSpPr>
        <p:spPr>
          <a:xfrm>
            <a:off x="4452938" y="5643563"/>
            <a:ext cx="1547813" cy="285750"/>
          </a:xfrm>
          <a:prstGeom prst="rect">
            <a:avLst/>
          </a:prstGeom>
          <a:solidFill>
            <a:schemeClr val="l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焊渣溅入眼睛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8" name="矩形 27"/>
          <p:cNvSpPr/>
          <p:nvPr>
            <p:custDataLst>
              <p:tags r:id="rId17"/>
            </p:custDataLst>
          </p:nvPr>
        </p:nvSpPr>
        <p:spPr>
          <a:xfrm>
            <a:off x="6096000" y="5214938"/>
            <a:ext cx="1643063" cy="714375"/>
          </a:xfrm>
          <a:prstGeom prst="rect">
            <a:avLst/>
          </a:prstGeom>
          <a:solidFill>
            <a:schemeClr val="lt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烫伤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9" name="矩形 28"/>
          <p:cNvSpPr/>
          <p:nvPr>
            <p:custDataLst>
              <p:tags r:id="rId18"/>
            </p:custDataLst>
          </p:nvPr>
        </p:nvSpPr>
        <p:spPr>
          <a:xfrm>
            <a:off x="7953375" y="5000625"/>
            <a:ext cx="1785938" cy="1285875"/>
          </a:xfrm>
          <a:prstGeom prst="rect">
            <a:avLst/>
          </a:prstGeom>
          <a:solidFill>
            <a:schemeClr val="l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烧完焊后必须提醒周边的人此处烧过焊，不能去触碰，或者等物件冷却后再离开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2、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作业时必须佩戴防护眼镜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1" name="矩形 30"/>
          <p:cNvSpPr/>
          <p:nvPr>
            <p:custDataLst>
              <p:tags r:id="rId19"/>
            </p:custDataLst>
          </p:nvPr>
        </p:nvSpPr>
        <p:spPr>
          <a:xfrm>
            <a:off x="4167188" y="2428875"/>
            <a:ext cx="5643563" cy="2286000"/>
          </a:xfrm>
          <a:prstGeom prst="rect">
            <a:avLst/>
          </a:prstGeom>
          <a:noFill/>
          <a:ln>
            <a:solidFill>
              <a:schemeClr val="dk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 rot="20205637">
            <a:off x="481013" y="5551488"/>
            <a:ext cx="2055813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机电二车间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</p:spTree>
    <p:custDataLst>
      <p:tags r:id="rId20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3062"/>
</p:tagLst>
</file>

<file path=ppt/tags/tag134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306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9297_1"/>
  <p:tag name="KSO_WM_TEMPLATE_CATEGORY" val="custom"/>
  <p:tag name="KSO_WM_TEMPLATE_INDEX" val="20183062"/>
  <p:tag name="KSO_WM_TEMPLATE_SUBCATEGORY" val="0"/>
  <p:tag name="KSO_WM_TEMPLATE_THUMBS_INDEX" val="1、4、5、10、11、15、20、24、29、30、31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EMPLATE_MASTER_TYPE" val="1"/>
  <p:tag name="KSO_WM_TEMPLATE_COLOR_TYPE" val="0"/>
</p:tagLst>
</file>

<file path=ppt/tags/tag13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5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5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6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6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75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a"/>
  <p:tag name="KSO_WM_UNIT_INDEX" val="1"/>
  <p:tag name="KSO_WM_UNIT_LAYERLEVEL" val="1"/>
  <p:tag name="KSO_WM_UNIT_ISCONTENTSTITLE" val="1"/>
  <p:tag name="KSO_WM_UNIT_VALUE" val="2"/>
  <p:tag name="KSO_WM_UNIT_HIGHLIGHT" val="0"/>
  <p:tag name="KSO_WM_UNIT_COMPATIBLE" val="0"/>
  <p:tag name="KSO_WM_DIAGRAM_GROUP_CODE" val="l1-1"/>
  <p:tag name="KSO_WM_UNIT_ID" val="custom20183062_6*a*1"/>
  <p:tag name="KSO_WM_UNIT_PRESET_TEXT" val="目录"/>
  <p:tag name="KSO_WM_UNIT_NOCLEAR" val="0"/>
  <p:tag name="KSO_WM_UNIT_DIAGRAM_ISNUMVISUAL" val="0"/>
  <p:tag name="KSO_WM_UNIT_DIAGRAM_ISREFERUNIT" val="0"/>
  <p:tag name="KSO_WM_UNIT_ISNUMDGMTITLE" val="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6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1_1"/>
  <p:tag name="KSO_WM_UNIT_LAYERLEVEL" val="1_1_1"/>
  <p:tag name="KSO_WM_DIAGRAM_GROUP_CODE" val="l1-1"/>
  <p:tag name="KSO_WM_UNIT_ID" val="custom20183062_6*l_h_i*1_1_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25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7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1_2"/>
  <p:tag name="KSO_WM_UNIT_LAYERLEVEL" val="1_1_1"/>
  <p:tag name="KSO_WM_DIAGRAM_GROUP_CODE" val="l1-1"/>
  <p:tag name="KSO_WM_UNIT_ID" val="custom20183062_6*l_h_i*1_1_2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78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a"/>
  <p:tag name="KSO_WM_UNIT_INDEX" val="1_1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a*1_1_1"/>
  <p:tag name="KSO_WM_UNIT_ISCONTENTSTITLE" val="0"/>
  <p:tag name="KSO_WM_UNIT_PRESET_TEXT" val="请在此输入您的标题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9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f"/>
  <p:tag name="KSO_WM_UNIT_INDEX" val="1_1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f*1_1_1"/>
  <p:tag name="KSO_WM_UNIT_PRESET_TEXT" val="请在此输入您的文本。请在此输入您的文本。请在此输入您的文本。"/>
  <p:tag name="KSO_WM_UNIT_NOCLEAR" val="0"/>
  <p:tag name="KSO_WM_UNIT_DIAGRAM_ISNUMVISUAL" val="0"/>
  <p:tag name="KSO_WM_UNIT_DIAGRAM_ISREFERUNIT" val="0"/>
  <p:tag name="KSO_WM_UNIT_SUBTYPE" val="a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2_1"/>
  <p:tag name="KSO_WM_UNIT_LAYERLEVEL" val="1_1_1"/>
  <p:tag name="KSO_WM_DIAGRAM_GROUP_CODE" val="l1-1"/>
  <p:tag name="KSO_WM_UNIT_ID" val="custom20183062_6*l_h_i*1_2_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25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1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2_2"/>
  <p:tag name="KSO_WM_UNIT_LAYERLEVEL" val="1_1_1"/>
  <p:tag name="KSO_WM_DIAGRAM_GROUP_CODE" val="l1-1"/>
  <p:tag name="KSO_WM_UNIT_ID" val="custom20183062_6*l_h_i*1_2_2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2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a"/>
  <p:tag name="KSO_WM_UNIT_INDEX" val="1_2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a*1_2_1"/>
  <p:tag name="KSO_WM_UNIT_ISCONTENTSTITLE" val="0"/>
  <p:tag name="KSO_WM_UNIT_PRESET_TEXT" val="请在此输入您的标题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3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f"/>
  <p:tag name="KSO_WM_UNIT_INDEX" val="1_2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f*1_2_1"/>
  <p:tag name="KSO_WM_UNIT_PRESET_TEXT" val="请在此输入您的文本。请在此输入您的文本。请在此输入您的文本。"/>
  <p:tag name="KSO_WM_UNIT_NOCLEAR" val="0"/>
  <p:tag name="KSO_WM_UNIT_DIAGRAM_ISNUMVISUAL" val="0"/>
  <p:tag name="KSO_WM_UNIT_DIAGRAM_ISREFERUNIT" val="0"/>
  <p:tag name="KSO_WM_UNIT_SUBTYPE" val="a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4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3_1"/>
  <p:tag name="KSO_WM_UNIT_LAYERLEVEL" val="1_1_1"/>
  <p:tag name="KSO_WM_DIAGRAM_GROUP_CODE" val="l1-1"/>
  <p:tag name="KSO_WM_UNIT_ID" val="custom20183062_6*l_h_i*1_3_1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-0.25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5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KSO_WM_UNIT_TYPE" val="l_h_i"/>
  <p:tag name="KSO_WM_UNIT_INDEX" val="1_3_2"/>
  <p:tag name="KSO_WM_UNIT_LAYERLEVEL" val="1_1_1"/>
  <p:tag name="KSO_WM_DIAGRAM_GROUP_CODE" val="l1-1"/>
  <p:tag name="KSO_WM_UNIT_ID" val="custom20183062_6*l_h_i*1_3_2"/>
  <p:tag name="KSO_WM_UNIT_HIGHLIGHT" val="0"/>
  <p:tag name="KSO_WM_UNIT_COMPATIBLE" val="0"/>
  <p:tag name="KSO_WM_UNIT_DIAGRAM_ISNUMVISUAL" val="0"/>
  <p:tag name="KSO_WM_UNIT_DIAGRAM_ISREFERUNIT" val="0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86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a"/>
  <p:tag name="KSO_WM_UNIT_INDEX" val="1_3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a*1_3_1"/>
  <p:tag name="KSO_WM_UNIT_ISCONTENTSTITLE" val="0"/>
  <p:tag name="KSO_WM_UNIT_PRESET_TEXT" val="请在此输入您的标题"/>
  <p:tag name="KSO_WM_UNIT_NOCLEAR" val="0"/>
  <p:tag name="KSO_WM_UNIT_DIAGRAM_ISNUMVISUAL" val="0"/>
  <p:tag name="KSO_WM_UNIT_DIAGRAM_ISREFERUNIT" val="0"/>
  <p:tag name="KSO_WM_UNIT_ISNUMDGMTITLE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7.xml><?xml version="1.0" encoding="utf-8"?>
<p:tagLst xmlns:p="http://schemas.openxmlformats.org/presentationml/2006/main">
  <p:tag name="KSO_WM_TEMPLATE_CATEGORY" val="custom"/>
  <p:tag name="KSO_WM_TEMPLATE_INDEX" val="20183062"/>
  <p:tag name="KSO_WM_TAG_VERSION" val="1.0"/>
  <p:tag name="KSO_WM_BEAUTIFY_FLAG" val="#wm#"/>
  <p:tag name="PA" val="v3.0.0"/>
  <p:tag name="KSO_WM_UNIT_TYPE" val="l_h_f"/>
  <p:tag name="KSO_WM_UNIT_INDEX" val="1_3_1"/>
  <p:tag name="KSO_WM_UNIT_LAYERLEVEL" val="1_1_1"/>
  <p:tag name="KSO_WM_UNIT_VALUE" val="30"/>
  <p:tag name="KSO_WM_UNIT_HIGHLIGHT" val="0"/>
  <p:tag name="KSO_WM_UNIT_COMPATIBLE" val="0"/>
  <p:tag name="KSO_WM_DIAGRAM_GROUP_CODE" val="l1-1"/>
  <p:tag name="KSO_WM_UNIT_ID" val="custom20183062_6*l_h_f*1_3_1"/>
  <p:tag name="KSO_WM_UNIT_PRESET_TEXT" val="请在此输入您的文本。请在此输入您的文本。请在此输入您的文本。"/>
  <p:tag name="KSO_WM_UNIT_NOCLEAR" val="0"/>
  <p:tag name="KSO_WM_UNIT_DIAGRAM_ISNUMVISUAL" val="0"/>
  <p:tag name="KSO_WM_UNIT_DIAGRAM_ISREFERUNIT" val="0"/>
  <p:tag name="KSO_WM_UNIT_SUBTYPE" val="a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88.xml><?xml version="1.0" encoding="utf-8"?>
<p:tagLst xmlns:p="http://schemas.openxmlformats.org/presentationml/2006/main">
  <p:tag name="KSO_WM_TAG_VERSION" val="1.0"/>
  <p:tag name="KSO_WM_SLIDE_ITEM_CNT" val="3"/>
  <p:tag name="KSO_WM_SLIDE_LAYOUT" val="a_l"/>
  <p:tag name="KSO_WM_SLIDE_LAYOUT_CNT" val="1_1"/>
  <p:tag name="KSO_WM_SLIDE_TYPE" val="contents"/>
  <p:tag name="KSO_WM_BEAUTIFY_FLAG" val="#wm#"/>
  <p:tag name="KSO_WM_COMBINE_RELATE_SLIDE_ID" val="custom20181648_5"/>
  <p:tag name="KSO_WM_TEMPLATE_CATEGORY" val="custom"/>
  <p:tag name="KSO_WM_TEMPLATE_INDEX" val="20183062"/>
  <p:tag name="KSO_WM_SLIDE_ID" val="custom20183062_6"/>
  <p:tag name="KSO_WM_SLIDE_INDEX" val="6"/>
  <p:tag name="KSO_WM_DIAGRAM_GROUP_CODE" val="l1-1"/>
  <p:tag name="KSO_WM_TEMPLATE_SUBCATEGORY" val="0"/>
  <p:tag name="KSO_WM_SLIDE_SUBTYPE" val="diag"/>
  <p:tag name="KSO_WM_SLIDE_DIAGTYPE" val="l"/>
  <p:tag name="KSO_WM_TEMPLATE_MASTER_TYPE" val="1"/>
  <p:tag name="KSO_WM_TEMPLATE_COLOR_TYPE" val="0"/>
</p:tagLst>
</file>

<file path=ppt/tags/tag1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1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0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1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3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3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4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4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4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5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6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8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9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29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2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2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0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06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0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2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3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3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3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4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53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5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6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67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6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7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8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8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3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39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3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0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08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1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2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2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2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43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3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3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4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4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5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6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6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69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92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49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4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4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15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1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1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29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3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3.xml><?xml version="1.0" encoding="utf-8"?>
<p:tagLst xmlns:p="http://schemas.openxmlformats.org/presentationml/2006/main">
  <p:tag name="KSO_WM_SLIDE_BACKGROUND_TYPE" val="general"/>
  <p:tag name="KSO_WM_SLIDE_BK_DARK_LIGHT" val="2"/>
</p:tagLst>
</file>

<file path=ppt/tags/tag5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5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67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7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9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5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5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59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0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1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2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2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3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3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4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5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5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5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5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6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6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6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6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69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0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0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0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0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0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0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0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0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0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1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1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1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2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2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2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2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3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3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4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4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4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44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4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4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4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5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5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5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5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5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5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6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6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6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6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6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6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6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6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3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8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8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9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-0.25"/>
  <p:tag name="KSO_WM_UNIT_LINE_FORE_SCHEMECOLOR_INDEX" val="10"/>
  <p:tag name="KSO_WM_UNIT_LINE_FILL_TYPE" val="2"/>
</p:tagLst>
</file>

<file path=ppt/tags/tag7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9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</p:tagLst>
</file>

<file path=ppt/tags/tag79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796.xml><?xml version="1.0" encoding="utf-8"?>
<p:tagLst xmlns:p="http://schemas.openxmlformats.org/presentationml/2006/main">
  <p:tag name="KSO_WPP_MARK_KEY" val="ac622e15-4b95-40da-ae3d-7f58ca41e4a2"/>
  <p:tag name="COMMONDATA" val="eyJoZGlkIjoiYzMyYTRhOGQyODJhOGZiM2ZmZTAwYTMxY2IzMzYyMjQifQ=="/>
  <p:tag name="commondata" val="eyJoZGlkIjoiM2Q4Y2M0MTAxMGRmZTZkMWUzZjg0NGZmZDVmMDc3Nj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F3F1F2"/>
      </a:dk2>
      <a:lt2>
        <a:srgbClr val="FFFFFF"/>
      </a:lt2>
      <a:accent1>
        <a:srgbClr val="FF0000"/>
      </a:accent1>
      <a:accent2>
        <a:srgbClr val="B60000"/>
      </a:accent2>
      <a:accent3>
        <a:srgbClr val="88CF2B"/>
      </a:accent3>
      <a:accent4>
        <a:srgbClr val="2AD3B2"/>
      </a:accent4>
      <a:accent5>
        <a:srgbClr val="647193"/>
      </a:accent5>
      <a:accent6>
        <a:srgbClr val="6F7CBF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5564</Words>
  <Application>WPS 演示</Application>
  <PresentationFormat>A4 纸张(210x297 毫米)</PresentationFormat>
  <Paragraphs>1248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0" baseType="lpstr">
      <vt:lpstr>Arial</vt:lpstr>
      <vt:lpstr>宋体</vt:lpstr>
      <vt:lpstr>Wingdings</vt:lpstr>
      <vt:lpstr>Calibri</vt:lpstr>
      <vt:lpstr>微软雅黑</vt:lpstr>
      <vt:lpstr>黑体</vt:lpstr>
      <vt:lpstr>Calibri Light</vt:lpstr>
      <vt:lpstr>Arial Unicode MS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车间级安全教材样本</dc:title>
  <dc:creator>李让杰</dc:creator>
  <cp:lastModifiedBy>Vivian</cp:lastModifiedBy>
  <cp:revision>132</cp:revision>
  <dcterms:created xsi:type="dcterms:W3CDTF">2013-04-09T00:15:00Z</dcterms:created>
  <dcterms:modified xsi:type="dcterms:W3CDTF">2023-12-11T03:11:58Z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A00A61DDDD6645469F2C4DB12BFD9FC2_12</vt:lpwstr>
  </property>
  <property fmtid="{D5CDD505-2E9C-101B-9397-08002B2CF9AE}" pid="3" name="KSOProductBuildVer">
    <vt:lpwstr>2052-12.1.0.15712</vt:lpwstr>
  </property>
</Properties>
</file>