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3"/>
  </p:sldMasterIdLst>
  <p:notesMasterIdLst>
    <p:notesMasterId r:id="rId5"/>
  </p:notesMasterIdLst>
  <p:handoutMasterIdLst>
    <p:handoutMasterId r:id="rId143"/>
  </p:handoutMasterIdLst>
  <p:sldIdLst>
    <p:sldId id="3060" r:id="rId4"/>
    <p:sldId id="3198" r:id="rId6"/>
    <p:sldId id="3061" r:id="rId7"/>
    <p:sldId id="3063" r:id="rId8"/>
    <p:sldId id="3064" r:id="rId9"/>
    <p:sldId id="3065" r:id="rId10"/>
    <p:sldId id="3066" r:id="rId11"/>
    <p:sldId id="3067" r:id="rId12"/>
    <p:sldId id="3068" r:id="rId13"/>
    <p:sldId id="3069" r:id="rId14"/>
    <p:sldId id="3070" r:id="rId15"/>
    <p:sldId id="3071" r:id="rId16"/>
    <p:sldId id="3072" r:id="rId17"/>
    <p:sldId id="3073" r:id="rId18"/>
    <p:sldId id="3074" r:id="rId19"/>
    <p:sldId id="3075" r:id="rId20"/>
    <p:sldId id="3076" r:id="rId21"/>
    <p:sldId id="3077" r:id="rId22"/>
    <p:sldId id="3078" r:id="rId23"/>
    <p:sldId id="3079" r:id="rId24"/>
    <p:sldId id="3080" r:id="rId25"/>
    <p:sldId id="3081" r:id="rId26"/>
    <p:sldId id="3082" r:id="rId27"/>
    <p:sldId id="3083" r:id="rId28"/>
    <p:sldId id="3084" r:id="rId29"/>
    <p:sldId id="3085" r:id="rId30"/>
    <p:sldId id="3086" r:id="rId31"/>
    <p:sldId id="3087" r:id="rId32"/>
    <p:sldId id="3088" r:id="rId33"/>
    <p:sldId id="3089" r:id="rId34"/>
    <p:sldId id="3090" r:id="rId35"/>
    <p:sldId id="3091" r:id="rId36"/>
    <p:sldId id="3092" r:id="rId37"/>
    <p:sldId id="3093" r:id="rId38"/>
    <p:sldId id="3094" r:id="rId39"/>
    <p:sldId id="3095" r:id="rId40"/>
    <p:sldId id="3096" r:id="rId41"/>
    <p:sldId id="3097" r:id="rId42"/>
    <p:sldId id="3098" r:id="rId43"/>
    <p:sldId id="3099" r:id="rId44"/>
    <p:sldId id="3100" r:id="rId45"/>
    <p:sldId id="3101" r:id="rId46"/>
    <p:sldId id="3102" r:id="rId47"/>
    <p:sldId id="3103" r:id="rId48"/>
    <p:sldId id="3104" r:id="rId49"/>
    <p:sldId id="3105" r:id="rId50"/>
    <p:sldId id="3106" r:id="rId51"/>
    <p:sldId id="3107" r:id="rId52"/>
    <p:sldId id="3108" r:id="rId53"/>
    <p:sldId id="3109" r:id="rId54"/>
    <p:sldId id="3110" r:id="rId55"/>
    <p:sldId id="3111" r:id="rId56"/>
    <p:sldId id="3112" r:id="rId57"/>
    <p:sldId id="3113" r:id="rId58"/>
    <p:sldId id="3114" r:id="rId59"/>
    <p:sldId id="3115" r:id="rId60"/>
    <p:sldId id="3116" r:id="rId61"/>
    <p:sldId id="3117" r:id="rId62"/>
    <p:sldId id="3118" r:id="rId63"/>
    <p:sldId id="3119" r:id="rId64"/>
    <p:sldId id="3120" r:id="rId65"/>
    <p:sldId id="3121" r:id="rId66"/>
    <p:sldId id="3122" r:id="rId67"/>
    <p:sldId id="3123" r:id="rId68"/>
    <p:sldId id="3124" r:id="rId69"/>
    <p:sldId id="3125" r:id="rId70"/>
    <p:sldId id="3126" r:id="rId71"/>
    <p:sldId id="3127" r:id="rId72"/>
    <p:sldId id="3128" r:id="rId73"/>
    <p:sldId id="3129" r:id="rId74"/>
    <p:sldId id="3130" r:id="rId75"/>
    <p:sldId id="3131" r:id="rId76"/>
    <p:sldId id="3132" r:id="rId77"/>
    <p:sldId id="3133" r:id="rId78"/>
    <p:sldId id="3134" r:id="rId79"/>
    <p:sldId id="3135" r:id="rId80"/>
    <p:sldId id="3136" r:id="rId81"/>
    <p:sldId id="3137" r:id="rId82"/>
    <p:sldId id="3138" r:id="rId83"/>
    <p:sldId id="3139" r:id="rId84"/>
    <p:sldId id="3140" r:id="rId85"/>
    <p:sldId id="3141" r:id="rId86"/>
    <p:sldId id="3142" r:id="rId87"/>
    <p:sldId id="3143" r:id="rId88"/>
    <p:sldId id="3144" r:id="rId89"/>
    <p:sldId id="3145" r:id="rId90"/>
    <p:sldId id="3146" r:id="rId91"/>
    <p:sldId id="3147" r:id="rId92"/>
    <p:sldId id="3148" r:id="rId93"/>
    <p:sldId id="3149" r:id="rId94"/>
    <p:sldId id="3150" r:id="rId95"/>
    <p:sldId id="3151" r:id="rId96"/>
    <p:sldId id="3152" r:id="rId97"/>
    <p:sldId id="3153" r:id="rId98"/>
    <p:sldId id="3154" r:id="rId99"/>
    <p:sldId id="3155" r:id="rId100"/>
    <p:sldId id="3156" r:id="rId101"/>
    <p:sldId id="3157" r:id="rId102"/>
    <p:sldId id="3158" r:id="rId103"/>
    <p:sldId id="3159" r:id="rId104"/>
    <p:sldId id="3160" r:id="rId105"/>
    <p:sldId id="3161" r:id="rId106"/>
    <p:sldId id="3162" r:id="rId107"/>
    <p:sldId id="3163" r:id="rId108"/>
    <p:sldId id="3164" r:id="rId109"/>
    <p:sldId id="3165" r:id="rId110"/>
    <p:sldId id="3166" r:id="rId111"/>
    <p:sldId id="3167" r:id="rId112"/>
    <p:sldId id="3168" r:id="rId113"/>
    <p:sldId id="3169" r:id="rId114"/>
    <p:sldId id="3170" r:id="rId115"/>
    <p:sldId id="3171" r:id="rId116"/>
    <p:sldId id="3172" r:id="rId117"/>
    <p:sldId id="3173" r:id="rId118"/>
    <p:sldId id="3174" r:id="rId119"/>
    <p:sldId id="3175" r:id="rId120"/>
    <p:sldId id="3176" r:id="rId121"/>
    <p:sldId id="3177" r:id="rId122"/>
    <p:sldId id="3178" r:id="rId123"/>
    <p:sldId id="3179" r:id="rId124"/>
    <p:sldId id="3180" r:id="rId125"/>
    <p:sldId id="3181" r:id="rId126"/>
    <p:sldId id="3182" r:id="rId127"/>
    <p:sldId id="3183" r:id="rId128"/>
    <p:sldId id="3184" r:id="rId129"/>
    <p:sldId id="3185" r:id="rId130"/>
    <p:sldId id="3186" r:id="rId131"/>
    <p:sldId id="3187" r:id="rId132"/>
    <p:sldId id="3188" r:id="rId133"/>
    <p:sldId id="3189" r:id="rId134"/>
    <p:sldId id="3190" r:id="rId135"/>
    <p:sldId id="3191" r:id="rId136"/>
    <p:sldId id="3192" r:id="rId137"/>
    <p:sldId id="3193" r:id="rId138"/>
    <p:sldId id="3194" r:id="rId139"/>
    <p:sldId id="3195" r:id="rId140"/>
    <p:sldId id="3196" r:id="rId141"/>
    <p:sldId id="3200" r:id="rId142"/>
  </p:sldIdLst>
  <p:sldSz cx="9144000" cy="6858000" type="screen4x3"/>
  <p:notesSz cx="6858000" cy="9144000"/>
  <p:custDataLst>
    <p:tags r:id="rId148"/>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618" userDrawn="1">
          <p15:clr>
            <a:srgbClr val="A4A3A4"/>
          </p15:clr>
        </p15:guide>
        <p15:guide id="2" orient="horz" pos="2124" userDrawn="1">
          <p15:clr>
            <a:srgbClr val="A4A3A4"/>
          </p15:clr>
        </p15:guide>
        <p15:guide id="3" orient="horz" pos="943" userDrawn="1">
          <p15:clr>
            <a:srgbClr val="A4A3A4"/>
          </p15:clr>
        </p15:guide>
        <p15:guide id="4" orient="horz" pos="3339" userDrawn="1">
          <p15:clr>
            <a:srgbClr val="A4A3A4"/>
          </p15:clr>
        </p15:guide>
        <p15:guide id="5" pos="2880" userDrawn="1">
          <p15:clr>
            <a:srgbClr val="A4A3A4"/>
          </p15:clr>
        </p15:guide>
        <p15:guide id="6" pos="340" userDrawn="1">
          <p15:clr>
            <a:srgbClr val="A4A3A4"/>
          </p15:clr>
        </p15:guide>
        <p15:guide id="7" pos="541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微软用户" initials="微"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3399CC"/>
    <a:srgbClr val="FF9900"/>
    <a:srgbClr val="558ED5"/>
    <a:srgbClr val="538ED5"/>
    <a:srgbClr val="DBEEF3"/>
    <a:srgbClr val="DBEEF4"/>
    <a:srgbClr val="7375DB"/>
    <a:srgbClr val="E6E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4" autoAdjust="0"/>
    <p:restoredTop sz="85588" autoAdjust="0"/>
  </p:normalViewPr>
  <p:slideViewPr>
    <p:cSldViewPr>
      <p:cViewPr>
        <p:scale>
          <a:sx n="78" d="100"/>
          <a:sy n="78" d="100"/>
        </p:scale>
        <p:origin x="-1698" y="-168"/>
      </p:cViewPr>
      <p:guideLst>
        <p:guide orient="horz" pos="618"/>
        <p:guide orient="horz" pos="2124"/>
        <p:guide orient="horz" pos="943"/>
        <p:guide orient="horz" pos="3339"/>
        <p:guide pos="2880"/>
        <p:guide pos="340"/>
        <p:guide pos="5419"/>
      </p:guideLst>
    </p:cSldViewPr>
  </p:slideViewPr>
  <p:outlineViewPr>
    <p:cViewPr>
      <p:scale>
        <a:sx n="33" d="100"/>
        <a:sy n="33" d="100"/>
      </p:scale>
      <p:origin x="0" y="720"/>
    </p:cViewPr>
  </p:outlineViewPr>
  <p:notesTextViewPr>
    <p:cViewPr>
      <p:scale>
        <a:sx n="100" d="100"/>
        <a:sy n="100" d="100"/>
      </p:scale>
      <p:origin x="0" y="0"/>
    </p:cViewPr>
  </p:notesTextViewPr>
  <p:sorterViewPr>
    <p:cViewPr>
      <p:scale>
        <a:sx n="100" d="100"/>
        <a:sy n="100" d="100"/>
      </p:scale>
      <p:origin x="0" y="36"/>
    </p:cViewPr>
  </p:sorterViewPr>
  <p:notesViewPr>
    <p:cSldViewPr>
      <p:cViewPr varScale="1">
        <p:scale>
          <a:sx n="51" d="100"/>
          <a:sy n="51" d="100"/>
        </p:scale>
        <p:origin x="-1884" y="-96"/>
      </p:cViewPr>
      <p:guideLst>
        <p:guide orient="horz" pos="2832"/>
        <p:guide pos="2160"/>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8" Type="http://schemas.openxmlformats.org/officeDocument/2006/relationships/tags" Target="tags/tag1273.xml"/><Relationship Id="rId147" Type="http://schemas.openxmlformats.org/officeDocument/2006/relationships/commentAuthors" Target="commentAuthors.xml"/><Relationship Id="rId146" Type="http://schemas.openxmlformats.org/officeDocument/2006/relationships/tableStyles" Target="tableStyles.xml"/><Relationship Id="rId145" Type="http://schemas.openxmlformats.org/officeDocument/2006/relationships/viewProps" Target="viewProps.xml"/><Relationship Id="rId144" Type="http://schemas.openxmlformats.org/officeDocument/2006/relationships/presProps" Target="presProps.xml"/><Relationship Id="rId143" Type="http://schemas.openxmlformats.org/officeDocument/2006/relationships/handoutMaster" Target="handoutMasters/handoutMaster1.xml"/><Relationship Id="rId142" Type="http://schemas.openxmlformats.org/officeDocument/2006/relationships/slide" Target="slides/slide138.xml"/><Relationship Id="rId141" Type="http://schemas.openxmlformats.org/officeDocument/2006/relationships/slide" Target="slides/slide137.xml"/><Relationship Id="rId140" Type="http://schemas.openxmlformats.org/officeDocument/2006/relationships/slide" Target="slides/slide136.xml"/><Relationship Id="rId14" Type="http://schemas.openxmlformats.org/officeDocument/2006/relationships/slide" Target="slides/slide10.xml"/><Relationship Id="rId139" Type="http://schemas.openxmlformats.org/officeDocument/2006/relationships/slide" Target="slides/slide135.xml"/><Relationship Id="rId138" Type="http://schemas.openxmlformats.org/officeDocument/2006/relationships/slide" Target="slides/slide134.xml"/><Relationship Id="rId137" Type="http://schemas.openxmlformats.org/officeDocument/2006/relationships/slide" Target="slides/slide133.xml"/><Relationship Id="rId136" Type="http://schemas.openxmlformats.org/officeDocument/2006/relationships/slide" Target="slides/slide132.xml"/><Relationship Id="rId135" Type="http://schemas.openxmlformats.org/officeDocument/2006/relationships/slide" Target="slides/slide131.xml"/><Relationship Id="rId134" Type="http://schemas.openxmlformats.org/officeDocument/2006/relationships/slide" Target="slides/slide130.xml"/><Relationship Id="rId133" Type="http://schemas.openxmlformats.org/officeDocument/2006/relationships/slide" Target="slides/slide129.xml"/><Relationship Id="rId132" Type="http://schemas.openxmlformats.org/officeDocument/2006/relationships/slide" Target="slides/slide128.xml"/><Relationship Id="rId131" Type="http://schemas.openxmlformats.org/officeDocument/2006/relationships/slide" Target="slides/slide127.xml"/><Relationship Id="rId130" Type="http://schemas.openxmlformats.org/officeDocument/2006/relationships/slide" Target="slides/slide126.xml"/><Relationship Id="rId13" Type="http://schemas.openxmlformats.org/officeDocument/2006/relationships/slide" Target="slides/slide9.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125" Type="http://schemas.openxmlformats.org/officeDocument/2006/relationships/slide" Target="slides/slide12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8.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7.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CBB67CD9-0B7E-4A28-AE9C-A827BA9148D8}"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834592E0-8156-45CC-8D15-C30E55B62B35}" type="slidenum">
              <a:rPr lang="zh-CN" altLang="en-US"/>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bwMode="auto">
          <a:noFill/>
          <a:ln>
            <a:solidFill>
              <a:srgbClr val="000000"/>
            </a:solidFill>
            <a:miter lim="800000"/>
          </a:ln>
        </p:spPr>
      </p:sp>
      <p:sp>
        <p:nvSpPr>
          <p:cNvPr id="10242" name="Rectangle 3"/>
          <p:cNvSpPr>
            <a:spLocks noGrp="1" noChangeArrowheads="1"/>
          </p:cNvSpPr>
          <p:nvPr>
            <p:ph type="body" idx="1"/>
          </p:nvPr>
        </p:nvSpPr>
        <p:spPr bwMode="auto">
          <a:noFill/>
        </p:spPr>
        <p:txBody>
          <a:bodyPr wrap="square" numCol="1" anchor="t" anchorCtr="0" compatLnSpc="1"/>
          <a:lstStyle/>
          <a:p>
            <a:pPr>
              <a:spcBef>
                <a:spcPct val="0"/>
              </a:spcBef>
            </a:pPr>
            <a:endParaRPr lang="zh-CN" altLang="en-US" smtClean="0">
              <a:latin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D9F91148-E25E-486D-9001-54BF7ED87447}" type="slidenum">
              <a:rPr lang="zh-CN" altLang="en-US"/>
            </a:fld>
            <a:endParaRPr lang="en-US" altLang="zh-CN"/>
          </a:p>
        </p:txBody>
      </p:sp>
      <p:sp>
        <p:nvSpPr>
          <p:cNvPr id="12290" name="Rectangle 2"/>
          <p:cNvSpPr>
            <a:spLocks noGrp="1" noRot="1" noChangeAspect="1" noChangeArrowheads="1" noTextEdit="1"/>
          </p:cNvSpPr>
          <p:nvPr>
            <p:ph type="sldImg"/>
          </p:nvPr>
        </p:nvSpPr>
        <p:spPr bwMode="auto">
          <a:noFill/>
          <a:ln>
            <a:solidFill>
              <a:srgbClr val="000000"/>
            </a:solidFill>
            <a:miter lim="800000"/>
          </a:ln>
        </p:spPr>
      </p:sp>
      <p:sp>
        <p:nvSpPr>
          <p:cNvPr id="12291" name="Rectangle 3"/>
          <p:cNvSpPr>
            <a:spLocks noGrp="1" noChangeArrowheads="1"/>
          </p:cNvSpPr>
          <p:nvPr>
            <p:ph type="body" idx="1"/>
          </p:nvPr>
        </p:nvSpPr>
        <p:spPr bwMode="auto">
          <a:noFill/>
        </p:spPr>
        <p:txBody>
          <a:bodyPr wrap="square" numCol="1" anchor="t" anchorCtr="0" compatLnSpc="1"/>
          <a:lstStyle/>
          <a:p>
            <a:pPr>
              <a:spcBef>
                <a:spcPct val="0"/>
              </a:spcBef>
            </a:pPr>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nvPr>
        </p:nvSpPr>
        <p:spPr bwMode="auto">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a:spcBef>
                <a:spcPct val="0"/>
              </a:spcBef>
            </a:pPr>
            <a:r>
              <a:rPr lang="en-US" altLang="zh-CN" smtClean="0"/>
              <a:t>sense/attituide/familiarity/educate/</a:t>
            </a:r>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noFill/>
          <a:ln>
            <a:solidFill>
              <a:srgbClr val="000000"/>
            </a:solidFill>
            <a:miter lim="800000"/>
          </a:ln>
        </p:spPr>
      </p:sp>
      <p:sp>
        <p:nvSpPr>
          <p:cNvPr id="25602" name="Rectangle 3"/>
          <p:cNvSpPr>
            <a:spLocks noGrp="1" noChangeArrowheads="1"/>
          </p:cNvSpPr>
          <p:nvPr>
            <p:ph type="body" idx="1"/>
          </p:nvPr>
        </p:nvSpPr>
        <p:spPr bwMode="auto">
          <a:xfrm>
            <a:off x="914400" y="4343400"/>
            <a:ext cx="5029200" cy="4114800"/>
          </a:xfrm>
          <a:noFill/>
        </p:spPr>
        <p:txBody>
          <a:bodyPr wrap="square" numCol="1" anchor="t" anchorCtr="0" compatLnSpc="1"/>
          <a:lstStyle/>
          <a:p>
            <a:pPr>
              <a:spcBef>
                <a:spcPct val="0"/>
              </a:spcBef>
            </a:pPr>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免费资料关注公众号:安全生产管理</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bwMode="auto">
          <a:noFill/>
          <a:ln>
            <a:solidFill>
              <a:srgbClr val="000000"/>
            </a:solidFill>
            <a:miter lim="800000"/>
          </a:ln>
        </p:spPr>
      </p:sp>
      <p:sp>
        <p:nvSpPr>
          <p:cNvPr id="67586" name="备注占位符 2"/>
          <p:cNvSpPr>
            <a:spLocks noGrp="1"/>
          </p:cNvSpPr>
          <p:nvPr>
            <p:ph type="body" idx="1"/>
          </p:nvPr>
        </p:nvSpPr>
        <p:spPr bwMode="auto">
          <a:noFill/>
        </p:spPr>
        <p:txBody>
          <a:bodyPr wrap="square" numCol="1" anchor="t" anchorCtr="0" compatLnSpc="1"/>
          <a:lstStyle/>
          <a:p>
            <a:pPr>
              <a:spcBef>
                <a:spcPct val="0"/>
              </a:spcBef>
            </a:pPr>
            <a:r>
              <a:rPr lang="zh-CN" altLang="en-US" smtClean="0"/>
              <a:t>起重“十不吊”</a:t>
            </a:r>
            <a:br>
              <a:rPr lang="zh-CN" altLang="en-US" smtClean="0"/>
            </a:br>
            <a:r>
              <a:rPr lang="zh-CN" altLang="en-US" smtClean="0"/>
              <a:t>　　</a:t>
            </a:r>
            <a:r>
              <a:rPr lang="en-US" altLang="zh-CN" smtClean="0"/>
              <a:t>1</a:t>
            </a:r>
            <a:r>
              <a:rPr lang="zh-CN" altLang="en-US" smtClean="0"/>
              <a:t>、超载或被吊物重量不清不吊；　　</a:t>
            </a:r>
            <a:r>
              <a:rPr lang="en-US" altLang="zh-CN" smtClean="0"/>
              <a:t>2</a:t>
            </a:r>
            <a:r>
              <a:rPr lang="zh-CN" altLang="en-US" smtClean="0"/>
              <a:t>、指挥信号不明确不吊；　　</a:t>
            </a:r>
            <a:r>
              <a:rPr lang="en-US" altLang="zh-CN" smtClean="0"/>
              <a:t>3</a:t>
            </a:r>
            <a:r>
              <a:rPr lang="zh-CN" altLang="en-US" smtClean="0"/>
              <a:t>、捆绑、吊挂不牢或不平衡，可能引起滑动时不吊；　　</a:t>
            </a:r>
            <a:r>
              <a:rPr lang="en-US" altLang="zh-CN" smtClean="0"/>
              <a:t>4</a:t>
            </a:r>
            <a:r>
              <a:rPr lang="zh-CN" altLang="en-US" smtClean="0"/>
              <a:t>、被吊物上有人或浮置物时不吊；</a:t>
            </a:r>
            <a:br>
              <a:rPr lang="zh-CN" altLang="en-US" smtClean="0"/>
            </a:br>
            <a:r>
              <a:rPr lang="zh-CN" altLang="en-US" smtClean="0"/>
              <a:t>　　</a:t>
            </a:r>
            <a:r>
              <a:rPr lang="en-US" altLang="zh-CN" smtClean="0"/>
              <a:t>5</a:t>
            </a:r>
            <a:r>
              <a:rPr lang="zh-CN" altLang="en-US" smtClean="0"/>
              <a:t>、结构或零部件有影响安全工作的缺陷或损伤时不吊；　　</a:t>
            </a:r>
            <a:r>
              <a:rPr lang="en-US" altLang="zh-CN" smtClean="0"/>
              <a:t>6</a:t>
            </a:r>
            <a:r>
              <a:rPr lang="zh-CN" altLang="en-US" smtClean="0"/>
              <a:t>、遇有拉力不清的埋置物件时不吊；　　</a:t>
            </a:r>
            <a:r>
              <a:rPr lang="en-US" altLang="zh-CN" smtClean="0"/>
              <a:t>7</a:t>
            </a:r>
            <a:r>
              <a:rPr lang="zh-CN" altLang="en-US" smtClean="0"/>
              <a:t>、工作场地昏暗，无法看清场地、被吊物和指挥信号时不吊；</a:t>
            </a:r>
            <a:br>
              <a:rPr lang="zh-CN" altLang="en-US" smtClean="0"/>
            </a:br>
            <a:r>
              <a:rPr lang="zh-CN" altLang="en-US" smtClean="0"/>
              <a:t>　　</a:t>
            </a:r>
            <a:r>
              <a:rPr lang="en-US" altLang="zh-CN" smtClean="0"/>
              <a:t>8</a:t>
            </a:r>
            <a:r>
              <a:rPr lang="zh-CN" altLang="en-US" smtClean="0"/>
              <a:t>、被吊物棱角处与捆绑钢绳间未加衬垫时不吊；　　</a:t>
            </a:r>
            <a:r>
              <a:rPr lang="en-US" altLang="zh-CN" smtClean="0"/>
              <a:t>9</a:t>
            </a:r>
            <a:r>
              <a:rPr lang="zh-CN" altLang="en-US" smtClean="0"/>
              <a:t>、歪拉斜吊重物时不吊；　　</a:t>
            </a:r>
            <a:r>
              <a:rPr lang="en-US" altLang="zh-CN" smtClean="0"/>
              <a:t>10</a:t>
            </a:r>
            <a:r>
              <a:rPr lang="zh-CN" altLang="en-US" smtClean="0"/>
              <a:t>、容器内装的物品过满时不吊。免费资料关注公众号:安全生产管理。</a:t>
            </a:r>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bwMode="auto">
          <a:xfrm>
            <a:off x="-1919288" y="1524000"/>
            <a:ext cx="9197976" cy="6897688"/>
          </a:xfrm>
          <a:noFill/>
          <a:ln>
            <a:solidFill>
              <a:srgbClr val="000000"/>
            </a:solidFill>
            <a:miter lim="800000"/>
          </a:ln>
        </p:spPr>
      </p:sp>
      <p:sp>
        <p:nvSpPr>
          <p:cNvPr id="149506" name="Rectangle 3"/>
          <p:cNvSpPr>
            <a:spLocks noGrp="1" noChangeArrowheads="1"/>
          </p:cNvSpPr>
          <p:nvPr>
            <p:ph type="body" idx="1"/>
          </p:nvPr>
        </p:nvSpPr>
        <p:spPr bwMode="auto">
          <a:xfrm>
            <a:off x="5359400" y="1587500"/>
            <a:ext cx="1447800" cy="211138"/>
          </a:xfrm>
          <a:noFill/>
        </p:spPr>
        <p:txBody>
          <a:bodyPr wrap="square" numCol="1" anchor="t" anchorCtr="0" compatLnSpc="1"/>
          <a:lstStyle/>
          <a:p>
            <a:pPr>
              <a:spcBef>
                <a:spcPct val="0"/>
              </a:spcBef>
            </a:pPr>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幻灯片图像占位符 1"/>
          <p:cNvSpPr>
            <a:spLocks noGrp="1" noRot="1" noChangeAspect="1"/>
          </p:cNvSpPr>
          <p:nvPr>
            <p:ph type="sldImg"/>
          </p:nvPr>
        </p:nvSpPr>
        <p:spPr bwMode="auto">
          <a:noFill/>
          <a:ln>
            <a:solidFill>
              <a:srgbClr val="000000"/>
            </a:solidFill>
            <a:miter lim="800000"/>
          </a:ln>
        </p:spPr>
      </p:sp>
      <p:sp>
        <p:nvSpPr>
          <p:cNvPr id="16896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23.xml"/><Relationship Id="rId3" Type="http://schemas.openxmlformats.org/officeDocument/2006/relationships/image" Target="../media/image3.png"/><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25.xml"/><Relationship Id="rId3" Type="http://schemas.openxmlformats.org/officeDocument/2006/relationships/image" Target="../media/image1.jpeg"/><Relationship Id="rId2" Type="http://schemas.openxmlformats.org/officeDocument/2006/relationships/tags" Target="../tags/tag2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image" Target="../media/image3.png"/><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image" Target="../media/image3.png"/><Relationship Id="rId3" Type="http://schemas.openxmlformats.org/officeDocument/2006/relationships/tags" Target="../tags/tag33.xml"/><Relationship Id="rId2" Type="http://schemas.openxmlformats.org/officeDocument/2006/relationships/tags" Target="../tags/tag32.xml"/><Relationship Id="rId10" Type="http://schemas.openxmlformats.org/officeDocument/2006/relationships/tags" Target="../tags/tag3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image" Target="../media/image3.png"/><Relationship Id="rId3" Type="http://schemas.openxmlformats.org/officeDocument/2006/relationships/tags" Target="../tags/tag41.xml"/><Relationship Id="rId2" Type="http://schemas.openxmlformats.org/officeDocument/2006/relationships/tags" Target="../tags/tag40.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image" Target="../media/image3.png"/><Relationship Id="rId3" Type="http://schemas.openxmlformats.org/officeDocument/2006/relationships/tags" Target="../tags/tag50.xml"/><Relationship Id="rId2" Type="http://schemas.openxmlformats.org/officeDocument/2006/relationships/tags" Target="../tags/tag49.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image" Target="../media/image3.png"/><Relationship Id="rId3" Type="http://schemas.openxmlformats.org/officeDocument/2006/relationships/tags" Target="../tags/tag59.xml"/><Relationship Id="rId2" Type="http://schemas.openxmlformats.org/officeDocument/2006/relationships/tags" Target="../tags/tag58.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image" Target="../media/image3.png"/><Relationship Id="rId3" Type="http://schemas.openxmlformats.org/officeDocument/2006/relationships/tags" Target="../tags/tag68.xml"/><Relationship Id="rId2" Type="http://schemas.openxmlformats.org/officeDocument/2006/relationships/tags" Target="../tags/tag67.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image" Target="../media/image5.png"/><Relationship Id="rId3" Type="http://schemas.openxmlformats.org/officeDocument/2006/relationships/tags" Target="../tags/tag79.xml"/><Relationship Id="rId2" Type="http://schemas.openxmlformats.org/officeDocument/2006/relationships/tags" Target="../tags/tag78.xml"/><Relationship Id="rId10" Type="http://schemas.openxmlformats.org/officeDocument/2006/relationships/tags" Target="../tags/tag85.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3.png"/><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image" Target="../media/image3.png"/><Relationship Id="rId4" Type="http://schemas.openxmlformats.org/officeDocument/2006/relationships/tags" Target="../tags/tag8.xml"/><Relationship Id="rId3" Type="http://schemas.openxmlformats.org/officeDocument/2006/relationships/image" Target="../media/image4.png"/><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3.xml"/><Relationship Id="rId3" Type="http://schemas.openxmlformats.org/officeDocument/2006/relationships/image" Target="../media/image3.png"/><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image" Target="../media/image3.png"/><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7.xml"/><Relationship Id="rId3" Type="http://schemas.openxmlformats.org/officeDocument/2006/relationships/image" Target="../media/image4.png"/><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image" Target="../media/image3.png"/><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image" Target="../media/image3.png"/><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descr="图片30"/>
          <p:cNvPicPr>
            <a:picLocks noChangeAspect="1"/>
          </p:cNvPicPr>
          <p:nvPr userDrawn="1">
            <p:custDataLst>
              <p:tags r:id="rId2"/>
            </p:custDataLst>
          </p:nvPr>
        </p:nvPicPr>
        <p:blipFill>
          <a:blip r:embed="rId3"/>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3"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lvl="0"/>
            <a:r>
              <a:rPr>
                <a:sym typeface="+mn-ea"/>
              </a:rPr>
              <a:t>编辑标题</a:t>
            </a:r>
            <a:endParaRPr>
              <a:sym typeface="+mn-ea"/>
            </a:endParaRPr>
          </a:p>
        </p:txBody>
      </p:sp>
      <p:sp>
        <p:nvSpPr>
          <p:cNvPr id="4"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pic>
        <p:nvPicPr>
          <p:cNvPr id="8" name="图片 7"/>
          <p:cNvPicPr>
            <a:picLocks noChangeAspect="1"/>
          </p:cNvPicPr>
          <p:nvPr userDrawn="1">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图片21"/>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descr="图片2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descr="图片30"/>
          <p:cNvPicPr>
            <a:picLocks noChangeAspect="1"/>
          </p:cNvPicPr>
          <p:nvPr>
            <p:custDataLst>
              <p:tags r:id="rId2"/>
            </p:custDataLst>
          </p:nvPr>
        </p:nvPicPr>
        <p:blipFill>
          <a:blip r:embed="rId3"/>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6" name="标题 1"/>
          <p:cNvSpPr>
            <a:spLocks noGrp="1"/>
          </p:cNvSpPr>
          <p:nvPr>
            <p:ph type="title" hasCustomPrompt="1"/>
            <p:custDataLst>
              <p:tags r:id="rId4"/>
            </p:custDataLst>
          </p:nvPr>
        </p:nvSpPr>
        <p:spPr>
          <a:xfrm>
            <a:off x="1239202" y="1936383"/>
            <a:ext cx="6667548" cy="900113"/>
          </a:xfrm>
        </p:spPr>
        <p:txBody>
          <a:bodyPr vert="horz" wrap="square" lIns="0" tIns="0" rIns="0" bIns="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5250" b="1" i="0" u="none" strike="noStrike" kern="1200" cap="none" spc="1000" normalizeH="0" baseline="0" noProof="1" dirty="0">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图片21"/>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descr="图片2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descr="图片21"/>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descr="图片21"/>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descr="图片21"/>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descr="图片21"/>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descr="图片21"/>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descr="图片21"/>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descr="图片21"/>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descr="图片21"/>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descr="图片21"/>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descr="图片21"/>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descr="图片21"/>
          <p:cNvPicPr>
            <a:picLocks noChangeAspect="1"/>
          </p:cNvPicPr>
          <p:nvPr>
            <p:custDataLst>
              <p:tags r:id="rId3"/>
            </p:custDataLst>
          </p:nvPr>
        </p:nvPicPr>
        <p:blipFill>
          <a:blip r:embed="rId4"/>
          <a:stretch>
            <a:fillRect/>
          </a:stretch>
        </p:blipFill>
        <p:spPr>
          <a:xfrm>
            <a:off x="7828846" y="5104461"/>
            <a:ext cx="1315145" cy="1753527"/>
          </a:xfrm>
          <a:prstGeom prst="rect">
            <a:avLst/>
          </a:prstGeom>
        </p:spPr>
      </p:pic>
      <p:pic>
        <p:nvPicPr>
          <p:cNvPr id="6" name="图片 5" descr="图片21"/>
          <p:cNvPicPr>
            <a:picLocks noChangeAspect="1"/>
          </p:cNvPicPr>
          <p:nvPr>
            <p:custDataLst>
              <p:tags r:id="rId5"/>
            </p:custDataLst>
          </p:nvPr>
        </p:nvPicPr>
        <p:blipFill>
          <a:blip r:embed="rId4"/>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914400"/>
            <a:ext cx="7349400" cy="2570400"/>
          </a:xfrm>
        </p:spPr>
        <p:txBody>
          <a:bodyPr lIns="90000" tIns="46800" rIns="90000" bIns="46800" anchor="b" anchorCtr="0">
            <a:normAutofit/>
          </a:bodyPr>
          <a:lstStyle>
            <a:lvl1pPr algn="ctr">
              <a:defRPr sz="45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3560400"/>
            <a:ext cx="7349400" cy="1472400"/>
          </a:xfrm>
        </p:spPr>
        <p:txBody>
          <a:bodyPr lIns="90000" tIns="46800" rIns="90000" bIns="46800">
            <a:normAutofit/>
          </a:bodyPr>
          <a:lstStyle>
            <a:lvl1pPr marL="0" indent="0" algn="ctr">
              <a:lnSpc>
                <a:spcPct val="110000"/>
              </a:lnSpc>
              <a:buNone/>
              <a:defRPr sz="1800" spc="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图片21"/>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descr="图片2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490400"/>
            <a:ext cx="82269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400"/>
            <a:ext cx="5826600" cy="766800"/>
          </a:xfrm>
        </p:spPr>
        <p:txBody>
          <a:bodyPr lIns="90000" tIns="46800" rIns="90000" bIns="46800" anchor="b" anchorCtr="0">
            <a:normAutofit/>
          </a:bodyPr>
          <a:lstStyle>
            <a:lvl1pPr>
              <a:defRPr sz="33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200"/>
            <a:ext cx="5826600" cy="8676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501200"/>
            <a:ext cx="38826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501200"/>
            <a:ext cx="38826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429200"/>
            <a:ext cx="4006800" cy="38160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00"/>
            <a:ext cx="40068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421729"/>
            <a:ext cx="4006800" cy="38160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854000"/>
            <a:ext cx="40068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5" name="图片 4"/>
          <p:cNvPicPr>
            <a:picLocks noChangeAspect="1"/>
          </p:cNvPicPr>
          <p:nvPr userDrawn="1"/>
        </p:nvPicPr>
        <p:blipFill>
          <a:blip r:embed="rId5"/>
          <a:stretch>
            <a:fillRect/>
          </a:stretch>
        </p:blipFill>
        <p:spPr>
          <a:xfrm>
            <a:off x="0" y="520065"/>
            <a:ext cx="9130665" cy="5794375"/>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555200"/>
            <a:ext cx="3924808" cy="4608000"/>
          </a:xfrm>
        </p:spPr>
        <p:txBody>
          <a:bodyPr vert="horz" lIns="90000" tIns="46800" rIns="90000" bIns="46800" rtlCol="0">
            <a:normAutofit/>
          </a:bodyPr>
          <a:lstStyle>
            <a:lvl1pPr>
              <a:buNone/>
              <a:defRPr sz="12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555200"/>
            <a:ext cx="3920400" cy="4608000"/>
          </a:xfrm>
        </p:spPr>
        <p:txBody>
          <a:bodyPr vert="horz" lIns="90000" tIns="46800" rIns="90000" bIns="46800" rtlCol="0">
            <a:normAutofit/>
          </a:bodyPr>
          <a:lstStyle>
            <a:lvl1pPr>
              <a:buNone/>
              <a:defRPr sz="12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914400"/>
            <a:ext cx="783000" cy="5029200"/>
          </a:xfrm>
        </p:spPr>
        <p:txBody>
          <a:bodyPr vert="eaVert" lIns="90000" tIns="46800" rIns="90000" bIns="46800" rtlCol="0" anchor="ctr" anchorCtr="0">
            <a:normAutofit/>
          </a:bodyPr>
          <a:lstStyle>
            <a:lvl1pPr>
              <a:buNone/>
              <a:defRPr sz="21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914400"/>
            <a:ext cx="6876900" cy="502920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nvPicPr>
        <p:blipFill>
          <a:blip r:embed="rId7"/>
          <a:stretch>
            <a:fillRect/>
          </a:stretch>
        </p:blipFill>
        <p:spPr>
          <a:xfrm>
            <a:off x="0" y="520065"/>
            <a:ext cx="9130665" cy="5794375"/>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774000"/>
            <a:ext cx="82296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2484000"/>
            <a:ext cx="7349400" cy="1018800"/>
          </a:xfrm>
        </p:spPr>
        <p:txBody>
          <a:bodyPr vert="horz" lIns="90000" tIns="46800" rIns="90000" bIns="46800" rtlCol="0" anchor="t" anchorCtr="0">
            <a:normAutofit/>
          </a:bodyPr>
          <a:lstStyle>
            <a:lvl1pPr algn="ctr">
              <a:defRPr sz="45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3560400"/>
            <a:ext cx="7349400" cy="471600"/>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图片22"/>
          <p:cNvPicPr>
            <a:picLocks noChangeAspect="1"/>
          </p:cNvPicPr>
          <p:nvPr>
            <p:custDataLst>
              <p:tags r:id="rId2"/>
            </p:custDataLst>
          </p:nvPr>
        </p:nvPicPr>
        <p:blipFill>
          <a:blip r:embed="rId3"/>
          <a:stretch>
            <a:fillRect/>
          </a:stretch>
        </p:blipFill>
        <p:spPr>
          <a:xfrm>
            <a:off x="161365" y="2219151"/>
            <a:ext cx="2426513" cy="2419686"/>
          </a:xfrm>
          <a:prstGeom prst="rect">
            <a:avLst/>
          </a:prstGeom>
        </p:spPr>
      </p:pic>
      <p:pic>
        <p:nvPicPr>
          <p:cNvPr id="2" name="图片 1" descr="图片21"/>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descr="图片21"/>
          <p:cNvPicPr>
            <a:picLocks noChangeAspect="1"/>
          </p:cNvPicPr>
          <p:nvPr>
            <p:custDataLst>
              <p:tags r:id="rId6"/>
            </p:custDataLst>
          </p:nvPr>
        </p:nvPicPr>
        <p:blipFill>
          <a:blip r:embed="rId5"/>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8" name="副标题 2"/>
          <p:cNvSpPr/>
          <p:nvPr>
            <p:ph type="subTitle" idx="3" hasCustomPrompt="1"/>
            <p:custDataLst>
              <p:tags r:id="rId7"/>
            </p:custDataLst>
          </p:nvPr>
        </p:nvSpPr>
        <p:spPr>
          <a:xfrm>
            <a:off x="3390927" y="3079765"/>
            <a:ext cx="5143024" cy="619001"/>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9" name="标题 3"/>
          <p:cNvSpPr/>
          <p:nvPr>
            <p:ph type="ctrTitle" idx="2" hasCustomPrompt="1"/>
            <p:custDataLst>
              <p:tags r:id="rId8"/>
            </p:custDataLst>
          </p:nvPr>
        </p:nvSpPr>
        <p:spPr>
          <a:xfrm>
            <a:off x="3390927" y="2106331"/>
            <a:ext cx="5143500" cy="634365"/>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3750"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图片21"/>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descr="图片2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图片21"/>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descr="图片2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图片22"/>
          <p:cNvPicPr>
            <a:picLocks noChangeAspect="1"/>
          </p:cNvPicPr>
          <p:nvPr>
            <p:custDataLst>
              <p:tags r:id="rId2"/>
            </p:custDataLst>
          </p:nvPr>
        </p:nvPicPr>
        <p:blipFill>
          <a:blip r:embed="rId3"/>
          <a:stretch>
            <a:fillRect/>
          </a:stretch>
        </p:blipFill>
        <p:spPr>
          <a:xfrm>
            <a:off x="306593" y="1787710"/>
            <a:ext cx="3291840" cy="3282578"/>
          </a:xfrm>
          <a:prstGeom prst="rect">
            <a:avLst/>
          </a:prstGeom>
        </p:spPr>
      </p:pic>
      <p:pic>
        <p:nvPicPr>
          <p:cNvPr id="6" name="图片 5" descr="图片21"/>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图片21"/>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descr="图片2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图片21"/>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descr="图片2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2.png"/><Relationship Id="rId22" Type="http://schemas.openxmlformats.org/officeDocument/2006/relationships/tags" Target="../tags/tag89.xml"/><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slideLayout" Target="../slideLayouts/slideLayout2.xml"/><Relationship Id="rId19" Type="http://schemas.openxmlformats.org/officeDocument/2006/relationships/tags" Target="../tags/tag86.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8" Type="http://schemas.openxmlformats.org/officeDocument/2006/relationships/theme" Target="../theme/theme2.xml"/><Relationship Id="rId17" Type="http://schemas.openxmlformats.org/officeDocument/2006/relationships/tags" Target="../tags/tag151.xml"/><Relationship Id="rId16" Type="http://schemas.openxmlformats.org/officeDocument/2006/relationships/tags" Target="../tags/tag150.xml"/><Relationship Id="rId15" Type="http://schemas.openxmlformats.org/officeDocument/2006/relationships/tags" Target="../tags/tag149.xml"/><Relationship Id="rId14" Type="http://schemas.openxmlformats.org/officeDocument/2006/relationships/tags" Target="../tags/tag148.xml"/><Relationship Id="rId13" Type="http://schemas.openxmlformats.org/officeDocument/2006/relationships/tags" Target="../tags/tag147.xml"/><Relationship Id="rId12" Type="http://schemas.openxmlformats.org/officeDocument/2006/relationships/tags" Target="../tags/tag146.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userDrawn="1">
            <p:custDataLst>
              <p:tags r:id="rId22"/>
            </p:custDataLst>
          </p:nvPr>
        </p:nvPicPr>
        <p:blipFill>
          <a:blip r:embed="rId2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6314400"/>
            <a:ext cx="2025000" cy="3168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14400"/>
            <a:ext cx="2970000" cy="3168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6314400"/>
            <a:ext cx="2025000" cy="3168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image" Target="../media/image3.png"/><Relationship Id="rId1" Type="http://schemas.openxmlformats.org/officeDocument/2006/relationships/tags" Target="../tags/tag208.xml"/></Relationships>
</file>

<file path=ppt/slides/_rels/slide10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56.xml"/><Relationship Id="rId4" Type="http://schemas.openxmlformats.org/officeDocument/2006/relationships/tags" Target="../tags/tag1055.xml"/><Relationship Id="rId3" Type="http://schemas.openxmlformats.org/officeDocument/2006/relationships/tags" Target="../tags/tag1054.xml"/><Relationship Id="rId2" Type="http://schemas.openxmlformats.org/officeDocument/2006/relationships/image" Target="../media/image3.png"/><Relationship Id="rId1" Type="http://schemas.openxmlformats.org/officeDocument/2006/relationships/tags" Target="../tags/tag1053.xml"/></Relationships>
</file>

<file path=ppt/slides/_rels/slide10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061.xml"/><Relationship Id="rId5" Type="http://schemas.openxmlformats.org/officeDocument/2006/relationships/tags" Target="../tags/tag1060.xml"/><Relationship Id="rId4" Type="http://schemas.openxmlformats.org/officeDocument/2006/relationships/tags" Target="../tags/tag1059.xml"/><Relationship Id="rId3" Type="http://schemas.openxmlformats.org/officeDocument/2006/relationships/tags" Target="../tags/tag1058.xml"/><Relationship Id="rId2" Type="http://schemas.openxmlformats.org/officeDocument/2006/relationships/image" Target="../media/image3.png"/><Relationship Id="rId1" Type="http://schemas.openxmlformats.org/officeDocument/2006/relationships/tags" Target="../tags/tag1057.xml"/></Relationships>
</file>

<file path=ppt/slides/_rels/slide10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65.xml"/><Relationship Id="rId4" Type="http://schemas.openxmlformats.org/officeDocument/2006/relationships/tags" Target="../tags/tag1064.xml"/><Relationship Id="rId3" Type="http://schemas.openxmlformats.org/officeDocument/2006/relationships/tags" Target="../tags/tag1063.xml"/><Relationship Id="rId2" Type="http://schemas.openxmlformats.org/officeDocument/2006/relationships/image" Target="../media/image3.png"/><Relationship Id="rId1" Type="http://schemas.openxmlformats.org/officeDocument/2006/relationships/tags" Target="../tags/tag1062.xml"/></Relationships>
</file>

<file path=ppt/slides/_rels/slide10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68.xml"/><Relationship Id="rId3" Type="http://schemas.openxmlformats.org/officeDocument/2006/relationships/tags" Target="../tags/tag1067.xml"/><Relationship Id="rId2" Type="http://schemas.openxmlformats.org/officeDocument/2006/relationships/image" Target="../media/image3.png"/><Relationship Id="rId1" Type="http://schemas.openxmlformats.org/officeDocument/2006/relationships/tags" Target="../tags/tag1066.xml"/></Relationships>
</file>

<file path=ppt/slides/_rels/slide10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72.xml"/><Relationship Id="rId4" Type="http://schemas.openxmlformats.org/officeDocument/2006/relationships/tags" Target="../tags/tag1071.xml"/><Relationship Id="rId3" Type="http://schemas.openxmlformats.org/officeDocument/2006/relationships/tags" Target="../tags/tag1070.xml"/><Relationship Id="rId2" Type="http://schemas.openxmlformats.org/officeDocument/2006/relationships/image" Target="../media/image3.png"/><Relationship Id="rId1" Type="http://schemas.openxmlformats.org/officeDocument/2006/relationships/tags" Target="../tags/tag1069.xml"/></Relationships>
</file>

<file path=ppt/slides/_rels/slide10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76.xml"/><Relationship Id="rId4" Type="http://schemas.openxmlformats.org/officeDocument/2006/relationships/tags" Target="../tags/tag1075.xml"/><Relationship Id="rId3" Type="http://schemas.openxmlformats.org/officeDocument/2006/relationships/tags" Target="../tags/tag1074.xml"/><Relationship Id="rId2" Type="http://schemas.openxmlformats.org/officeDocument/2006/relationships/image" Target="../media/image3.png"/><Relationship Id="rId1" Type="http://schemas.openxmlformats.org/officeDocument/2006/relationships/tags" Target="../tags/tag1073.xml"/></Relationships>
</file>

<file path=ppt/slides/_rels/slide10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80.xml"/><Relationship Id="rId4" Type="http://schemas.openxmlformats.org/officeDocument/2006/relationships/tags" Target="../tags/tag1079.xml"/><Relationship Id="rId3" Type="http://schemas.openxmlformats.org/officeDocument/2006/relationships/tags" Target="../tags/tag1078.xml"/><Relationship Id="rId2" Type="http://schemas.openxmlformats.org/officeDocument/2006/relationships/image" Target="../media/image3.png"/><Relationship Id="rId1" Type="http://schemas.openxmlformats.org/officeDocument/2006/relationships/tags" Target="../tags/tag1077.xml"/></Relationships>
</file>

<file path=ppt/slides/_rels/slide10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84.xml"/><Relationship Id="rId4" Type="http://schemas.openxmlformats.org/officeDocument/2006/relationships/tags" Target="../tags/tag1083.xml"/><Relationship Id="rId3" Type="http://schemas.openxmlformats.org/officeDocument/2006/relationships/tags" Target="../tags/tag1082.xml"/><Relationship Id="rId2" Type="http://schemas.openxmlformats.org/officeDocument/2006/relationships/image" Target="../media/image3.png"/><Relationship Id="rId1" Type="http://schemas.openxmlformats.org/officeDocument/2006/relationships/tags" Target="../tags/tag1081.xml"/></Relationships>
</file>

<file path=ppt/slides/_rels/slide10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88.xml"/><Relationship Id="rId4" Type="http://schemas.openxmlformats.org/officeDocument/2006/relationships/tags" Target="../tags/tag1087.xml"/><Relationship Id="rId3" Type="http://schemas.openxmlformats.org/officeDocument/2006/relationships/tags" Target="../tags/tag1086.xml"/><Relationship Id="rId2" Type="http://schemas.openxmlformats.org/officeDocument/2006/relationships/image" Target="../media/image3.png"/><Relationship Id="rId1" Type="http://schemas.openxmlformats.org/officeDocument/2006/relationships/tags" Target="../tags/tag1085.xml"/></Relationships>
</file>

<file path=ppt/slides/_rels/slide10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92.xml"/><Relationship Id="rId4" Type="http://schemas.openxmlformats.org/officeDocument/2006/relationships/tags" Target="../tags/tag1091.xml"/><Relationship Id="rId3" Type="http://schemas.openxmlformats.org/officeDocument/2006/relationships/tags" Target="../tags/tag1090.xml"/><Relationship Id="rId2" Type="http://schemas.openxmlformats.org/officeDocument/2006/relationships/image" Target="../media/image3.png"/><Relationship Id="rId1" Type="http://schemas.openxmlformats.org/officeDocument/2006/relationships/tags" Target="../tags/tag1089.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image" Target="../media/image3.png"/><Relationship Id="rId1" Type="http://schemas.openxmlformats.org/officeDocument/2006/relationships/tags" Target="../tags/tag213.xml"/></Relationships>
</file>

<file path=ppt/slides/_rels/slide1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96.xml"/><Relationship Id="rId4" Type="http://schemas.openxmlformats.org/officeDocument/2006/relationships/tags" Target="../tags/tag1095.xml"/><Relationship Id="rId3" Type="http://schemas.openxmlformats.org/officeDocument/2006/relationships/tags" Target="../tags/tag1094.xml"/><Relationship Id="rId2" Type="http://schemas.openxmlformats.org/officeDocument/2006/relationships/image" Target="../media/image3.png"/><Relationship Id="rId1" Type="http://schemas.openxmlformats.org/officeDocument/2006/relationships/tags" Target="../tags/tag1093.xml"/></Relationships>
</file>

<file path=ppt/slides/_rels/slide1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099.xml"/><Relationship Id="rId7" Type="http://schemas.openxmlformats.org/officeDocument/2006/relationships/image" Target="../media/image28.wmf"/><Relationship Id="rId6" Type="http://schemas.openxmlformats.org/officeDocument/2006/relationships/oleObject" Target="../embeddings/oleObject4.bin"/><Relationship Id="rId5" Type="http://schemas.openxmlformats.org/officeDocument/2006/relationships/image" Target="../media/image27.wmf"/><Relationship Id="rId4" Type="http://schemas.openxmlformats.org/officeDocument/2006/relationships/oleObject" Target="../embeddings/oleObject3.bin"/><Relationship Id="rId3" Type="http://schemas.openxmlformats.org/officeDocument/2006/relationships/tags" Target="../tags/tag1098.xml"/><Relationship Id="rId2" Type="http://schemas.openxmlformats.org/officeDocument/2006/relationships/image" Target="../media/image3.png"/><Relationship Id="rId10" Type="http://schemas.openxmlformats.org/officeDocument/2006/relationships/vmlDrawing" Target="../drawings/vmlDrawing3.vml"/><Relationship Id="rId1" Type="http://schemas.openxmlformats.org/officeDocument/2006/relationships/tags" Target="../tags/tag1097.xml"/></Relationships>
</file>

<file path=ppt/slides/_rels/slide112.xml.rels><?xml version="1.0" encoding="UTF-8" standalone="yes"?>
<Relationships xmlns="http://schemas.openxmlformats.org/package/2006/relationships"><Relationship Id="rId9" Type="http://schemas.openxmlformats.org/officeDocument/2006/relationships/vmlDrawing" Target="../drawings/vmlDrawing4.vml"/><Relationship Id="rId8" Type="http://schemas.openxmlformats.org/officeDocument/2006/relationships/slideLayout" Target="../slideLayouts/slideLayout7.xml"/><Relationship Id="rId7" Type="http://schemas.openxmlformats.org/officeDocument/2006/relationships/tags" Target="../tags/tag1103.xml"/><Relationship Id="rId6" Type="http://schemas.openxmlformats.org/officeDocument/2006/relationships/tags" Target="../tags/tag1102.xml"/><Relationship Id="rId5" Type="http://schemas.openxmlformats.org/officeDocument/2006/relationships/image" Target="../media/image29.wmf"/><Relationship Id="rId4" Type="http://schemas.openxmlformats.org/officeDocument/2006/relationships/oleObject" Target="../embeddings/oleObject5.bin"/><Relationship Id="rId3" Type="http://schemas.openxmlformats.org/officeDocument/2006/relationships/tags" Target="../tags/tag1101.xml"/><Relationship Id="rId2" Type="http://schemas.openxmlformats.org/officeDocument/2006/relationships/image" Target="../media/image3.png"/><Relationship Id="rId1" Type="http://schemas.openxmlformats.org/officeDocument/2006/relationships/tags" Target="../tags/tag1100.xml"/></Relationships>
</file>

<file path=ppt/slides/_rels/slide1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107.xml"/><Relationship Id="rId4" Type="http://schemas.openxmlformats.org/officeDocument/2006/relationships/tags" Target="../tags/tag1106.xml"/><Relationship Id="rId3" Type="http://schemas.openxmlformats.org/officeDocument/2006/relationships/tags" Target="../tags/tag1105.xml"/><Relationship Id="rId2" Type="http://schemas.openxmlformats.org/officeDocument/2006/relationships/image" Target="../media/image3.png"/><Relationship Id="rId1" Type="http://schemas.openxmlformats.org/officeDocument/2006/relationships/tags" Target="../tags/tag1104.xml"/></Relationships>
</file>

<file path=ppt/slides/_rels/slide1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10.xml"/><Relationship Id="rId3" Type="http://schemas.openxmlformats.org/officeDocument/2006/relationships/tags" Target="../tags/tag1109.xml"/><Relationship Id="rId2" Type="http://schemas.openxmlformats.org/officeDocument/2006/relationships/image" Target="../media/image3.png"/><Relationship Id="rId1" Type="http://schemas.openxmlformats.org/officeDocument/2006/relationships/tags" Target="../tags/tag1108.xml"/></Relationships>
</file>

<file path=ppt/slides/_rels/slide115.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tags" Target="../tags/tag1113.xml"/><Relationship Id="rId4" Type="http://schemas.openxmlformats.org/officeDocument/2006/relationships/image" Target="../media/image30.GIF"/><Relationship Id="rId3" Type="http://schemas.openxmlformats.org/officeDocument/2006/relationships/tags" Target="../tags/tag1112.xml"/><Relationship Id="rId2" Type="http://schemas.openxmlformats.org/officeDocument/2006/relationships/image" Target="../media/image3.png"/><Relationship Id="rId1" Type="http://schemas.openxmlformats.org/officeDocument/2006/relationships/tags" Target="../tags/tag1111.xml"/></Relationships>
</file>

<file path=ppt/slides/_rels/slide116.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1118.xml"/><Relationship Id="rId4" Type="http://schemas.openxmlformats.org/officeDocument/2006/relationships/tags" Target="../tags/tag1117.xml"/><Relationship Id="rId3" Type="http://schemas.openxmlformats.org/officeDocument/2006/relationships/tags" Target="../tags/tag1116.xml"/><Relationship Id="rId2" Type="http://schemas.openxmlformats.org/officeDocument/2006/relationships/tags" Target="../tags/tag1115.xml"/><Relationship Id="rId1" Type="http://schemas.openxmlformats.org/officeDocument/2006/relationships/tags" Target="../tags/tag1114.xml"/></Relationships>
</file>

<file path=ppt/slides/_rels/slide1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122.xml"/><Relationship Id="rId4" Type="http://schemas.openxmlformats.org/officeDocument/2006/relationships/tags" Target="../tags/tag1121.xml"/><Relationship Id="rId3" Type="http://schemas.openxmlformats.org/officeDocument/2006/relationships/tags" Target="../tags/tag1120.xml"/><Relationship Id="rId2" Type="http://schemas.openxmlformats.org/officeDocument/2006/relationships/image" Target="../media/image3.png"/><Relationship Id="rId1" Type="http://schemas.openxmlformats.org/officeDocument/2006/relationships/tags" Target="../tags/tag1119.xml"/></Relationships>
</file>

<file path=ppt/slides/_rels/slide1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25.xml"/><Relationship Id="rId3" Type="http://schemas.openxmlformats.org/officeDocument/2006/relationships/tags" Target="../tags/tag1124.xml"/><Relationship Id="rId2" Type="http://schemas.openxmlformats.org/officeDocument/2006/relationships/image" Target="../media/image3.png"/><Relationship Id="rId1" Type="http://schemas.openxmlformats.org/officeDocument/2006/relationships/tags" Target="../tags/tag1123.xml"/></Relationships>
</file>

<file path=ppt/slides/_rels/slide1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28.xml"/><Relationship Id="rId3" Type="http://schemas.openxmlformats.org/officeDocument/2006/relationships/tags" Target="../tags/tag1127.xml"/><Relationship Id="rId2" Type="http://schemas.openxmlformats.org/officeDocument/2006/relationships/image" Target="../media/image3.png"/><Relationship Id="rId1" Type="http://schemas.openxmlformats.org/officeDocument/2006/relationships/tags" Target="../tags/tag1126.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image" Target="../media/image3.png"/><Relationship Id="rId1" Type="http://schemas.openxmlformats.org/officeDocument/2006/relationships/tags" Target="../tags/tag217.xml"/></Relationships>
</file>

<file path=ppt/slides/_rels/slide120.xml.rels><?xml version="1.0" encoding="UTF-8" standalone="yes"?>
<Relationships xmlns="http://schemas.openxmlformats.org/package/2006/relationships"><Relationship Id="rId9" Type="http://schemas.openxmlformats.org/officeDocument/2006/relationships/tags" Target="../tags/tag1136.xml"/><Relationship Id="rId8" Type="http://schemas.openxmlformats.org/officeDocument/2006/relationships/tags" Target="../tags/tag1135.xml"/><Relationship Id="rId7" Type="http://schemas.openxmlformats.org/officeDocument/2006/relationships/tags" Target="../tags/tag1134.xml"/><Relationship Id="rId6" Type="http://schemas.openxmlformats.org/officeDocument/2006/relationships/tags" Target="../tags/tag1133.xml"/><Relationship Id="rId5" Type="http://schemas.openxmlformats.org/officeDocument/2006/relationships/tags" Target="../tags/tag1132.xml"/><Relationship Id="rId4" Type="http://schemas.openxmlformats.org/officeDocument/2006/relationships/tags" Target="../tags/tag1131.xml"/><Relationship Id="rId3" Type="http://schemas.openxmlformats.org/officeDocument/2006/relationships/tags" Target="../tags/tag1130.xml"/><Relationship Id="rId29" Type="http://schemas.openxmlformats.org/officeDocument/2006/relationships/slideLayout" Target="../slideLayouts/slideLayout7.xml"/><Relationship Id="rId28" Type="http://schemas.openxmlformats.org/officeDocument/2006/relationships/tags" Target="../tags/tag1154.xml"/><Relationship Id="rId27" Type="http://schemas.openxmlformats.org/officeDocument/2006/relationships/image" Target="../media/image31.GIF"/><Relationship Id="rId26" Type="http://schemas.openxmlformats.org/officeDocument/2006/relationships/tags" Target="../tags/tag1153.xml"/><Relationship Id="rId25" Type="http://schemas.openxmlformats.org/officeDocument/2006/relationships/tags" Target="../tags/tag1152.xml"/><Relationship Id="rId24" Type="http://schemas.openxmlformats.org/officeDocument/2006/relationships/tags" Target="../tags/tag1151.xml"/><Relationship Id="rId23" Type="http://schemas.openxmlformats.org/officeDocument/2006/relationships/tags" Target="../tags/tag1150.xml"/><Relationship Id="rId22" Type="http://schemas.openxmlformats.org/officeDocument/2006/relationships/tags" Target="../tags/tag1149.xml"/><Relationship Id="rId21" Type="http://schemas.openxmlformats.org/officeDocument/2006/relationships/tags" Target="../tags/tag1148.xml"/><Relationship Id="rId20" Type="http://schemas.openxmlformats.org/officeDocument/2006/relationships/tags" Target="../tags/tag1147.xml"/><Relationship Id="rId2" Type="http://schemas.openxmlformats.org/officeDocument/2006/relationships/image" Target="../media/image3.png"/><Relationship Id="rId19" Type="http://schemas.openxmlformats.org/officeDocument/2006/relationships/tags" Target="../tags/tag1146.xml"/><Relationship Id="rId18" Type="http://schemas.openxmlformats.org/officeDocument/2006/relationships/tags" Target="../tags/tag1145.xml"/><Relationship Id="rId17" Type="http://schemas.openxmlformats.org/officeDocument/2006/relationships/tags" Target="../tags/tag1144.xml"/><Relationship Id="rId16" Type="http://schemas.openxmlformats.org/officeDocument/2006/relationships/tags" Target="../tags/tag1143.xml"/><Relationship Id="rId15" Type="http://schemas.openxmlformats.org/officeDocument/2006/relationships/tags" Target="../tags/tag1142.xml"/><Relationship Id="rId14" Type="http://schemas.openxmlformats.org/officeDocument/2006/relationships/tags" Target="../tags/tag1141.xml"/><Relationship Id="rId13" Type="http://schemas.openxmlformats.org/officeDocument/2006/relationships/tags" Target="../tags/tag1140.xml"/><Relationship Id="rId12" Type="http://schemas.openxmlformats.org/officeDocument/2006/relationships/tags" Target="../tags/tag1139.xml"/><Relationship Id="rId11" Type="http://schemas.openxmlformats.org/officeDocument/2006/relationships/tags" Target="../tags/tag1138.xml"/><Relationship Id="rId10" Type="http://schemas.openxmlformats.org/officeDocument/2006/relationships/tags" Target="../tags/tag1137.xml"/><Relationship Id="rId1" Type="http://schemas.openxmlformats.org/officeDocument/2006/relationships/tags" Target="../tags/tag1129.xml"/></Relationships>
</file>

<file path=ppt/slides/_rels/slide12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158.xml"/><Relationship Id="rId4" Type="http://schemas.openxmlformats.org/officeDocument/2006/relationships/tags" Target="../tags/tag1157.xml"/><Relationship Id="rId3" Type="http://schemas.openxmlformats.org/officeDocument/2006/relationships/tags" Target="../tags/tag1156.xml"/><Relationship Id="rId2" Type="http://schemas.openxmlformats.org/officeDocument/2006/relationships/image" Target="../media/image3.png"/><Relationship Id="rId1" Type="http://schemas.openxmlformats.org/officeDocument/2006/relationships/tags" Target="../tags/tag1155.xml"/></Relationships>
</file>

<file path=ppt/slides/_rels/slide12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162.xml"/><Relationship Id="rId4" Type="http://schemas.openxmlformats.org/officeDocument/2006/relationships/tags" Target="../tags/tag1161.xml"/><Relationship Id="rId3" Type="http://schemas.openxmlformats.org/officeDocument/2006/relationships/tags" Target="../tags/tag1160.xml"/><Relationship Id="rId2" Type="http://schemas.openxmlformats.org/officeDocument/2006/relationships/image" Target="../media/image3.png"/><Relationship Id="rId1" Type="http://schemas.openxmlformats.org/officeDocument/2006/relationships/tags" Target="../tags/tag1159.xml"/></Relationships>
</file>

<file path=ppt/slides/_rels/slide12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166.xml"/><Relationship Id="rId4" Type="http://schemas.openxmlformats.org/officeDocument/2006/relationships/tags" Target="../tags/tag1165.xml"/><Relationship Id="rId3" Type="http://schemas.openxmlformats.org/officeDocument/2006/relationships/tags" Target="../tags/tag1164.xml"/><Relationship Id="rId2" Type="http://schemas.openxmlformats.org/officeDocument/2006/relationships/image" Target="../media/image3.png"/><Relationship Id="rId1" Type="http://schemas.openxmlformats.org/officeDocument/2006/relationships/tags" Target="../tags/tag1163.xml"/></Relationships>
</file>

<file path=ppt/slides/_rels/slide1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170.xml"/><Relationship Id="rId4" Type="http://schemas.openxmlformats.org/officeDocument/2006/relationships/tags" Target="../tags/tag1169.xml"/><Relationship Id="rId3" Type="http://schemas.openxmlformats.org/officeDocument/2006/relationships/tags" Target="../tags/tag1168.xml"/><Relationship Id="rId2" Type="http://schemas.openxmlformats.org/officeDocument/2006/relationships/image" Target="../media/image3.png"/><Relationship Id="rId1" Type="http://schemas.openxmlformats.org/officeDocument/2006/relationships/tags" Target="../tags/tag1167.xml"/></Relationships>
</file>

<file path=ppt/slides/_rels/slide12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174.xml"/><Relationship Id="rId5" Type="http://schemas.openxmlformats.org/officeDocument/2006/relationships/image" Target="../media/image32.jpeg"/><Relationship Id="rId4" Type="http://schemas.openxmlformats.org/officeDocument/2006/relationships/tags" Target="../tags/tag1173.xml"/><Relationship Id="rId3" Type="http://schemas.openxmlformats.org/officeDocument/2006/relationships/tags" Target="../tags/tag1172.xml"/><Relationship Id="rId2" Type="http://schemas.openxmlformats.org/officeDocument/2006/relationships/image" Target="../media/image3.png"/><Relationship Id="rId1" Type="http://schemas.openxmlformats.org/officeDocument/2006/relationships/tags" Target="../tags/tag1171.xml"/></Relationships>
</file>

<file path=ppt/slides/_rels/slide12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179.xml"/><Relationship Id="rId5" Type="http://schemas.openxmlformats.org/officeDocument/2006/relationships/tags" Target="../tags/tag1178.xml"/><Relationship Id="rId4" Type="http://schemas.openxmlformats.org/officeDocument/2006/relationships/tags" Target="../tags/tag1177.xml"/><Relationship Id="rId3" Type="http://schemas.openxmlformats.org/officeDocument/2006/relationships/tags" Target="../tags/tag1176.xml"/><Relationship Id="rId2" Type="http://schemas.openxmlformats.org/officeDocument/2006/relationships/image" Target="../media/image3.png"/><Relationship Id="rId1" Type="http://schemas.openxmlformats.org/officeDocument/2006/relationships/tags" Target="../tags/tag1175.xml"/></Relationships>
</file>

<file path=ppt/slides/_rels/slide12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184.xml"/><Relationship Id="rId6" Type="http://schemas.openxmlformats.org/officeDocument/2006/relationships/image" Target="../media/image33.jpeg"/><Relationship Id="rId5" Type="http://schemas.openxmlformats.org/officeDocument/2006/relationships/tags" Target="../tags/tag1183.xml"/><Relationship Id="rId4" Type="http://schemas.openxmlformats.org/officeDocument/2006/relationships/tags" Target="../tags/tag1182.xml"/><Relationship Id="rId3" Type="http://schemas.openxmlformats.org/officeDocument/2006/relationships/tags" Target="../tags/tag1181.xml"/><Relationship Id="rId2" Type="http://schemas.openxmlformats.org/officeDocument/2006/relationships/image" Target="../media/image3.png"/><Relationship Id="rId1" Type="http://schemas.openxmlformats.org/officeDocument/2006/relationships/tags" Target="../tags/tag1180.xml"/></Relationships>
</file>

<file path=ppt/slides/_rels/slide12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189.xml"/><Relationship Id="rId6" Type="http://schemas.openxmlformats.org/officeDocument/2006/relationships/tags" Target="../tags/tag1188.xml"/><Relationship Id="rId5" Type="http://schemas.openxmlformats.org/officeDocument/2006/relationships/image" Target="../media/image34.jpeg"/><Relationship Id="rId4" Type="http://schemas.openxmlformats.org/officeDocument/2006/relationships/tags" Target="../tags/tag1187.xml"/><Relationship Id="rId3" Type="http://schemas.openxmlformats.org/officeDocument/2006/relationships/tags" Target="../tags/tag1186.xml"/><Relationship Id="rId2" Type="http://schemas.openxmlformats.org/officeDocument/2006/relationships/image" Target="../media/image3.png"/><Relationship Id="rId1" Type="http://schemas.openxmlformats.org/officeDocument/2006/relationships/tags" Target="../tags/tag1185.xml"/></Relationships>
</file>

<file path=ppt/slides/_rels/slide129.xml.rels><?xml version="1.0" encoding="UTF-8" standalone="yes"?>
<Relationships xmlns="http://schemas.openxmlformats.org/package/2006/relationships"><Relationship Id="rId9" Type="http://schemas.openxmlformats.org/officeDocument/2006/relationships/image" Target="../media/image39.jpeg"/><Relationship Id="rId8" Type="http://schemas.openxmlformats.org/officeDocument/2006/relationships/image" Target="../media/image38.jpeg"/><Relationship Id="rId7" Type="http://schemas.openxmlformats.org/officeDocument/2006/relationships/image" Target="../media/image37.jpeg"/><Relationship Id="rId6" Type="http://schemas.openxmlformats.org/officeDocument/2006/relationships/image" Target="../media/image36.jpeg"/><Relationship Id="rId5" Type="http://schemas.openxmlformats.org/officeDocument/2006/relationships/image" Target="../media/image35.GIF"/><Relationship Id="rId4" Type="http://schemas.openxmlformats.org/officeDocument/2006/relationships/tags" Target="../tags/tag1192.xml"/><Relationship Id="rId3" Type="http://schemas.openxmlformats.org/officeDocument/2006/relationships/tags" Target="../tags/tag1191.xml"/><Relationship Id="rId2" Type="http://schemas.openxmlformats.org/officeDocument/2006/relationships/image" Target="../media/image3.png"/><Relationship Id="rId13" Type="http://schemas.openxmlformats.org/officeDocument/2006/relationships/slideLayout" Target="../slideLayouts/slideLayout7.xml"/><Relationship Id="rId12" Type="http://schemas.openxmlformats.org/officeDocument/2006/relationships/tags" Target="../tags/tag1193.xml"/><Relationship Id="rId11" Type="http://schemas.openxmlformats.org/officeDocument/2006/relationships/image" Target="../media/image41.jpeg"/><Relationship Id="rId10" Type="http://schemas.openxmlformats.org/officeDocument/2006/relationships/image" Target="../media/image40.jpeg"/><Relationship Id="rId1" Type="http://schemas.openxmlformats.org/officeDocument/2006/relationships/tags" Target="../tags/tag1190.xml"/></Relationships>
</file>

<file path=ppt/slides/_rels/slide13.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tags" Target="../tags/tag228.xml"/><Relationship Id="rId7" Type="http://schemas.openxmlformats.org/officeDocument/2006/relationships/tags" Target="../tags/tag227.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4" Type="http://schemas.openxmlformats.org/officeDocument/2006/relationships/notesSlide" Target="../notesSlides/notesSlide4.xml"/><Relationship Id="rId23" Type="http://schemas.openxmlformats.org/officeDocument/2006/relationships/slideLayout" Target="../slideLayouts/slideLayout7.xml"/><Relationship Id="rId22" Type="http://schemas.openxmlformats.org/officeDocument/2006/relationships/tags" Target="../tags/tag242.xml"/><Relationship Id="rId21" Type="http://schemas.openxmlformats.org/officeDocument/2006/relationships/tags" Target="../tags/tag241.xml"/><Relationship Id="rId20" Type="http://schemas.openxmlformats.org/officeDocument/2006/relationships/tags" Target="../tags/tag240.xml"/><Relationship Id="rId2" Type="http://schemas.openxmlformats.org/officeDocument/2006/relationships/image" Target="../media/image3.png"/><Relationship Id="rId19" Type="http://schemas.openxmlformats.org/officeDocument/2006/relationships/tags" Target="../tags/tag239.xml"/><Relationship Id="rId18" Type="http://schemas.openxmlformats.org/officeDocument/2006/relationships/tags" Target="../tags/tag238.xml"/><Relationship Id="rId17" Type="http://schemas.openxmlformats.org/officeDocument/2006/relationships/tags" Target="../tags/tag237.xml"/><Relationship Id="rId16" Type="http://schemas.openxmlformats.org/officeDocument/2006/relationships/tags" Target="../tags/tag236.xml"/><Relationship Id="rId15" Type="http://schemas.openxmlformats.org/officeDocument/2006/relationships/tags" Target="../tags/tag235.xml"/><Relationship Id="rId14" Type="http://schemas.openxmlformats.org/officeDocument/2006/relationships/tags" Target="../tags/tag234.xml"/><Relationship Id="rId13" Type="http://schemas.openxmlformats.org/officeDocument/2006/relationships/tags" Target="../tags/tag233.xml"/><Relationship Id="rId12" Type="http://schemas.openxmlformats.org/officeDocument/2006/relationships/tags" Target="../tags/tag232.xml"/><Relationship Id="rId11" Type="http://schemas.openxmlformats.org/officeDocument/2006/relationships/tags" Target="../tags/tag231.xml"/><Relationship Id="rId10" Type="http://schemas.openxmlformats.org/officeDocument/2006/relationships/tags" Target="../tags/tag230.xml"/><Relationship Id="rId1" Type="http://schemas.openxmlformats.org/officeDocument/2006/relationships/tags" Target="../tags/tag222.xml"/></Relationships>
</file>

<file path=ppt/slides/_rels/slide1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197.xml"/><Relationship Id="rId4" Type="http://schemas.openxmlformats.org/officeDocument/2006/relationships/tags" Target="../tags/tag1196.xml"/><Relationship Id="rId3" Type="http://schemas.openxmlformats.org/officeDocument/2006/relationships/tags" Target="../tags/tag1195.xml"/><Relationship Id="rId2" Type="http://schemas.openxmlformats.org/officeDocument/2006/relationships/image" Target="../media/image3.png"/><Relationship Id="rId1" Type="http://schemas.openxmlformats.org/officeDocument/2006/relationships/tags" Target="../tags/tag1194.xml"/></Relationships>
</file>

<file path=ppt/slides/_rels/slide13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201.xml"/><Relationship Id="rId5" Type="http://schemas.openxmlformats.org/officeDocument/2006/relationships/image" Target="../media/image42.jpeg"/><Relationship Id="rId4" Type="http://schemas.openxmlformats.org/officeDocument/2006/relationships/tags" Target="../tags/tag1200.xml"/><Relationship Id="rId3" Type="http://schemas.openxmlformats.org/officeDocument/2006/relationships/tags" Target="../tags/tag1199.xml"/><Relationship Id="rId2" Type="http://schemas.openxmlformats.org/officeDocument/2006/relationships/image" Target="../media/image3.png"/><Relationship Id="rId1" Type="http://schemas.openxmlformats.org/officeDocument/2006/relationships/tags" Target="../tags/tag1198.xml"/></Relationships>
</file>

<file path=ppt/slides/_rels/slide13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205.xml"/><Relationship Id="rId6" Type="http://schemas.openxmlformats.org/officeDocument/2006/relationships/image" Target="../media/image44.GIF"/><Relationship Id="rId5" Type="http://schemas.openxmlformats.org/officeDocument/2006/relationships/image" Target="../media/image43.GIF"/><Relationship Id="rId4" Type="http://schemas.openxmlformats.org/officeDocument/2006/relationships/tags" Target="../tags/tag1204.xml"/><Relationship Id="rId3" Type="http://schemas.openxmlformats.org/officeDocument/2006/relationships/tags" Target="../tags/tag1203.xml"/><Relationship Id="rId2" Type="http://schemas.openxmlformats.org/officeDocument/2006/relationships/image" Target="../media/image3.png"/><Relationship Id="rId1" Type="http://schemas.openxmlformats.org/officeDocument/2006/relationships/tags" Target="../tags/tag1202.xml"/></Relationships>
</file>

<file path=ppt/slides/_rels/slide133.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7.xml"/><Relationship Id="rId7" Type="http://schemas.openxmlformats.org/officeDocument/2006/relationships/tags" Target="../tags/tag1210.xml"/><Relationship Id="rId6" Type="http://schemas.openxmlformats.org/officeDocument/2006/relationships/tags" Target="../tags/tag1209.xml"/><Relationship Id="rId5" Type="http://schemas.openxmlformats.org/officeDocument/2006/relationships/image" Target="../media/image45.jpeg"/><Relationship Id="rId4" Type="http://schemas.openxmlformats.org/officeDocument/2006/relationships/tags" Target="../tags/tag1208.xml"/><Relationship Id="rId3" Type="http://schemas.openxmlformats.org/officeDocument/2006/relationships/tags" Target="../tags/tag1207.xml"/><Relationship Id="rId2" Type="http://schemas.openxmlformats.org/officeDocument/2006/relationships/image" Target="../media/image3.png"/><Relationship Id="rId1" Type="http://schemas.openxmlformats.org/officeDocument/2006/relationships/tags" Target="../tags/tag1206.xml"/></Relationships>
</file>

<file path=ppt/slides/_rels/slide134.xml.rels><?xml version="1.0" encoding="UTF-8" standalone="yes"?>
<Relationships xmlns="http://schemas.openxmlformats.org/package/2006/relationships"><Relationship Id="rId9" Type="http://schemas.openxmlformats.org/officeDocument/2006/relationships/tags" Target="../tags/tag1218.xml"/><Relationship Id="rId8" Type="http://schemas.openxmlformats.org/officeDocument/2006/relationships/tags" Target="../tags/tag1217.xml"/><Relationship Id="rId7" Type="http://schemas.openxmlformats.org/officeDocument/2006/relationships/tags" Target="../tags/tag1216.xml"/><Relationship Id="rId6" Type="http://schemas.openxmlformats.org/officeDocument/2006/relationships/tags" Target="../tags/tag1215.xml"/><Relationship Id="rId5" Type="http://schemas.openxmlformats.org/officeDocument/2006/relationships/tags" Target="../tags/tag1214.xml"/><Relationship Id="rId47" Type="http://schemas.openxmlformats.org/officeDocument/2006/relationships/slideLayout" Target="../slideLayouts/slideLayout7.xml"/><Relationship Id="rId46" Type="http://schemas.openxmlformats.org/officeDocument/2006/relationships/tags" Target="../tags/tag1255.xml"/><Relationship Id="rId45" Type="http://schemas.openxmlformats.org/officeDocument/2006/relationships/tags" Target="../tags/tag1254.xml"/><Relationship Id="rId44" Type="http://schemas.openxmlformats.org/officeDocument/2006/relationships/tags" Target="../tags/tag1253.xml"/><Relationship Id="rId43" Type="http://schemas.openxmlformats.org/officeDocument/2006/relationships/tags" Target="../tags/tag1252.xml"/><Relationship Id="rId42" Type="http://schemas.openxmlformats.org/officeDocument/2006/relationships/tags" Target="../tags/tag1251.xml"/><Relationship Id="rId41" Type="http://schemas.openxmlformats.org/officeDocument/2006/relationships/tags" Target="../tags/tag1250.xml"/><Relationship Id="rId40" Type="http://schemas.openxmlformats.org/officeDocument/2006/relationships/tags" Target="../tags/tag1249.xml"/><Relationship Id="rId4" Type="http://schemas.openxmlformats.org/officeDocument/2006/relationships/tags" Target="../tags/tag1213.xml"/><Relationship Id="rId39" Type="http://schemas.openxmlformats.org/officeDocument/2006/relationships/tags" Target="../tags/tag1248.xml"/><Relationship Id="rId38" Type="http://schemas.openxmlformats.org/officeDocument/2006/relationships/tags" Target="../tags/tag1247.xml"/><Relationship Id="rId37" Type="http://schemas.openxmlformats.org/officeDocument/2006/relationships/tags" Target="../tags/tag1246.xml"/><Relationship Id="rId36" Type="http://schemas.openxmlformats.org/officeDocument/2006/relationships/tags" Target="../tags/tag1245.xml"/><Relationship Id="rId35" Type="http://schemas.openxmlformats.org/officeDocument/2006/relationships/tags" Target="../tags/tag1244.xml"/><Relationship Id="rId34" Type="http://schemas.openxmlformats.org/officeDocument/2006/relationships/tags" Target="../tags/tag1243.xml"/><Relationship Id="rId33" Type="http://schemas.openxmlformats.org/officeDocument/2006/relationships/tags" Target="../tags/tag1242.xml"/><Relationship Id="rId32" Type="http://schemas.openxmlformats.org/officeDocument/2006/relationships/tags" Target="../tags/tag1241.xml"/><Relationship Id="rId31" Type="http://schemas.openxmlformats.org/officeDocument/2006/relationships/tags" Target="../tags/tag1240.xml"/><Relationship Id="rId30" Type="http://schemas.openxmlformats.org/officeDocument/2006/relationships/tags" Target="../tags/tag1239.xml"/><Relationship Id="rId3" Type="http://schemas.openxmlformats.org/officeDocument/2006/relationships/tags" Target="../tags/tag1212.xml"/><Relationship Id="rId29" Type="http://schemas.openxmlformats.org/officeDocument/2006/relationships/tags" Target="../tags/tag1238.xml"/><Relationship Id="rId28" Type="http://schemas.openxmlformats.org/officeDocument/2006/relationships/tags" Target="../tags/tag1237.xml"/><Relationship Id="rId27" Type="http://schemas.openxmlformats.org/officeDocument/2006/relationships/tags" Target="../tags/tag1236.xml"/><Relationship Id="rId26" Type="http://schemas.openxmlformats.org/officeDocument/2006/relationships/tags" Target="../tags/tag1235.xml"/><Relationship Id="rId25" Type="http://schemas.openxmlformats.org/officeDocument/2006/relationships/tags" Target="../tags/tag1234.xml"/><Relationship Id="rId24" Type="http://schemas.openxmlformats.org/officeDocument/2006/relationships/tags" Target="../tags/tag1233.xml"/><Relationship Id="rId23" Type="http://schemas.openxmlformats.org/officeDocument/2006/relationships/tags" Target="../tags/tag1232.xml"/><Relationship Id="rId22" Type="http://schemas.openxmlformats.org/officeDocument/2006/relationships/tags" Target="../tags/tag1231.xml"/><Relationship Id="rId21" Type="http://schemas.openxmlformats.org/officeDocument/2006/relationships/tags" Target="../tags/tag1230.xml"/><Relationship Id="rId20" Type="http://schemas.openxmlformats.org/officeDocument/2006/relationships/tags" Target="../tags/tag1229.xml"/><Relationship Id="rId2" Type="http://schemas.openxmlformats.org/officeDocument/2006/relationships/image" Target="../media/image3.png"/><Relationship Id="rId19" Type="http://schemas.openxmlformats.org/officeDocument/2006/relationships/tags" Target="../tags/tag1228.xml"/><Relationship Id="rId18" Type="http://schemas.openxmlformats.org/officeDocument/2006/relationships/tags" Target="../tags/tag1227.xml"/><Relationship Id="rId17" Type="http://schemas.openxmlformats.org/officeDocument/2006/relationships/tags" Target="../tags/tag1226.xml"/><Relationship Id="rId16" Type="http://schemas.openxmlformats.org/officeDocument/2006/relationships/tags" Target="../tags/tag1225.xml"/><Relationship Id="rId15" Type="http://schemas.openxmlformats.org/officeDocument/2006/relationships/tags" Target="../tags/tag1224.xml"/><Relationship Id="rId14" Type="http://schemas.openxmlformats.org/officeDocument/2006/relationships/tags" Target="../tags/tag1223.xml"/><Relationship Id="rId13" Type="http://schemas.openxmlformats.org/officeDocument/2006/relationships/tags" Target="../tags/tag1222.xml"/><Relationship Id="rId12" Type="http://schemas.openxmlformats.org/officeDocument/2006/relationships/tags" Target="../tags/tag1221.xml"/><Relationship Id="rId11" Type="http://schemas.openxmlformats.org/officeDocument/2006/relationships/tags" Target="../tags/tag1220.xml"/><Relationship Id="rId10" Type="http://schemas.openxmlformats.org/officeDocument/2006/relationships/tags" Target="../tags/tag1219.xml"/><Relationship Id="rId1" Type="http://schemas.openxmlformats.org/officeDocument/2006/relationships/tags" Target="../tags/tag1211.xml"/></Relationships>
</file>

<file path=ppt/slides/_rels/slide13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59.xml"/><Relationship Id="rId4" Type="http://schemas.openxmlformats.org/officeDocument/2006/relationships/tags" Target="../tags/tag1258.xml"/><Relationship Id="rId3" Type="http://schemas.openxmlformats.org/officeDocument/2006/relationships/tags" Target="../tags/tag1257.xml"/><Relationship Id="rId2" Type="http://schemas.openxmlformats.org/officeDocument/2006/relationships/image" Target="../media/image3.png"/><Relationship Id="rId1" Type="http://schemas.openxmlformats.org/officeDocument/2006/relationships/tags" Target="../tags/tag1256.xml"/></Relationships>
</file>

<file path=ppt/slides/_rels/slide13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63.xml"/><Relationship Id="rId4" Type="http://schemas.openxmlformats.org/officeDocument/2006/relationships/tags" Target="../tags/tag1262.xml"/><Relationship Id="rId3" Type="http://schemas.openxmlformats.org/officeDocument/2006/relationships/tags" Target="../tags/tag1261.xml"/><Relationship Id="rId2" Type="http://schemas.openxmlformats.org/officeDocument/2006/relationships/image" Target="../media/image3.png"/><Relationship Id="rId1" Type="http://schemas.openxmlformats.org/officeDocument/2006/relationships/tags" Target="../tags/tag1260.xml"/></Relationships>
</file>

<file path=ppt/slides/_rels/slide13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267.xml"/><Relationship Id="rId5" Type="http://schemas.openxmlformats.org/officeDocument/2006/relationships/tags" Target="../tags/tag1266.xml"/><Relationship Id="rId4" Type="http://schemas.openxmlformats.org/officeDocument/2006/relationships/image" Target="../media/image46.jpeg"/><Relationship Id="rId3" Type="http://schemas.openxmlformats.org/officeDocument/2006/relationships/tags" Target="../tags/tag1265.xml"/><Relationship Id="rId2" Type="http://schemas.openxmlformats.org/officeDocument/2006/relationships/image" Target="../media/image3.png"/><Relationship Id="rId1" Type="http://schemas.openxmlformats.org/officeDocument/2006/relationships/tags" Target="../tags/tag1264.xml"/></Relationships>
</file>

<file path=ppt/slides/_rels/slide138.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1272.xml"/><Relationship Id="rId7" Type="http://schemas.openxmlformats.org/officeDocument/2006/relationships/hyperlink" Target="http://www.bofety.com/" TargetMode="External"/><Relationship Id="rId6" Type="http://schemas.openxmlformats.org/officeDocument/2006/relationships/tags" Target="../tags/tag1271.xml"/><Relationship Id="rId5" Type="http://schemas.openxmlformats.org/officeDocument/2006/relationships/image" Target="../media/image48.jpeg"/><Relationship Id="rId4" Type="http://schemas.openxmlformats.org/officeDocument/2006/relationships/tags" Target="../tags/tag1270.xml"/><Relationship Id="rId3" Type="http://schemas.openxmlformats.org/officeDocument/2006/relationships/image" Target="../media/image47.jpeg"/><Relationship Id="rId2" Type="http://schemas.openxmlformats.org/officeDocument/2006/relationships/tags" Target="../tags/tag1269.xml"/><Relationship Id="rId1" Type="http://schemas.openxmlformats.org/officeDocument/2006/relationships/tags" Target="../tags/tag1268.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image" Target="../media/image3.png"/><Relationship Id="rId1" Type="http://schemas.openxmlformats.org/officeDocument/2006/relationships/tags" Target="../tags/tag243.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7.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image" Target="../media/image3.png"/><Relationship Id="rId1" Type="http://schemas.openxmlformats.org/officeDocument/2006/relationships/tags" Target="../tags/tag248.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image" Target="../media/image3.png"/><Relationship Id="rId1" Type="http://schemas.openxmlformats.org/officeDocument/2006/relationships/tags" Target="../tags/tag253.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60.xml"/><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image" Target="../media/image3.png"/><Relationship Id="rId1" Type="http://schemas.openxmlformats.org/officeDocument/2006/relationships/tags" Target="../tags/tag257.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image" Target="../media/image3.png"/><Relationship Id="rId1" Type="http://schemas.openxmlformats.org/officeDocument/2006/relationships/tags" Target="../tags/tag261.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image" Target="../media/image3.png"/><Relationship Id="rId1" Type="http://schemas.openxmlformats.org/officeDocument/2006/relationships/tags" Target="../tags/tag266.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0.xml"/><Relationship Id="rId4" Type="http://schemas.openxmlformats.org/officeDocument/2006/relationships/image" Target="../media/image2.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59.xml"/></Relationships>
</file>

<file path=ppt/slides/_rels/slide20.xml.rels><?xml version="1.0" encoding="UTF-8" standalone="yes"?>
<Relationships xmlns="http://schemas.openxmlformats.org/package/2006/relationships"><Relationship Id="rId9" Type="http://schemas.openxmlformats.org/officeDocument/2006/relationships/tags" Target="../tags/tag277.xml"/><Relationship Id="rId8" Type="http://schemas.openxmlformats.org/officeDocument/2006/relationships/tags" Target="../tags/tag276.xml"/><Relationship Id="rId7" Type="http://schemas.openxmlformats.org/officeDocument/2006/relationships/tags" Target="../tags/tag275.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3" Type="http://schemas.openxmlformats.org/officeDocument/2006/relationships/tags" Target="../tags/tag271.xml"/><Relationship Id="rId21" Type="http://schemas.openxmlformats.org/officeDocument/2006/relationships/slideLayout" Target="../slideLayouts/slideLayout7.xml"/><Relationship Id="rId20" Type="http://schemas.openxmlformats.org/officeDocument/2006/relationships/tags" Target="../tags/tag288.xml"/><Relationship Id="rId2" Type="http://schemas.openxmlformats.org/officeDocument/2006/relationships/image" Target="../media/image3.png"/><Relationship Id="rId19" Type="http://schemas.openxmlformats.org/officeDocument/2006/relationships/tags" Target="../tags/tag287.xml"/><Relationship Id="rId18" Type="http://schemas.openxmlformats.org/officeDocument/2006/relationships/tags" Target="../tags/tag286.xml"/><Relationship Id="rId17" Type="http://schemas.openxmlformats.org/officeDocument/2006/relationships/tags" Target="../tags/tag285.xml"/><Relationship Id="rId16" Type="http://schemas.openxmlformats.org/officeDocument/2006/relationships/tags" Target="../tags/tag284.xml"/><Relationship Id="rId15" Type="http://schemas.openxmlformats.org/officeDocument/2006/relationships/tags" Target="../tags/tag283.xml"/><Relationship Id="rId14" Type="http://schemas.openxmlformats.org/officeDocument/2006/relationships/tags" Target="../tags/tag282.xml"/><Relationship Id="rId13" Type="http://schemas.openxmlformats.org/officeDocument/2006/relationships/tags" Target="../tags/tag281.xml"/><Relationship Id="rId12" Type="http://schemas.openxmlformats.org/officeDocument/2006/relationships/tags" Target="../tags/tag280.xml"/><Relationship Id="rId11" Type="http://schemas.openxmlformats.org/officeDocument/2006/relationships/tags" Target="../tags/tag279.xml"/><Relationship Id="rId10" Type="http://schemas.openxmlformats.org/officeDocument/2006/relationships/tags" Target="../tags/tag278.xml"/><Relationship Id="rId1" Type="http://schemas.openxmlformats.org/officeDocument/2006/relationships/tags" Target="../tags/tag270.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92.xml"/><Relationship Id="rId4" Type="http://schemas.openxmlformats.org/officeDocument/2006/relationships/tags" Target="../tags/tag291.xml"/><Relationship Id="rId3" Type="http://schemas.openxmlformats.org/officeDocument/2006/relationships/tags" Target="../tags/tag290.xml"/><Relationship Id="rId2" Type="http://schemas.openxmlformats.org/officeDocument/2006/relationships/image" Target="../media/image3.png"/><Relationship Id="rId1" Type="http://schemas.openxmlformats.org/officeDocument/2006/relationships/tags" Target="../tags/tag289.xml"/></Relationships>
</file>

<file path=ppt/slides/_rels/slide22.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image" Target="../media/image3.png"/><Relationship Id="rId14" Type="http://schemas.openxmlformats.org/officeDocument/2006/relationships/slideLayout" Target="../slideLayouts/slideLayout7.xml"/><Relationship Id="rId13" Type="http://schemas.openxmlformats.org/officeDocument/2006/relationships/tags" Target="../tags/tag304.xml"/><Relationship Id="rId12" Type="http://schemas.openxmlformats.org/officeDocument/2006/relationships/tags" Target="../tags/tag303.xml"/><Relationship Id="rId11" Type="http://schemas.openxmlformats.org/officeDocument/2006/relationships/tags" Target="../tags/tag302.xml"/><Relationship Id="rId10" Type="http://schemas.openxmlformats.org/officeDocument/2006/relationships/tags" Target="../tags/tag301.xml"/><Relationship Id="rId1" Type="http://schemas.openxmlformats.org/officeDocument/2006/relationships/tags" Target="../tags/tag293.xml"/></Relationships>
</file>

<file path=ppt/slides/_rels/slide23.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tags" Target="../tags/tag311.xml"/><Relationship Id="rId7" Type="http://schemas.openxmlformats.org/officeDocument/2006/relationships/tags" Target="../tags/tag310.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image" Target="../media/image3.png"/><Relationship Id="rId18" Type="http://schemas.openxmlformats.org/officeDocument/2006/relationships/slideLayout" Target="../slideLayouts/slideLayout7.xml"/><Relationship Id="rId17" Type="http://schemas.openxmlformats.org/officeDocument/2006/relationships/tags" Target="../tags/tag320.xml"/><Relationship Id="rId16" Type="http://schemas.openxmlformats.org/officeDocument/2006/relationships/tags" Target="../tags/tag319.xml"/><Relationship Id="rId15" Type="http://schemas.openxmlformats.org/officeDocument/2006/relationships/tags" Target="../tags/tag318.xml"/><Relationship Id="rId14" Type="http://schemas.openxmlformats.org/officeDocument/2006/relationships/tags" Target="../tags/tag317.xml"/><Relationship Id="rId13" Type="http://schemas.openxmlformats.org/officeDocument/2006/relationships/tags" Target="../tags/tag316.xml"/><Relationship Id="rId12" Type="http://schemas.openxmlformats.org/officeDocument/2006/relationships/tags" Target="../tags/tag315.xml"/><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tags" Target="../tags/tag305.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25.xml"/><Relationship Id="rId5" Type="http://schemas.openxmlformats.org/officeDocument/2006/relationships/tags" Target="../tags/tag324.xml"/><Relationship Id="rId4" Type="http://schemas.openxmlformats.org/officeDocument/2006/relationships/tags" Target="../tags/tag323.xml"/><Relationship Id="rId3" Type="http://schemas.openxmlformats.org/officeDocument/2006/relationships/tags" Target="../tags/tag322.xml"/><Relationship Id="rId2" Type="http://schemas.openxmlformats.org/officeDocument/2006/relationships/image" Target="../media/image3.png"/><Relationship Id="rId1" Type="http://schemas.openxmlformats.org/officeDocument/2006/relationships/tags" Target="../tags/tag321.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image" Target="../media/image3.png"/><Relationship Id="rId1" Type="http://schemas.openxmlformats.org/officeDocument/2006/relationships/tags" Target="../tags/tag326.xml"/></Relationships>
</file>

<file path=ppt/slides/_rels/slide26.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tags" Target="../tags/tag337.xml"/><Relationship Id="rId7" Type="http://schemas.openxmlformats.org/officeDocument/2006/relationships/tags" Target="../tags/tag336.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image" Target="../media/image3.png"/><Relationship Id="rId13" Type="http://schemas.openxmlformats.org/officeDocument/2006/relationships/slideLayout" Target="../slideLayouts/slideLayout7.xml"/><Relationship Id="rId12" Type="http://schemas.openxmlformats.org/officeDocument/2006/relationships/tags" Target="../tags/tag341.xml"/><Relationship Id="rId11" Type="http://schemas.openxmlformats.org/officeDocument/2006/relationships/tags" Target="../tags/tag340.xml"/><Relationship Id="rId10" Type="http://schemas.openxmlformats.org/officeDocument/2006/relationships/tags" Target="../tags/tag339.xml"/><Relationship Id="rId1" Type="http://schemas.openxmlformats.org/officeDocument/2006/relationships/tags" Target="../tags/tag331.xml"/></Relationships>
</file>

<file path=ppt/slides/_rels/slide27.xml.rels><?xml version="1.0" encoding="UTF-8" standalone="yes"?>
<Relationships xmlns="http://schemas.openxmlformats.org/package/2006/relationships"><Relationship Id="rId9" Type="http://schemas.openxmlformats.org/officeDocument/2006/relationships/tags" Target="../tags/tag349.xml"/><Relationship Id="rId8" Type="http://schemas.openxmlformats.org/officeDocument/2006/relationships/tags" Target="../tags/tag348.xml"/><Relationship Id="rId7" Type="http://schemas.openxmlformats.org/officeDocument/2006/relationships/tags" Target="../tags/tag347.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tags" Target="../tags/tag344.xml"/><Relationship Id="rId3" Type="http://schemas.openxmlformats.org/officeDocument/2006/relationships/tags" Target="../tags/tag343.xml"/><Relationship Id="rId2" Type="http://schemas.openxmlformats.org/officeDocument/2006/relationships/image" Target="../media/image3.png"/><Relationship Id="rId16" Type="http://schemas.openxmlformats.org/officeDocument/2006/relationships/slideLayout" Target="../slideLayouts/slideLayout7.xml"/><Relationship Id="rId15" Type="http://schemas.openxmlformats.org/officeDocument/2006/relationships/tags" Target="../tags/tag355.xml"/><Relationship Id="rId14" Type="http://schemas.openxmlformats.org/officeDocument/2006/relationships/tags" Target="../tags/tag354.xml"/><Relationship Id="rId13" Type="http://schemas.openxmlformats.org/officeDocument/2006/relationships/tags" Target="../tags/tag353.xml"/><Relationship Id="rId12" Type="http://schemas.openxmlformats.org/officeDocument/2006/relationships/tags" Target="../tags/tag352.xml"/><Relationship Id="rId11" Type="http://schemas.openxmlformats.org/officeDocument/2006/relationships/tags" Target="../tags/tag351.xml"/><Relationship Id="rId10" Type="http://schemas.openxmlformats.org/officeDocument/2006/relationships/tags" Target="../tags/tag350.xml"/><Relationship Id="rId1" Type="http://schemas.openxmlformats.org/officeDocument/2006/relationships/tags" Target="../tags/tag342.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image" Target="../media/image3.png"/><Relationship Id="rId1" Type="http://schemas.openxmlformats.org/officeDocument/2006/relationships/tags" Target="../tags/tag356.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65.xml"/><Relationship Id="rId5" Type="http://schemas.openxmlformats.org/officeDocument/2006/relationships/tags" Target="../tags/tag364.xml"/><Relationship Id="rId4" Type="http://schemas.openxmlformats.org/officeDocument/2006/relationships/tags" Target="../tags/tag363.xml"/><Relationship Id="rId3" Type="http://schemas.openxmlformats.org/officeDocument/2006/relationships/tags" Target="../tags/tag362.xml"/><Relationship Id="rId2" Type="http://schemas.openxmlformats.org/officeDocument/2006/relationships/image" Target="../media/image3.png"/><Relationship Id="rId1" Type="http://schemas.openxmlformats.org/officeDocument/2006/relationships/tags" Target="../tags/tag361.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image" Target="../media/image3.png"/><Relationship Id="rId1" Type="http://schemas.openxmlformats.org/officeDocument/2006/relationships/tags" Target="../tags/tag161.xml"/></Relationships>
</file>

<file path=ppt/slides/_rels/slide30.xml.rels><?xml version="1.0" encoding="UTF-8" standalone="yes"?>
<Relationships xmlns="http://schemas.openxmlformats.org/package/2006/relationships"><Relationship Id="rId9" Type="http://schemas.openxmlformats.org/officeDocument/2006/relationships/tags" Target="../tags/tag373.xml"/><Relationship Id="rId8" Type="http://schemas.openxmlformats.org/officeDocument/2006/relationships/tags" Target="../tags/tag372.xml"/><Relationship Id="rId7" Type="http://schemas.openxmlformats.org/officeDocument/2006/relationships/tags" Target="../tags/tag371.xml"/><Relationship Id="rId6" Type="http://schemas.openxmlformats.org/officeDocument/2006/relationships/tags" Target="../tags/tag370.xml"/><Relationship Id="rId5" Type="http://schemas.openxmlformats.org/officeDocument/2006/relationships/tags" Target="../tags/tag369.xml"/><Relationship Id="rId4" Type="http://schemas.openxmlformats.org/officeDocument/2006/relationships/tags" Target="../tags/tag368.xml"/><Relationship Id="rId3" Type="http://schemas.openxmlformats.org/officeDocument/2006/relationships/tags" Target="../tags/tag367.xml"/><Relationship Id="rId2" Type="http://schemas.openxmlformats.org/officeDocument/2006/relationships/image" Target="../media/image3.png"/><Relationship Id="rId11" Type="http://schemas.openxmlformats.org/officeDocument/2006/relationships/slideLayout" Target="../slideLayouts/slideLayout7.xml"/><Relationship Id="rId10" Type="http://schemas.openxmlformats.org/officeDocument/2006/relationships/tags" Target="../tags/tag374.xml"/><Relationship Id="rId1" Type="http://schemas.openxmlformats.org/officeDocument/2006/relationships/tags" Target="../tags/tag366.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79.xml"/><Relationship Id="rId5" Type="http://schemas.openxmlformats.org/officeDocument/2006/relationships/tags" Target="../tags/tag378.xml"/><Relationship Id="rId4" Type="http://schemas.openxmlformats.org/officeDocument/2006/relationships/tags" Target="../tags/tag377.xml"/><Relationship Id="rId3" Type="http://schemas.openxmlformats.org/officeDocument/2006/relationships/tags" Target="../tags/tag376.xml"/><Relationship Id="rId2" Type="http://schemas.openxmlformats.org/officeDocument/2006/relationships/image" Target="../media/image3.png"/><Relationship Id="rId1" Type="http://schemas.openxmlformats.org/officeDocument/2006/relationships/tags" Target="../tags/tag375.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84.xml"/><Relationship Id="rId5" Type="http://schemas.openxmlformats.org/officeDocument/2006/relationships/tags" Target="../tags/tag383.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image" Target="../media/image3.png"/><Relationship Id="rId1" Type="http://schemas.openxmlformats.org/officeDocument/2006/relationships/tags" Target="../tags/tag380.xml"/></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91.xml"/><Relationship Id="rId7" Type="http://schemas.openxmlformats.org/officeDocument/2006/relationships/tags" Target="../tags/tag390.xml"/><Relationship Id="rId6" Type="http://schemas.openxmlformats.org/officeDocument/2006/relationships/tags" Target="../tags/tag389.xml"/><Relationship Id="rId5" Type="http://schemas.openxmlformats.org/officeDocument/2006/relationships/tags" Target="../tags/tag388.xml"/><Relationship Id="rId4" Type="http://schemas.openxmlformats.org/officeDocument/2006/relationships/tags" Target="../tags/tag387.xml"/><Relationship Id="rId3" Type="http://schemas.openxmlformats.org/officeDocument/2006/relationships/tags" Target="../tags/tag386.xml"/><Relationship Id="rId2" Type="http://schemas.openxmlformats.org/officeDocument/2006/relationships/image" Target="../media/image3.png"/><Relationship Id="rId1" Type="http://schemas.openxmlformats.org/officeDocument/2006/relationships/tags" Target="../tags/tag385.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96.xml"/><Relationship Id="rId5" Type="http://schemas.openxmlformats.org/officeDocument/2006/relationships/tags" Target="../tags/tag395.xml"/><Relationship Id="rId4" Type="http://schemas.openxmlformats.org/officeDocument/2006/relationships/tags" Target="../tags/tag394.xml"/><Relationship Id="rId3" Type="http://schemas.openxmlformats.org/officeDocument/2006/relationships/tags" Target="../tags/tag393.xml"/><Relationship Id="rId2" Type="http://schemas.openxmlformats.org/officeDocument/2006/relationships/image" Target="../media/image3.png"/><Relationship Id="rId1" Type="http://schemas.openxmlformats.org/officeDocument/2006/relationships/tags" Target="../tags/tag392.xml"/></Relationships>
</file>

<file path=ppt/slides/_rels/slide35.xml.rels><?xml version="1.0" encoding="UTF-8" standalone="yes"?>
<Relationships xmlns="http://schemas.openxmlformats.org/package/2006/relationships"><Relationship Id="rId9" Type="http://schemas.openxmlformats.org/officeDocument/2006/relationships/tags" Target="../tags/tag404.xml"/><Relationship Id="rId8" Type="http://schemas.openxmlformats.org/officeDocument/2006/relationships/tags" Target="../tags/tag403.xml"/><Relationship Id="rId7" Type="http://schemas.openxmlformats.org/officeDocument/2006/relationships/tags" Target="../tags/tag402.xml"/><Relationship Id="rId6" Type="http://schemas.openxmlformats.org/officeDocument/2006/relationships/tags" Target="../tags/tag401.xml"/><Relationship Id="rId5" Type="http://schemas.openxmlformats.org/officeDocument/2006/relationships/tags" Target="../tags/tag400.xml"/><Relationship Id="rId4" Type="http://schemas.openxmlformats.org/officeDocument/2006/relationships/tags" Target="../tags/tag399.xml"/><Relationship Id="rId3" Type="http://schemas.openxmlformats.org/officeDocument/2006/relationships/tags" Target="../tags/tag398.xml"/><Relationship Id="rId29" Type="http://schemas.openxmlformats.org/officeDocument/2006/relationships/slideLayout" Target="../slideLayouts/slideLayout7.xml"/><Relationship Id="rId28" Type="http://schemas.openxmlformats.org/officeDocument/2006/relationships/tags" Target="../tags/tag423.xml"/><Relationship Id="rId27" Type="http://schemas.openxmlformats.org/officeDocument/2006/relationships/tags" Target="../tags/tag422.xml"/><Relationship Id="rId26" Type="http://schemas.openxmlformats.org/officeDocument/2006/relationships/tags" Target="../tags/tag421.xml"/><Relationship Id="rId25" Type="http://schemas.openxmlformats.org/officeDocument/2006/relationships/tags" Target="../tags/tag420.xml"/><Relationship Id="rId24" Type="http://schemas.openxmlformats.org/officeDocument/2006/relationships/tags" Target="../tags/tag419.xml"/><Relationship Id="rId23" Type="http://schemas.openxmlformats.org/officeDocument/2006/relationships/tags" Target="../tags/tag418.xml"/><Relationship Id="rId22" Type="http://schemas.openxmlformats.org/officeDocument/2006/relationships/tags" Target="../tags/tag417.xml"/><Relationship Id="rId21" Type="http://schemas.openxmlformats.org/officeDocument/2006/relationships/tags" Target="../tags/tag416.xml"/><Relationship Id="rId20" Type="http://schemas.openxmlformats.org/officeDocument/2006/relationships/tags" Target="../tags/tag415.xml"/><Relationship Id="rId2" Type="http://schemas.openxmlformats.org/officeDocument/2006/relationships/image" Target="../media/image3.png"/><Relationship Id="rId19" Type="http://schemas.openxmlformats.org/officeDocument/2006/relationships/tags" Target="../tags/tag414.xml"/><Relationship Id="rId18" Type="http://schemas.openxmlformats.org/officeDocument/2006/relationships/tags" Target="../tags/tag413.xml"/><Relationship Id="rId17" Type="http://schemas.openxmlformats.org/officeDocument/2006/relationships/tags" Target="../tags/tag412.xml"/><Relationship Id="rId16" Type="http://schemas.openxmlformats.org/officeDocument/2006/relationships/tags" Target="../tags/tag411.xml"/><Relationship Id="rId15" Type="http://schemas.openxmlformats.org/officeDocument/2006/relationships/tags" Target="../tags/tag410.xml"/><Relationship Id="rId14" Type="http://schemas.openxmlformats.org/officeDocument/2006/relationships/tags" Target="../tags/tag409.xml"/><Relationship Id="rId13" Type="http://schemas.openxmlformats.org/officeDocument/2006/relationships/tags" Target="../tags/tag408.xml"/><Relationship Id="rId12" Type="http://schemas.openxmlformats.org/officeDocument/2006/relationships/tags" Target="../tags/tag407.xml"/><Relationship Id="rId11" Type="http://schemas.openxmlformats.org/officeDocument/2006/relationships/tags" Target="../tags/tag406.xml"/><Relationship Id="rId10" Type="http://schemas.openxmlformats.org/officeDocument/2006/relationships/tags" Target="../tags/tag405.xml"/><Relationship Id="rId1" Type="http://schemas.openxmlformats.org/officeDocument/2006/relationships/tags" Target="../tags/tag397.xml"/></Relationships>
</file>

<file path=ppt/slides/_rels/slide36.xml.rels><?xml version="1.0" encoding="UTF-8" standalone="yes"?>
<Relationships xmlns="http://schemas.openxmlformats.org/package/2006/relationships"><Relationship Id="rId99" Type="http://schemas.openxmlformats.org/officeDocument/2006/relationships/tags" Target="../tags/tag521.xml"/><Relationship Id="rId98" Type="http://schemas.openxmlformats.org/officeDocument/2006/relationships/tags" Target="../tags/tag520.xml"/><Relationship Id="rId97" Type="http://schemas.openxmlformats.org/officeDocument/2006/relationships/tags" Target="../tags/tag519.xml"/><Relationship Id="rId96" Type="http://schemas.openxmlformats.org/officeDocument/2006/relationships/tags" Target="../tags/tag518.xml"/><Relationship Id="rId95" Type="http://schemas.openxmlformats.org/officeDocument/2006/relationships/tags" Target="../tags/tag517.xml"/><Relationship Id="rId94" Type="http://schemas.openxmlformats.org/officeDocument/2006/relationships/tags" Target="../tags/tag516.xml"/><Relationship Id="rId93" Type="http://schemas.openxmlformats.org/officeDocument/2006/relationships/tags" Target="../tags/tag515.xml"/><Relationship Id="rId92" Type="http://schemas.openxmlformats.org/officeDocument/2006/relationships/tags" Target="../tags/tag514.xml"/><Relationship Id="rId91" Type="http://schemas.openxmlformats.org/officeDocument/2006/relationships/tags" Target="../tags/tag513.xml"/><Relationship Id="rId90" Type="http://schemas.openxmlformats.org/officeDocument/2006/relationships/tags" Target="../tags/tag512.xml"/><Relationship Id="rId9" Type="http://schemas.openxmlformats.org/officeDocument/2006/relationships/tags" Target="../tags/tag431.xml"/><Relationship Id="rId89" Type="http://schemas.openxmlformats.org/officeDocument/2006/relationships/tags" Target="../tags/tag511.xml"/><Relationship Id="rId88" Type="http://schemas.openxmlformats.org/officeDocument/2006/relationships/tags" Target="../tags/tag510.xml"/><Relationship Id="rId87" Type="http://schemas.openxmlformats.org/officeDocument/2006/relationships/tags" Target="../tags/tag509.xml"/><Relationship Id="rId86" Type="http://schemas.openxmlformats.org/officeDocument/2006/relationships/tags" Target="../tags/tag508.xml"/><Relationship Id="rId85" Type="http://schemas.openxmlformats.org/officeDocument/2006/relationships/tags" Target="../tags/tag507.xml"/><Relationship Id="rId84" Type="http://schemas.openxmlformats.org/officeDocument/2006/relationships/tags" Target="../tags/tag506.xml"/><Relationship Id="rId83" Type="http://schemas.openxmlformats.org/officeDocument/2006/relationships/tags" Target="../tags/tag505.xml"/><Relationship Id="rId82" Type="http://schemas.openxmlformats.org/officeDocument/2006/relationships/tags" Target="../tags/tag504.xml"/><Relationship Id="rId81" Type="http://schemas.openxmlformats.org/officeDocument/2006/relationships/tags" Target="../tags/tag503.xml"/><Relationship Id="rId80" Type="http://schemas.openxmlformats.org/officeDocument/2006/relationships/tags" Target="../tags/tag502.xml"/><Relationship Id="rId8" Type="http://schemas.openxmlformats.org/officeDocument/2006/relationships/tags" Target="../tags/tag430.xml"/><Relationship Id="rId79" Type="http://schemas.openxmlformats.org/officeDocument/2006/relationships/tags" Target="../tags/tag501.xml"/><Relationship Id="rId78" Type="http://schemas.openxmlformats.org/officeDocument/2006/relationships/tags" Target="../tags/tag500.xml"/><Relationship Id="rId77" Type="http://schemas.openxmlformats.org/officeDocument/2006/relationships/tags" Target="../tags/tag499.xml"/><Relationship Id="rId76" Type="http://schemas.openxmlformats.org/officeDocument/2006/relationships/tags" Target="../tags/tag498.xml"/><Relationship Id="rId75" Type="http://schemas.openxmlformats.org/officeDocument/2006/relationships/tags" Target="../tags/tag497.xml"/><Relationship Id="rId74" Type="http://schemas.openxmlformats.org/officeDocument/2006/relationships/tags" Target="../tags/tag496.xml"/><Relationship Id="rId73" Type="http://schemas.openxmlformats.org/officeDocument/2006/relationships/tags" Target="../tags/tag495.xml"/><Relationship Id="rId72" Type="http://schemas.openxmlformats.org/officeDocument/2006/relationships/tags" Target="../tags/tag494.xml"/><Relationship Id="rId71" Type="http://schemas.openxmlformats.org/officeDocument/2006/relationships/tags" Target="../tags/tag493.xml"/><Relationship Id="rId70" Type="http://schemas.openxmlformats.org/officeDocument/2006/relationships/tags" Target="../tags/tag492.xml"/><Relationship Id="rId7" Type="http://schemas.openxmlformats.org/officeDocument/2006/relationships/tags" Target="../tags/tag429.xml"/><Relationship Id="rId69" Type="http://schemas.openxmlformats.org/officeDocument/2006/relationships/tags" Target="../tags/tag491.xml"/><Relationship Id="rId68" Type="http://schemas.openxmlformats.org/officeDocument/2006/relationships/tags" Target="../tags/tag490.xml"/><Relationship Id="rId67" Type="http://schemas.openxmlformats.org/officeDocument/2006/relationships/tags" Target="../tags/tag489.xml"/><Relationship Id="rId66" Type="http://schemas.openxmlformats.org/officeDocument/2006/relationships/tags" Target="../tags/tag488.xml"/><Relationship Id="rId65" Type="http://schemas.openxmlformats.org/officeDocument/2006/relationships/tags" Target="../tags/tag487.xml"/><Relationship Id="rId64" Type="http://schemas.openxmlformats.org/officeDocument/2006/relationships/tags" Target="../tags/tag486.xml"/><Relationship Id="rId63" Type="http://schemas.openxmlformats.org/officeDocument/2006/relationships/tags" Target="../tags/tag485.xml"/><Relationship Id="rId62" Type="http://schemas.openxmlformats.org/officeDocument/2006/relationships/tags" Target="../tags/tag484.xml"/><Relationship Id="rId61" Type="http://schemas.openxmlformats.org/officeDocument/2006/relationships/tags" Target="../tags/tag483.xml"/><Relationship Id="rId60" Type="http://schemas.openxmlformats.org/officeDocument/2006/relationships/tags" Target="../tags/tag482.xml"/><Relationship Id="rId6" Type="http://schemas.openxmlformats.org/officeDocument/2006/relationships/tags" Target="../tags/tag428.xml"/><Relationship Id="rId59" Type="http://schemas.openxmlformats.org/officeDocument/2006/relationships/tags" Target="../tags/tag481.xml"/><Relationship Id="rId58" Type="http://schemas.openxmlformats.org/officeDocument/2006/relationships/tags" Target="../tags/tag480.xml"/><Relationship Id="rId57" Type="http://schemas.openxmlformats.org/officeDocument/2006/relationships/tags" Target="../tags/tag479.xml"/><Relationship Id="rId56" Type="http://schemas.openxmlformats.org/officeDocument/2006/relationships/tags" Target="../tags/tag478.xml"/><Relationship Id="rId55" Type="http://schemas.openxmlformats.org/officeDocument/2006/relationships/tags" Target="../tags/tag477.xml"/><Relationship Id="rId54" Type="http://schemas.openxmlformats.org/officeDocument/2006/relationships/tags" Target="../tags/tag476.xml"/><Relationship Id="rId53" Type="http://schemas.openxmlformats.org/officeDocument/2006/relationships/tags" Target="../tags/tag475.xml"/><Relationship Id="rId52" Type="http://schemas.openxmlformats.org/officeDocument/2006/relationships/tags" Target="../tags/tag474.xml"/><Relationship Id="rId51" Type="http://schemas.openxmlformats.org/officeDocument/2006/relationships/tags" Target="../tags/tag473.xml"/><Relationship Id="rId50" Type="http://schemas.openxmlformats.org/officeDocument/2006/relationships/tags" Target="../tags/tag472.xml"/><Relationship Id="rId5" Type="http://schemas.openxmlformats.org/officeDocument/2006/relationships/tags" Target="../tags/tag427.xml"/><Relationship Id="rId49" Type="http://schemas.openxmlformats.org/officeDocument/2006/relationships/tags" Target="../tags/tag471.xml"/><Relationship Id="rId48" Type="http://schemas.openxmlformats.org/officeDocument/2006/relationships/tags" Target="../tags/tag470.xml"/><Relationship Id="rId47" Type="http://schemas.openxmlformats.org/officeDocument/2006/relationships/tags" Target="../tags/tag469.xml"/><Relationship Id="rId46" Type="http://schemas.openxmlformats.org/officeDocument/2006/relationships/tags" Target="../tags/tag468.xml"/><Relationship Id="rId45" Type="http://schemas.openxmlformats.org/officeDocument/2006/relationships/tags" Target="../tags/tag467.xml"/><Relationship Id="rId44" Type="http://schemas.openxmlformats.org/officeDocument/2006/relationships/tags" Target="../tags/tag466.xml"/><Relationship Id="rId43" Type="http://schemas.openxmlformats.org/officeDocument/2006/relationships/tags" Target="../tags/tag465.xml"/><Relationship Id="rId42" Type="http://schemas.openxmlformats.org/officeDocument/2006/relationships/tags" Target="../tags/tag464.xml"/><Relationship Id="rId41" Type="http://schemas.openxmlformats.org/officeDocument/2006/relationships/tags" Target="../tags/tag463.xml"/><Relationship Id="rId40" Type="http://schemas.openxmlformats.org/officeDocument/2006/relationships/tags" Target="../tags/tag462.xml"/><Relationship Id="rId4" Type="http://schemas.openxmlformats.org/officeDocument/2006/relationships/tags" Target="../tags/tag426.xml"/><Relationship Id="rId39" Type="http://schemas.openxmlformats.org/officeDocument/2006/relationships/tags" Target="../tags/tag461.xml"/><Relationship Id="rId38" Type="http://schemas.openxmlformats.org/officeDocument/2006/relationships/tags" Target="../tags/tag460.xml"/><Relationship Id="rId37" Type="http://schemas.openxmlformats.org/officeDocument/2006/relationships/tags" Target="../tags/tag459.xml"/><Relationship Id="rId36" Type="http://schemas.openxmlformats.org/officeDocument/2006/relationships/tags" Target="../tags/tag458.xml"/><Relationship Id="rId35" Type="http://schemas.openxmlformats.org/officeDocument/2006/relationships/tags" Target="../tags/tag457.xml"/><Relationship Id="rId34" Type="http://schemas.openxmlformats.org/officeDocument/2006/relationships/tags" Target="../tags/tag456.xml"/><Relationship Id="rId33" Type="http://schemas.openxmlformats.org/officeDocument/2006/relationships/tags" Target="../tags/tag455.xml"/><Relationship Id="rId32" Type="http://schemas.openxmlformats.org/officeDocument/2006/relationships/tags" Target="../tags/tag454.xml"/><Relationship Id="rId31" Type="http://schemas.openxmlformats.org/officeDocument/2006/relationships/tags" Target="../tags/tag453.xml"/><Relationship Id="rId30" Type="http://schemas.openxmlformats.org/officeDocument/2006/relationships/tags" Target="../tags/tag452.xml"/><Relationship Id="rId3" Type="http://schemas.openxmlformats.org/officeDocument/2006/relationships/tags" Target="../tags/tag425.xml"/><Relationship Id="rId29" Type="http://schemas.openxmlformats.org/officeDocument/2006/relationships/tags" Target="../tags/tag451.xml"/><Relationship Id="rId28" Type="http://schemas.openxmlformats.org/officeDocument/2006/relationships/tags" Target="../tags/tag450.xml"/><Relationship Id="rId27" Type="http://schemas.openxmlformats.org/officeDocument/2006/relationships/tags" Target="../tags/tag449.xml"/><Relationship Id="rId260" Type="http://schemas.openxmlformats.org/officeDocument/2006/relationships/slideLayout" Target="../slideLayouts/slideLayout7.xml"/><Relationship Id="rId26" Type="http://schemas.openxmlformats.org/officeDocument/2006/relationships/tags" Target="../tags/tag448.xml"/><Relationship Id="rId259" Type="http://schemas.openxmlformats.org/officeDocument/2006/relationships/tags" Target="../tags/tag681.xml"/><Relationship Id="rId258" Type="http://schemas.openxmlformats.org/officeDocument/2006/relationships/tags" Target="../tags/tag680.xml"/><Relationship Id="rId257" Type="http://schemas.openxmlformats.org/officeDocument/2006/relationships/tags" Target="../tags/tag679.xml"/><Relationship Id="rId256" Type="http://schemas.openxmlformats.org/officeDocument/2006/relationships/tags" Target="../tags/tag678.xml"/><Relationship Id="rId255" Type="http://schemas.openxmlformats.org/officeDocument/2006/relationships/tags" Target="../tags/tag677.xml"/><Relationship Id="rId254" Type="http://schemas.openxmlformats.org/officeDocument/2006/relationships/tags" Target="../tags/tag676.xml"/><Relationship Id="rId253" Type="http://schemas.openxmlformats.org/officeDocument/2006/relationships/tags" Target="../tags/tag675.xml"/><Relationship Id="rId252" Type="http://schemas.openxmlformats.org/officeDocument/2006/relationships/tags" Target="../tags/tag674.xml"/><Relationship Id="rId251" Type="http://schemas.openxmlformats.org/officeDocument/2006/relationships/tags" Target="../tags/tag673.xml"/><Relationship Id="rId250" Type="http://schemas.openxmlformats.org/officeDocument/2006/relationships/tags" Target="../tags/tag672.xml"/><Relationship Id="rId25" Type="http://schemas.openxmlformats.org/officeDocument/2006/relationships/tags" Target="../tags/tag447.xml"/><Relationship Id="rId249" Type="http://schemas.openxmlformats.org/officeDocument/2006/relationships/tags" Target="../tags/tag671.xml"/><Relationship Id="rId248" Type="http://schemas.openxmlformats.org/officeDocument/2006/relationships/tags" Target="../tags/tag670.xml"/><Relationship Id="rId247" Type="http://schemas.openxmlformats.org/officeDocument/2006/relationships/tags" Target="../tags/tag669.xml"/><Relationship Id="rId246" Type="http://schemas.openxmlformats.org/officeDocument/2006/relationships/tags" Target="../tags/tag668.xml"/><Relationship Id="rId245" Type="http://schemas.openxmlformats.org/officeDocument/2006/relationships/tags" Target="../tags/tag667.xml"/><Relationship Id="rId244" Type="http://schemas.openxmlformats.org/officeDocument/2006/relationships/tags" Target="../tags/tag666.xml"/><Relationship Id="rId243" Type="http://schemas.openxmlformats.org/officeDocument/2006/relationships/tags" Target="../tags/tag665.xml"/><Relationship Id="rId242" Type="http://schemas.openxmlformats.org/officeDocument/2006/relationships/tags" Target="../tags/tag664.xml"/><Relationship Id="rId241" Type="http://schemas.openxmlformats.org/officeDocument/2006/relationships/tags" Target="../tags/tag663.xml"/><Relationship Id="rId240" Type="http://schemas.openxmlformats.org/officeDocument/2006/relationships/tags" Target="../tags/tag662.xml"/><Relationship Id="rId24" Type="http://schemas.openxmlformats.org/officeDocument/2006/relationships/tags" Target="../tags/tag446.xml"/><Relationship Id="rId239" Type="http://schemas.openxmlformats.org/officeDocument/2006/relationships/tags" Target="../tags/tag661.xml"/><Relationship Id="rId238" Type="http://schemas.openxmlformats.org/officeDocument/2006/relationships/tags" Target="../tags/tag660.xml"/><Relationship Id="rId237" Type="http://schemas.openxmlformats.org/officeDocument/2006/relationships/tags" Target="../tags/tag659.xml"/><Relationship Id="rId236" Type="http://schemas.openxmlformats.org/officeDocument/2006/relationships/tags" Target="../tags/tag658.xml"/><Relationship Id="rId235" Type="http://schemas.openxmlformats.org/officeDocument/2006/relationships/tags" Target="../tags/tag657.xml"/><Relationship Id="rId234" Type="http://schemas.openxmlformats.org/officeDocument/2006/relationships/tags" Target="../tags/tag656.xml"/><Relationship Id="rId233" Type="http://schemas.openxmlformats.org/officeDocument/2006/relationships/tags" Target="../tags/tag655.xml"/><Relationship Id="rId232" Type="http://schemas.openxmlformats.org/officeDocument/2006/relationships/tags" Target="../tags/tag654.xml"/><Relationship Id="rId231" Type="http://schemas.openxmlformats.org/officeDocument/2006/relationships/tags" Target="../tags/tag653.xml"/><Relationship Id="rId230" Type="http://schemas.openxmlformats.org/officeDocument/2006/relationships/tags" Target="../tags/tag652.xml"/><Relationship Id="rId23" Type="http://schemas.openxmlformats.org/officeDocument/2006/relationships/tags" Target="../tags/tag445.xml"/><Relationship Id="rId229" Type="http://schemas.openxmlformats.org/officeDocument/2006/relationships/tags" Target="../tags/tag651.xml"/><Relationship Id="rId228" Type="http://schemas.openxmlformats.org/officeDocument/2006/relationships/tags" Target="../tags/tag650.xml"/><Relationship Id="rId227" Type="http://schemas.openxmlformats.org/officeDocument/2006/relationships/tags" Target="../tags/tag649.xml"/><Relationship Id="rId226" Type="http://schemas.openxmlformats.org/officeDocument/2006/relationships/tags" Target="../tags/tag648.xml"/><Relationship Id="rId225" Type="http://schemas.openxmlformats.org/officeDocument/2006/relationships/tags" Target="../tags/tag647.xml"/><Relationship Id="rId224" Type="http://schemas.openxmlformats.org/officeDocument/2006/relationships/tags" Target="../tags/tag646.xml"/><Relationship Id="rId223" Type="http://schemas.openxmlformats.org/officeDocument/2006/relationships/tags" Target="../tags/tag645.xml"/><Relationship Id="rId222" Type="http://schemas.openxmlformats.org/officeDocument/2006/relationships/tags" Target="../tags/tag644.xml"/><Relationship Id="rId221" Type="http://schemas.openxmlformats.org/officeDocument/2006/relationships/tags" Target="../tags/tag643.xml"/><Relationship Id="rId220" Type="http://schemas.openxmlformats.org/officeDocument/2006/relationships/tags" Target="../tags/tag642.xml"/><Relationship Id="rId22" Type="http://schemas.openxmlformats.org/officeDocument/2006/relationships/tags" Target="../tags/tag444.xml"/><Relationship Id="rId219" Type="http://schemas.openxmlformats.org/officeDocument/2006/relationships/tags" Target="../tags/tag641.xml"/><Relationship Id="rId218" Type="http://schemas.openxmlformats.org/officeDocument/2006/relationships/tags" Target="../tags/tag640.xml"/><Relationship Id="rId217" Type="http://schemas.openxmlformats.org/officeDocument/2006/relationships/tags" Target="../tags/tag639.xml"/><Relationship Id="rId216" Type="http://schemas.openxmlformats.org/officeDocument/2006/relationships/tags" Target="../tags/tag638.xml"/><Relationship Id="rId215" Type="http://schemas.openxmlformats.org/officeDocument/2006/relationships/tags" Target="../tags/tag637.xml"/><Relationship Id="rId214" Type="http://schemas.openxmlformats.org/officeDocument/2006/relationships/tags" Target="../tags/tag636.xml"/><Relationship Id="rId213" Type="http://schemas.openxmlformats.org/officeDocument/2006/relationships/tags" Target="../tags/tag635.xml"/><Relationship Id="rId212" Type="http://schemas.openxmlformats.org/officeDocument/2006/relationships/tags" Target="../tags/tag634.xml"/><Relationship Id="rId211" Type="http://schemas.openxmlformats.org/officeDocument/2006/relationships/tags" Target="../tags/tag633.xml"/><Relationship Id="rId210" Type="http://schemas.openxmlformats.org/officeDocument/2006/relationships/tags" Target="../tags/tag632.xml"/><Relationship Id="rId21" Type="http://schemas.openxmlformats.org/officeDocument/2006/relationships/tags" Target="../tags/tag443.xml"/><Relationship Id="rId209" Type="http://schemas.openxmlformats.org/officeDocument/2006/relationships/tags" Target="../tags/tag631.xml"/><Relationship Id="rId208" Type="http://schemas.openxmlformats.org/officeDocument/2006/relationships/tags" Target="../tags/tag630.xml"/><Relationship Id="rId207" Type="http://schemas.openxmlformats.org/officeDocument/2006/relationships/tags" Target="../tags/tag629.xml"/><Relationship Id="rId206" Type="http://schemas.openxmlformats.org/officeDocument/2006/relationships/tags" Target="../tags/tag628.xml"/><Relationship Id="rId205" Type="http://schemas.openxmlformats.org/officeDocument/2006/relationships/tags" Target="../tags/tag627.xml"/><Relationship Id="rId204" Type="http://schemas.openxmlformats.org/officeDocument/2006/relationships/tags" Target="../tags/tag626.xml"/><Relationship Id="rId203" Type="http://schemas.openxmlformats.org/officeDocument/2006/relationships/tags" Target="../tags/tag625.xml"/><Relationship Id="rId202" Type="http://schemas.openxmlformats.org/officeDocument/2006/relationships/tags" Target="../tags/tag624.xml"/><Relationship Id="rId201" Type="http://schemas.openxmlformats.org/officeDocument/2006/relationships/tags" Target="../tags/tag623.xml"/><Relationship Id="rId200" Type="http://schemas.openxmlformats.org/officeDocument/2006/relationships/tags" Target="../tags/tag622.xml"/><Relationship Id="rId20" Type="http://schemas.openxmlformats.org/officeDocument/2006/relationships/tags" Target="../tags/tag442.xml"/><Relationship Id="rId2" Type="http://schemas.openxmlformats.org/officeDocument/2006/relationships/image" Target="../media/image3.png"/><Relationship Id="rId199" Type="http://schemas.openxmlformats.org/officeDocument/2006/relationships/tags" Target="../tags/tag621.xml"/><Relationship Id="rId198" Type="http://schemas.openxmlformats.org/officeDocument/2006/relationships/tags" Target="../tags/tag620.xml"/><Relationship Id="rId197" Type="http://schemas.openxmlformats.org/officeDocument/2006/relationships/tags" Target="../tags/tag619.xml"/><Relationship Id="rId196" Type="http://schemas.openxmlformats.org/officeDocument/2006/relationships/tags" Target="../tags/tag618.xml"/><Relationship Id="rId195" Type="http://schemas.openxmlformats.org/officeDocument/2006/relationships/tags" Target="../tags/tag617.xml"/><Relationship Id="rId194" Type="http://schemas.openxmlformats.org/officeDocument/2006/relationships/tags" Target="../tags/tag616.xml"/><Relationship Id="rId193" Type="http://schemas.openxmlformats.org/officeDocument/2006/relationships/tags" Target="../tags/tag615.xml"/><Relationship Id="rId192" Type="http://schemas.openxmlformats.org/officeDocument/2006/relationships/tags" Target="../tags/tag614.xml"/><Relationship Id="rId191" Type="http://schemas.openxmlformats.org/officeDocument/2006/relationships/tags" Target="../tags/tag613.xml"/><Relationship Id="rId190" Type="http://schemas.openxmlformats.org/officeDocument/2006/relationships/tags" Target="../tags/tag612.xml"/><Relationship Id="rId19" Type="http://schemas.openxmlformats.org/officeDocument/2006/relationships/tags" Target="../tags/tag441.xml"/><Relationship Id="rId189" Type="http://schemas.openxmlformats.org/officeDocument/2006/relationships/tags" Target="../tags/tag611.xml"/><Relationship Id="rId188" Type="http://schemas.openxmlformats.org/officeDocument/2006/relationships/tags" Target="../tags/tag610.xml"/><Relationship Id="rId187" Type="http://schemas.openxmlformats.org/officeDocument/2006/relationships/tags" Target="../tags/tag609.xml"/><Relationship Id="rId186" Type="http://schemas.openxmlformats.org/officeDocument/2006/relationships/tags" Target="../tags/tag608.xml"/><Relationship Id="rId185" Type="http://schemas.openxmlformats.org/officeDocument/2006/relationships/tags" Target="../tags/tag607.xml"/><Relationship Id="rId184" Type="http://schemas.openxmlformats.org/officeDocument/2006/relationships/tags" Target="../tags/tag606.xml"/><Relationship Id="rId183" Type="http://schemas.openxmlformats.org/officeDocument/2006/relationships/tags" Target="../tags/tag605.xml"/><Relationship Id="rId182" Type="http://schemas.openxmlformats.org/officeDocument/2006/relationships/tags" Target="../tags/tag604.xml"/><Relationship Id="rId181" Type="http://schemas.openxmlformats.org/officeDocument/2006/relationships/tags" Target="../tags/tag603.xml"/><Relationship Id="rId180" Type="http://schemas.openxmlformats.org/officeDocument/2006/relationships/tags" Target="../tags/tag602.xml"/><Relationship Id="rId18" Type="http://schemas.openxmlformats.org/officeDocument/2006/relationships/tags" Target="../tags/tag440.xml"/><Relationship Id="rId179" Type="http://schemas.openxmlformats.org/officeDocument/2006/relationships/tags" Target="../tags/tag601.xml"/><Relationship Id="rId178" Type="http://schemas.openxmlformats.org/officeDocument/2006/relationships/tags" Target="../tags/tag600.xml"/><Relationship Id="rId177" Type="http://schemas.openxmlformats.org/officeDocument/2006/relationships/tags" Target="../tags/tag599.xml"/><Relationship Id="rId176" Type="http://schemas.openxmlformats.org/officeDocument/2006/relationships/tags" Target="../tags/tag598.xml"/><Relationship Id="rId175" Type="http://schemas.openxmlformats.org/officeDocument/2006/relationships/tags" Target="../tags/tag597.xml"/><Relationship Id="rId174" Type="http://schemas.openxmlformats.org/officeDocument/2006/relationships/tags" Target="../tags/tag596.xml"/><Relationship Id="rId173" Type="http://schemas.openxmlformats.org/officeDocument/2006/relationships/tags" Target="../tags/tag595.xml"/><Relationship Id="rId172" Type="http://schemas.openxmlformats.org/officeDocument/2006/relationships/tags" Target="../tags/tag594.xml"/><Relationship Id="rId171" Type="http://schemas.openxmlformats.org/officeDocument/2006/relationships/tags" Target="../tags/tag593.xml"/><Relationship Id="rId170" Type="http://schemas.openxmlformats.org/officeDocument/2006/relationships/tags" Target="../tags/tag592.xml"/><Relationship Id="rId17" Type="http://schemas.openxmlformats.org/officeDocument/2006/relationships/tags" Target="../tags/tag439.xml"/><Relationship Id="rId169" Type="http://schemas.openxmlformats.org/officeDocument/2006/relationships/tags" Target="../tags/tag591.xml"/><Relationship Id="rId168" Type="http://schemas.openxmlformats.org/officeDocument/2006/relationships/tags" Target="../tags/tag590.xml"/><Relationship Id="rId167" Type="http://schemas.openxmlformats.org/officeDocument/2006/relationships/tags" Target="../tags/tag589.xml"/><Relationship Id="rId166" Type="http://schemas.openxmlformats.org/officeDocument/2006/relationships/tags" Target="../tags/tag588.xml"/><Relationship Id="rId165" Type="http://schemas.openxmlformats.org/officeDocument/2006/relationships/tags" Target="../tags/tag587.xml"/><Relationship Id="rId164" Type="http://schemas.openxmlformats.org/officeDocument/2006/relationships/tags" Target="../tags/tag586.xml"/><Relationship Id="rId163" Type="http://schemas.openxmlformats.org/officeDocument/2006/relationships/tags" Target="../tags/tag585.xml"/><Relationship Id="rId162" Type="http://schemas.openxmlformats.org/officeDocument/2006/relationships/tags" Target="../tags/tag584.xml"/><Relationship Id="rId161" Type="http://schemas.openxmlformats.org/officeDocument/2006/relationships/tags" Target="../tags/tag583.xml"/><Relationship Id="rId160" Type="http://schemas.openxmlformats.org/officeDocument/2006/relationships/tags" Target="../tags/tag582.xml"/><Relationship Id="rId16" Type="http://schemas.openxmlformats.org/officeDocument/2006/relationships/tags" Target="../tags/tag438.xml"/><Relationship Id="rId159" Type="http://schemas.openxmlformats.org/officeDocument/2006/relationships/tags" Target="../tags/tag581.xml"/><Relationship Id="rId158" Type="http://schemas.openxmlformats.org/officeDocument/2006/relationships/tags" Target="../tags/tag580.xml"/><Relationship Id="rId157" Type="http://schemas.openxmlformats.org/officeDocument/2006/relationships/tags" Target="../tags/tag579.xml"/><Relationship Id="rId156" Type="http://schemas.openxmlformats.org/officeDocument/2006/relationships/tags" Target="../tags/tag578.xml"/><Relationship Id="rId155" Type="http://schemas.openxmlformats.org/officeDocument/2006/relationships/tags" Target="../tags/tag577.xml"/><Relationship Id="rId154" Type="http://schemas.openxmlformats.org/officeDocument/2006/relationships/tags" Target="../tags/tag576.xml"/><Relationship Id="rId153" Type="http://schemas.openxmlformats.org/officeDocument/2006/relationships/tags" Target="../tags/tag575.xml"/><Relationship Id="rId152" Type="http://schemas.openxmlformats.org/officeDocument/2006/relationships/tags" Target="../tags/tag574.xml"/><Relationship Id="rId151" Type="http://schemas.openxmlformats.org/officeDocument/2006/relationships/tags" Target="../tags/tag573.xml"/><Relationship Id="rId150" Type="http://schemas.openxmlformats.org/officeDocument/2006/relationships/tags" Target="../tags/tag572.xml"/><Relationship Id="rId15" Type="http://schemas.openxmlformats.org/officeDocument/2006/relationships/tags" Target="../tags/tag437.xml"/><Relationship Id="rId149" Type="http://schemas.openxmlformats.org/officeDocument/2006/relationships/tags" Target="../tags/tag571.xml"/><Relationship Id="rId148" Type="http://schemas.openxmlformats.org/officeDocument/2006/relationships/tags" Target="../tags/tag570.xml"/><Relationship Id="rId147" Type="http://schemas.openxmlformats.org/officeDocument/2006/relationships/tags" Target="../tags/tag569.xml"/><Relationship Id="rId146" Type="http://schemas.openxmlformats.org/officeDocument/2006/relationships/tags" Target="../tags/tag568.xml"/><Relationship Id="rId145" Type="http://schemas.openxmlformats.org/officeDocument/2006/relationships/tags" Target="../tags/tag567.xml"/><Relationship Id="rId144" Type="http://schemas.openxmlformats.org/officeDocument/2006/relationships/tags" Target="../tags/tag566.xml"/><Relationship Id="rId143" Type="http://schemas.openxmlformats.org/officeDocument/2006/relationships/tags" Target="../tags/tag565.xml"/><Relationship Id="rId142" Type="http://schemas.openxmlformats.org/officeDocument/2006/relationships/tags" Target="../tags/tag564.xml"/><Relationship Id="rId141" Type="http://schemas.openxmlformats.org/officeDocument/2006/relationships/tags" Target="../tags/tag563.xml"/><Relationship Id="rId140" Type="http://schemas.openxmlformats.org/officeDocument/2006/relationships/tags" Target="../tags/tag562.xml"/><Relationship Id="rId14" Type="http://schemas.openxmlformats.org/officeDocument/2006/relationships/tags" Target="../tags/tag436.xml"/><Relationship Id="rId139" Type="http://schemas.openxmlformats.org/officeDocument/2006/relationships/tags" Target="../tags/tag561.xml"/><Relationship Id="rId138" Type="http://schemas.openxmlformats.org/officeDocument/2006/relationships/tags" Target="../tags/tag560.xml"/><Relationship Id="rId137" Type="http://schemas.openxmlformats.org/officeDocument/2006/relationships/tags" Target="../tags/tag559.xml"/><Relationship Id="rId136" Type="http://schemas.openxmlformats.org/officeDocument/2006/relationships/tags" Target="../tags/tag558.xml"/><Relationship Id="rId135" Type="http://schemas.openxmlformats.org/officeDocument/2006/relationships/tags" Target="../tags/tag557.xml"/><Relationship Id="rId134" Type="http://schemas.openxmlformats.org/officeDocument/2006/relationships/tags" Target="../tags/tag556.xml"/><Relationship Id="rId133" Type="http://schemas.openxmlformats.org/officeDocument/2006/relationships/tags" Target="../tags/tag555.xml"/><Relationship Id="rId132" Type="http://schemas.openxmlformats.org/officeDocument/2006/relationships/tags" Target="../tags/tag554.xml"/><Relationship Id="rId131" Type="http://schemas.openxmlformats.org/officeDocument/2006/relationships/tags" Target="../tags/tag553.xml"/><Relationship Id="rId130" Type="http://schemas.openxmlformats.org/officeDocument/2006/relationships/tags" Target="../tags/tag552.xml"/><Relationship Id="rId13" Type="http://schemas.openxmlformats.org/officeDocument/2006/relationships/tags" Target="../tags/tag435.xml"/><Relationship Id="rId129" Type="http://schemas.openxmlformats.org/officeDocument/2006/relationships/tags" Target="../tags/tag551.xml"/><Relationship Id="rId128" Type="http://schemas.openxmlformats.org/officeDocument/2006/relationships/tags" Target="../tags/tag550.xml"/><Relationship Id="rId127" Type="http://schemas.openxmlformats.org/officeDocument/2006/relationships/tags" Target="../tags/tag549.xml"/><Relationship Id="rId126" Type="http://schemas.openxmlformats.org/officeDocument/2006/relationships/tags" Target="../tags/tag548.xml"/><Relationship Id="rId125" Type="http://schemas.openxmlformats.org/officeDocument/2006/relationships/tags" Target="../tags/tag547.xml"/><Relationship Id="rId124" Type="http://schemas.openxmlformats.org/officeDocument/2006/relationships/tags" Target="../tags/tag546.xml"/><Relationship Id="rId123" Type="http://schemas.openxmlformats.org/officeDocument/2006/relationships/tags" Target="../tags/tag545.xml"/><Relationship Id="rId122" Type="http://schemas.openxmlformats.org/officeDocument/2006/relationships/tags" Target="../tags/tag544.xml"/><Relationship Id="rId121" Type="http://schemas.openxmlformats.org/officeDocument/2006/relationships/tags" Target="../tags/tag543.xml"/><Relationship Id="rId120" Type="http://schemas.openxmlformats.org/officeDocument/2006/relationships/tags" Target="../tags/tag542.xml"/><Relationship Id="rId12" Type="http://schemas.openxmlformats.org/officeDocument/2006/relationships/tags" Target="../tags/tag434.xml"/><Relationship Id="rId119" Type="http://schemas.openxmlformats.org/officeDocument/2006/relationships/tags" Target="../tags/tag541.xml"/><Relationship Id="rId118" Type="http://schemas.openxmlformats.org/officeDocument/2006/relationships/tags" Target="../tags/tag540.xml"/><Relationship Id="rId117" Type="http://schemas.openxmlformats.org/officeDocument/2006/relationships/tags" Target="../tags/tag539.xml"/><Relationship Id="rId116" Type="http://schemas.openxmlformats.org/officeDocument/2006/relationships/tags" Target="../tags/tag538.xml"/><Relationship Id="rId115" Type="http://schemas.openxmlformats.org/officeDocument/2006/relationships/tags" Target="../tags/tag537.xml"/><Relationship Id="rId114" Type="http://schemas.openxmlformats.org/officeDocument/2006/relationships/tags" Target="../tags/tag536.xml"/><Relationship Id="rId113" Type="http://schemas.openxmlformats.org/officeDocument/2006/relationships/tags" Target="../tags/tag535.xml"/><Relationship Id="rId112" Type="http://schemas.openxmlformats.org/officeDocument/2006/relationships/tags" Target="../tags/tag534.xml"/><Relationship Id="rId111" Type="http://schemas.openxmlformats.org/officeDocument/2006/relationships/tags" Target="../tags/tag533.xml"/><Relationship Id="rId110" Type="http://schemas.openxmlformats.org/officeDocument/2006/relationships/tags" Target="../tags/tag532.xml"/><Relationship Id="rId11" Type="http://schemas.openxmlformats.org/officeDocument/2006/relationships/tags" Target="../tags/tag433.xml"/><Relationship Id="rId109" Type="http://schemas.openxmlformats.org/officeDocument/2006/relationships/tags" Target="../tags/tag531.xml"/><Relationship Id="rId108" Type="http://schemas.openxmlformats.org/officeDocument/2006/relationships/tags" Target="../tags/tag530.xml"/><Relationship Id="rId107" Type="http://schemas.openxmlformats.org/officeDocument/2006/relationships/tags" Target="../tags/tag529.xml"/><Relationship Id="rId106" Type="http://schemas.openxmlformats.org/officeDocument/2006/relationships/tags" Target="../tags/tag528.xml"/><Relationship Id="rId105" Type="http://schemas.openxmlformats.org/officeDocument/2006/relationships/tags" Target="../tags/tag527.xml"/><Relationship Id="rId104" Type="http://schemas.openxmlformats.org/officeDocument/2006/relationships/tags" Target="../tags/tag526.xml"/><Relationship Id="rId103" Type="http://schemas.openxmlformats.org/officeDocument/2006/relationships/tags" Target="../tags/tag525.xml"/><Relationship Id="rId102" Type="http://schemas.openxmlformats.org/officeDocument/2006/relationships/tags" Target="../tags/tag524.xml"/><Relationship Id="rId101" Type="http://schemas.openxmlformats.org/officeDocument/2006/relationships/tags" Target="../tags/tag523.xml"/><Relationship Id="rId100" Type="http://schemas.openxmlformats.org/officeDocument/2006/relationships/tags" Target="../tags/tag522.xml"/><Relationship Id="rId10" Type="http://schemas.openxmlformats.org/officeDocument/2006/relationships/tags" Target="../tags/tag432.xml"/><Relationship Id="rId1" Type="http://schemas.openxmlformats.org/officeDocument/2006/relationships/tags" Target="../tags/tag424.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685.xml"/><Relationship Id="rId4" Type="http://schemas.openxmlformats.org/officeDocument/2006/relationships/tags" Target="../tags/tag684.xml"/><Relationship Id="rId3" Type="http://schemas.openxmlformats.org/officeDocument/2006/relationships/tags" Target="../tags/tag683.xml"/><Relationship Id="rId2" Type="http://schemas.openxmlformats.org/officeDocument/2006/relationships/image" Target="../media/image3.png"/><Relationship Id="rId1" Type="http://schemas.openxmlformats.org/officeDocument/2006/relationships/tags" Target="../tags/tag682.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689.xml"/><Relationship Id="rId4" Type="http://schemas.openxmlformats.org/officeDocument/2006/relationships/tags" Target="../tags/tag688.xml"/><Relationship Id="rId3" Type="http://schemas.openxmlformats.org/officeDocument/2006/relationships/tags" Target="../tags/tag687.xml"/><Relationship Id="rId2" Type="http://schemas.openxmlformats.org/officeDocument/2006/relationships/image" Target="../media/image3.png"/><Relationship Id="rId1" Type="http://schemas.openxmlformats.org/officeDocument/2006/relationships/tags" Target="../tags/tag686.xml"/></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694.xml"/><Relationship Id="rId5" Type="http://schemas.openxmlformats.org/officeDocument/2006/relationships/tags" Target="../tags/tag693.xml"/><Relationship Id="rId4" Type="http://schemas.openxmlformats.org/officeDocument/2006/relationships/tags" Target="../tags/tag692.xml"/><Relationship Id="rId3" Type="http://schemas.openxmlformats.org/officeDocument/2006/relationships/tags" Target="../tags/tag691.xml"/><Relationship Id="rId2" Type="http://schemas.openxmlformats.org/officeDocument/2006/relationships/image" Target="../media/image3.png"/><Relationship Id="rId1" Type="http://schemas.openxmlformats.org/officeDocument/2006/relationships/tags" Target="../tags/tag690.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image" Target="../media/image3.png"/><Relationship Id="rId1" Type="http://schemas.openxmlformats.org/officeDocument/2006/relationships/tags" Target="../tags/tag165.xml"/></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699.xml"/><Relationship Id="rId5" Type="http://schemas.openxmlformats.org/officeDocument/2006/relationships/tags" Target="../tags/tag698.xml"/><Relationship Id="rId4" Type="http://schemas.openxmlformats.org/officeDocument/2006/relationships/tags" Target="../tags/tag697.xml"/><Relationship Id="rId3" Type="http://schemas.openxmlformats.org/officeDocument/2006/relationships/tags" Target="../tags/tag696.xml"/><Relationship Id="rId2" Type="http://schemas.openxmlformats.org/officeDocument/2006/relationships/image" Target="../media/image3.png"/><Relationship Id="rId1" Type="http://schemas.openxmlformats.org/officeDocument/2006/relationships/tags" Target="../tags/tag695.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03.xml"/><Relationship Id="rId4" Type="http://schemas.openxmlformats.org/officeDocument/2006/relationships/tags" Target="../tags/tag702.xml"/><Relationship Id="rId3" Type="http://schemas.openxmlformats.org/officeDocument/2006/relationships/tags" Target="../tags/tag701.xml"/><Relationship Id="rId2" Type="http://schemas.openxmlformats.org/officeDocument/2006/relationships/image" Target="../media/image3.png"/><Relationship Id="rId1" Type="http://schemas.openxmlformats.org/officeDocument/2006/relationships/tags" Target="../tags/tag700.xml"/></Relationships>
</file>

<file path=ppt/slides/_rels/slide42.xml.rels><?xml version="1.0" encoding="UTF-8" standalone="yes"?>
<Relationships xmlns="http://schemas.openxmlformats.org/package/2006/relationships"><Relationship Id="rId9" Type="http://schemas.openxmlformats.org/officeDocument/2006/relationships/tags" Target="../tags/tag711.xml"/><Relationship Id="rId8" Type="http://schemas.openxmlformats.org/officeDocument/2006/relationships/tags" Target="../tags/tag710.xml"/><Relationship Id="rId7" Type="http://schemas.openxmlformats.org/officeDocument/2006/relationships/tags" Target="../tags/tag709.xml"/><Relationship Id="rId6" Type="http://schemas.openxmlformats.org/officeDocument/2006/relationships/tags" Target="../tags/tag708.xml"/><Relationship Id="rId5" Type="http://schemas.openxmlformats.org/officeDocument/2006/relationships/tags" Target="../tags/tag707.xml"/><Relationship Id="rId4" Type="http://schemas.openxmlformats.org/officeDocument/2006/relationships/tags" Target="../tags/tag706.xml"/><Relationship Id="rId3" Type="http://schemas.openxmlformats.org/officeDocument/2006/relationships/tags" Target="../tags/tag705.xml"/><Relationship Id="rId2" Type="http://schemas.openxmlformats.org/officeDocument/2006/relationships/image" Target="../media/image3.png"/><Relationship Id="rId16" Type="http://schemas.openxmlformats.org/officeDocument/2006/relationships/slideLayout" Target="../slideLayouts/slideLayout7.xml"/><Relationship Id="rId15" Type="http://schemas.openxmlformats.org/officeDocument/2006/relationships/tags" Target="../tags/tag717.xml"/><Relationship Id="rId14" Type="http://schemas.openxmlformats.org/officeDocument/2006/relationships/tags" Target="../tags/tag716.xml"/><Relationship Id="rId13" Type="http://schemas.openxmlformats.org/officeDocument/2006/relationships/tags" Target="../tags/tag715.xml"/><Relationship Id="rId12" Type="http://schemas.openxmlformats.org/officeDocument/2006/relationships/tags" Target="../tags/tag714.xml"/><Relationship Id="rId11" Type="http://schemas.openxmlformats.org/officeDocument/2006/relationships/tags" Target="../tags/tag713.xml"/><Relationship Id="rId10" Type="http://schemas.openxmlformats.org/officeDocument/2006/relationships/tags" Target="../tags/tag712.xml"/><Relationship Id="rId1" Type="http://schemas.openxmlformats.org/officeDocument/2006/relationships/tags" Target="../tags/tag704.xml"/></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21.xml"/><Relationship Id="rId4" Type="http://schemas.openxmlformats.org/officeDocument/2006/relationships/tags" Target="../tags/tag720.xml"/><Relationship Id="rId3" Type="http://schemas.openxmlformats.org/officeDocument/2006/relationships/tags" Target="../tags/tag719.xml"/><Relationship Id="rId2" Type="http://schemas.openxmlformats.org/officeDocument/2006/relationships/image" Target="../media/image3.png"/><Relationship Id="rId1" Type="http://schemas.openxmlformats.org/officeDocument/2006/relationships/tags" Target="../tags/tag718.xml"/></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25.xml"/><Relationship Id="rId4" Type="http://schemas.openxmlformats.org/officeDocument/2006/relationships/tags" Target="../tags/tag724.xml"/><Relationship Id="rId3" Type="http://schemas.openxmlformats.org/officeDocument/2006/relationships/tags" Target="../tags/tag723.xml"/><Relationship Id="rId2" Type="http://schemas.openxmlformats.org/officeDocument/2006/relationships/image" Target="../media/image3.png"/><Relationship Id="rId1" Type="http://schemas.openxmlformats.org/officeDocument/2006/relationships/tags" Target="../tags/tag722.xml"/></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29.xml"/><Relationship Id="rId4" Type="http://schemas.openxmlformats.org/officeDocument/2006/relationships/tags" Target="../tags/tag728.xml"/><Relationship Id="rId3" Type="http://schemas.openxmlformats.org/officeDocument/2006/relationships/tags" Target="../tags/tag727.xml"/><Relationship Id="rId2" Type="http://schemas.openxmlformats.org/officeDocument/2006/relationships/image" Target="../media/image3.png"/><Relationship Id="rId1" Type="http://schemas.openxmlformats.org/officeDocument/2006/relationships/tags" Target="../tags/tag726.xml"/></Relationships>
</file>

<file path=ppt/slides/_rels/slide46.xml.rels><?xml version="1.0" encoding="UTF-8" standalone="yes"?>
<Relationships xmlns="http://schemas.openxmlformats.org/package/2006/relationships"><Relationship Id="rId9" Type="http://schemas.openxmlformats.org/officeDocument/2006/relationships/tags" Target="../tags/tag737.xml"/><Relationship Id="rId8" Type="http://schemas.openxmlformats.org/officeDocument/2006/relationships/tags" Target="../tags/tag736.xml"/><Relationship Id="rId7" Type="http://schemas.openxmlformats.org/officeDocument/2006/relationships/tags" Target="../tags/tag735.xml"/><Relationship Id="rId6" Type="http://schemas.openxmlformats.org/officeDocument/2006/relationships/tags" Target="../tags/tag734.xml"/><Relationship Id="rId5" Type="http://schemas.openxmlformats.org/officeDocument/2006/relationships/tags" Target="../tags/tag733.xml"/><Relationship Id="rId4" Type="http://schemas.openxmlformats.org/officeDocument/2006/relationships/tags" Target="../tags/tag732.xml"/><Relationship Id="rId3" Type="http://schemas.openxmlformats.org/officeDocument/2006/relationships/tags" Target="../tags/tag731.xml"/><Relationship Id="rId2" Type="http://schemas.openxmlformats.org/officeDocument/2006/relationships/image" Target="../media/image3.png"/><Relationship Id="rId14" Type="http://schemas.openxmlformats.org/officeDocument/2006/relationships/slideLayout" Target="../slideLayouts/slideLayout7.xml"/><Relationship Id="rId13" Type="http://schemas.openxmlformats.org/officeDocument/2006/relationships/tags" Target="../tags/tag741.xml"/><Relationship Id="rId12" Type="http://schemas.openxmlformats.org/officeDocument/2006/relationships/tags" Target="../tags/tag740.xml"/><Relationship Id="rId11" Type="http://schemas.openxmlformats.org/officeDocument/2006/relationships/tags" Target="../tags/tag739.xml"/><Relationship Id="rId10" Type="http://schemas.openxmlformats.org/officeDocument/2006/relationships/tags" Target="../tags/tag738.xml"/><Relationship Id="rId1" Type="http://schemas.openxmlformats.org/officeDocument/2006/relationships/tags" Target="../tags/tag730.xml"/></Relationships>
</file>

<file path=ppt/slides/_rels/slide4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746.xml"/><Relationship Id="rId5" Type="http://schemas.openxmlformats.org/officeDocument/2006/relationships/tags" Target="../tags/tag745.xml"/><Relationship Id="rId4" Type="http://schemas.openxmlformats.org/officeDocument/2006/relationships/tags" Target="../tags/tag744.xml"/><Relationship Id="rId3" Type="http://schemas.openxmlformats.org/officeDocument/2006/relationships/tags" Target="../tags/tag743.xml"/><Relationship Id="rId2" Type="http://schemas.openxmlformats.org/officeDocument/2006/relationships/image" Target="../media/image3.png"/><Relationship Id="rId1" Type="http://schemas.openxmlformats.org/officeDocument/2006/relationships/tags" Target="../tags/tag742.xml"/></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751.xml"/><Relationship Id="rId5" Type="http://schemas.openxmlformats.org/officeDocument/2006/relationships/tags" Target="../tags/tag750.xml"/><Relationship Id="rId4" Type="http://schemas.openxmlformats.org/officeDocument/2006/relationships/tags" Target="../tags/tag749.xml"/><Relationship Id="rId3" Type="http://schemas.openxmlformats.org/officeDocument/2006/relationships/tags" Target="../tags/tag748.xml"/><Relationship Id="rId2" Type="http://schemas.openxmlformats.org/officeDocument/2006/relationships/image" Target="../media/image3.png"/><Relationship Id="rId1" Type="http://schemas.openxmlformats.org/officeDocument/2006/relationships/tags" Target="../tags/tag747.xml"/></Relationships>
</file>

<file path=ppt/slides/_rels/slide49.xml.rels><?xml version="1.0" encoding="UTF-8" standalone="yes"?>
<Relationships xmlns="http://schemas.openxmlformats.org/package/2006/relationships"><Relationship Id="rId9" Type="http://schemas.openxmlformats.org/officeDocument/2006/relationships/tags" Target="../tags/tag759.xml"/><Relationship Id="rId8" Type="http://schemas.openxmlformats.org/officeDocument/2006/relationships/tags" Target="../tags/tag758.xml"/><Relationship Id="rId7" Type="http://schemas.openxmlformats.org/officeDocument/2006/relationships/tags" Target="../tags/tag757.xml"/><Relationship Id="rId6" Type="http://schemas.openxmlformats.org/officeDocument/2006/relationships/tags" Target="../tags/tag756.xml"/><Relationship Id="rId5" Type="http://schemas.openxmlformats.org/officeDocument/2006/relationships/tags" Target="../tags/tag755.xml"/><Relationship Id="rId4" Type="http://schemas.openxmlformats.org/officeDocument/2006/relationships/tags" Target="../tags/tag754.xml"/><Relationship Id="rId3" Type="http://schemas.openxmlformats.org/officeDocument/2006/relationships/tags" Target="../tags/tag753.xml"/><Relationship Id="rId2" Type="http://schemas.openxmlformats.org/officeDocument/2006/relationships/image" Target="../media/image3.png"/><Relationship Id="rId15" Type="http://schemas.openxmlformats.org/officeDocument/2006/relationships/slideLayout" Target="../slideLayouts/slideLayout7.xml"/><Relationship Id="rId14" Type="http://schemas.openxmlformats.org/officeDocument/2006/relationships/tags" Target="../tags/tag764.xml"/><Relationship Id="rId13" Type="http://schemas.openxmlformats.org/officeDocument/2006/relationships/tags" Target="../tags/tag763.xml"/><Relationship Id="rId12" Type="http://schemas.openxmlformats.org/officeDocument/2006/relationships/tags" Target="../tags/tag762.xml"/><Relationship Id="rId11" Type="http://schemas.openxmlformats.org/officeDocument/2006/relationships/tags" Target="../tags/tag761.xml"/><Relationship Id="rId10" Type="http://schemas.openxmlformats.org/officeDocument/2006/relationships/tags" Target="../tags/tag760.xml"/><Relationship Id="rId1" Type="http://schemas.openxmlformats.org/officeDocument/2006/relationships/tags" Target="../tags/tag752.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image" Target="../media/image3.png"/><Relationship Id="rId1" Type="http://schemas.openxmlformats.org/officeDocument/2006/relationships/tags" Target="../tags/tag169.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68.xml"/><Relationship Id="rId4" Type="http://schemas.openxmlformats.org/officeDocument/2006/relationships/tags" Target="../tags/tag767.xml"/><Relationship Id="rId3" Type="http://schemas.openxmlformats.org/officeDocument/2006/relationships/tags" Target="../tags/tag766.xml"/><Relationship Id="rId2" Type="http://schemas.openxmlformats.org/officeDocument/2006/relationships/image" Target="../media/image3.png"/><Relationship Id="rId1" Type="http://schemas.openxmlformats.org/officeDocument/2006/relationships/tags" Target="../tags/tag765.xml"/></Relationships>
</file>

<file path=ppt/slides/_rels/slide5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773.xml"/><Relationship Id="rId5" Type="http://schemas.openxmlformats.org/officeDocument/2006/relationships/tags" Target="../tags/tag772.xml"/><Relationship Id="rId4" Type="http://schemas.openxmlformats.org/officeDocument/2006/relationships/tags" Target="../tags/tag771.xml"/><Relationship Id="rId3" Type="http://schemas.openxmlformats.org/officeDocument/2006/relationships/tags" Target="../tags/tag770.xml"/><Relationship Id="rId2" Type="http://schemas.openxmlformats.org/officeDocument/2006/relationships/image" Target="../media/image3.png"/><Relationship Id="rId1" Type="http://schemas.openxmlformats.org/officeDocument/2006/relationships/tags" Target="../tags/tag769.xml"/></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77.xml"/><Relationship Id="rId4" Type="http://schemas.openxmlformats.org/officeDocument/2006/relationships/tags" Target="../tags/tag776.xml"/><Relationship Id="rId3" Type="http://schemas.openxmlformats.org/officeDocument/2006/relationships/tags" Target="../tags/tag775.xml"/><Relationship Id="rId2" Type="http://schemas.openxmlformats.org/officeDocument/2006/relationships/image" Target="../media/image3.png"/><Relationship Id="rId1" Type="http://schemas.openxmlformats.org/officeDocument/2006/relationships/tags" Target="../tags/tag774.xml"/></Relationships>
</file>

<file path=ppt/slides/_rels/slide53.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tags" Target="../tags/tag781.xml"/><Relationship Id="rId4" Type="http://schemas.openxmlformats.org/officeDocument/2006/relationships/tags" Target="../tags/tag780.xml"/><Relationship Id="rId3" Type="http://schemas.openxmlformats.org/officeDocument/2006/relationships/tags" Target="../tags/tag779.xml"/><Relationship Id="rId2" Type="http://schemas.openxmlformats.org/officeDocument/2006/relationships/image" Target="../media/image3.png"/><Relationship Id="rId1" Type="http://schemas.openxmlformats.org/officeDocument/2006/relationships/tags" Target="../tags/tag778.xml"/></Relationships>
</file>

<file path=ppt/slides/_rels/slide5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787.xml"/><Relationship Id="rId7" Type="http://schemas.openxmlformats.org/officeDocument/2006/relationships/tags" Target="../tags/tag786.xml"/><Relationship Id="rId6" Type="http://schemas.openxmlformats.org/officeDocument/2006/relationships/tags" Target="../tags/tag785.xml"/><Relationship Id="rId5" Type="http://schemas.openxmlformats.org/officeDocument/2006/relationships/tags" Target="../tags/tag784.xml"/><Relationship Id="rId4" Type="http://schemas.openxmlformats.org/officeDocument/2006/relationships/image" Target="../media/image9.jpeg"/><Relationship Id="rId3" Type="http://schemas.openxmlformats.org/officeDocument/2006/relationships/tags" Target="../tags/tag783.xml"/><Relationship Id="rId2" Type="http://schemas.openxmlformats.org/officeDocument/2006/relationships/image" Target="../media/image3.png"/><Relationship Id="rId1" Type="http://schemas.openxmlformats.org/officeDocument/2006/relationships/tags" Target="../tags/tag782.xml"/></Relationships>
</file>

<file path=ppt/slides/_rels/slide55.xml.rels><?xml version="1.0" encoding="UTF-8" standalone="yes"?>
<Relationships xmlns="http://schemas.openxmlformats.org/package/2006/relationships"><Relationship Id="rId9" Type="http://schemas.openxmlformats.org/officeDocument/2006/relationships/tags" Target="../tags/tag794.xml"/><Relationship Id="rId8" Type="http://schemas.openxmlformats.org/officeDocument/2006/relationships/tags" Target="../tags/tag793.xml"/><Relationship Id="rId7" Type="http://schemas.openxmlformats.org/officeDocument/2006/relationships/tags" Target="../tags/tag792.xml"/><Relationship Id="rId6" Type="http://schemas.openxmlformats.org/officeDocument/2006/relationships/image" Target="../media/image10.jpeg"/><Relationship Id="rId5" Type="http://schemas.openxmlformats.org/officeDocument/2006/relationships/tags" Target="../tags/tag791.xml"/><Relationship Id="rId4" Type="http://schemas.openxmlformats.org/officeDocument/2006/relationships/tags" Target="../tags/tag790.xml"/><Relationship Id="rId3" Type="http://schemas.openxmlformats.org/officeDocument/2006/relationships/tags" Target="../tags/tag789.xml"/><Relationship Id="rId2" Type="http://schemas.openxmlformats.org/officeDocument/2006/relationships/image" Target="../media/image3.png"/><Relationship Id="rId10" Type="http://schemas.openxmlformats.org/officeDocument/2006/relationships/slideLayout" Target="../slideLayouts/slideLayout7.xml"/><Relationship Id="rId1" Type="http://schemas.openxmlformats.org/officeDocument/2006/relationships/tags" Target="../tags/tag788.xml"/></Relationships>
</file>

<file path=ppt/slides/_rels/slide56.xml.rels><?xml version="1.0" encoding="UTF-8" standalone="yes"?>
<Relationships xmlns="http://schemas.openxmlformats.org/package/2006/relationships"><Relationship Id="rId9" Type="http://schemas.openxmlformats.org/officeDocument/2006/relationships/tags" Target="../tags/tag801.xml"/><Relationship Id="rId8" Type="http://schemas.openxmlformats.org/officeDocument/2006/relationships/tags" Target="../tags/tag800.xml"/><Relationship Id="rId7" Type="http://schemas.openxmlformats.org/officeDocument/2006/relationships/tags" Target="../tags/tag799.xml"/><Relationship Id="rId6" Type="http://schemas.openxmlformats.org/officeDocument/2006/relationships/image" Target="../media/image11.jpeg"/><Relationship Id="rId5" Type="http://schemas.openxmlformats.org/officeDocument/2006/relationships/tags" Target="../tags/tag798.xml"/><Relationship Id="rId4" Type="http://schemas.openxmlformats.org/officeDocument/2006/relationships/tags" Target="../tags/tag797.xml"/><Relationship Id="rId3" Type="http://schemas.openxmlformats.org/officeDocument/2006/relationships/tags" Target="../tags/tag796.xml"/><Relationship Id="rId2" Type="http://schemas.openxmlformats.org/officeDocument/2006/relationships/image" Target="../media/image3.png"/><Relationship Id="rId10" Type="http://schemas.openxmlformats.org/officeDocument/2006/relationships/slideLayout" Target="../slideLayouts/slideLayout7.xml"/><Relationship Id="rId1" Type="http://schemas.openxmlformats.org/officeDocument/2006/relationships/tags" Target="../tags/tag795.xml"/></Relationships>
</file>

<file path=ppt/slides/_rels/slide5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807.xml"/><Relationship Id="rId7" Type="http://schemas.openxmlformats.org/officeDocument/2006/relationships/tags" Target="../tags/tag806.xml"/><Relationship Id="rId6" Type="http://schemas.openxmlformats.org/officeDocument/2006/relationships/image" Target="../media/image12.jpeg"/><Relationship Id="rId5" Type="http://schemas.openxmlformats.org/officeDocument/2006/relationships/tags" Target="../tags/tag805.xml"/><Relationship Id="rId4" Type="http://schemas.openxmlformats.org/officeDocument/2006/relationships/tags" Target="../tags/tag804.xml"/><Relationship Id="rId3" Type="http://schemas.openxmlformats.org/officeDocument/2006/relationships/tags" Target="../tags/tag803.xml"/><Relationship Id="rId2" Type="http://schemas.openxmlformats.org/officeDocument/2006/relationships/image" Target="../media/image3.png"/><Relationship Id="rId1" Type="http://schemas.openxmlformats.org/officeDocument/2006/relationships/tags" Target="../tags/tag802.xml"/></Relationships>
</file>

<file path=ppt/slides/_rels/slide58.xml.rels><?xml version="1.0" encoding="UTF-8" standalone="yes"?>
<Relationships xmlns="http://schemas.openxmlformats.org/package/2006/relationships"><Relationship Id="rId9" Type="http://schemas.openxmlformats.org/officeDocument/2006/relationships/tags" Target="../tags/tag814.xml"/><Relationship Id="rId8" Type="http://schemas.openxmlformats.org/officeDocument/2006/relationships/tags" Target="../tags/tag813.xml"/><Relationship Id="rId7" Type="http://schemas.openxmlformats.org/officeDocument/2006/relationships/tags" Target="../tags/tag812.xml"/><Relationship Id="rId6" Type="http://schemas.openxmlformats.org/officeDocument/2006/relationships/image" Target="../media/image13.jpeg"/><Relationship Id="rId5" Type="http://schemas.openxmlformats.org/officeDocument/2006/relationships/tags" Target="../tags/tag811.xml"/><Relationship Id="rId4" Type="http://schemas.openxmlformats.org/officeDocument/2006/relationships/tags" Target="../tags/tag810.xml"/><Relationship Id="rId3" Type="http://schemas.openxmlformats.org/officeDocument/2006/relationships/tags" Target="../tags/tag809.xml"/><Relationship Id="rId2" Type="http://schemas.openxmlformats.org/officeDocument/2006/relationships/image" Target="../media/image3.png"/><Relationship Id="rId10" Type="http://schemas.openxmlformats.org/officeDocument/2006/relationships/slideLayout" Target="../slideLayouts/slideLayout7.xml"/><Relationship Id="rId1" Type="http://schemas.openxmlformats.org/officeDocument/2006/relationships/tags" Target="../tags/tag808.xml"/></Relationships>
</file>

<file path=ppt/slides/_rels/slide5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819.xml"/><Relationship Id="rId6" Type="http://schemas.openxmlformats.org/officeDocument/2006/relationships/tags" Target="../tags/tag818.xml"/><Relationship Id="rId5" Type="http://schemas.openxmlformats.org/officeDocument/2006/relationships/image" Target="../media/image14.jpeg"/><Relationship Id="rId4" Type="http://schemas.openxmlformats.org/officeDocument/2006/relationships/tags" Target="../tags/tag817.xml"/><Relationship Id="rId3" Type="http://schemas.openxmlformats.org/officeDocument/2006/relationships/tags" Target="../tags/tag816.xml"/><Relationship Id="rId2" Type="http://schemas.openxmlformats.org/officeDocument/2006/relationships/image" Target="../media/image3.png"/><Relationship Id="rId1" Type="http://schemas.openxmlformats.org/officeDocument/2006/relationships/tags" Target="../tags/tag815.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7.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image" Target="../media/image3.png"/><Relationship Id="rId1" Type="http://schemas.openxmlformats.org/officeDocument/2006/relationships/tags" Target="../tags/tag173.xml"/></Relationships>
</file>

<file path=ppt/slides/_rels/slide6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823.xml"/><Relationship Id="rId5" Type="http://schemas.openxmlformats.org/officeDocument/2006/relationships/image" Target="../media/image15.jpeg"/><Relationship Id="rId4" Type="http://schemas.openxmlformats.org/officeDocument/2006/relationships/tags" Target="../tags/tag822.xml"/><Relationship Id="rId3" Type="http://schemas.openxmlformats.org/officeDocument/2006/relationships/tags" Target="../tags/tag821.xml"/><Relationship Id="rId2" Type="http://schemas.openxmlformats.org/officeDocument/2006/relationships/image" Target="../media/image3.png"/><Relationship Id="rId1" Type="http://schemas.openxmlformats.org/officeDocument/2006/relationships/tags" Target="../tags/tag820.xml"/></Relationships>
</file>

<file path=ppt/slides/_rels/slide6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828.xml"/><Relationship Id="rId7" Type="http://schemas.openxmlformats.org/officeDocument/2006/relationships/image" Target="../media/image17.jpeg"/><Relationship Id="rId6" Type="http://schemas.openxmlformats.org/officeDocument/2006/relationships/tags" Target="../tags/tag827.xml"/><Relationship Id="rId5" Type="http://schemas.openxmlformats.org/officeDocument/2006/relationships/image" Target="../media/image16.jpeg"/><Relationship Id="rId4" Type="http://schemas.openxmlformats.org/officeDocument/2006/relationships/tags" Target="../tags/tag826.xml"/><Relationship Id="rId3" Type="http://schemas.openxmlformats.org/officeDocument/2006/relationships/tags" Target="../tags/tag825.xml"/><Relationship Id="rId2" Type="http://schemas.openxmlformats.org/officeDocument/2006/relationships/image" Target="../media/image3.png"/><Relationship Id="rId1" Type="http://schemas.openxmlformats.org/officeDocument/2006/relationships/tags" Target="../tags/tag824.xml"/></Relationships>
</file>

<file path=ppt/slides/_rels/slide6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83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tags" Target="../tags/tag831.xml"/><Relationship Id="rId3" Type="http://schemas.openxmlformats.org/officeDocument/2006/relationships/tags" Target="../tags/tag830.xml"/><Relationship Id="rId2" Type="http://schemas.openxmlformats.org/officeDocument/2006/relationships/image" Target="../media/image3.png"/><Relationship Id="rId1" Type="http://schemas.openxmlformats.org/officeDocument/2006/relationships/tags" Target="../tags/tag829.xml"/></Relationships>
</file>

<file path=ppt/slides/_rels/slide6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836.xml"/><Relationship Id="rId5" Type="http://schemas.openxmlformats.org/officeDocument/2006/relationships/image" Target="../media/image20.png"/><Relationship Id="rId4" Type="http://schemas.openxmlformats.org/officeDocument/2006/relationships/tags" Target="../tags/tag835.xml"/><Relationship Id="rId3" Type="http://schemas.openxmlformats.org/officeDocument/2006/relationships/tags" Target="../tags/tag834.xml"/><Relationship Id="rId2" Type="http://schemas.openxmlformats.org/officeDocument/2006/relationships/image" Target="../media/image3.png"/><Relationship Id="rId1" Type="http://schemas.openxmlformats.org/officeDocument/2006/relationships/tags" Target="../tags/tag833.xml"/></Relationships>
</file>

<file path=ppt/slides/_rels/slide6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840.xml"/><Relationship Id="rId5" Type="http://schemas.openxmlformats.org/officeDocument/2006/relationships/image" Target="../media/image21.jpeg"/><Relationship Id="rId4" Type="http://schemas.openxmlformats.org/officeDocument/2006/relationships/tags" Target="../tags/tag839.xml"/><Relationship Id="rId3" Type="http://schemas.openxmlformats.org/officeDocument/2006/relationships/tags" Target="../tags/tag838.xml"/><Relationship Id="rId2" Type="http://schemas.openxmlformats.org/officeDocument/2006/relationships/image" Target="../media/image3.png"/><Relationship Id="rId1" Type="http://schemas.openxmlformats.org/officeDocument/2006/relationships/tags" Target="../tags/tag837.xml"/></Relationships>
</file>

<file path=ppt/slides/_rels/slide6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44.xml"/><Relationship Id="rId4" Type="http://schemas.openxmlformats.org/officeDocument/2006/relationships/tags" Target="../tags/tag843.xml"/><Relationship Id="rId3" Type="http://schemas.openxmlformats.org/officeDocument/2006/relationships/tags" Target="../tags/tag842.xml"/><Relationship Id="rId2" Type="http://schemas.openxmlformats.org/officeDocument/2006/relationships/image" Target="../media/image3.png"/><Relationship Id="rId1" Type="http://schemas.openxmlformats.org/officeDocument/2006/relationships/tags" Target="../tags/tag841.xml"/></Relationships>
</file>

<file path=ppt/slides/_rels/slide6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48.xml"/><Relationship Id="rId4" Type="http://schemas.openxmlformats.org/officeDocument/2006/relationships/tags" Target="../tags/tag847.xml"/><Relationship Id="rId3" Type="http://schemas.openxmlformats.org/officeDocument/2006/relationships/tags" Target="../tags/tag846.xml"/><Relationship Id="rId2" Type="http://schemas.openxmlformats.org/officeDocument/2006/relationships/image" Target="../media/image3.png"/><Relationship Id="rId1" Type="http://schemas.openxmlformats.org/officeDocument/2006/relationships/tags" Target="../tags/tag845.xml"/></Relationships>
</file>

<file path=ppt/slides/_rels/slide6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52.xml"/><Relationship Id="rId4" Type="http://schemas.openxmlformats.org/officeDocument/2006/relationships/tags" Target="../tags/tag851.xml"/><Relationship Id="rId3" Type="http://schemas.openxmlformats.org/officeDocument/2006/relationships/tags" Target="../tags/tag850.xml"/><Relationship Id="rId2" Type="http://schemas.openxmlformats.org/officeDocument/2006/relationships/image" Target="../media/image3.png"/><Relationship Id="rId1" Type="http://schemas.openxmlformats.org/officeDocument/2006/relationships/tags" Target="../tags/tag849.xml"/></Relationships>
</file>

<file path=ppt/slides/_rels/slide6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56.xml"/><Relationship Id="rId4" Type="http://schemas.openxmlformats.org/officeDocument/2006/relationships/tags" Target="../tags/tag855.xml"/><Relationship Id="rId3" Type="http://schemas.openxmlformats.org/officeDocument/2006/relationships/tags" Target="../tags/tag854.xml"/><Relationship Id="rId2" Type="http://schemas.openxmlformats.org/officeDocument/2006/relationships/image" Target="../media/image3.png"/><Relationship Id="rId1" Type="http://schemas.openxmlformats.org/officeDocument/2006/relationships/tags" Target="../tags/tag853.xml"/></Relationships>
</file>

<file path=ppt/slides/_rels/slide6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60.xml"/><Relationship Id="rId4" Type="http://schemas.openxmlformats.org/officeDocument/2006/relationships/tags" Target="../tags/tag859.xml"/><Relationship Id="rId3" Type="http://schemas.openxmlformats.org/officeDocument/2006/relationships/tags" Target="../tags/tag858.xml"/><Relationship Id="rId2" Type="http://schemas.openxmlformats.org/officeDocument/2006/relationships/image" Target="../media/image3.png"/><Relationship Id="rId1" Type="http://schemas.openxmlformats.org/officeDocument/2006/relationships/tags" Target="../tags/tag857.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image" Target="../media/image3.png"/><Relationship Id="rId1" Type="http://schemas.openxmlformats.org/officeDocument/2006/relationships/tags" Target="../tags/tag178.xml"/></Relationships>
</file>

<file path=ppt/slides/_rels/slide7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64.xml"/><Relationship Id="rId4" Type="http://schemas.openxmlformats.org/officeDocument/2006/relationships/tags" Target="../tags/tag863.xml"/><Relationship Id="rId3" Type="http://schemas.openxmlformats.org/officeDocument/2006/relationships/tags" Target="../tags/tag862.xml"/><Relationship Id="rId2" Type="http://schemas.openxmlformats.org/officeDocument/2006/relationships/image" Target="../media/image3.png"/><Relationship Id="rId1" Type="http://schemas.openxmlformats.org/officeDocument/2006/relationships/tags" Target="../tags/tag861.xml"/></Relationships>
</file>

<file path=ppt/slides/_rels/slide7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68.xml"/><Relationship Id="rId4" Type="http://schemas.openxmlformats.org/officeDocument/2006/relationships/tags" Target="../tags/tag867.xml"/><Relationship Id="rId3" Type="http://schemas.openxmlformats.org/officeDocument/2006/relationships/tags" Target="../tags/tag866.xml"/><Relationship Id="rId2" Type="http://schemas.openxmlformats.org/officeDocument/2006/relationships/image" Target="../media/image3.png"/><Relationship Id="rId1" Type="http://schemas.openxmlformats.org/officeDocument/2006/relationships/tags" Target="../tags/tag865.xml"/></Relationships>
</file>

<file path=ppt/slides/_rels/slide7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873.xml"/><Relationship Id="rId5" Type="http://schemas.openxmlformats.org/officeDocument/2006/relationships/tags" Target="../tags/tag872.xml"/><Relationship Id="rId4" Type="http://schemas.openxmlformats.org/officeDocument/2006/relationships/tags" Target="../tags/tag871.xml"/><Relationship Id="rId3" Type="http://schemas.openxmlformats.org/officeDocument/2006/relationships/tags" Target="../tags/tag870.xml"/><Relationship Id="rId2" Type="http://schemas.openxmlformats.org/officeDocument/2006/relationships/image" Target="../media/image3.png"/><Relationship Id="rId1" Type="http://schemas.openxmlformats.org/officeDocument/2006/relationships/tags" Target="../tags/tag869.xml"/></Relationships>
</file>

<file path=ppt/slides/_rels/slide7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77.xml"/><Relationship Id="rId4" Type="http://schemas.openxmlformats.org/officeDocument/2006/relationships/tags" Target="../tags/tag876.xml"/><Relationship Id="rId3" Type="http://schemas.openxmlformats.org/officeDocument/2006/relationships/tags" Target="../tags/tag875.xml"/><Relationship Id="rId2" Type="http://schemas.openxmlformats.org/officeDocument/2006/relationships/image" Target="../media/image3.png"/><Relationship Id="rId1" Type="http://schemas.openxmlformats.org/officeDocument/2006/relationships/tags" Target="../tags/tag874.xml"/></Relationships>
</file>

<file path=ppt/slides/_rels/slide7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81.xml"/><Relationship Id="rId4" Type="http://schemas.openxmlformats.org/officeDocument/2006/relationships/tags" Target="../tags/tag880.xml"/><Relationship Id="rId3" Type="http://schemas.openxmlformats.org/officeDocument/2006/relationships/tags" Target="../tags/tag879.xml"/><Relationship Id="rId2" Type="http://schemas.openxmlformats.org/officeDocument/2006/relationships/image" Target="../media/image3.png"/><Relationship Id="rId1" Type="http://schemas.openxmlformats.org/officeDocument/2006/relationships/tags" Target="../tags/tag878.xml"/></Relationships>
</file>

<file path=ppt/slides/_rels/slide7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85.xml"/><Relationship Id="rId4" Type="http://schemas.openxmlformats.org/officeDocument/2006/relationships/tags" Target="../tags/tag884.xml"/><Relationship Id="rId3" Type="http://schemas.openxmlformats.org/officeDocument/2006/relationships/tags" Target="../tags/tag883.xml"/><Relationship Id="rId2" Type="http://schemas.openxmlformats.org/officeDocument/2006/relationships/image" Target="../media/image3.png"/><Relationship Id="rId1" Type="http://schemas.openxmlformats.org/officeDocument/2006/relationships/tags" Target="../tags/tag882.xml"/></Relationships>
</file>

<file path=ppt/slides/_rels/slide7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89.xml"/><Relationship Id="rId4" Type="http://schemas.openxmlformats.org/officeDocument/2006/relationships/tags" Target="../tags/tag888.xml"/><Relationship Id="rId3" Type="http://schemas.openxmlformats.org/officeDocument/2006/relationships/tags" Target="../tags/tag887.xml"/><Relationship Id="rId2" Type="http://schemas.openxmlformats.org/officeDocument/2006/relationships/image" Target="../media/image3.png"/><Relationship Id="rId1" Type="http://schemas.openxmlformats.org/officeDocument/2006/relationships/tags" Target="../tags/tag886.xml"/></Relationships>
</file>

<file path=ppt/slides/_rels/slide7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894.xml"/><Relationship Id="rId5" Type="http://schemas.openxmlformats.org/officeDocument/2006/relationships/tags" Target="../tags/tag893.xml"/><Relationship Id="rId4" Type="http://schemas.openxmlformats.org/officeDocument/2006/relationships/tags" Target="../tags/tag892.xml"/><Relationship Id="rId3" Type="http://schemas.openxmlformats.org/officeDocument/2006/relationships/tags" Target="../tags/tag891.xml"/><Relationship Id="rId2" Type="http://schemas.openxmlformats.org/officeDocument/2006/relationships/image" Target="../media/image3.png"/><Relationship Id="rId1" Type="http://schemas.openxmlformats.org/officeDocument/2006/relationships/tags" Target="../tags/tag890.xml"/></Relationships>
</file>

<file path=ppt/slides/_rels/slide7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98.xml"/><Relationship Id="rId4" Type="http://schemas.openxmlformats.org/officeDocument/2006/relationships/tags" Target="../tags/tag897.xml"/><Relationship Id="rId3" Type="http://schemas.openxmlformats.org/officeDocument/2006/relationships/tags" Target="../tags/tag896.xml"/><Relationship Id="rId2" Type="http://schemas.openxmlformats.org/officeDocument/2006/relationships/image" Target="../media/image3.png"/><Relationship Id="rId1" Type="http://schemas.openxmlformats.org/officeDocument/2006/relationships/tags" Target="../tags/tag895.xml"/></Relationships>
</file>

<file path=ppt/slides/_rels/slide7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01.xml"/><Relationship Id="rId3" Type="http://schemas.openxmlformats.org/officeDocument/2006/relationships/tags" Target="../tags/tag900.xml"/><Relationship Id="rId2" Type="http://schemas.openxmlformats.org/officeDocument/2006/relationships/image" Target="../media/image3.png"/><Relationship Id="rId1" Type="http://schemas.openxmlformats.org/officeDocument/2006/relationships/tags" Target="../tags/tag899.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image" Target="../media/image3.png"/><Relationship Id="rId1" Type="http://schemas.openxmlformats.org/officeDocument/2006/relationships/tags" Target="../tags/tag183.xml"/></Relationships>
</file>

<file path=ppt/slides/_rels/slide80.xml.rels><?xml version="1.0" encoding="UTF-8" standalone="yes"?>
<Relationships xmlns="http://schemas.openxmlformats.org/package/2006/relationships"><Relationship Id="rId9" Type="http://schemas.openxmlformats.org/officeDocument/2006/relationships/tags" Target="../tags/tag909.xml"/><Relationship Id="rId8" Type="http://schemas.openxmlformats.org/officeDocument/2006/relationships/tags" Target="../tags/tag908.xml"/><Relationship Id="rId7" Type="http://schemas.openxmlformats.org/officeDocument/2006/relationships/tags" Target="../tags/tag907.xml"/><Relationship Id="rId6" Type="http://schemas.openxmlformats.org/officeDocument/2006/relationships/tags" Target="../tags/tag906.xml"/><Relationship Id="rId5" Type="http://schemas.openxmlformats.org/officeDocument/2006/relationships/tags" Target="../tags/tag905.xml"/><Relationship Id="rId42" Type="http://schemas.openxmlformats.org/officeDocument/2006/relationships/slideLayout" Target="../slideLayouts/slideLayout7.xml"/><Relationship Id="rId41" Type="http://schemas.openxmlformats.org/officeDocument/2006/relationships/tags" Target="../tags/tag941.xml"/><Relationship Id="rId40" Type="http://schemas.openxmlformats.org/officeDocument/2006/relationships/tags" Target="../tags/tag940.xml"/><Relationship Id="rId4" Type="http://schemas.openxmlformats.org/officeDocument/2006/relationships/tags" Target="../tags/tag904.xml"/><Relationship Id="rId39" Type="http://schemas.openxmlformats.org/officeDocument/2006/relationships/tags" Target="../tags/tag939.xml"/><Relationship Id="rId38" Type="http://schemas.openxmlformats.org/officeDocument/2006/relationships/tags" Target="../tags/tag938.xml"/><Relationship Id="rId37" Type="http://schemas.openxmlformats.org/officeDocument/2006/relationships/tags" Target="../tags/tag937.xml"/><Relationship Id="rId36" Type="http://schemas.openxmlformats.org/officeDocument/2006/relationships/tags" Target="../tags/tag936.xml"/><Relationship Id="rId35" Type="http://schemas.openxmlformats.org/officeDocument/2006/relationships/tags" Target="../tags/tag935.xml"/><Relationship Id="rId34" Type="http://schemas.openxmlformats.org/officeDocument/2006/relationships/tags" Target="../tags/tag934.xml"/><Relationship Id="rId33" Type="http://schemas.openxmlformats.org/officeDocument/2006/relationships/tags" Target="../tags/tag933.xml"/><Relationship Id="rId32" Type="http://schemas.openxmlformats.org/officeDocument/2006/relationships/tags" Target="../tags/tag932.xml"/><Relationship Id="rId31" Type="http://schemas.openxmlformats.org/officeDocument/2006/relationships/tags" Target="../tags/tag931.xml"/><Relationship Id="rId30" Type="http://schemas.openxmlformats.org/officeDocument/2006/relationships/tags" Target="../tags/tag930.xml"/><Relationship Id="rId3" Type="http://schemas.openxmlformats.org/officeDocument/2006/relationships/tags" Target="../tags/tag903.xml"/><Relationship Id="rId29" Type="http://schemas.openxmlformats.org/officeDocument/2006/relationships/tags" Target="../tags/tag929.xml"/><Relationship Id="rId28" Type="http://schemas.openxmlformats.org/officeDocument/2006/relationships/tags" Target="../tags/tag928.xml"/><Relationship Id="rId27" Type="http://schemas.openxmlformats.org/officeDocument/2006/relationships/tags" Target="../tags/tag927.xml"/><Relationship Id="rId26" Type="http://schemas.openxmlformats.org/officeDocument/2006/relationships/tags" Target="../tags/tag926.xml"/><Relationship Id="rId25" Type="http://schemas.openxmlformats.org/officeDocument/2006/relationships/tags" Target="../tags/tag925.xml"/><Relationship Id="rId24" Type="http://schemas.openxmlformats.org/officeDocument/2006/relationships/tags" Target="../tags/tag924.xml"/><Relationship Id="rId23" Type="http://schemas.openxmlformats.org/officeDocument/2006/relationships/tags" Target="../tags/tag923.xml"/><Relationship Id="rId22" Type="http://schemas.openxmlformats.org/officeDocument/2006/relationships/tags" Target="../tags/tag922.xml"/><Relationship Id="rId21" Type="http://schemas.openxmlformats.org/officeDocument/2006/relationships/tags" Target="../tags/tag921.xml"/><Relationship Id="rId20" Type="http://schemas.openxmlformats.org/officeDocument/2006/relationships/tags" Target="../tags/tag920.xml"/><Relationship Id="rId2" Type="http://schemas.openxmlformats.org/officeDocument/2006/relationships/image" Target="../media/image3.png"/><Relationship Id="rId19" Type="http://schemas.openxmlformats.org/officeDocument/2006/relationships/tags" Target="../tags/tag919.xml"/><Relationship Id="rId18" Type="http://schemas.openxmlformats.org/officeDocument/2006/relationships/tags" Target="../tags/tag918.xml"/><Relationship Id="rId17" Type="http://schemas.openxmlformats.org/officeDocument/2006/relationships/tags" Target="../tags/tag917.xml"/><Relationship Id="rId16" Type="http://schemas.openxmlformats.org/officeDocument/2006/relationships/tags" Target="../tags/tag916.xml"/><Relationship Id="rId15" Type="http://schemas.openxmlformats.org/officeDocument/2006/relationships/tags" Target="../tags/tag915.xml"/><Relationship Id="rId14" Type="http://schemas.openxmlformats.org/officeDocument/2006/relationships/tags" Target="../tags/tag914.xml"/><Relationship Id="rId13" Type="http://schemas.openxmlformats.org/officeDocument/2006/relationships/tags" Target="../tags/tag913.xml"/><Relationship Id="rId12" Type="http://schemas.openxmlformats.org/officeDocument/2006/relationships/tags" Target="../tags/tag912.xml"/><Relationship Id="rId11" Type="http://schemas.openxmlformats.org/officeDocument/2006/relationships/tags" Target="../tags/tag911.xml"/><Relationship Id="rId10" Type="http://schemas.openxmlformats.org/officeDocument/2006/relationships/tags" Target="../tags/tag910.xml"/><Relationship Id="rId1" Type="http://schemas.openxmlformats.org/officeDocument/2006/relationships/tags" Target="../tags/tag902.xml"/></Relationships>
</file>

<file path=ppt/slides/_rels/slide81.xml.rels><?xml version="1.0" encoding="UTF-8" standalone="yes"?>
<Relationships xmlns="http://schemas.openxmlformats.org/package/2006/relationships"><Relationship Id="rId9" Type="http://schemas.openxmlformats.org/officeDocument/2006/relationships/tags" Target="../tags/tag949.xml"/><Relationship Id="rId8" Type="http://schemas.openxmlformats.org/officeDocument/2006/relationships/tags" Target="../tags/tag948.xml"/><Relationship Id="rId7" Type="http://schemas.openxmlformats.org/officeDocument/2006/relationships/tags" Target="../tags/tag947.xml"/><Relationship Id="rId6" Type="http://schemas.openxmlformats.org/officeDocument/2006/relationships/tags" Target="../tags/tag946.xml"/><Relationship Id="rId5" Type="http://schemas.openxmlformats.org/officeDocument/2006/relationships/tags" Target="../tags/tag945.xml"/><Relationship Id="rId4" Type="http://schemas.openxmlformats.org/officeDocument/2006/relationships/tags" Target="../tags/tag944.xml"/><Relationship Id="rId3" Type="http://schemas.openxmlformats.org/officeDocument/2006/relationships/tags" Target="../tags/tag943.xml"/><Relationship Id="rId24" Type="http://schemas.openxmlformats.org/officeDocument/2006/relationships/slideLayout" Target="../slideLayouts/slideLayout7.xml"/><Relationship Id="rId23" Type="http://schemas.openxmlformats.org/officeDocument/2006/relationships/tags" Target="../tags/tag963.xml"/><Relationship Id="rId22" Type="http://schemas.openxmlformats.org/officeDocument/2006/relationships/tags" Target="../tags/tag962.xml"/><Relationship Id="rId21" Type="http://schemas.openxmlformats.org/officeDocument/2006/relationships/tags" Target="../tags/tag961.xml"/><Relationship Id="rId20" Type="http://schemas.openxmlformats.org/officeDocument/2006/relationships/tags" Target="../tags/tag960.xml"/><Relationship Id="rId2" Type="http://schemas.openxmlformats.org/officeDocument/2006/relationships/image" Target="../media/image3.png"/><Relationship Id="rId19" Type="http://schemas.openxmlformats.org/officeDocument/2006/relationships/tags" Target="../tags/tag959.xml"/><Relationship Id="rId18" Type="http://schemas.openxmlformats.org/officeDocument/2006/relationships/tags" Target="../tags/tag958.xml"/><Relationship Id="rId17" Type="http://schemas.openxmlformats.org/officeDocument/2006/relationships/tags" Target="../tags/tag957.xml"/><Relationship Id="rId16" Type="http://schemas.openxmlformats.org/officeDocument/2006/relationships/tags" Target="../tags/tag956.xml"/><Relationship Id="rId15" Type="http://schemas.openxmlformats.org/officeDocument/2006/relationships/tags" Target="../tags/tag955.xml"/><Relationship Id="rId14" Type="http://schemas.openxmlformats.org/officeDocument/2006/relationships/tags" Target="../tags/tag954.xml"/><Relationship Id="rId13" Type="http://schemas.openxmlformats.org/officeDocument/2006/relationships/tags" Target="../tags/tag953.xml"/><Relationship Id="rId12" Type="http://schemas.openxmlformats.org/officeDocument/2006/relationships/tags" Target="../tags/tag952.xml"/><Relationship Id="rId11" Type="http://schemas.openxmlformats.org/officeDocument/2006/relationships/tags" Target="../tags/tag951.xml"/><Relationship Id="rId10" Type="http://schemas.openxmlformats.org/officeDocument/2006/relationships/tags" Target="../tags/tag950.xml"/><Relationship Id="rId1" Type="http://schemas.openxmlformats.org/officeDocument/2006/relationships/tags" Target="../tags/tag942.xml"/></Relationships>
</file>

<file path=ppt/slides/_rels/slide82.xml.rels><?xml version="1.0" encoding="UTF-8" standalone="yes"?>
<Relationships xmlns="http://schemas.openxmlformats.org/package/2006/relationships"><Relationship Id="rId9" Type="http://schemas.openxmlformats.org/officeDocument/2006/relationships/tags" Target="../tags/tag971.xml"/><Relationship Id="rId8" Type="http://schemas.openxmlformats.org/officeDocument/2006/relationships/tags" Target="../tags/tag970.xml"/><Relationship Id="rId7" Type="http://schemas.openxmlformats.org/officeDocument/2006/relationships/tags" Target="../tags/tag969.xml"/><Relationship Id="rId6" Type="http://schemas.openxmlformats.org/officeDocument/2006/relationships/tags" Target="../tags/tag968.xml"/><Relationship Id="rId5" Type="http://schemas.openxmlformats.org/officeDocument/2006/relationships/tags" Target="../tags/tag967.xml"/><Relationship Id="rId4" Type="http://schemas.openxmlformats.org/officeDocument/2006/relationships/tags" Target="../tags/tag966.xml"/><Relationship Id="rId3" Type="http://schemas.openxmlformats.org/officeDocument/2006/relationships/tags" Target="../tags/tag965.xml"/><Relationship Id="rId23" Type="http://schemas.openxmlformats.org/officeDocument/2006/relationships/slideLayout" Target="../slideLayouts/slideLayout7.xml"/><Relationship Id="rId22" Type="http://schemas.openxmlformats.org/officeDocument/2006/relationships/tags" Target="../tags/tag984.xml"/><Relationship Id="rId21" Type="http://schemas.openxmlformats.org/officeDocument/2006/relationships/tags" Target="../tags/tag983.xml"/><Relationship Id="rId20" Type="http://schemas.openxmlformats.org/officeDocument/2006/relationships/tags" Target="../tags/tag982.xml"/><Relationship Id="rId2" Type="http://schemas.openxmlformats.org/officeDocument/2006/relationships/image" Target="../media/image3.png"/><Relationship Id="rId19" Type="http://schemas.openxmlformats.org/officeDocument/2006/relationships/tags" Target="../tags/tag981.xml"/><Relationship Id="rId18" Type="http://schemas.openxmlformats.org/officeDocument/2006/relationships/tags" Target="../tags/tag980.xml"/><Relationship Id="rId17" Type="http://schemas.openxmlformats.org/officeDocument/2006/relationships/tags" Target="../tags/tag979.xml"/><Relationship Id="rId16" Type="http://schemas.openxmlformats.org/officeDocument/2006/relationships/tags" Target="../tags/tag978.xml"/><Relationship Id="rId15" Type="http://schemas.openxmlformats.org/officeDocument/2006/relationships/tags" Target="../tags/tag977.xml"/><Relationship Id="rId14" Type="http://schemas.openxmlformats.org/officeDocument/2006/relationships/tags" Target="../tags/tag976.xml"/><Relationship Id="rId13" Type="http://schemas.openxmlformats.org/officeDocument/2006/relationships/tags" Target="../tags/tag975.xml"/><Relationship Id="rId12" Type="http://schemas.openxmlformats.org/officeDocument/2006/relationships/tags" Target="../tags/tag974.xml"/><Relationship Id="rId11" Type="http://schemas.openxmlformats.org/officeDocument/2006/relationships/tags" Target="../tags/tag973.xml"/><Relationship Id="rId10" Type="http://schemas.openxmlformats.org/officeDocument/2006/relationships/tags" Target="../tags/tag972.xml"/><Relationship Id="rId1" Type="http://schemas.openxmlformats.org/officeDocument/2006/relationships/tags" Target="../tags/tag964.xml"/></Relationships>
</file>

<file path=ppt/slides/_rels/slide8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87.xml"/><Relationship Id="rId3" Type="http://schemas.openxmlformats.org/officeDocument/2006/relationships/tags" Target="../tags/tag986.xml"/><Relationship Id="rId2" Type="http://schemas.openxmlformats.org/officeDocument/2006/relationships/image" Target="../media/image3.png"/><Relationship Id="rId1" Type="http://schemas.openxmlformats.org/officeDocument/2006/relationships/tags" Target="../tags/tag985.xml"/></Relationships>
</file>

<file path=ppt/slides/_rels/slide84.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7.xml"/><Relationship Id="rId7" Type="http://schemas.openxmlformats.org/officeDocument/2006/relationships/tags" Target="../tags/tag991.xml"/><Relationship Id="rId6" Type="http://schemas.openxmlformats.org/officeDocument/2006/relationships/image" Target="../media/image22.wmf"/><Relationship Id="rId5" Type="http://schemas.openxmlformats.org/officeDocument/2006/relationships/oleObject" Target="../embeddings/oleObject1.bin"/><Relationship Id="rId4" Type="http://schemas.openxmlformats.org/officeDocument/2006/relationships/tags" Target="../tags/tag990.xml"/><Relationship Id="rId3" Type="http://schemas.openxmlformats.org/officeDocument/2006/relationships/tags" Target="../tags/tag989.xml"/><Relationship Id="rId2" Type="http://schemas.openxmlformats.org/officeDocument/2006/relationships/image" Target="../media/image3.png"/><Relationship Id="rId1" Type="http://schemas.openxmlformats.org/officeDocument/2006/relationships/tags" Target="../tags/tag988.xml"/></Relationships>
</file>

<file path=ppt/slides/_rels/slide85.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7.xml"/><Relationship Id="rId6" Type="http://schemas.openxmlformats.org/officeDocument/2006/relationships/tags" Target="../tags/tag994.xml"/><Relationship Id="rId5" Type="http://schemas.openxmlformats.org/officeDocument/2006/relationships/image" Target="../media/image23.wmf"/><Relationship Id="rId4" Type="http://schemas.openxmlformats.org/officeDocument/2006/relationships/oleObject" Target="../embeddings/oleObject2.bin"/><Relationship Id="rId3" Type="http://schemas.openxmlformats.org/officeDocument/2006/relationships/tags" Target="../tags/tag993.xml"/><Relationship Id="rId2" Type="http://schemas.openxmlformats.org/officeDocument/2006/relationships/image" Target="../media/image3.png"/><Relationship Id="rId1" Type="http://schemas.openxmlformats.org/officeDocument/2006/relationships/tags" Target="../tags/tag992.xml"/></Relationships>
</file>

<file path=ppt/slides/_rels/slide8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998.xml"/><Relationship Id="rId4" Type="http://schemas.openxmlformats.org/officeDocument/2006/relationships/tags" Target="../tags/tag997.xml"/><Relationship Id="rId3" Type="http://schemas.openxmlformats.org/officeDocument/2006/relationships/tags" Target="../tags/tag996.xml"/><Relationship Id="rId2" Type="http://schemas.openxmlformats.org/officeDocument/2006/relationships/image" Target="../media/image3.png"/><Relationship Id="rId1" Type="http://schemas.openxmlformats.org/officeDocument/2006/relationships/tags" Target="../tags/tag995.xml"/></Relationships>
</file>

<file path=ppt/slides/_rels/slide8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01.xml"/><Relationship Id="rId3" Type="http://schemas.openxmlformats.org/officeDocument/2006/relationships/tags" Target="../tags/tag1000.xml"/><Relationship Id="rId2" Type="http://schemas.openxmlformats.org/officeDocument/2006/relationships/image" Target="../media/image3.png"/><Relationship Id="rId1" Type="http://schemas.openxmlformats.org/officeDocument/2006/relationships/tags" Target="../tags/tag999.xml"/></Relationships>
</file>

<file path=ppt/slides/_rels/slide8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05.xml"/><Relationship Id="rId4" Type="http://schemas.openxmlformats.org/officeDocument/2006/relationships/tags" Target="../tags/tag1004.xml"/><Relationship Id="rId3" Type="http://schemas.openxmlformats.org/officeDocument/2006/relationships/tags" Target="../tags/tag1003.xml"/><Relationship Id="rId2" Type="http://schemas.openxmlformats.org/officeDocument/2006/relationships/image" Target="../media/image3.png"/><Relationship Id="rId1" Type="http://schemas.openxmlformats.org/officeDocument/2006/relationships/tags" Target="../tags/tag1002.xml"/></Relationships>
</file>

<file path=ppt/slides/_rels/slide8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08.xml"/><Relationship Id="rId4" Type="http://schemas.openxmlformats.org/officeDocument/2006/relationships/image" Target="../media/image24.jpeg"/><Relationship Id="rId3" Type="http://schemas.openxmlformats.org/officeDocument/2006/relationships/tags" Target="../tags/tag1007.xml"/><Relationship Id="rId2" Type="http://schemas.openxmlformats.org/officeDocument/2006/relationships/image" Target="../media/image3.png"/><Relationship Id="rId1" Type="http://schemas.openxmlformats.org/officeDocument/2006/relationships/tags" Target="../tags/tag1006.xml"/></Relationships>
</file>

<file path=ppt/slides/_rels/slide9.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2" Type="http://schemas.openxmlformats.org/officeDocument/2006/relationships/slideLayout" Target="../slideLayouts/slideLayout7.xml"/><Relationship Id="rId21" Type="http://schemas.openxmlformats.org/officeDocument/2006/relationships/tags" Target="../tags/tag207.xml"/><Relationship Id="rId20" Type="http://schemas.openxmlformats.org/officeDocument/2006/relationships/tags" Target="../tags/tag206.xml"/><Relationship Id="rId2" Type="http://schemas.openxmlformats.org/officeDocument/2006/relationships/image" Target="../media/image3.png"/><Relationship Id="rId19" Type="http://schemas.openxmlformats.org/officeDocument/2006/relationships/tags" Target="../tags/tag205.xml"/><Relationship Id="rId18" Type="http://schemas.openxmlformats.org/officeDocument/2006/relationships/tags" Target="../tags/tag204.xml"/><Relationship Id="rId17" Type="http://schemas.openxmlformats.org/officeDocument/2006/relationships/tags" Target="../tags/tag203.xml"/><Relationship Id="rId16" Type="http://schemas.openxmlformats.org/officeDocument/2006/relationships/tags" Target="../tags/tag202.xml"/><Relationship Id="rId15" Type="http://schemas.openxmlformats.org/officeDocument/2006/relationships/tags" Target="../tags/tag201.xml"/><Relationship Id="rId14" Type="http://schemas.openxmlformats.org/officeDocument/2006/relationships/tags" Target="../tags/tag200.xml"/><Relationship Id="rId13" Type="http://schemas.openxmlformats.org/officeDocument/2006/relationships/tags" Target="../tags/tag199.xml"/><Relationship Id="rId12" Type="http://schemas.openxmlformats.org/officeDocument/2006/relationships/tags" Target="../tags/tag198.xml"/><Relationship Id="rId11" Type="http://schemas.openxmlformats.org/officeDocument/2006/relationships/tags" Target="../tags/tag197.xml"/><Relationship Id="rId10" Type="http://schemas.openxmlformats.org/officeDocument/2006/relationships/tags" Target="../tags/tag196.xml"/><Relationship Id="rId1" Type="http://schemas.openxmlformats.org/officeDocument/2006/relationships/tags" Target="../tags/tag188.xml"/></Relationships>
</file>

<file path=ppt/slides/_rels/slide90.xml.rels><?xml version="1.0" encoding="UTF-8" standalone="yes"?>
<Relationships xmlns="http://schemas.openxmlformats.org/package/2006/relationships"><Relationship Id="rId9" Type="http://schemas.openxmlformats.org/officeDocument/2006/relationships/tags" Target="../tags/tag1016.xml"/><Relationship Id="rId8" Type="http://schemas.openxmlformats.org/officeDocument/2006/relationships/tags" Target="../tags/tag1015.xml"/><Relationship Id="rId7" Type="http://schemas.openxmlformats.org/officeDocument/2006/relationships/tags" Target="../tags/tag1014.xml"/><Relationship Id="rId6" Type="http://schemas.openxmlformats.org/officeDocument/2006/relationships/tags" Target="../tags/tag1013.xml"/><Relationship Id="rId5" Type="http://schemas.openxmlformats.org/officeDocument/2006/relationships/tags" Target="../tags/tag1012.xml"/><Relationship Id="rId4" Type="http://schemas.openxmlformats.org/officeDocument/2006/relationships/tags" Target="../tags/tag1011.xml"/><Relationship Id="rId3" Type="http://schemas.openxmlformats.org/officeDocument/2006/relationships/tags" Target="../tags/tag1010.xml"/><Relationship Id="rId2" Type="http://schemas.openxmlformats.org/officeDocument/2006/relationships/image" Target="../media/image3.png"/><Relationship Id="rId13" Type="http://schemas.openxmlformats.org/officeDocument/2006/relationships/slideLayout" Target="../slideLayouts/slideLayout7.xml"/><Relationship Id="rId12" Type="http://schemas.openxmlformats.org/officeDocument/2006/relationships/tags" Target="../tags/tag1019.xml"/><Relationship Id="rId11" Type="http://schemas.openxmlformats.org/officeDocument/2006/relationships/tags" Target="../tags/tag1018.xml"/><Relationship Id="rId10" Type="http://schemas.openxmlformats.org/officeDocument/2006/relationships/tags" Target="../tags/tag1017.xml"/><Relationship Id="rId1" Type="http://schemas.openxmlformats.org/officeDocument/2006/relationships/tags" Target="../tags/tag1009.xml"/></Relationships>
</file>

<file path=ppt/slides/_rels/slide9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22.xml"/><Relationship Id="rId4" Type="http://schemas.openxmlformats.org/officeDocument/2006/relationships/image" Target="../media/image25.GIF"/><Relationship Id="rId3" Type="http://schemas.openxmlformats.org/officeDocument/2006/relationships/tags" Target="../tags/tag1021.xml"/><Relationship Id="rId2" Type="http://schemas.openxmlformats.org/officeDocument/2006/relationships/image" Target="../media/image3.png"/><Relationship Id="rId1" Type="http://schemas.openxmlformats.org/officeDocument/2006/relationships/tags" Target="../tags/tag1020.xml"/></Relationships>
</file>

<file path=ppt/slides/_rels/slide9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027.xml"/><Relationship Id="rId5" Type="http://schemas.openxmlformats.org/officeDocument/2006/relationships/tags" Target="../tags/tag1026.xml"/><Relationship Id="rId4" Type="http://schemas.openxmlformats.org/officeDocument/2006/relationships/tags" Target="../tags/tag1025.xml"/><Relationship Id="rId3" Type="http://schemas.openxmlformats.org/officeDocument/2006/relationships/tags" Target="../tags/tag1024.xml"/><Relationship Id="rId2" Type="http://schemas.openxmlformats.org/officeDocument/2006/relationships/image" Target="../media/image3.png"/><Relationship Id="rId1" Type="http://schemas.openxmlformats.org/officeDocument/2006/relationships/tags" Target="../tags/tag1023.xml"/></Relationships>
</file>

<file path=ppt/slides/_rels/slide9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30.xml"/><Relationship Id="rId3" Type="http://schemas.openxmlformats.org/officeDocument/2006/relationships/tags" Target="../tags/tag1029.xml"/><Relationship Id="rId2" Type="http://schemas.openxmlformats.org/officeDocument/2006/relationships/image" Target="../media/image3.png"/><Relationship Id="rId1" Type="http://schemas.openxmlformats.org/officeDocument/2006/relationships/tags" Target="../tags/tag1028.xml"/></Relationships>
</file>

<file path=ppt/slides/_rels/slide9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33.xml"/><Relationship Id="rId3" Type="http://schemas.openxmlformats.org/officeDocument/2006/relationships/tags" Target="../tags/tag1032.xml"/><Relationship Id="rId2" Type="http://schemas.openxmlformats.org/officeDocument/2006/relationships/image" Target="../media/image3.png"/><Relationship Id="rId1" Type="http://schemas.openxmlformats.org/officeDocument/2006/relationships/tags" Target="../tags/tag1031.xml"/></Relationships>
</file>

<file path=ppt/slides/_rels/slide9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36.xml"/><Relationship Id="rId3" Type="http://schemas.openxmlformats.org/officeDocument/2006/relationships/tags" Target="../tags/tag1035.xml"/><Relationship Id="rId2" Type="http://schemas.openxmlformats.org/officeDocument/2006/relationships/image" Target="../media/image3.png"/><Relationship Id="rId1" Type="http://schemas.openxmlformats.org/officeDocument/2006/relationships/tags" Target="../tags/tag1034.xml"/></Relationships>
</file>

<file path=ppt/slides/_rels/slide9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040.xml"/><Relationship Id="rId5" Type="http://schemas.openxmlformats.org/officeDocument/2006/relationships/image" Target="../media/image26.png"/><Relationship Id="rId4" Type="http://schemas.openxmlformats.org/officeDocument/2006/relationships/tags" Target="../tags/tag1039.xml"/><Relationship Id="rId3" Type="http://schemas.openxmlformats.org/officeDocument/2006/relationships/tags" Target="../tags/tag1038.xml"/><Relationship Id="rId2" Type="http://schemas.openxmlformats.org/officeDocument/2006/relationships/image" Target="../media/image3.png"/><Relationship Id="rId1" Type="http://schemas.openxmlformats.org/officeDocument/2006/relationships/tags" Target="../tags/tag1037.xml"/></Relationships>
</file>

<file path=ppt/slides/_rels/slide9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44.xml"/><Relationship Id="rId4" Type="http://schemas.openxmlformats.org/officeDocument/2006/relationships/tags" Target="../tags/tag1043.xml"/><Relationship Id="rId3" Type="http://schemas.openxmlformats.org/officeDocument/2006/relationships/tags" Target="../tags/tag1042.xml"/><Relationship Id="rId2" Type="http://schemas.openxmlformats.org/officeDocument/2006/relationships/image" Target="../media/image3.png"/><Relationship Id="rId1" Type="http://schemas.openxmlformats.org/officeDocument/2006/relationships/tags" Target="../tags/tag1041.xml"/></Relationships>
</file>

<file path=ppt/slides/_rels/slide9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48.xml"/><Relationship Id="rId4" Type="http://schemas.openxmlformats.org/officeDocument/2006/relationships/tags" Target="../tags/tag1047.xml"/><Relationship Id="rId3" Type="http://schemas.openxmlformats.org/officeDocument/2006/relationships/tags" Target="../tags/tag1046.xml"/><Relationship Id="rId2" Type="http://schemas.openxmlformats.org/officeDocument/2006/relationships/image" Target="../media/image3.png"/><Relationship Id="rId1" Type="http://schemas.openxmlformats.org/officeDocument/2006/relationships/tags" Target="../tags/tag1045.xml"/></Relationships>
</file>

<file path=ppt/slides/_rels/slide9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52.xml"/><Relationship Id="rId4" Type="http://schemas.openxmlformats.org/officeDocument/2006/relationships/tags" Target="../tags/tag1051.xml"/><Relationship Id="rId3" Type="http://schemas.openxmlformats.org/officeDocument/2006/relationships/tags" Target="../tags/tag1050.xml"/><Relationship Id="rId2" Type="http://schemas.openxmlformats.org/officeDocument/2006/relationships/image" Target="../media/image3.png"/><Relationship Id="rId1" Type="http://schemas.openxmlformats.org/officeDocument/2006/relationships/tags" Target="../tags/tag10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custDataLst>
              <p:tags r:id="rId1"/>
            </p:custDataLst>
          </p:nvPr>
        </p:nvCxnSpPr>
        <p:spPr>
          <a:xfrm flipH="1">
            <a:off x="1297697" y="5837256"/>
            <a:ext cx="6550083"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标题 3"/>
          <p:cNvSpPr/>
          <p:nvPr>
            <p:ph type="ctrTitle" idx="2"/>
            <p:custDataLst>
              <p:tags r:id="rId2"/>
            </p:custDataLst>
          </p:nvPr>
        </p:nvSpPr>
        <p:spPr>
          <a:xfrm>
            <a:off x="0" y="1916430"/>
            <a:ext cx="9157970" cy="1384935"/>
          </a:xfrm>
          <a:gradFill>
            <a:gsLst>
              <a:gs pos="0">
                <a:srgbClr val="E30000"/>
              </a:gs>
              <a:gs pos="100000">
                <a:srgbClr val="760303"/>
              </a:gs>
            </a:gsLst>
            <a:lin ang="5400000" scaled="0"/>
          </a:gradFill>
        </p:spPr>
        <p:txBody>
          <a:bodyPr anchor="ctr" anchorCtr="0">
            <a:noAutofit/>
          </a:bodyPr>
          <a:p>
            <a:pPr marL="0" indent="0" algn="ctr">
              <a:lnSpc>
                <a:spcPct val="100000"/>
              </a:lnSpc>
              <a:spcBef>
                <a:spcPts val="0"/>
              </a:spcBef>
              <a:spcAft>
                <a:spcPts val="0"/>
              </a:spcAft>
              <a:buSzPct val="100000"/>
              <a:buNone/>
            </a:pPr>
            <a:r>
              <a:rPr lang="zh-CN" altLang="en-US" sz="5500">
                <a:solidFill>
                  <a:schemeClr val="bg1"/>
                </a:solidFill>
                <a:effectLst>
                  <a:outerShdw blurRad="38100" dist="38100" dir="2700000" algn="tl">
                    <a:srgbClr val="000000">
                      <a:alpha val="43137"/>
                    </a:srgbClr>
                  </a:outerShdw>
                </a:effectLst>
                <a:ea typeface="微软雅黑" panose="020B0503020204020204" pitchFamily="34" charset="-122"/>
              </a:rPr>
              <a:t>习惯性违章与危险源辨识</a:t>
            </a:r>
            <a:endParaRPr lang="zh-CN" altLang="en-US" sz="5500">
              <a:solidFill>
                <a:schemeClr val="bg1"/>
              </a:solidFill>
              <a:effectLst>
                <a:outerShdw blurRad="38100" dist="38100" dir="2700000" algn="tl">
                  <a:srgbClr val="000000">
                    <a:alpha val="43137"/>
                  </a:srgbClr>
                </a:outerShdw>
              </a:effectLst>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3"/>
            </p:custDataLst>
          </p:nvPr>
        </p:nvSpPr>
        <p:spPr>
          <a:xfrm>
            <a:off x="6228239" y="31410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5818349" y="423705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5"/>
            </p:custDataLst>
          </p:nvPr>
        </p:nvSpPr>
        <p:spPr>
          <a:xfrm>
            <a:off x="6750685" y="423751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2" name="椭圆 1"/>
          <p:cNvSpPr/>
          <p:nvPr>
            <p:custDataLst>
              <p:tags r:id="rId6"/>
            </p:custDataLst>
          </p:nvPr>
        </p:nvSpPr>
        <p:spPr>
          <a:xfrm>
            <a:off x="7683021" y="423705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ustDataLst>
      <p:tags r:id="rId7"/>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21505"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21506" name="Rectangle 3"/>
          <p:cNvSpPr>
            <a:spLocks noGrp="1" noChangeArrowheads="1"/>
          </p:cNvSpPr>
          <p:nvPr>
            <p:ph type="body" idx="4294967295"/>
            <p:custDataLst>
              <p:tags r:id="rId5"/>
            </p:custDataLst>
          </p:nvPr>
        </p:nvSpPr>
        <p:spPr>
          <a:xfrm>
            <a:off x="0" y="440690"/>
            <a:ext cx="9097645" cy="5976620"/>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7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三）事故隐患——是指生产经营单位违反安全生产法律、法规、规章、标准、规程和安全生产管理制度的规定或其他因素在生产经营活动中存在可能导致事故发生的物的危险状态、人的不安全行为和管理上的缺陷。</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70000"/>
              </a:lnSpc>
              <a:buSzTx/>
              <a:buFontTx/>
            </a:pP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7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重大事故隐患——</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指危险性较大、发现后一时难以治理、需要列入治理计划或者局部停产治理以及依靠企业自身力量难以完成治理消除的隐患。可能导致重大人身伤亡或者重大经济损失。</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31073" name="Rectangle 2"/>
          <p:cNvSpPr>
            <a:spLocks noGrp="1" noChangeArrowheads="1"/>
          </p:cNvSpPr>
          <p:nvPr>
            <p:ph type="title" idx="4294967295"/>
          </p:nvPr>
        </p:nvSpPr>
        <p:spPr>
          <a:xfrm>
            <a:off x="684213" y="404813"/>
            <a:ext cx="7772400" cy="1066800"/>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en-US" altLang="zh-CN"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4 </a:t>
            </a:r>
            <a:r>
              <a:rPr lang="en-US" altLang="zh-CN"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物料危险性</a:t>
            </a:r>
            <a:r>
              <a:rPr lang="en-US" altLang="zh-CN"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a:t>
            </a:r>
            <a:r>
              <a:rPr lang="en-US" altLang="zh-CN"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危险物品</a:t>
            </a:r>
            <a:endParaRPr lang="en-US" altLang="zh-CN"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endParaRPr>
          </a:p>
        </p:txBody>
      </p:sp>
      <p:sp>
        <p:nvSpPr>
          <p:cNvPr id="131074" name="Rectangle 3"/>
          <p:cNvSpPr>
            <a:spLocks noGrp="1" noChangeArrowheads="1"/>
          </p:cNvSpPr>
          <p:nvPr>
            <p:ph type="body" idx="4294967295"/>
            <p:custDataLst>
              <p:tags r:id="rId4"/>
            </p:custDataLst>
          </p:nvPr>
        </p:nvSpPr>
        <p:spPr>
          <a:xfrm>
            <a:off x="1116013" y="1341438"/>
            <a:ext cx="7277100" cy="4679950"/>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《危险化学品安全管理条例》</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《危险货物品名录》（GB12268）</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《危险货物分类和品名编号》 （GB6944-1986）                                </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《常见危险化学品的分类及标志》（GB13690-1992）145种分8类：</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爆炸品、压缩气体和液化气体、易燃液体、易燃固体（含自燃物品）和遇湿易燃物品、氧化剂和有机过氧化物、毒害品和感染性物品、放射性物品、腐蚀品。</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32097" name="Rectangle 2"/>
          <p:cNvSpPr>
            <a:spLocks noGrp="1" noChangeArrowheads="1"/>
          </p:cNvSpPr>
          <p:nvPr>
            <p:ph type="title" idx="4294967295"/>
          </p:nvPr>
        </p:nvSpPr>
        <p:spPr>
          <a:xfrm>
            <a:off x="0" y="85725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en-US" altLang="zh-CN"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5 </a:t>
            </a:r>
            <a:r>
              <a:rPr lang="en-US" altLang="zh-CN"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生活和应急设备设施</a:t>
            </a:r>
            <a:endParaRPr lang="en-US" altLang="zh-CN"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endParaRPr>
          </a:p>
        </p:txBody>
      </p:sp>
      <p:sp>
        <p:nvSpPr>
          <p:cNvPr id="132098" name="Rectangle 3"/>
          <p:cNvSpPr>
            <a:spLocks noGrp="1" noChangeArrowheads="1"/>
          </p:cNvSpPr>
          <p:nvPr>
            <p:ph type="body" idx="4294967295"/>
            <p:custDataLst>
              <p:tags r:id="rId4"/>
            </p:custDataLst>
          </p:nvPr>
        </p:nvSpPr>
        <p:spPr>
          <a:xfrm>
            <a:off x="457200" y="1600200"/>
            <a:ext cx="7858125" cy="971550"/>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生活服务配套设施和服务，包括：宿舍、饮用水等。</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消防、应急、急救、劳保、警示、防护、污染防治设施等。             </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Rectangle 2"/>
          <p:cNvSpPr txBox="1">
            <a:spLocks noChangeArrowheads="1"/>
          </p:cNvSpPr>
          <p:nvPr/>
        </p:nvSpPr>
        <p:spPr bwMode="auto">
          <a:xfrm>
            <a:off x="214313" y="2643188"/>
            <a:ext cx="7164387" cy="677862"/>
          </a:xfrm>
          <a:prstGeom prst="rect">
            <a:avLst/>
          </a:prstGeom>
          <a:noFill/>
          <a:ln w="9525">
            <a:noFill/>
            <a:miter lim="800000"/>
          </a:ln>
        </p:spPr>
        <p:txBody>
          <a:bodyPr lIns="62758" tIns="31379" rIns="62758" bIns="31379" anchor="ctr"/>
          <a:lstStyle/>
          <a:p>
            <a:pPr defTabSz="627380">
              <a:defRPr/>
            </a:pPr>
            <a:r>
              <a:rPr lang="en-US" altLang="zh-CN" sz="2000" b="1" kern="0">
                <a:solidFill>
                  <a:srgbClr val="FF0066"/>
                </a:solidFill>
                <a:latin typeface="微软雅黑" panose="020B0503020204020204" pitchFamily="34" charset="-122"/>
                <a:ea typeface="微软雅黑" panose="020B0503020204020204" pitchFamily="34" charset="-122"/>
                <a:cs typeface="微软雅黑" panose="020B0503020204020204" pitchFamily="34" charset="-122"/>
              </a:rPr>
              <a:t>6 </a:t>
            </a:r>
            <a:r>
              <a:rPr lang="zh-CN" altLang="en-US" sz="2000" b="1" kern="0">
                <a:solidFill>
                  <a:srgbClr val="FF0066"/>
                </a:solidFill>
                <a:latin typeface="微软雅黑" panose="020B0503020204020204" pitchFamily="34" charset="-122"/>
                <a:ea typeface="微软雅黑" panose="020B0503020204020204" pitchFamily="34" charset="-122"/>
                <a:cs typeface="微软雅黑" panose="020B0503020204020204" pitchFamily="34" charset="-122"/>
              </a:rPr>
              <a:t>有计划的工作和临时性的工作</a:t>
            </a:r>
            <a:endParaRPr lang="zh-CN" altLang="en-US" sz="2000" b="1" kern="0" dirty="0">
              <a:solidFill>
                <a:srgbClr val="FF006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Rectangle 3"/>
          <p:cNvSpPr txBox="1">
            <a:spLocks noChangeArrowheads="1"/>
          </p:cNvSpPr>
          <p:nvPr>
            <p:custDataLst>
              <p:tags r:id="rId5"/>
            </p:custDataLst>
          </p:nvPr>
        </p:nvSpPr>
        <p:spPr bwMode="auto">
          <a:xfrm>
            <a:off x="357188" y="3286125"/>
            <a:ext cx="8229600" cy="2071688"/>
          </a:xfrm>
          <a:prstGeom prst="rect">
            <a:avLst/>
          </a:prstGeom>
          <a:noFill/>
          <a:ln w="9525">
            <a:noFill/>
            <a:miter lim="800000"/>
          </a:ln>
        </p:spPr>
        <p:txBody>
          <a:bodyPr lIns="62758" tIns="31379" rIns="62758" bIns="31379"/>
          <a:lstStyle/>
          <a:p>
            <a:pPr marL="236855" indent="-236855" algn="just" defTabSz="627380">
              <a:lnSpc>
                <a:spcPct val="80000"/>
              </a:lnSpc>
              <a:spcBef>
                <a:spcPct val="20000"/>
              </a:spcBef>
              <a:buClr>
                <a:srgbClr val="0595D4"/>
              </a:buClr>
              <a:buFontTx/>
              <a:buChar char="•"/>
              <a:defRPr/>
            </a:pPr>
            <a:r>
              <a:rPr lang="zh-CN" altLang="en-US" sz="2000" b="1" kern="0" dirty="0">
                <a:solidFill>
                  <a:schemeClr val="dk1"/>
                </a:solidFill>
                <a:latin typeface="微软雅黑" panose="020B0503020204020204" pitchFamily="34" charset="-122"/>
                <a:ea typeface="微软雅黑" panose="020B0503020204020204" pitchFamily="34" charset="-122"/>
              </a:rPr>
              <a:t>设备、电器日常维修</a:t>
            </a:r>
            <a:endParaRPr lang="zh-CN" altLang="en-US" sz="2000" b="1" kern="0" dirty="0">
              <a:solidFill>
                <a:schemeClr val="dk1"/>
              </a:solidFill>
              <a:latin typeface="微软雅黑" panose="020B0503020204020204" pitchFamily="34" charset="-122"/>
              <a:ea typeface="微软雅黑" panose="020B0503020204020204" pitchFamily="34" charset="-122"/>
            </a:endParaRPr>
          </a:p>
          <a:p>
            <a:pPr marL="236855" indent="-236855" algn="just" defTabSz="627380">
              <a:lnSpc>
                <a:spcPct val="80000"/>
              </a:lnSpc>
              <a:spcBef>
                <a:spcPct val="20000"/>
              </a:spcBef>
              <a:buClr>
                <a:srgbClr val="0595D4"/>
              </a:buClr>
              <a:buFontTx/>
              <a:buChar char="•"/>
              <a:defRPr/>
            </a:pPr>
            <a:r>
              <a:rPr lang="zh-CN" altLang="en-US" sz="2000" b="1" kern="0" dirty="0">
                <a:solidFill>
                  <a:schemeClr val="dk1"/>
                </a:solidFill>
                <a:latin typeface="微软雅黑" panose="020B0503020204020204" pitchFamily="34" charset="-122"/>
                <a:ea typeface="微软雅黑" panose="020B0503020204020204" pitchFamily="34" charset="-122"/>
              </a:rPr>
              <a:t>更换压力表</a:t>
            </a:r>
            <a:endParaRPr lang="zh-CN" altLang="en-US" sz="2000" b="1" kern="0" dirty="0">
              <a:solidFill>
                <a:schemeClr val="dk1"/>
              </a:solidFill>
              <a:latin typeface="微软雅黑" panose="020B0503020204020204" pitchFamily="34" charset="-122"/>
              <a:ea typeface="微软雅黑" panose="020B0503020204020204" pitchFamily="34" charset="-122"/>
            </a:endParaRPr>
          </a:p>
          <a:p>
            <a:pPr marL="236855" indent="-236855" algn="just" defTabSz="627380">
              <a:lnSpc>
                <a:spcPct val="80000"/>
              </a:lnSpc>
              <a:spcBef>
                <a:spcPct val="20000"/>
              </a:spcBef>
              <a:buClr>
                <a:srgbClr val="0595D4"/>
              </a:buClr>
              <a:buFontTx/>
              <a:buChar char="•"/>
              <a:defRPr/>
            </a:pPr>
            <a:r>
              <a:rPr lang="zh-CN" altLang="en-US" sz="2000" b="1" kern="0" dirty="0">
                <a:solidFill>
                  <a:schemeClr val="dk1"/>
                </a:solidFill>
                <a:latin typeface="微软雅黑" panose="020B0503020204020204" pitchFamily="34" charset="-122"/>
                <a:ea typeface="微软雅黑" panose="020B0503020204020204" pitchFamily="34" charset="-122"/>
              </a:rPr>
              <a:t>吊装作业</a:t>
            </a:r>
            <a:endParaRPr lang="zh-CN" altLang="en-US" sz="2000" b="1" kern="0" dirty="0">
              <a:solidFill>
                <a:schemeClr val="dk1"/>
              </a:solidFill>
              <a:latin typeface="微软雅黑" panose="020B0503020204020204" pitchFamily="34" charset="-122"/>
              <a:ea typeface="微软雅黑" panose="020B0503020204020204" pitchFamily="34" charset="-122"/>
            </a:endParaRPr>
          </a:p>
          <a:p>
            <a:pPr marL="236855" indent="-236855" algn="just" defTabSz="627380">
              <a:lnSpc>
                <a:spcPct val="80000"/>
              </a:lnSpc>
              <a:spcBef>
                <a:spcPct val="20000"/>
              </a:spcBef>
              <a:buClr>
                <a:srgbClr val="0595D4"/>
              </a:buClr>
              <a:buFontTx/>
              <a:buChar char="•"/>
              <a:defRPr/>
            </a:pPr>
            <a:r>
              <a:rPr lang="zh-CN" altLang="en-US" sz="2000" b="1" kern="0" dirty="0">
                <a:solidFill>
                  <a:schemeClr val="dk1"/>
                </a:solidFill>
                <a:latin typeface="微软雅黑" panose="020B0503020204020204" pitchFamily="34" charset="-122"/>
                <a:ea typeface="微软雅黑" panose="020B0503020204020204" pitchFamily="34" charset="-122"/>
              </a:rPr>
              <a:t>动火作业</a:t>
            </a:r>
            <a:endParaRPr lang="zh-CN" altLang="en-US" sz="2000" b="1" kern="0" dirty="0">
              <a:solidFill>
                <a:schemeClr val="dk1"/>
              </a:solidFill>
              <a:latin typeface="微软雅黑" panose="020B0503020204020204" pitchFamily="34" charset="-122"/>
              <a:ea typeface="微软雅黑" panose="020B0503020204020204" pitchFamily="34" charset="-122"/>
            </a:endParaRPr>
          </a:p>
          <a:p>
            <a:pPr marL="236855" indent="-236855" algn="just" defTabSz="627380">
              <a:lnSpc>
                <a:spcPct val="80000"/>
              </a:lnSpc>
              <a:spcBef>
                <a:spcPct val="20000"/>
              </a:spcBef>
              <a:buClr>
                <a:srgbClr val="0595D4"/>
              </a:buClr>
              <a:buFontTx/>
              <a:buChar char="•"/>
              <a:defRPr/>
            </a:pPr>
            <a:r>
              <a:rPr lang="zh-CN" altLang="en-US" sz="2000" b="1" kern="0" dirty="0">
                <a:solidFill>
                  <a:schemeClr val="dk1"/>
                </a:solidFill>
                <a:latin typeface="微软雅黑" panose="020B0503020204020204" pitchFamily="34" charset="-122"/>
                <a:ea typeface="微软雅黑" panose="020B0503020204020204" pitchFamily="34" charset="-122"/>
              </a:rPr>
              <a:t>清洗作业</a:t>
            </a:r>
            <a:endParaRPr lang="zh-CN" altLang="en-US" sz="2000" b="1" kern="0" dirty="0">
              <a:solidFill>
                <a:schemeClr val="dk1"/>
              </a:solidFill>
              <a:latin typeface="微软雅黑" panose="020B0503020204020204" pitchFamily="34" charset="-122"/>
              <a:ea typeface="微软雅黑" panose="020B0503020204020204" pitchFamily="34" charset="-122"/>
            </a:endParaRPr>
          </a:p>
          <a:p>
            <a:pPr marL="236855" indent="-236855" algn="just" defTabSz="627380">
              <a:lnSpc>
                <a:spcPct val="80000"/>
              </a:lnSpc>
              <a:spcBef>
                <a:spcPct val="20000"/>
              </a:spcBef>
              <a:buClr>
                <a:srgbClr val="0595D4"/>
              </a:buClr>
              <a:buFontTx/>
              <a:buChar char="•"/>
              <a:defRPr/>
            </a:pPr>
            <a:r>
              <a:rPr lang="zh-CN" altLang="en-US" sz="2000" b="1" kern="0" dirty="0">
                <a:solidFill>
                  <a:schemeClr val="dk1"/>
                </a:solidFill>
                <a:latin typeface="微软雅黑" panose="020B0503020204020204" pitchFamily="34" charset="-122"/>
                <a:ea typeface="微软雅黑" panose="020B0503020204020204" pitchFamily="34" charset="-122"/>
              </a:rPr>
              <a:t>加盲板等等</a:t>
            </a:r>
            <a:endParaRPr lang="zh-CN" altLang="en-US" sz="2000" b="1" kern="0" dirty="0">
              <a:solidFill>
                <a:schemeClr val="dk1"/>
              </a:solidFill>
              <a:latin typeface="微软雅黑" panose="020B0503020204020204" pitchFamily="34" charset="-122"/>
              <a:ea typeface="微软雅黑" panose="020B0503020204020204" pitchFamily="34" charset="-122"/>
            </a:endParaRPr>
          </a:p>
        </p:txBody>
      </p:sp>
    </p:spTree>
    <p:custDataLst>
      <p:tags r:id="rId6"/>
    </p:custData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33121" name="Rectangle 2"/>
          <p:cNvSpPr>
            <a:spLocks noGrp="1" noChangeArrowheads="1"/>
          </p:cNvSpPr>
          <p:nvPr>
            <p:ph type="title" idx="4294967295"/>
          </p:nvPr>
        </p:nvSpPr>
        <p:spPr>
          <a:xfrm>
            <a:off x="250825" y="90805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kern="1200" smtClean="0">
                <a:solidFill>
                  <a:schemeClr val="accent1"/>
                </a:solidFill>
                <a:latin typeface="汉仪旗黑-85S" panose="00020600040101010101" pitchFamily="18" charset="-122"/>
                <a:ea typeface="微软雅黑" panose="020B0503020204020204" pitchFamily="34" charset="-122"/>
                <a:sym typeface="+mn-ea"/>
              </a:rPr>
              <a:t>危险源和影响的确定</a:t>
            </a:r>
            <a:endParaRPr lang="zh-CN" altLang="en-US" kern="1200" smtClean="0">
              <a:solidFill>
                <a:schemeClr val="accent1"/>
              </a:solidFill>
              <a:latin typeface="汉仪旗黑-85S" panose="00020600040101010101" pitchFamily="18" charset="-122"/>
              <a:ea typeface="微软雅黑" panose="020B0503020204020204" pitchFamily="34" charset="-122"/>
              <a:sym typeface="+mn-ea"/>
            </a:endParaRPr>
          </a:p>
        </p:txBody>
      </p:sp>
      <p:sp>
        <p:nvSpPr>
          <p:cNvPr id="133122" name="Rectangle 3"/>
          <p:cNvSpPr>
            <a:spLocks noGrp="1" noChangeArrowheads="1"/>
          </p:cNvSpPr>
          <p:nvPr>
            <p:ph type="body" idx="4294967295"/>
            <p:custDataLst>
              <p:tags r:id="rId4"/>
            </p:custDataLst>
          </p:nvPr>
        </p:nvSpPr>
        <p:spPr>
          <a:xfrm>
            <a:off x="457200" y="1600200"/>
            <a:ext cx="8229600" cy="45259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9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sym typeface="+mn-ea"/>
              </a:rPr>
              <a:t>组织宜设计一种简单的能</a:t>
            </a:r>
            <a:r>
              <a:rPr lang="zh-CN" altLang="en-US" sz="2400" kern="1200" smtClean="0">
                <a:solidFill>
                  <a:schemeClr val="dk1"/>
                </a:solidFill>
                <a:latin typeface="微软雅黑" panose="020B0503020204020204" pitchFamily="34" charset="-122"/>
                <a:ea typeface="微软雅黑" panose="020B0503020204020204" pitchFamily="34" charset="-122"/>
                <a:sym typeface="+mn-ea"/>
              </a:rPr>
              <a:t>记录危险辨识的表格</a:t>
            </a:r>
            <a:r>
              <a:rPr lang="zh-CN" altLang="en-US" sz="2400" kern="1200" smtClean="0">
                <a:solidFill>
                  <a:schemeClr val="dk1"/>
                </a:solidFill>
                <a:latin typeface="微软雅黑" panose="020B0503020204020204" pitchFamily="34" charset="-122"/>
                <a:ea typeface="微软雅黑" panose="020B0503020204020204" pitchFamily="34" charset="-122"/>
                <a:sym typeface="+mn-ea"/>
              </a:rPr>
              <a:t>，内容包括：</a:t>
            </a:r>
            <a:endParaRPr lang="zh-CN" altLang="en-US" sz="2400" kern="1200" smtClean="0">
              <a:solidFill>
                <a:schemeClr val="dk1"/>
              </a:solidFill>
              <a:latin typeface="微软雅黑" panose="020B0503020204020204" pitchFamily="34" charset="-122"/>
              <a:ea typeface="微软雅黑" panose="020B0503020204020204" pitchFamily="34" charset="-122"/>
              <a:sym typeface="+mn-ea"/>
            </a:endParaRPr>
          </a:p>
          <a:p>
            <a:pPr lvl="1" algn="l" eaLnBrk="1" hangingPunct="1">
              <a:lnSpc>
                <a:spcPct val="9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mn-cs"/>
                <a:sym typeface="+mn-ea"/>
              </a:rPr>
              <a:t>作业活动；</a:t>
            </a:r>
            <a:endParaRPr lang="zh-CN" altLang="en-US" sz="2000" kern="1200" smtClean="0">
              <a:solidFill>
                <a:schemeClr val="dk1"/>
              </a:solidFill>
              <a:latin typeface="微软雅黑" panose="020B0503020204020204" pitchFamily="34" charset="-122"/>
              <a:ea typeface="微软雅黑" panose="020B0503020204020204" pitchFamily="34" charset="-122"/>
              <a:cs typeface="+mn-cs"/>
              <a:sym typeface="+mn-ea"/>
            </a:endParaRPr>
          </a:p>
          <a:p>
            <a:pPr lvl="1" algn="l" eaLnBrk="1" hangingPunct="1">
              <a:lnSpc>
                <a:spcPct val="9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mn-cs"/>
                <a:sym typeface="+mn-ea"/>
              </a:rPr>
              <a:t>危害；</a:t>
            </a:r>
            <a:endParaRPr lang="zh-CN" altLang="en-US" sz="2000" kern="1200" smtClean="0">
              <a:solidFill>
                <a:schemeClr val="dk1"/>
              </a:solidFill>
              <a:latin typeface="微软雅黑" panose="020B0503020204020204" pitchFamily="34" charset="-122"/>
              <a:ea typeface="微软雅黑" panose="020B0503020204020204" pitchFamily="34" charset="-122"/>
              <a:cs typeface="+mn-cs"/>
              <a:sym typeface="+mn-ea"/>
            </a:endParaRPr>
          </a:p>
          <a:p>
            <a:pPr lvl="1" algn="l" eaLnBrk="1" hangingPunct="1">
              <a:lnSpc>
                <a:spcPct val="9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mn-cs"/>
                <a:sym typeface="+mn-ea"/>
              </a:rPr>
              <a:t>事故类别及后果；</a:t>
            </a:r>
            <a:endParaRPr lang="zh-CN" altLang="en-US" sz="2000" kern="1200" smtClean="0">
              <a:solidFill>
                <a:schemeClr val="dk1"/>
              </a:solidFill>
              <a:latin typeface="微软雅黑" panose="020B0503020204020204" pitchFamily="34" charset="-122"/>
              <a:ea typeface="微软雅黑" panose="020B0503020204020204" pitchFamily="34" charset="-122"/>
              <a:cs typeface="+mn-cs"/>
              <a:sym typeface="+mn-ea"/>
            </a:endParaRPr>
          </a:p>
          <a:p>
            <a:pPr lvl="1" algn="l" eaLnBrk="1" hangingPunct="1">
              <a:lnSpc>
                <a:spcPct val="9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mn-cs"/>
                <a:sym typeface="+mn-ea"/>
              </a:rPr>
              <a:t>现有控制措施；</a:t>
            </a:r>
            <a:endParaRPr lang="zh-CN" altLang="en-US" sz="2000" kern="1200" smtClean="0">
              <a:solidFill>
                <a:schemeClr val="dk1"/>
              </a:solidFill>
              <a:latin typeface="微软雅黑" panose="020B0503020204020204" pitchFamily="34" charset="-122"/>
              <a:ea typeface="微软雅黑" panose="020B0503020204020204" pitchFamily="34" charset="-122"/>
              <a:cs typeface="+mn-cs"/>
              <a:sym typeface="+mn-ea"/>
            </a:endParaRPr>
          </a:p>
          <a:p>
            <a:pPr lvl="1" algn="l" eaLnBrk="1" hangingPunct="1">
              <a:lnSpc>
                <a:spcPct val="9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mn-cs"/>
                <a:sym typeface="+mn-ea"/>
              </a:rPr>
              <a:t>发生的可能性；</a:t>
            </a:r>
            <a:endParaRPr lang="zh-CN" altLang="en-US" sz="2000" kern="1200" smtClean="0">
              <a:solidFill>
                <a:schemeClr val="dk1"/>
              </a:solidFill>
              <a:latin typeface="微软雅黑" panose="020B0503020204020204" pitchFamily="34" charset="-122"/>
              <a:ea typeface="微软雅黑" panose="020B0503020204020204" pitchFamily="34" charset="-122"/>
              <a:cs typeface="+mn-cs"/>
              <a:sym typeface="+mn-ea"/>
            </a:endParaRPr>
          </a:p>
          <a:p>
            <a:pPr lvl="1" algn="l" eaLnBrk="1" hangingPunct="1">
              <a:lnSpc>
                <a:spcPct val="9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mn-cs"/>
                <a:sym typeface="+mn-ea"/>
              </a:rPr>
              <a:t>后果严重程度；</a:t>
            </a:r>
            <a:endParaRPr lang="zh-CN" altLang="en-US" sz="2000" kern="1200" smtClean="0">
              <a:solidFill>
                <a:schemeClr val="dk1"/>
              </a:solidFill>
              <a:latin typeface="微软雅黑" panose="020B0503020204020204" pitchFamily="34" charset="-122"/>
              <a:ea typeface="微软雅黑" panose="020B0503020204020204" pitchFamily="34" charset="-122"/>
              <a:cs typeface="+mn-cs"/>
              <a:sym typeface="+mn-ea"/>
            </a:endParaRPr>
          </a:p>
          <a:p>
            <a:pPr lvl="1" algn="l" eaLnBrk="1" hangingPunct="1">
              <a:lnSpc>
                <a:spcPct val="9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mn-cs"/>
                <a:sym typeface="+mn-ea"/>
              </a:rPr>
              <a:t>风险水平；</a:t>
            </a:r>
            <a:endParaRPr lang="zh-CN" altLang="en-US" sz="2000" kern="1200" smtClean="0">
              <a:solidFill>
                <a:schemeClr val="dk1"/>
              </a:solidFill>
              <a:latin typeface="微软雅黑" panose="020B0503020204020204" pitchFamily="34" charset="-122"/>
              <a:ea typeface="微软雅黑" panose="020B0503020204020204" pitchFamily="34" charset="-122"/>
              <a:cs typeface="+mn-cs"/>
              <a:sym typeface="+mn-ea"/>
            </a:endParaRPr>
          </a:p>
          <a:p>
            <a:pPr lvl="1" algn="l" eaLnBrk="1" hangingPunct="1">
              <a:lnSpc>
                <a:spcPct val="9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mn-cs"/>
                <a:sym typeface="+mn-ea"/>
              </a:rPr>
              <a:t>根据评价结果所采取的措施；</a:t>
            </a:r>
            <a:endParaRPr lang="zh-CN" altLang="en-US" sz="2000" kern="1200" smtClean="0">
              <a:solidFill>
                <a:schemeClr val="dk1"/>
              </a:solidFill>
              <a:latin typeface="微软雅黑" panose="020B0503020204020204" pitchFamily="34" charset="-122"/>
              <a:ea typeface="微软雅黑" panose="020B0503020204020204" pitchFamily="34" charset="-122"/>
              <a:cs typeface="+mn-cs"/>
              <a:sym typeface="+mn-ea"/>
            </a:endParaRPr>
          </a:p>
          <a:p>
            <a:pPr lvl="1" algn="l" eaLnBrk="1" hangingPunct="1">
              <a:lnSpc>
                <a:spcPct val="9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mn-cs"/>
                <a:sym typeface="+mn-ea"/>
              </a:rPr>
              <a:t>有关管理的详细资料，如评价人员的姓名、日期等。</a:t>
            </a:r>
            <a:endParaRPr lang="zh-CN" altLang="en-US" sz="2000" kern="1200" smtClean="0">
              <a:solidFill>
                <a:schemeClr val="dk1"/>
              </a:solidFill>
              <a:latin typeface="微软雅黑" panose="020B0503020204020204" pitchFamily="34" charset="-122"/>
              <a:ea typeface="微软雅黑" panose="020B0503020204020204" pitchFamily="34" charset="-122"/>
              <a:cs typeface="+mn-cs"/>
              <a:sym typeface="+mn-ea"/>
            </a:endParaRPr>
          </a:p>
        </p:txBody>
      </p:sp>
    </p:spTree>
    <p:custDataLst>
      <p:tags r:id="rId5"/>
    </p:custData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34145" name="Rectangle 2"/>
          <p:cNvSpPr>
            <a:spLocks noGrp="1" noChangeArrowheads="1"/>
          </p:cNvSpPr>
          <p:nvPr>
            <p:ph type="title" idx="4294967295"/>
          </p:nvPr>
        </p:nvSpPr>
        <p:spPr>
          <a:xfrm>
            <a:off x="1042988" y="765175"/>
            <a:ext cx="6840537" cy="6397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kern="1200" smtClean="0">
                <a:solidFill>
                  <a:schemeClr val="accent1"/>
                </a:solidFill>
                <a:latin typeface="汉仪旗黑-85S" panose="00020600040101010101" pitchFamily="18" charset="-122"/>
                <a:ea typeface="微软雅黑" panose="020B0503020204020204" pitchFamily="34" charset="-122"/>
                <a:sym typeface="+mn-ea"/>
              </a:rPr>
              <a:t>危险源辨识</a:t>
            </a:r>
            <a:endParaRPr lang="zh-CN" altLang="en-US" kern="1200" smtClean="0">
              <a:solidFill>
                <a:schemeClr val="accent1"/>
              </a:solidFill>
              <a:latin typeface="汉仪旗黑-85S" panose="00020600040101010101" pitchFamily="18" charset="-122"/>
              <a:ea typeface="微软雅黑" panose="020B0503020204020204" pitchFamily="34" charset="-122"/>
              <a:sym typeface="+mn-ea"/>
            </a:endParaRPr>
          </a:p>
        </p:txBody>
      </p:sp>
      <p:sp>
        <p:nvSpPr>
          <p:cNvPr id="134146" name="Rectangle 3"/>
          <p:cNvSpPr>
            <a:spLocks noGrp="1" noChangeArrowheads="1"/>
          </p:cNvSpPr>
          <p:nvPr>
            <p:ph type="body" idx="4294967295"/>
          </p:nvPr>
        </p:nvSpPr>
        <p:spPr>
          <a:xfrm>
            <a:off x="457200" y="1600200"/>
            <a:ext cx="8229600" cy="45259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8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进行危害辨识时应考虑来自作业活动的如下各类信息：</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a:t>
            </a: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）正在执行的任务：其期限和频次；</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b</a:t>
            </a: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）作业场所；</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c</a:t>
            </a: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）通常（偶然）执行此任务的人员；</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d</a:t>
            </a: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）受到此项工作影响的其他人员</a:t>
            </a: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如来访者、承包方人员、公众</a:t>
            </a: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e</a:t>
            </a: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）已接受此任务的人员的培训；</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f</a:t>
            </a: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）为此任务准备好的书面工作制度和（或）持证上岗程序；</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g</a:t>
            </a: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）可能使用的装置和机械；</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h</a:t>
            </a: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）可能使用的电动手工具、及其保养说明书</a:t>
            </a: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4"/>
    </p:custData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35169" name="Rectangle 2"/>
          <p:cNvSpPr>
            <a:spLocks noGrp="1" noChangeArrowheads="1"/>
          </p:cNvSpPr>
          <p:nvPr>
            <p:ph type="title" idx="4294967295"/>
          </p:nvPr>
        </p:nvSpPr>
        <p:spPr>
          <a:xfrm>
            <a:off x="179388" y="836613"/>
            <a:ext cx="4511675" cy="677862"/>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kern="1200" smtClean="0">
                <a:solidFill>
                  <a:schemeClr val="accent1"/>
                </a:solidFill>
                <a:latin typeface="汉仪旗黑-85S" panose="00020600040101010101" pitchFamily="18" charset="-122"/>
                <a:ea typeface="微软雅黑" panose="020B0503020204020204" pitchFamily="34" charset="-122"/>
                <a:sym typeface="+mn-ea"/>
              </a:rPr>
              <a:t>危险源辨识</a:t>
            </a:r>
            <a:endParaRPr lang="zh-CN" altLang="en-US" kern="1200" smtClean="0">
              <a:solidFill>
                <a:schemeClr val="accent1"/>
              </a:solidFill>
              <a:latin typeface="汉仪旗黑-85S" panose="00020600040101010101" pitchFamily="18" charset="-122"/>
              <a:ea typeface="微软雅黑" panose="020B0503020204020204" pitchFamily="34" charset="-122"/>
              <a:sym typeface="+mn-ea"/>
            </a:endParaRPr>
          </a:p>
        </p:txBody>
      </p:sp>
      <p:sp>
        <p:nvSpPr>
          <p:cNvPr id="135170" name="Rectangle 3"/>
          <p:cNvSpPr>
            <a:spLocks noGrp="1" noChangeArrowheads="1"/>
          </p:cNvSpPr>
          <p:nvPr>
            <p:ph type="body" idx="4294967295"/>
            <p:custDataLst>
              <p:tags r:id="rId4"/>
            </p:custDataLst>
          </p:nvPr>
        </p:nvSpPr>
        <p:spPr>
          <a:xfrm>
            <a:off x="457200" y="1600200"/>
            <a:ext cx="8229600" cy="45259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j</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）可能要搬运的原材料的尺寸、形状、表面特征和重量；</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k</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）原材料须用手移动的距离和高度； </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l</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）所用的服务（如压缩空气）；</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m</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）工作期间所用到或所遇到的物质；</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n</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）所用到或所遇到的物理形态的物质（如烟气、气体、蒸汽、液体、粉尘、粉末、固体）；</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o</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）与所用到或所遇到的物质有关的危害数据表的内容和建议；</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）与所进行的工作、所使用的装置和机械、所用到的或所遇到的物质有关的法规和标准的要求；</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q</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）被认为适当的控制措施；</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r</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）被动监测资料：组织从内部和外部获得的与所进行的工作、所用设备和物质有关的事件、事故和疾病的经历的信息；</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s</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）与此作业活动有关的任何现有评价的发现。</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36193" name="Rectangle 2"/>
          <p:cNvSpPr>
            <a:spLocks noGrp="1" noChangeArrowheads="1"/>
          </p:cNvSpPr>
          <p:nvPr>
            <p:ph type="title" idx="4294967295"/>
          </p:nvPr>
        </p:nvSpPr>
        <p:spPr>
          <a:xfrm>
            <a:off x="179388" y="765175"/>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kern="1200" smtClean="0">
                <a:solidFill>
                  <a:schemeClr val="accent1"/>
                </a:solidFill>
                <a:latin typeface="汉仪旗黑-85S" panose="00020600040101010101" pitchFamily="18" charset="-122"/>
                <a:ea typeface="微软雅黑" panose="020B0503020204020204" pitchFamily="34" charset="-122"/>
                <a:sym typeface="+mn-ea"/>
              </a:rPr>
              <a:t>危险源辨识提示表</a:t>
            </a:r>
            <a:endParaRPr lang="zh-CN" altLang="en-US" kern="1200" smtClean="0">
              <a:solidFill>
                <a:schemeClr val="accent1"/>
              </a:solidFill>
              <a:latin typeface="汉仪旗黑-85S" panose="00020600040101010101" pitchFamily="18" charset="-122"/>
              <a:ea typeface="微软雅黑" panose="020B0503020204020204" pitchFamily="34" charset="-122"/>
              <a:sym typeface="+mn-ea"/>
            </a:endParaRPr>
          </a:p>
        </p:txBody>
      </p:sp>
      <p:sp>
        <p:nvSpPr>
          <p:cNvPr id="136194" name="Rectangle 3"/>
          <p:cNvSpPr>
            <a:spLocks noGrp="1" noChangeArrowheads="1"/>
          </p:cNvSpPr>
          <p:nvPr>
            <p:ph type="body" idx="4294967295"/>
            <p:custDataLst>
              <p:tags r:id="rId4"/>
            </p:custDataLst>
          </p:nvPr>
        </p:nvSpPr>
        <p:spPr>
          <a:xfrm>
            <a:off x="457200" y="1600200"/>
            <a:ext cx="8229600" cy="45259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8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作业活动期间存在以下危害吗？</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）在平地上滑倒（跌倒）；</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b</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）人员从高处坠落；</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c</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）工具、原材料等从高处坠落；</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d</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）头上空间不足：</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e</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）与工具、原材料等的手提（搬运）有关的危害；</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f</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）与装配、试车、操作、维护、改型、修理和拆卸有关的装置、机械的危害；</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g</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）车辆危害，包括场地运输和公路运输；</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h</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）火灾和爆炸；</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i</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）对员工的暴力行为；</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j</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）可吸入的物质；</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k</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）可伤害眼睛的物质或试剂；</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80000"/>
              </a:lnSpc>
              <a:buSzTx/>
              <a:buFontTx/>
            </a:pP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37217" name="Rectangle 2"/>
          <p:cNvSpPr>
            <a:spLocks noGrp="1" noChangeArrowheads="1"/>
          </p:cNvSpPr>
          <p:nvPr>
            <p:ph type="title" idx="4294967295"/>
          </p:nvPr>
        </p:nvSpPr>
        <p:spPr>
          <a:xfrm>
            <a:off x="250825" y="836613"/>
            <a:ext cx="4511675" cy="677862"/>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kern="1200" smtClean="0">
                <a:solidFill>
                  <a:schemeClr val="accent1"/>
                </a:solidFill>
                <a:latin typeface="汉仪旗黑-85S" panose="00020600040101010101" pitchFamily="18" charset="-122"/>
                <a:ea typeface="微软雅黑" panose="020B0503020204020204" pitchFamily="34" charset="-122"/>
                <a:sym typeface="+mn-ea"/>
              </a:rPr>
              <a:t>危险源辨识提示表</a:t>
            </a:r>
            <a:endParaRPr lang="zh-CN" altLang="en-US" kern="1200" smtClean="0">
              <a:solidFill>
                <a:schemeClr val="accent1"/>
              </a:solidFill>
              <a:latin typeface="汉仪旗黑-85S" panose="00020600040101010101" pitchFamily="18" charset="-122"/>
              <a:ea typeface="微软雅黑" panose="020B0503020204020204" pitchFamily="34" charset="-122"/>
              <a:sym typeface="+mn-ea"/>
            </a:endParaRPr>
          </a:p>
        </p:txBody>
      </p:sp>
      <p:sp>
        <p:nvSpPr>
          <p:cNvPr id="137218" name="Rectangle 3"/>
          <p:cNvSpPr>
            <a:spLocks noGrp="1" noChangeArrowheads="1"/>
          </p:cNvSpPr>
          <p:nvPr>
            <p:ph type="body" idx="4294967295"/>
            <p:custDataLst>
              <p:tags r:id="rId4"/>
            </p:custDataLst>
          </p:nvPr>
        </p:nvSpPr>
        <p:spPr>
          <a:xfrm>
            <a:off x="457200" y="1600200"/>
            <a:ext cx="8229600" cy="45259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1" algn="l" eaLnBrk="1" hangingPunct="1">
              <a:lnSpc>
                <a:spcPct val="9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）可通过皮肤接触和吸收而造成伤害的物质；</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9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m</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）可通过摄入（如通过口腔进入体内）造成伤害的物质；</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9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n</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）有害能量（如电、辐射、噪声、振动）；</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9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o</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）由于经常性的重复动作而造成的与工作有关的上肢损伤；</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9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）不适当的热环境，如：过热；</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9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q</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）照明水平；</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9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r</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）易滑、不平坦的场地（地面）；</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9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s</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）不适当的楼梯护栏或手栏；</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90000"/>
              </a:lnSpc>
              <a:buSzTx/>
              <a:buFontTx/>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t</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）承包方人员的活动。</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90000"/>
              </a:lnSpc>
              <a:buSzTx/>
              <a:buFontTx/>
              <a:buNone/>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上面所列并不全面，组织应考虑其工作活动和作业场所的特点编制自己的危害提示表。</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90000"/>
              </a:lnSpc>
              <a:buSzTx/>
              <a:buFontTx/>
              <a:buNone/>
            </a:pP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318466" name="Rectangle 2"/>
          <p:cNvSpPr>
            <a:spLocks noGrp="1" noChangeArrowheads="1"/>
          </p:cNvSpPr>
          <p:nvPr>
            <p:ph type="title" idx="4294967295"/>
          </p:nvPr>
        </p:nvSpPr>
        <p:spPr>
          <a:xfrm>
            <a:off x="900113" y="1052513"/>
            <a:ext cx="6329362" cy="998537"/>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defRPr/>
            </a:pPr>
            <a:r>
              <a:rPr lang="zh-CN" altLang="en-US" kern="1200" dirty="0" smtClean="0">
                <a:solidFill>
                  <a:schemeClr val="accent1"/>
                </a:solidFill>
                <a:effectLst>
                  <a:outerShdw blurRad="38100" dist="38100" dir="2700000" algn="tl">
                    <a:srgbClr val="C0C0C0"/>
                  </a:outerShdw>
                </a:effectLst>
                <a:latin typeface="汉仪旗黑-85S" panose="00020600040101010101" pitchFamily="18" charset="-122"/>
                <a:ea typeface="微软雅黑" panose="020B0503020204020204" pitchFamily="34" charset="-122"/>
                <a:sym typeface="+mn-ea"/>
              </a:rPr>
              <a:t>举例部分办公室危险源</a:t>
            </a:r>
            <a:endParaRPr lang="zh-CN" altLang="en-US" kern="1200" dirty="0" smtClean="0">
              <a:solidFill>
                <a:schemeClr val="accent1"/>
              </a:solidFill>
              <a:effectLst>
                <a:outerShdw blurRad="38100" dist="38100" dir="2700000" algn="tl">
                  <a:srgbClr val="C0C0C0"/>
                </a:outerShdw>
              </a:effectLst>
              <a:latin typeface="汉仪旗黑-85S" panose="00020600040101010101" pitchFamily="18" charset="-122"/>
              <a:ea typeface="微软雅黑" panose="020B0503020204020204" pitchFamily="34" charset="-122"/>
              <a:sym typeface="+mn-ea"/>
            </a:endParaRPr>
          </a:p>
        </p:txBody>
      </p:sp>
      <p:sp>
        <p:nvSpPr>
          <p:cNvPr id="318467" name="Rectangle 3"/>
          <p:cNvSpPr>
            <a:spLocks noGrp="1" noChangeArrowheads="1"/>
          </p:cNvSpPr>
          <p:nvPr>
            <p:ph type="body" idx="4294967295"/>
            <p:custDataLst>
              <p:tags r:id="rId4"/>
            </p:custDataLst>
          </p:nvPr>
        </p:nvSpPr>
        <p:spPr>
          <a:xfrm>
            <a:off x="0" y="2473325"/>
            <a:ext cx="9024938" cy="34464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defRPr/>
            </a:pP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、电脑、手机、电话、复印机电磁辐射，易对人体造成伤害</a:t>
            </a:r>
            <a:endPar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、办公用的裁纸刀，易造成划伤、割伤手指等</a:t>
            </a:r>
            <a:endPar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、办公用的订书机，易造成划伤</a:t>
            </a:r>
            <a:endPar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4</a:t>
            </a: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、办公用的各种文件夹有锋利的边、角，易造成割伤</a:t>
            </a:r>
            <a:endPar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5</a:t>
            </a: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、办公用的长尾夹，易造成夹伤</a:t>
            </a:r>
            <a:endPar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6</a:t>
            </a: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、办公的地面易滑，造成摔伤</a:t>
            </a:r>
            <a:endPar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7</a:t>
            </a: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、办公室的玻璃旋转门易夹伤手指，碰伤头部</a:t>
            </a:r>
            <a:endPar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319490" name="Rectangle 2"/>
          <p:cNvSpPr>
            <a:spLocks noGrp="1" noChangeArrowheads="1"/>
          </p:cNvSpPr>
          <p:nvPr>
            <p:ph type="title" idx="4294967295"/>
          </p:nvPr>
        </p:nvSpPr>
        <p:spPr>
          <a:xfrm>
            <a:off x="1258888" y="692150"/>
            <a:ext cx="6337300" cy="742950"/>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defRPr/>
            </a:pPr>
            <a:r>
              <a:rPr lang="zh-CN" altLang="en-US" kern="1200" dirty="0" smtClean="0">
                <a:solidFill>
                  <a:schemeClr val="accent1"/>
                </a:solidFill>
                <a:effectLst>
                  <a:outerShdw blurRad="38100" dist="38100" dir="2700000" algn="tl">
                    <a:srgbClr val="C0C0C0"/>
                  </a:outerShdw>
                </a:effectLst>
                <a:latin typeface="汉仪旗黑-85S" panose="00020600040101010101" pitchFamily="18" charset="-122"/>
                <a:ea typeface="微软雅黑" panose="020B0503020204020204" pitchFamily="34" charset="-122"/>
                <a:sym typeface="+mn-ea"/>
              </a:rPr>
              <a:t>举例部分办公室危险源</a:t>
            </a:r>
            <a:endParaRPr lang="zh-CN" altLang="en-US" kern="1200" dirty="0" smtClean="0">
              <a:solidFill>
                <a:schemeClr val="accent1"/>
              </a:solidFill>
              <a:effectLst>
                <a:outerShdw blurRad="38100" dist="38100" dir="2700000" algn="tl">
                  <a:srgbClr val="C0C0C0"/>
                </a:outerShdw>
              </a:effectLst>
              <a:latin typeface="汉仪旗黑-85S" panose="00020600040101010101" pitchFamily="18" charset="-122"/>
              <a:ea typeface="微软雅黑" panose="020B0503020204020204" pitchFamily="34" charset="-122"/>
              <a:sym typeface="+mn-ea"/>
            </a:endParaRPr>
          </a:p>
        </p:txBody>
      </p:sp>
      <p:sp>
        <p:nvSpPr>
          <p:cNvPr id="319491" name="Rectangle 3"/>
          <p:cNvSpPr>
            <a:spLocks noGrp="1" noChangeArrowheads="1"/>
          </p:cNvSpPr>
          <p:nvPr>
            <p:ph type="body" idx="4294967295"/>
            <p:custDataLst>
              <p:tags r:id="rId4"/>
            </p:custDataLst>
          </p:nvPr>
        </p:nvSpPr>
        <p:spPr>
          <a:xfrm>
            <a:off x="423863" y="1995488"/>
            <a:ext cx="8720137" cy="4398962"/>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defRPr/>
            </a:pP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8</a:t>
            </a: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、办公室的各种用电插座漏电，易造成触电</a:t>
            </a:r>
            <a:endPar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9</a:t>
            </a: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、办公用的复印机、打印机换墨盒时，操作不当，易泄漏墨粉，造成污染环境，吸入后对人体造成损伤</a:t>
            </a:r>
            <a:endPar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、日光灯不小心被打碎，荧光粉泄漏，造成环境污染，吸入后对人体造成损害</a:t>
            </a:r>
            <a:endPar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、办公室各种配电板漏电，易造成触电</a:t>
            </a:r>
            <a:endPar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、办公室的饮水机，员工如操作不当，易造成烫伤</a:t>
            </a:r>
            <a:endPar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13</a:t>
            </a: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、在办公室抽烟，易造成对人体的伤害，甚至引起火灾</a:t>
            </a:r>
            <a:endPar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、办公室电源线破损、裸露，易造成触电</a:t>
            </a:r>
            <a:endPar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endPar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endParaRPr lang="en-US" altLang="zh-CN" sz="2300" kern="1200" dirty="0" smtClean="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40289" name="标题 1"/>
          <p:cNvSpPr>
            <a:spLocks noGrp="1"/>
          </p:cNvSpPr>
          <p:nvPr>
            <p:ph type="title" idx="4294967295"/>
          </p:nvPr>
        </p:nvSpPr>
        <p:spPr>
          <a:xfrm>
            <a:off x="357188" y="785813"/>
            <a:ext cx="4511675" cy="677862"/>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a:buClrTx/>
              <a:buSzTx/>
              <a:buFontTx/>
            </a:pPr>
            <a:r>
              <a:rPr lang="zh-CN" altLang="en-US" kern="1200" smtClean="0">
                <a:solidFill>
                  <a:schemeClr val="accent1"/>
                </a:solidFill>
                <a:latin typeface="汉仪旗黑-85S" panose="00020600040101010101" pitchFamily="18" charset="-122"/>
                <a:ea typeface="微软雅黑" panose="020B0503020204020204" pitchFamily="34" charset="-122"/>
                <a:sym typeface="+mn-ea"/>
              </a:rPr>
              <a:t>作业条件危险性评价ＬＥＣ法</a:t>
            </a:r>
            <a:endParaRPr lang="zh-CN" altLang="en-US" kern="1200" smtClean="0">
              <a:solidFill>
                <a:schemeClr val="accent1"/>
              </a:solidFill>
              <a:latin typeface="汉仪旗黑-85S" panose="00020600040101010101" pitchFamily="18" charset="-122"/>
              <a:ea typeface="微软雅黑" panose="020B0503020204020204" pitchFamily="34" charset="-122"/>
              <a:sym typeface="+mn-ea"/>
            </a:endParaRPr>
          </a:p>
        </p:txBody>
      </p:sp>
      <p:sp>
        <p:nvSpPr>
          <p:cNvPr id="140290" name="Text Box 2"/>
          <p:cNvSpPr>
            <a:spLocks noGrp="1" noChangeArrowheads="1"/>
          </p:cNvSpPr>
          <p:nvPr>
            <p:ph idx="4294967295"/>
            <p:custDataLst>
              <p:tags r:id="rId4"/>
            </p:custDataLst>
          </p:nvPr>
        </p:nvSpPr>
        <p:spPr>
          <a:xfrm>
            <a:off x="457200" y="1600200"/>
            <a:ext cx="8229600" cy="5022215"/>
          </a:xfrm>
          <a:noFill/>
          <a:ln w="9525">
            <a:noFill/>
            <a:miter lim="800000"/>
          </a:ln>
        </p:spPr>
        <p:txBody>
          <a:bodyPr vert="horz" wrap="square" lIns="62758" tIns="31379" rIns="62758" bIns="31379" numCol="1" anchor="t" anchorCtr="0" compatLnSpc="1">
            <a:sp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a:spcBef>
                <a:spcPct val="50000"/>
              </a:spcBef>
              <a:buSzTx/>
              <a:buFontTx/>
            </a:pPr>
            <a:r>
              <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该法是一种简单易行的、评价员工在具有潜在危险性环境中作业时危险性的半定量评价方法。它是由美国格雷厄姆</a:t>
            </a:r>
            <a:r>
              <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(K.J.Graham)</a:t>
            </a:r>
            <a:r>
              <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和金尼</a:t>
            </a:r>
            <a:r>
              <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(G.F.Kinney)</a:t>
            </a:r>
            <a:r>
              <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提出的。他们认为影响作业条件危险性的因素</a:t>
            </a:r>
            <a:endPar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spcBef>
                <a:spcPct val="50000"/>
              </a:spcBef>
              <a:buSzTx/>
              <a:buFontTx/>
            </a:pPr>
            <a:r>
              <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L </a:t>
            </a:r>
            <a:r>
              <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发生事故的可能性大小</a:t>
            </a:r>
            <a:endPar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spcBef>
                <a:spcPct val="50000"/>
              </a:spcBef>
              <a:buSzTx/>
              <a:buFontTx/>
            </a:pPr>
            <a:r>
              <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E </a:t>
            </a:r>
            <a:r>
              <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人体暴露在这种危险环境中的频繁程度</a:t>
            </a:r>
            <a:endPar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spcBef>
                <a:spcPct val="50000"/>
              </a:spcBef>
              <a:buSzTx/>
              <a:buFontTx/>
            </a:pPr>
            <a:r>
              <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C </a:t>
            </a:r>
            <a:r>
              <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一旦发生事故会造成的损失后果</a:t>
            </a:r>
            <a:endPar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spcBef>
                <a:spcPct val="50000"/>
              </a:spcBef>
              <a:buSzTx/>
              <a:buFontTx/>
            </a:pPr>
            <a:r>
              <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D=LEC </a:t>
            </a:r>
            <a:r>
              <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危险性</a:t>
            </a:r>
            <a:endParaRPr lang="zh-CN" altLang="en-US" sz="26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22529"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22530" name="Rectangle 3"/>
          <p:cNvSpPr>
            <a:spLocks noGrp="1" noChangeArrowheads="1"/>
          </p:cNvSpPr>
          <p:nvPr>
            <p:ph type="body" idx="4294967295"/>
          </p:nvPr>
        </p:nvSpPr>
        <p:spPr>
          <a:xfrm>
            <a:off x="142875" y="928688"/>
            <a:ext cx="8642350" cy="3811587"/>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just" eaLnBrk="1" hangingPunct="1">
              <a:lnSpc>
                <a:spcPct val="160000"/>
              </a:lnSpc>
              <a:buSzTx/>
              <a:buFontTx/>
              <a:buNone/>
            </a:pPr>
            <a:r>
              <a:rPr lang="zh-CN" altLang="en-US" sz="28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（四）危险源</a:t>
            </a:r>
            <a:endParaRPr lang="zh-CN" altLang="en-US" sz="28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60000"/>
              </a:lnSpc>
              <a:buSzTx/>
              <a:buFontTx/>
              <a:buNone/>
            </a:pPr>
            <a:r>
              <a:rPr lang="zh-CN" altLang="en-US" sz="28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8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危险源的概念</a:t>
            </a:r>
            <a:endParaRPr lang="zh-CN" altLang="en-US" sz="28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60000"/>
              </a:lnSpc>
              <a:buSzTx/>
              <a:buFontTx/>
              <a:buNone/>
            </a:pPr>
            <a:r>
              <a:rPr lang="zh-CN" altLang="en-US" sz="28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       可能</a:t>
            </a:r>
            <a:r>
              <a:rPr lang="zh-CN" altLang="en-US" sz="28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导致伤害</a:t>
            </a:r>
            <a:r>
              <a:rPr lang="zh-CN" altLang="en-US" sz="28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或疾病、财产损失、工作环境破坏的</a:t>
            </a:r>
            <a:r>
              <a:rPr lang="zh-CN" altLang="en-US" sz="28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根源或状态</a:t>
            </a:r>
            <a:r>
              <a:rPr lang="zh-CN" altLang="en-US" sz="28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或这些情况的组合。 （指一个系统中具有潜在能量和物质释放危险的、在一定的触发因素作用下可转化为事故的部位、区域、场所、空间、岗位、设备及其位置）</a:t>
            </a:r>
            <a:r>
              <a:rPr lang="zh-CN" altLang="en-US" sz="28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8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60000"/>
              </a:lnSpc>
              <a:buSzTx/>
              <a:buFontTx/>
              <a:buNone/>
            </a:pPr>
            <a:r>
              <a:rPr lang="zh-CN" altLang="en-US" sz="28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8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60000"/>
              </a:lnSpc>
              <a:buSzTx/>
              <a:buFontTx/>
              <a:buNone/>
            </a:pPr>
            <a:endParaRPr lang="zh-CN" altLang="en-US" sz="28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41313" name="Rectangle 3"/>
          <p:cNvSpPr>
            <a:spLocks noGrp="1" noChangeArrowheads="1"/>
          </p:cNvSpPr>
          <p:nvPr>
            <p:ph type="body" idx="4294967295"/>
            <p:custDataLst>
              <p:tags r:id="rId4"/>
            </p:custDataLst>
          </p:nvPr>
        </p:nvSpPr>
        <p:spPr>
          <a:xfrm>
            <a:off x="285750" y="1714500"/>
            <a:ext cx="8643938" cy="368617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a:lnSpc>
                <a:spcPct val="11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以现场作业条件（或类比作业条件）为基础，由熟悉作业条件的人员组成专家组，按规定标准给</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L</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E</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C</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分别打分，取三组分值集的平均值作为</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L</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E</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C</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的计算分值，用计算的危险性分值（</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D</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）来评价作业条件的危险等级。</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a:lnSpc>
                <a:spcPct val="110000"/>
              </a:lnSpc>
              <a:buSzTx/>
              <a:buFontTx/>
              <a:buChar char="•"/>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规定危险性分值在</a:t>
            </a: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以下为低危险性，比日常骑车上班的危险性略低；</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a:lnSpc>
                <a:spcPct val="110000"/>
              </a:lnSpc>
              <a:buSzTx/>
              <a:buFontTx/>
              <a:buChar char="•"/>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在</a:t>
            </a: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70</a:t>
            </a: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160</a:t>
            </a: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之间有显著的危险，需要采取措施整改</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a:lnSpc>
                <a:spcPct val="110000"/>
              </a:lnSpc>
              <a:buSzTx/>
              <a:buFontTx/>
              <a:buChar char="•"/>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在</a:t>
            </a: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160</a:t>
            </a: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320</a:t>
            </a: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之间有高度危险，必须立即整改；</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a:lnSpc>
                <a:spcPct val="110000"/>
              </a:lnSpc>
              <a:buSzTx/>
              <a:buFontTx/>
              <a:buChar char="•"/>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大于</a:t>
            </a: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320</a:t>
            </a: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时有极度危险，应立即停止作业，彻底整改。</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10000"/>
              </a:lnSpc>
              <a:buSzTx/>
              <a:buFontTx/>
            </a:pP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graphicFrame>
        <p:nvGraphicFramePr>
          <p:cNvPr id="5122" name="Object 4"/>
          <p:cNvGraphicFramePr>
            <a:graphicFrameLocks noChangeAspect="1"/>
          </p:cNvGraphicFramePr>
          <p:nvPr/>
        </p:nvGraphicFramePr>
        <p:xfrm>
          <a:off x="1187450" y="1268413"/>
          <a:ext cx="6964363" cy="2895600"/>
        </p:xfrm>
        <a:graphic>
          <a:graphicData uri="http://schemas.openxmlformats.org/presentationml/2006/ole">
            <mc:AlternateContent xmlns:mc="http://schemas.openxmlformats.org/markup-compatibility/2006">
              <mc:Choice xmlns:v="urn:schemas-microsoft-com:vml" Requires="v">
                <p:oleObj spid="_x0000_s3073" name="文档" r:id="rId4" imgW="7448550" imgH="2590800" progId="Word.Document.8">
                  <p:embed/>
                </p:oleObj>
              </mc:Choice>
              <mc:Fallback>
                <p:oleObj name="文档" r:id="rId4" imgW="7448550" imgH="2590800" progId="Word.Document.8">
                  <p:embed/>
                  <p:pic>
                    <p:nvPicPr>
                      <p:cNvPr id="0" name="Object 4"/>
                      <p:cNvPicPr>
                        <a:picLocks noChangeAspect="1"/>
                      </p:cNvPicPr>
                      <p:nvPr/>
                    </p:nvPicPr>
                    <p:blipFill>
                      <a:blip r:embed="rId5"/>
                      <a:stretch>
                        <a:fillRect/>
                      </a:stretch>
                    </p:blipFill>
                    <p:spPr>
                      <a:xfrm>
                        <a:off x="1187450" y="1268413"/>
                        <a:ext cx="6964363" cy="2895600"/>
                      </a:xfrm>
                      <a:prstGeom prst="rect">
                        <a:avLst/>
                      </a:prstGeom>
                      <a:noFill/>
                      <a:ln w="9525">
                        <a:noFill/>
                      </a:ln>
                    </p:spPr>
                  </p:pic>
                </p:oleObj>
              </mc:Fallback>
            </mc:AlternateContent>
          </a:graphicData>
        </a:graphic>
      </p:graphicFrame>
      <p:graphicFrame>
        <p:nvGraphicFramePr>
          <p:cNvPr id="5123" name="Object 5"/>
          <p:cNvGraphicFramePr>
            <a:graphicFrameLocks noChangeAspect="1"/>
          </p:cNvGraphicFramePr>
          <p:nvPr/>
        </p:nvGraphicFramePr>
        <p:xfrm>
          <a:off x="1371600" y="4191000"/>
          <a:ext cx="6296025" cy="2209800"/>
        </p:xfrm>
        <a:graphic>
          <a:graphicData uri="http://schemas.openxmlformats.org/presentationml/2006/ole">
            <mc:AlternateContent xmlns:mc="http://schemas.openxmlformats.org/markup-compatibility/2006">
              <mc:Choice xmlns:v="urn:schemas-microsoft-com:vml" Requires="v">
                <p:oleObj spid="_x0000_s3074" name="文档" r:id="rId6" imgW="6296025" imgH="1924050" progId="Word.Document.8">
                  <p:embed/>
                </p:oleObj>
              </mc:Choice>
              <mc:Fallback>
                <p:oleObj name="文档" r:id="rId6" imgW="6296025" imgH="1924050" progId="Word.Document.8">
                  <p:embed/>
                  <p:pic>
                    <p:nvPicPr>
                      <p:cNvPr id="0" name="Object 5"/>
                      <p:cNvPicPr>
                        <a:picLocks noChangeAspect="1"/>
                      </p:cNvPicPr>
                      <p:nvPr/>
                    </p:nvPicPr>
                    <p:blipFill>
                      <a:blip r:embed="rId7"/>
                      <a:stretch>
                        <a:fillRect/>
                      </a:stretch>
                    </p:blipFill>
                    <p:spPr>
                      <a:xfrm>
                        <a:off x="1371600" y="4191000"/>
                        <a:ext cx="6296025" cy="2209800"/>
                      </a:xfrm>
                      <a:prstGeom prst="rect">
                        <a:avLst/>
                      </a:prstGeom>
                      <a:noFill/>
                      <a:ln w="9525">
                        <a:noFill/>
                      </a:ln>
                    </p:spPr>
                  </p:pic>
                </p:oleObj>
              </mc:Fallback>
            </mc:AlternateContent>
          </a:graphicData>
        </a:graphic>
      </p:graphicFrame>
      <p:sp>
        <p:nvSpPr>
          <p:cNvPr id="5125" name="Text Box 6"/>
          <p:cNvSpPr txBox="1">
            <a:spLocks noChangeArrowheads="1"/>
          </p:cNvSpPr>
          <p:nvPr/>
        </p:nvSpPr>
        <p:spPr bwMode="auto">
          <a:xfrm>
            <a:off x="1219200" y="822325"/>
            <a:ext cx="1752600" cy="368300"/>
          </a:xfrm>
          <a:prstGeom prst="rect">
            <a:avLst/>
          </a:prstGeom>
          <a:noFill/>
          <a:ln w="9525">
            <a:noFill/>
            <a:miter lim="800000"/>
          </a:ln>
        </p:spPr>
        <p:txBody>
          <a:bodyPr>
            <a:spAutoFit/>
          </a:bodyPr>
          <a:lstStyle/>
          <a:p>
            <a:pPr>
              <a:spcBef>
                <a:spcPct val="50000"/>
              </a:spcBef>
            </a:pPr>
            <a:r>
              <a:rPr lang="zh-CN" altLang="en-US" sz="1800">
                <a:solidFill>
                  <a:srgbClr val="FF0000"/>
                </a:solidFill>
                <a:latin typeface="微软雅黑" panose="020B0503020204020204" pitchFamily="34" charset="-122"/>
                <a:ea typeface="微软雅黑" panose="020B0503020204020204" pitchFamily="34" charset="-122"/>
              </a:rPr>
              <a:t>取值标准</a:t>
            </a:r>
            <a:endParaRPr lang="zh-CN" altLang="en-US" sz="1800">
              <a:solidFill>
                <a:srgbClr val="FF0000"/>
              </a:solidFill>
              <a:latin typeface="微软雅黑" panose="020B0503020204020204" pitchFamily="34" charset="-122"/>
              <a:ea typeface="微软雅黑" panose="020B0503020204020204" pitchFamily="34" charset="-122"/>
            </a:endParaRPr>
          </a:p>
        </p:txBody>
      </p:sp>
      <p:sp>
        <p:nvSpPr>
          <p:cNvPr id="5126" name="Text Box 7"/>
          <p:cNvSpPr txBox="1">
            <a:spLocks noChangeArrowheads="1"/>
          </p:cNvSpPr>
          <p:nvPr/>
        </p:nvSpPr>
        <p:spPr bwMode="auto">
          <a:xfrm>
            <a:off x="1447800" y="3794125"/>
            <a:ext cx="2667000" cy="368300"/>
          </a:xfrm>
          <a:prstGeom prst="rect">
            <a:avLst/>
          </a:prstGeom>
          <a:noFill/>
          <a:ln w="9525">
            <a:noFill/>
            <a:miter lim="800000"/>
          </a:ln>
        </p:spPr>
        <p:txBody>
          <a:bodyPr>
            <a:spAutoFit/>
          </a:bodyPr>
          <a:lstStyle/>
          <a:p>
            <a:pPr>
              <a:spcBef>
                <a:spcPct val="50000"/>
              </a:spcBef>
            </a:pPr>
            <a:r>
              <a:rPr lang="zh-CN" altLang="en-US" sz="1800">
                <a:solidFill>
                  <a:srgbClr val="FF0000"/>
                </a:solidFill>
                <a:latin typeface="微软雅黑" panose="020B0503020204020204" pitchFamily="34" charset="-122"/>
                <a:ea typeface="微软雅黑" panose="020B0503020204020204" pitchFamily="34" charset="-122"/>
              </a:rPr>
              <a:t>危险等级划分标准</a:t>
            </a:r>
            <a:endParaRPr lang="zh-CN" altLang="en-US" sz="1800">
              <a:solidFill>
                <a:srgbClr val="FF0000"/>
              </a:solidFill>
              <a:latin typeface="微软雅黑" panose="020B0503020204020204" pitchFamily="34" charset="-122"/>
              <a:ea typeface="微软雅黑" panose="020B0503020204020204" pitchFamily="34" charset="-122"/>
            </a:endParaRPr>
          </a:p>
        </p:txBody>
      </p:sp>
    </p:spTree>
    <p:custDataLst>
      <p:tags r:id="rId8"/>
    </p:custData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graphicFrame>
        <p:nvGraphicFramePr>
          <p:cNvPr id="6146" name="Object 2"/>
          <p:cNvGraphicFramePr>
            <a:graphicFrameLocks noChangeAspect="1"/>
          </p:cNvGraphicFramePr>
          <p:nvPr/>
        </p:nvGraphicFramePr>
        <p:xfrm>
          <a:off x="304800" y="1844675"/>
          <a:ext cx="8839200" cy="4424363"/>
        </p:xfrm>
        <a:graphic>
          <a:graphicData uri="http://schemas.openxmlformats.org/presentationml/2006/ole">
            <mc:AlternateContent xmlns:mc="http://schemas.openxmlformats.org/markup-compatibility/2006">
              <mc:Choice xmlns:v="urn:schemas-microsoft-com:vml" Requires="v">
                <p:oleObj spid="_x0000_s4097" name="文档" r:id="rId4" imgW="5619750" imgH="2619375" progId="Word.Document.8">
                  <p:embed/>
                </p:oleObj>
              </mc:Choice>
              <mc:Fallback>
                <p:oleObj name="文档" r:id="rId4" imgW="5619750" imgH="2619375" progId="Word.Document.8">
                  <p:embed/>
                  <p:pic>
                    <p:nvPicPr>
                      <p:cNvPr id="0" name="Object 2"/>
                      <p:cNvPicPr>
                        <a:picLocks noChangeAspect="1"/>
                      </p:cNvPicPr>
                      <p:nvPr/>
                    </p:nvPicPr>
                    <p:blipFill>
                      <a:blip r:embed="rId5"/>
                      <a:stretch>
                        <a:fillRect/>
                      </a:stretch>
                    </p:blipFill>
                    <p:spPr>
                      <a:xfrm>
                        <a:off x="304800" y="1844675"/>
                        <a:ext cx="8839200" cy="4424363"/>
                      </a:xfrm>
                      <a:prstGeom prst="rect">
                        <a:avLst/>
                      </a:prstGeom>
                      <a:noFill/>
                      <a:ln w="9525">
                        <a:noFill/>
                      </a:ln>
                    </p:spPr>
                  </p:pic>
                </p:oleObj>
              </mc:Fallback>
            </mc:AlternateContent>
          </a:graphicData>
        </a:graphic>
      </p:graphicFrame>
      <p:sp>
        <p:nvSpPr>
          <p:cNvPr id="6148" name="Text Box 3"/>
          <p:cNvSpPr txBox="1">
            <a:spLocks noChangeArrowheads="1"/>
          </p:cNvSpPr>
          <p:nvPr>
            <p:custDataLst>
              <p:tags r:id="rId6"/>
            </p:custDataLst>
          </p:nvPr>
        </p:nvSpPr>
        <p:spPr bwMode="auto">
          <a:xfrm>
            <a:off x="2971800" y="914400"/>
            <a:ext cx="2590800" cy="368300"/>
          </a:xfrm>
          <a:prstGeom prst="rect">
            <a:avLst/>
          </a:prstGeom>
          <a:noFill/>
          <a:ln w="9525">
            <a:noFill/>
            <a:miter lim="800000"/>
          </a:ln>
        </p:spPr>
        <p:txBody>
          <a:bodyPr>
            <a:spAutoFit/>
          </a:bodyPr>
          <a:lstStyle/>
          <a:p>
            <a:pPr>
              <a:spcBef>
                <a:spcPct val="50000"/>
              </a:spcBef>
            </a:pPr>
            <a:r>
              <a:rPr lang="zh-CN" altLang="en-US" sz="1800">
                <a:solidFill>
                  <a:schemeClr val="dk1"/>
                </a:solidFill>
                <a:latin typeface="微软雅黑" panose="020B0503020204020204" pitchFamily="34" charset="-122"/>
                <a:ea typeface="微软雅黑" panose="020B0503020204020204" pitchFamily="34" charset="-122"/>
              </a:rPr>
              <a:t>风险控制策划表</a:t>
            </a:r>
            <a:endParaRPr lang="zh-CN" altLang="en-US" sz="1800">
              <a:solidFill>
                <a:schemeClr val="dk1"/>
              </a:solidFill>
              <a:latin typeface="微软雅黑" panose="020B0503020204020204" pitchFamily="34" charset="-122"/>
              <a:ea typeface="微软雅黑" panose="020B0503020204020204" pitchFamily="34" charset="-122"/>
            </a:endParaRPr>
          </a:p>
        </p:txBody>
      </p:sp>
    </p:spTree>
    <p:custDataLst>
      <p:tags r:id="rId7"/>
    </p:custData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graphicFrame>
        <p:nvGraphicFramePr>
          <p:cNvPr id="5" name="表格 4"/>
          <p:cNvGraphicFramePr>
            <a:graphicFrameLocks noGrp="1"/>
          </p:cNvGraphicFramePr>
          <p:nvPr>
            <p:custDataLst>
              <p:tags r:id="rId4"/>
            </p:custDataLst>
          </p:nvPr>
        </p:nvGraphicFramePr>
        <p:xfrm>
          <a:off x="0" y="785813"/>
          <a:ext cx="9001156" cy="5794375"/>
        </p:xfrm>
        <a:graphic>
          <a:graphicData uri="http://schemas.openxmlformats.org/drawingml/2006/table">
            <a:tbl>
              <a:tblPr/>
              <a:tblGrid>
                <a:gridCol w="545116"/>
                <a:gridCol w="393693"/>
                <a:gridCol w="713362"/>
                <a:gridCol w="726822"/>
                <a:gridCol w="686443"/>
                <a:gridCol w="726822"/>
                <a:gridCol w="726822"/>
                <a:gridCol w="726440"/>
                <a:gridCol w="363794"/>
                <a:gridCol w="363412"/>
                <a:gridCol w="363412"/>
                <a:gridCol w="363412"/>
                <a:gridCol w="538386"/>
                <a:gridCol w="403791"/>
                <a:gridCol w="269193"/>
                <a:gridCol w="272559"/>
                <a:gridCol w="272559"/>
                <a:gridCol w="272559"/>
                <a:gridCol w="272559"/>
              </a:tblGrid>
              <a:tr h="337933">
                <a:tc gridSpan="19">
                  <a:txBody>
                    <a:bodyPr/>
                    <a:lstStyle/>
                    <a:p>
                      <a:pPr algn="ctr" fontAlgn="ctr"/>
                      <a:r>
                        <a:rPr lang="zh-CN" altLang="en-US" sz="1100" b="1" i="0" u="none" strike="noStrike" dirty="0" smtClean="0">
                          <a:latin typeface="微软雅黑" panose="020B0503020204020204" pitchFamily="34" charset="-122"/>
                          <a:ea typeface="微软雅黑" panose="020B0503020204020204" pitchFamily="34" charset="-122"/>
                        </a:rPr>
                        <a:t>危险</a:t>
                      </a:r>
                      <a:r>
                        <a:rPr lang="zh-CN" altLang="en-US" sz="1100" b="1" i="0" u="none" strike="noStrike" dirty="0">
                          <a:latin typeface="微软雅黑" panose="020B0503020204020204" pitchFamily="34" charset="-122"/>
                          <a:ea typeface="微软雅黑" panose="020B0503020204020204" pitchFamily="34" charset="-122"/>
                        </a:rPr>
                        <a:t>源辨识、风险评价与控制方式</a:t>
                      </a:r>
                      <a:r>
                        <a:rPr lang="zh-CN" altLang="en-US" sz="1100" b="1" i="0" u="none" strike="noStrike" dirty="0" smtClean="0">
                          <a:latin typeface="微软雅黑" panose="020B0503020204020204" pitchFamily="34" charset="-122"/>
                          <a:ea typeface="微软雅黑" panose="020B0503020204020204" pitchFamily="34" charset="-122"/>
                        </a:rPr>
                        <a:t>表</a:t>
                      </a:r>
                      <a:r>
                        <a:rPr lang="zh-CN" altLang="en-US" sz="1100" b="1" i="0" u="none" strike="noStrike" dirty="0" smtClean="0">
                          <a:solidFill>
                            <a:srgbClr val="C00000"/>
                          </a:solidFill>
                          <a:latin typeface="微软雅黑" panose="020B0503020204020204" pitchFamily="34" charset="-122"/>
                          <a:ea typeface="微软雅黑" panose="020B0503020204020204" pitchFamily="34" charset="-122"/>
                        </a:rPr>
                        <a:t>示例</a:t>
                      </a:r>
                      <a:endParaRPr lang="zh-CN" altLang="en-US" sz="1100" b="1" i="0" u="none" strike="noStrike" dirty="0">
                        <a:solidFill>
                          <a:srgbClr val="C00000"/>
                        </a:solidFill>
                        <a:latin typeface="微软雅黑" panose="020B0503020204020204" pitchFamily="34" charset="-122"/>
                        <a:ea typeface="微软雅黑" panose="020B0503020204020204" pitchFamily="34" charset="-122"/>
                      </a:endParaRPr>
                    </a:p>
                  </a:txBody>
                  <a:tcPr marL="6844" marR="6844" marT="6844" marB="0" anchor="ctr">
                    <a:lnL>
                      <a:noFill/>
                    </a:lnL>
                    <a:lnR>
                      <a:noFill/>
                    </a:lnR>
                    <a:lnT>
                      <a:noFill/>
                    </a:lnT>
                    <a:lnB>
                      <a:noFill/>
                    </a:lnB>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237805">
                <a:tc gridSpan="4">
                  <a:txBody>
                    <a:bodyPr/>
                    <a:lstStyle/>
                    <a:p>
                      <a:pPr algn="l" fontAlgn="ctr"/>
                      <a:r>
                        <a:rPr lang="zh-CN" altLang="en-US" sz="700" b="0" i="0" u="none" strike="noStrike" dirty="0">
                          <a:latin typeface="微软雅黑" panose="020B0503020204020204" pitchFamily="34" charset="-122"/>
                          <a:ea typeface="微软雅黑" panose="020B0503020204020204" pitchFamily="34" charset="-122"/>
                          <a:cs typeface="微软雅黑" panose="020B0503020204020204" pitchFamily="34" charset="-122"/>
                        </a:rPr>
                        <a:t>编号：</a:t>
                      </a:r>
                      <a:r>
                        <a:rPr lang="en-US" sz="700" b="0" i="0" u="none" strike="noStrike" dirty="0">
                          <a:latin typeface="微软雅黑" panose="020B0503020204020204" pitchFamily="34" charset="-122"/>
                          <a:ea typeface="微软雅黑" panose="020B0503020204020204" pitchFamily="34" charset="-122"/>
                          <a:cs typeface="微软雅黑" panose="020B0503020204020204" pitchFamily="34" charset="-122"/>
                        </a:rPr>
                        <a:t>AH-068</a:t>
                      </a:r>
                      <a:endParaRPr lang="en-US" sz="700" b="0" i="0" u="none" strike="noStrike" dirty="0">
                        <a:latin typeface="微软雅黑" panose="020B0503020204020204" pitchFamily="34" charset="-122"/>
                        <a:ea typeface="微软雅黑" panose="020B0503020204020204" pitchFamily="34" charset="-122"/>
                        <a:cs typeface="微软雅黑" panose="020B0503020204020204" pitchFamily="34" charset="-122"/>
                      </a:endParaRPr>
                    </a:p>
                  </a:txBody>
                  <a:tcPr marL="6844" marR="6844" marT="6844" marB="0" anchor="ctr">
                    <a:lnL>
                      <a:noFill/>
                    </a:lnL>
                    <a:lnR>
                      <a:noFill/>
                    </a:lnR>
                    <a:lnT>
                      <a:noFill/>
                    </a:lnT>
                    <a:lnB w="6350" cap="flat" cmpd="sng" algn="ctr">
                      <a:solidFill>
                        <a:srgbClr val="000000"/>
                      </a:solidFill>
                      <a:prstDash val="solid"/>
                      <a:round/>
                      <a:headEnd type="none" w="med" len="med"/>
                      <a:tailEnd type="none" w="med" len="med"/>
                    </a:lnB>
                  </a:tcPr>
                </a:tc>
                <a:tc hMerge="1">
                  <a:tcPr/>
                </a:tc>
                <a:tc hMerge="1">
                  <a:tcPr/>
                </a:tc>
                <a:tc hMerge="1">
                  <a:tcPr/>
                </a:tc>
                <a:tc>
                  <a:txBody>
                    <a:bodyPr/>
                    <a:lstStyle/>
                    <a:p>
                      <a:pPr algn="ctr" fontAlgn="ctr"/>
                      <a:endParaRPr lang="zh-CN" altLang="en-US" sz="700" b="1" i="0" u="none" strike="noStrike" dirty="0">
                        <a:latin typeface="微软雅黑" panose="020B0503020204020204" pitchFamily="34" charset="-122"/>
                        <a:ea typeface="微软雅黑" panose="020B0503020204020204" pitchFamily="34" charset="-122"/>
                      </a:endParaRPr>
                    </a:p>
                  </a:txBody>
                  <a:tcPr marL="6844" marR="6844" marT="68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zh-CN" altLang="en-US" sz="700" b="1" i="0" u="none" strike="noStrike">
                        <a:latin typeface="微软雅黑" panose="020B0503020204020204" pitchFamily="34" charset="-122"/>
                        <a:ea typeface="微软雅黑" panose="020B0503020204020204" pitchFamily="34" charset="-122"/>
                      </a:endParaRPr>
                    </a:p>
                  </a:txBody>
                  <a:tcPr marL="6844" marR="6844" marT="68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zh-CN" altLang="en-US" sz="700" b="1" i="0" u="none" strike="noStrike">
                        <a:latin typeface="微软雅黑" panose="020B0503020204020204" pitchFamily="34" charset="-122"/>
                        <a:ea typeface="微软雅黑" panose="020B0503020204020204" pitchFamily="34" charset="-122"/>
                      </a:endParaRPr>
                    </a:p>
                  </a:txBody>
                  <a:tcPr marL="6844" marR="6844" marT="68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zh-CN" altLang="en-US" sz="700" b="1" i="0" u="none" strike="noStrike">
                        <a:latin typeface="微软雅黑" panose="020B0503020204020204" pitchFamily="34" charset="-122"/>
                        <a:ea typeface="微软雅黑" panose="020B0503020204020204" pitchFamily="34" charset="-122"/>
                      </a:endParaRPr>
                    </a:p>
                  </a:txBody>
                  <a:tcPr marL="6844" marR="6844" marT="6844" marB="0" anchor="ctr">
                    <a:lnL>
                      <a:noFill/>
                    </a:lnL>
                    <a:lnR>
                      <a:noFill/>
                    </a:lnR>
                    <a:lnT>
                      <a:noFill/>
                    </a:lnT>
                    <a:lnB w="6350" cap="flat" cmpd="sng" algn="ctr">
                      <a:solidFill>
                        <a:srgbClr val="000000"/>
                      </a:solidFill>
                      <a:prstDash val="solid"/>
                      <a:round/>
                      <a:headEnd type="none" w="med" len="med"/>
                      <a:tailEnd type="none" w="med" len="med"/>
                    </a:lnB>
                  </a:tcPr>
                </a:tc>
                <a:tc gridSpan="11">
                  <a:txBody>
                    <a:bodyPr/>
                    <a:lstStyle/>
                    <a:p>
                      <a:pPr algn="l" fontAlgn="ctr"/>
                      <a:r>
                        <a:rPr lang="zh-CN" altLang="en-US" sz="700" b="1" i="0" u="none" strike="noStrike">
                          <a:latin typeface="微软雅黑" panose="020B0503020204020204" pitchFamily="34" charset="-122"/>
                          <a:ea typeface="微软雅黑" panose="020B0503020204020204" pitchFamily="34" charset="-122"/>
                          <a:cs typeface="微软雅黑" panose="020B0503020204020204" pitchFamily="34" charset="-122"/>
                        </a:rPr>
                        <a:t>时间</a:t>
                      </a:r>
                      <a:r>
                        <a:rPr lang="en-US" altLang="zh-CN" sz="700" b="1" i="0" u="none" strike="noStrike">
                          <a:latin typeface="微软雅黑" panose="020B0503020204020204" pitchFamily="34" charset="-122"/>
                          <a:ea typeface="微软雅黑" panose="020B0503020204020204" pitchFamily="34" charset="-122"/>
                          <a:cs typeface="微软雅黑" panose="020B0503020204020204" pitchFamily="34" charset="-122"/>
                        </a:rPr>
                        <a:t>:2020.6</a:t>
                      </a:r>
                      <a:endParaRPr lang="en-US" altLang="zh-CN" sz="700" b="1" i="0" u="none" strike="noStrike">
                        <a:latin typeface="微软雅黑" panose="020B0503020204020204" pitchFamily="34" charset="-122"/>
                        <a:ea typeface="微软雅黑" panose="020B0503020204020204" pitchFamily="34" charset="-122"/>
                        <a:cs typeface="微软雅黑" panose="020B0503020204020204" pitchFamily="34" charset="-122"/>
                      </a:endParaRPr>
                    </a:p>
                  </a:txBody>
                  <a:tcPr marL="6844" marR="6844" marT="6844" marB="0" anchor="ctr">
                    <a:lnL>
                      <a:noFill/>
                    </a:lnL>
                    <a:lnR>
                      <a:noFill/>
                    </a:lnR>
                    <a:lnT>
                      <a:noFill/>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hMerge="1">
                  <a:tcPr/>
                </a:tc>
                <a:tc hMerge="1">
                  <a:tcPr/>
                </a:tc>
                <a:tc hMerge="1">
                  <a:tcPr/>
                </a:tc>
              </a:tr>
              <a:tr h="237805">
                <a:tc rowSpan="2">
                  <a:txBody>
                    <a:bodyPr/>
                    <a:lstStyle/>
                    <a:p>
                      <a:pPr algn="ctr" fontAlgn="ctr"/>
                      <a:r>
                        <a:rPr lang="zh-CN" altLang="en-US" sz="1200" b="0" i="0" u="none" strike="noStrike" dirty="0">
                          <a:latin typeface="微软雅黑" panose="020B0503020204020204" pitchFamily="34" charset="-122"/>
                          <a:ea typeface="微软雅黑" panose="020B0503020204020204" pitchFamily="34" charset="-122"/>
                        </a:rPr>
                        <a:t>部门</a:t>
                      </a:r>
                      <a:endParaRPr lang="zh-CN" altLang="en-US"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200" b="1" i="0" u="none" strike="noStrike" dirty="0">
                          <a:latin typeface="微软雅黑" panose="020B0503020204020204" pitchFamily="34" charset="-122"/>
                          <a:ea typeface="微软雅黑" panose="020B0503020204020204" pitchFamily="34" charset="-122"/>
                        </a:rPr>
                        <a:t>序号</a:t>
                      </a:r>
                      <a:endParaRPr lang="zh-CN" altLang="en-US" sz="1200" b="1"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200" b="1" i="0" u="none" strike="noStrike" dirty="0">
                          <a:latin typeface="微软雅黑" panose="020B0503020204020204" pitchFamily="34" charset="-122"/>
                          <a:ea typeface="微软雅黑" panose="020B0503020204020204" pitchFamily="34" charset="-122"/>
                        </a:rPr>
                        <a:t>岗位</a:t>
                      </a:r>
                      <a:endParaRPr lang="zh-CN" altLang="en-US" sz="1200" b="1"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200" b="1" i="0" u="none" strike="noStrike" dirty="0">
                          <a:latin typeface="微软雅黑" panose="020B0503020204020204" pitchFamily="34" charset="-122"/>
                          <a:ea typeface="微软雅黑" panose="020B0503020204020204" pitchFamily="34" charset="-122"/>
                        </a:rPr>
                        <a:t>活动名称</a:t>
                      </a:r>
                      <a:endParaRPr lang="zh-CN" altLang="en-US" sz="1200" b="1"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200" b="1" i="0" u="none" strike="noStrike" dirty="0">
                          <a:latin typeface="微软雅黑" panose="020B0503020204020204" pitchFamily="34" charset="-122"/>
                          <a:ea typeface="微软雅黑" panose="020B0503020204020204" pitchFamily="34" charset="-122"/>
                        </a:rPr>
                        <a:t>关键设备</a:t>
                      </a:r>
                      <a:endParaRPr lang="zh-CN" altLang="en-US" sz="1200" b="1"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200" b="1" i="0" u="none" strike="noStrike" dirty="0">
                          <a:latin typeface="微软雅黑" panose="020B0503020204020204" pitchFamily="34" charset="-122"/>
                          <a:ea typeface="微软雅黑" panose="020B0503020204020204" pitchFamily="34" charset="-122"/>
                        </a:rPr>
                        <a:t>危险描述</a:t>
                      </a:r>
                      <a:endParaRPr lang="zh-CN" altLang="en-US" sz="1200" b="1"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200" b="1" i="0" u="none" strike="noStrike">
                          <a:latin typeface="微软雅黑" panose="020B0503020204020204" pitchFamily="34" charset="-122"/>
                          <a:ea typeface="微软雅黑" panose="020B0503020204020204" pitchFamily="34" charset="-122"/>
                        </a:rPr>
                        <a:t>危险有害因素</a:t>
                      </a:r>
                      <a:endParaRPr lang="zh-CN" altLang="en-US" sz="1200" b="1"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200" b="1" i="0" u="none" strike="noStrike">
                          <a:latin typeface="微软雅黑" panose="020B0503020204020204" pitchFamily="34" charset="-122"/>
                          <a:ea typeface="微软雅黑" panose="020B0503020204020204" pitchFamily="34" charset="-122"/>
                        </a:rPr>
                        <a:t>事故类型</a:t>
                      </a:r>
                      <a:endParaRPr lang="zh-CN" altLang="en-US" sz="1200" b="1"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CN" altLang="en-US" sz="700" b="1" i="0" u="none" strike="noStrike">
                          <a:latin typeface="微软雅黑" panose="020B0503020204020204" pitchFamily="34" charset="-122"/>
                          <a:ea typeface="微软雅黑" panose="020B0503020204020204" pitchFamily="34" charset="-122"/>
                        </a:rPr>
                        <a:t>风险评价</a:t>
                      </a:r>
                      <a:endParaRPr lang="zh-CN" altLang="en-US" sz="700" b="1"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rowSpan="2">
                  <a:txBody>
                    <a:bodyPr/>
                    <a:lstStyle/>
                    <a:p>
                      <a:pPr algn="ctr" fontAlgn="ctr"/>
                      <a:r>
                        <a:rPr lang="zh-CN" altLang="en-US" sz="1200" b="1" i="0" u="none" strike="noStrike">
                          <a:latin typeface="微软雅黑" panose="020B0503020204020204" pitchFamily="34" charset="-122"/>
                          <a:ea typeface="微软雅黑" panose="020B0503020204020204" pitchFamily="34" charset="-122"/>
                          <a:cs typeface="微软雅黑" panose="020B0503020204020204" pitchFamily="34" charset="-122"/>
                        </a:rPr>
                        <a:t>风险</a:t>
                      </a:r>
                      <a:br>
                        <a:rPr lang="zh-CN" altLang="en-US" sz="1200" b="1" i="0" u="none" strike="noStrike">
                          <a:latin typeface="微软雅黑" panose="020B0503020204020204" pitchFamily="34" charset="-122"/>
                          <a:ea typeface="微软雅黑" panose="020B0503020204020204" pitchFamily="34" charset="-122"/>
                          <a:cs typeface="微软雅黑" panose="020B0503020204020204" pitchFamily="34" charset="-122"/>
                        </a:rPr>
                      </a:br>
                      <a:r>
                        <a:rPr lang="zh-CN" altLang="en-US" sz="1200" b="1" i="0" u="none" strike="noStrike">
                          <a:latin typeface="微软雅黑" panose="020B0503020204020204" pitchFamily="34" charset="-122"/>
                          <a:ea typeface="微软雅黑" panose="020B0503020204020204" pitchFamily="34" charset="-122"/>
                          <a:cs typeface="微软雅黑" panose="020B0503020204020204" pitchFamily="34" charset="-122"/>
                        </a:rPr>
                        <a:t>等级</a:t>
                      </a:r>
                      <a:endParaRPr lang="zh-CN" altLang="en-US" sz="1200" b="1" i="0" u="none" strike="noStrike">
                        <a:latin typeface="微软雅黑" panose="020B0503020204020204" pitchFamily="34" charset="-122"/>
                        <a:ea typeface="微软雅黑" panose="020B0503020204020204" pitchFamily="34" charset="-122"/>
                        <a:cs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zh-CN" altLang="en-US" sz="700" b="1" i="0" u="none" strike="noStrike">
                          <a:latin typeface="微软雅黑" panose="020B0503020204020204" pitchFamily="34" charset="-122"/>
                          <a:ea typeface="微软雅黑" panose="020B0503020204020204" pitchFamily="34" charset="-122"/>
                        </a:rPr>
                        <a:t>控制方式</a:t>
                      </a:r>
                      <a:endParaRPr lang="zh-CN" altLang="en-US" sz="700" b="1"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r>
              <a:tr h="237805">
                <a:tc vMerge="1">
                  <a:tcPr/>
                </a:tc>
                <a:tc vMerge="1">
                  <a:tcPr/>
                </a:tc>
                <a:tc vMerge="1">
                  <a:tcPr/>
                </a:tc>
                <a:tc vMerge="1">
                  <a:tcPr/>
                </a:tc>
                <a:tc vMerge="1">
                  <a:tcPr/>
                </a:tc>
                <a:tc vMerge="1">
                  <a:tcPr/>
                </a:tc>
                <a:tc vMerge="1">
                  <a:tcPr/>
                </a:tc>
                <a:tc vMerge="1">
                  <a:tcPr/>
                </a:tc>
                <a:tc>
                  <a:txBody>
                    <a:bodyPr/>
                    <a:lstStyle/>
                    <a:p>
                      <a:pPr algn="ctr" fontAlgn="ctr"/>
                      <a:r>
                        <a:rPr lang="en-US" sz="1200" b="1" i="0" u="none" strike="noStrike">
                          <a:latin typeface="微软雅黑" panose="020B0503020204020204" pitchFamily="34" charset="-122"/>
                          <a:ea typeface="微软雅黑" panose="020B0503020204020204" pitchFamily="34" charset="-122"/>
                        </a:rPr>
                        <a:t>L</a:t>
                      </a:r>
                      <a:endParaRPr lang="en-US" sz="1200" b="1"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latin typeface="微软雅黑" panose="020B0503020204020204" pitchFamily="34" charset="-122"/>
                          <a:ea typeface="微软雅黑" panose="020B0503020204020204" pitchFamily="34" charset="-122"/>
                        </a:rPr>
                        <a:t>E</a:t>
                      </a:r>
                      <a:endParaRPr lang="en-US" sz="1200" b="1"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latin typeface="微软雅黑" panose="020B0503020204020204" pitchFamily="34" charset="-122"/>
                          <a:ea typeface="微软雅黑" panose="020B0503020204020204" pitchFamily="34" charset="-122"/>
                        </a:rPr>
                        <a:t>C</a:t>
                      </a:r>
                      <a:endParaRPr lang="en-US" sz="1200" b="1"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latin typeface="微软雅黑" panose="020B0503020204020204" pitchFamily="34" charset="-122"/>
                          <a:ea typeface="微软雅黑" panose="020B0503020204020204" pitchFamily="34" charset="-122"/>
                        </a:rPr>
                        <a:t>D</a:t>
                      </a:r>
                      <a:endParaRPr lang="en-US" sz="1200" b="1"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ctr" fontAlgn="ctr"/>
                      <a:r>
                        <a:rPr lang="en-US" altLang="zh-CN" sz="1200" b="1" i="0" u="none" strike="noStrike">
                          <a:latin typeface="微软雅黑" panose="020B0503020204020204" pitchFamily="34" charset="-122"/>
                          <a:ea typeface="微软雅黑" panose="020B0503020204020204" pitchFamily="34" charset="-122"/>
                        </a:rPr>
                        <a:t>1</a:t>
                      </a:r>
                      <a:endParaRPr lang="en-US" altLang="zh-CN" sz="1200" b="1"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latin typeface="微软雅黑" panose="020B0503020204020204" pitchFamily="34" charset="-122"/>
                          <a:ea typeface="微软雅黑" panose="020B0503020204020204" pitchFamily="34" charset="-122"/>
                        </a:rPr>
                        <a:t>2</a:t>
                      </a:r>
                      <a:endParaRPr lang="en-US" altLang="zh-CN" sz="1200" b="1"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latin typeface="微软雅黑" panose="020B0503020204020204" pitchFamily="34" charset="-122"/>
                          <a:ea typeface="微软雅黑" panose="020B0503020204020204" pitchFamily="34" charset="-122"/>
                        </a:rPr>
                        <a:t>3</a:t>
                      </a:r>
                      <a:endParaRPr lang="en-US" altLang="zh-CN" sz="1200" b="1"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latin typeface="微软雅黑" panose="020B0503020204020204" pitchFamily="34" charset="-122"/>
                          <a:ea typeface="微软雅黑" panose="020B0503020204020204" pitchFamily="34" charset="-122"/>
                        </a:rPr>
                        <a:t>4</a:t>
                      </a:r>
                      <a:endParaRPr lang="en-US" altLang="zh-CN" sz="1200" b="1"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latin typeface="微软雅黑" panose="020B0503020204020204" pitchFamily="34" charset="-122"/>
                          <a:ea typeface="微软雅黑" panose="020B0503020204020204" pitchFamily="34" charset="-122"/>
                        </a:rPr>
                        <a:t>5</a:t>
                      </a:r>
                      <a:endParaRPr lang="en-US" altLang="zh-CN" sz="1200" b="1"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latin typeface="微软雅黑" panose="020B0503020204020204" pitchFamily="34" charset="-122"/>
                          <a:ea typeface="微软雅黑" panose="020B0503020204020204" pitchFamily="34" charset="-122"/>
                        </a:rPr>
                        <a:t>6</a:t>
                      </a:r>
                      <a:endParaRPr lang="en-US" altLang="zh-CN" sz="1200" b="1"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3288">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现场</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微软雅黑" panose="020B0503020204020204" pitchFamily="34" charset="-122"/>
                          <a:ea typeface="微软雅黑" panose="020B0503020204020204" pitchFamily="34" charset="-122"/>
                        </a:rPr>
                        <a:t>1</a:t>
                      </a:r>
                      <a:endParaRPr lang="en-US" altLang="zh-CN"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生产现场</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巡检</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latin typeface="微软雅黑" panose="020B0503020204020204" pitchFamily="34" charset="-122"/>
                          <a:ea typeface="微软雅黑" panose="020B0503020204020204" pitchFamily="34" charset="-122"/>
                        </a:rPr>
                        <a:t>　</a:t>
                      </a:r>
                      <a:endParaRPr lang="zh-CN" altLang="en-US"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latin typeface="微软雅黑" panose="020B0503020204020204" pitchFamily="34" charset="-122"/>
                          <a:ea typeface="微软雅黑" panose="020B0503020204020204" pitchFamily="34" charset="-122"/>
                        </a:rPr>
                        <a:t>照明不足导致人员摔伤、碰伤等</a:t>
                      </a:r>
                      <a:endParaRPr lang="zh-CN" altLang="en-US"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latin typeface="微软雅黑" panose="020B0503020204020204" pitchFamily="34" charset="-122"/>
                          <a:ea typeface="微软雅黑" panose="020B0503020204020204" pitchFamily="34" charset="-122"/>
                        </a:rPr>
                        <a:t>摔伤、碰伤</a:t>
                      </a:r>
                      <a:endParaRPr lang="zh-CN" altLang="en-US"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latin typeface="微软雅黑" panose="020B0503020204020204" pitchFamily="34" charset="-122"/>
                          <a:ea typeface="微软雅黑" panose="020B0503020204020204" pitchFamily="34" charset="-122"/>
                        </a:rPr>
                        <a:t>其他伤害</a:t>
                      </a:r>
                      <a:endParaRPr lang="zh-CN" altLang="en-US"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latin typeface="微软雅黑" panose="020B0503020204020204" pitchFamily="34" charset="-122"/>
                          <a:ea typeface="微软雅黑" panose="020B0503020204020204" pitchFamily="34" charset="-122"/>
                        </a:rPr>
                        <a:t>1</a:t>
                      </a:r>
                      <a:endParaRPr lang="en-US" altLang="zh-CN"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latin typeface="微软雅黑" panose="020B0503020204020204" pitchFamily="34" charset="-122"/>
                          <a:ea typeface="微软雅黑" panose="020B0503020204020204" pitchFamily="34" charset="-122"/>
                        </a:rPr>
                        <a:t>6</a:t>
                      </a:r>
                      <a:endParaRPr lang="en-US" altLang="zh-CN"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latin typeface="微软雅黑" panose="020B0503020204020204" pitchFamily="34" charset="-122"/>
                          <a:ea typeface="微软雅黑" panose="020B0503020204020204" pitchFamily="34" charset="-122"/>
                        </a:rPr>
                        <a:t>3</a:t>
                      </a:r>
                      <a:endParaRPr lang="en-US" altLang="zh-CN"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微软雅黑" panose="020B0503020204020204" pitchFamily="34" charset="-122"/>
                          <a:ea typeface="微软雅黑" panose="020B0503020204020204" pitchFamily="34" charset="-122"/>
                        </a:rPr>
                        <a:t>18</a:t>
                      </a:r>
                      <a:endParaRPr lang="en-US" altLang="zh-CN"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微软雅黑" panose="020B0503020204020204" pitchFamily="34" charset="-122"/>
                          <a:ea typeface="微软雅黑" panose="020B0503020204020204" pitchFamily="34" charset="-122"/>
                        </a:rPr>
                        <a:t>5</a:t>
                      </a:r>
                      <a:endParaRPr lang="en-US" altLang="zh-CN"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　</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　</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3288">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现场</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微软雅黑" panose="020B0503020204020204" pitchFamily="34" charset="-122"/>
                          <a:ea typeface="微软雅黑" panose="020B0503020204020204" pitchFamily="34" charset="-122"/>
                        </a:rPr>
                        <a:t>2</a:t>
                      </a:r>
                      <a:endParaRPr lang="en-US" altLang="zh-CN"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生产现场</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检修等</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　</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指挥失误导致人员中毒等</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中毒</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中毒</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微软雅黑" panose="020B0503020204020204" pitchFamily="34" charset="-122"/>
                          <a:ea typeface="微软雅黑" panose="020B0503020204020204" pitchFamily="34" charset="-122"/>
                        </a:rPr>
                        <a:t>1</a:t>
                      </a:r>
                      <a:endParaRPr lang="en-US" altLang="zh-CN"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微软雅黑" panose="020B0503020204020204" pitchFamily="34" charset="-122"/>
                          <a:ea typeface="微软雅黑" panose="020B0503020204020204" pitchFamily="34" charset="-122"/>
                        </a:rPr>
                        <a:t>6</a:t>
                      </a:r>
                      <a:endParaRPr lang="en-US" altLang="zh-CN"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smtClean="0">
                          <a:latin typeface="微软雅黑" panose="020B0503020204020204" pitchFamily="34" charset="-122"/>
                          <a:ea typeface="微软雅黑" panose="020B0503020204020204" pitchFamily="34" charset="-122"/>
                        </a:rPr>
                        <a:t>7</a:t>
                      </a:r>
                      <a:endParaRPr lang="en-US" altLang="zh-CN" sz="1200" b="0" i="0" u="none" strike="noStrike" dirty="0" smtClean="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smtClean="0">
                          <a:latin typeface="微软雅黑" panose="020B0503020204020204" pitchFamily="34" charset="-122"/>
                          <a:ea typeface="微软雅黑" panose="020B0503020204020204" pitchFamily="34" charset="-122"/>
                        </a:rPr>
                        <a:t>42</a:t>
                      </a:r>
                      <a:endParaRPr lang="en-US" altLang="zh-CN" sz="1200" b="0" i="0" u="none" strike="noStrike" dirty="0" smtClean="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latin typeface="微软雅黑" panose="020B0503020204020204" pitchFamily="34" charset="-122"/>
                          <a:ea typeface="微软雅黑" panose="020B0503020204020204" pitchFamily="34" charset="-122"/>
                        </a:rPr>
                        <a:t>4</a:t>
                      </a:r>
                      <a:endParaRPr lang="en-US" altLang="zh-CN"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latin typeface="微软雅黑" panose="020B0503020204020204" pitchFamily="34" charset="-122"/>
                          <a:ea typeface="微软雅黑" panose="020B0503020204020204" pitchFamily="34" charset="-122"/>
                        </a:rPr>
                        <a:t>√</a:t>
                      </a:r>
                      <a:endParaRPr lang="zh-CN" altLang="en-US"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　</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　</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3288">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现场</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微软雅黑" panose="020B0503020204020204" pitchFamily="34" charset="-122"/>
                          <a:ea typeface="微软雅黑" panose="020B0503020204020204" pitchFamily="34" charset="-122"/>
                        </a:rPr>
                        <a:t>3</a:t>
                      </a:r>
                      <a:endParaRPr lang="en-US" altLang="zh-CN"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生产现场</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检修等</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　</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指挥失误导致人员烫伤等</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高温</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烫伤</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微软雅黑" panose="020B0503020204020204" pitchFamily="34" charset="-122"/>
                          <a:ea typeface="微软雅黑" panose="020B0503020204020204" pitchFamily="34" charset="-122"/>
                        </a:rPr>
                        <a:t>1</a:t>
                      </a:r>
                      <a:endParaRPr lang="en-US" altLang="zh-CN"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微软雅黑" panose="020B0503020204020204" pitchFamily="34" charset="-122"/>
                          <a:ea typeface="微软雅黑" panose="020B0503020204020204" pitchFamily="34" charset="-122"/>
                        </a:rPr>
                        <a:t>6</a:t>
                      </a:r>
                      <a:endParaRPr lang="en-US" altLang="zh-CN"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latin typeface="微软雅黑" panose="020B0503020204020204" pitchFamily="34" charset="-122"/>
                          <a:ea typeface="微软雅黑" panose="020B0503020204020204" pitchFamily="34" charset="-122"/>
                        </a:rPr>
                        <a:t>3</a:t>
                      </a:r>
                      <a:endParaRPr lang="en-US" altLang="zh-CN"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微软雅黑" panose="020B0503020204020204" pitchFamily="34" charset="-122"/>
                          <a:ea typeface="微软雅黑" panose="020B0503020204020204" pitchFamily="34" charset="-122"/>
                        </a:rPr>
                        <a:t>18</a:t>
                      </a:r>
                      <a:endParaRPr lang="en-US" altLang="zh-CN"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微软雅黑" panose="020B0503020204020204" pitchFamily="34" charset="-122"/>
                          <a:ea typeface="微软雅黑" panose="020B0503020204020204" pitchFamily="34" charset="-122"/>
                        </a:rPr>
                        <a:t>5</a:t>
                      </a:r>
                      <a:endParaRPr lang="en-US" altLang="zh-CN"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latin typeface="微软雅黑" panose="020B0503020204020204" pitchFamily="34" charset="-122"/>
                          <a:ea typeface="微软雅黑" panose="020B0503020204020204" pitchFamily="34" charset="-122"/>
                        </a:rPr>
                        <a:t>√</a:t>
                      </a:r>
                      <a:endParaRPr lang="zh-CN" altLang="en-US"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latin typeface="微软雅黑" panose="020B0503020204020204" pitchFamily="34" charset="-122"/>
                          <a:ea typeface="微软雅黑" panose="020B0503020204020204" pitchFamily="34" charset="-122"/>
                        </a:rPr>
                        <a:t>√</a:t>
                      </a:r>
                      <a:endParaRPr lang="zh-CN" altLang="en-US"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latin typeface="微软雅黑" panose="020B0503020204020204" pitchFamily="34" charset="-122"/>
                          <a:ea typeface="微软雅黑" panose="020B0503020204020204" pitchFamily="34" charset="-122"/>
                        </a:rPr>
                        <a:t>√</a:t>
                      </a:r>
                      <a:endParaRPr lang="zh-CN" altLang="en-US"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　</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　</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3544">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现场</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微软雅黑" panose="020B0503020204020204" pitchFamily="34" charset="-122"/>
                          <a:ea typeface="微软雅黑" panose="020B0503020204020204" pitchFamily="34" charset="-122"/>
                        </a:rPr>
                        <a:t>4</a:t>
                      </a:r>
                      <a:endParaRPr lang="en-US" altLang="zh-CN"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生产现场</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检修等</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　</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指挥失误导致人员物体打击、坠落等</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物体打击、坠落</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latin typeface="微软雅黑" panose="020B0503020204020204" pitchFamily="34" charset="-122"/>
                          <a:ea typeface="微软雅黑" panose="020B0503020204020204" pitchFamily="34" charset="-122"/>
                        </a:rPr>
                        <a:t>物体打击、坠落</a:t>
                      </a:r>
                      <a:endParaRPr lang="zh-CN" altLang="en-US"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微软雅黑" panose="020B0503020204020204" pitchFamily="34" charset="-122"/>
                          <a:ea typeface="微软雅黑" panose="020B0503020204020204" pitchFamily="34" charset="-122"/>
                        </a:rPr>
                        <a:t>1</a:t>
                      </a:r>
                      <a:endParaRPr lang="en-US" altLang="zh-CN"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smtClean="0">
                          <a:latin typeface="微软雅黑" panose="020B0503020204020204" pitchFamily="34" charset="-122"/>
                          <a:ea typeface="微软雅黑" panose="020B0503020204020204" pitchFamily="34" charset="-122"/>
                        </a:rPr>
                        <a:t>2</a:t>
                      </a:r>
                      <a:endParaRPr lang="en-US" altLang="zh-CN" sz="1200" b="0" i="0" u="none" strike="noStrike" dirty="0" smtClean="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smtClean="0">
                          <a:latin typeface="微软雅黑" panose="020B0503020204020204" pitchFamily="34" charset="-122"/>
                          <a:ea typeface="微软雅黑" panose="020B0503020204020204" pitchFamily="34" charset="-122"/>
                        </a:rPr>
                        <a:t>15</a:t>
                      </a:r>
                      <a:endParaRPr lang="en-US" altLang="zh-CN" sz="1200" b="0" i="0" u="none" strike="noStrike" dirty="0" smtClean="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smtClean="0">
                          <a:latin typeface="微软雅黑" panose="020B0503020204020204" pitchFamily="34" charset="-122"/>
                          <a:ea typeface="微软雅黑" panose="020B0503020204020204" pitchFamily="34" charset="-122"/>
                        </a:rPr>
                        <a:t>15</a:t>
                      </a:r>
                      <a:endParaRPr lang="en-US" altLang="zh-CN" sz="1200" b="0" i="0" u="none" strike="noStrike" dirty="0" smtClean="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微软雅黑" panose="020B0503020204020204" pitchFamily="34" charset="-122"/>
                          <a:ea typeface="微软雅黑" panose="020B0503020204020204" pitchFamily="34" charset="-122"/>
                        </a:rPr>
                        <a:t>5</a:t>
                      </a:r>
                      <a:endParaRPr lang="en-US" altLang="zh-CN"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latin typeface="微软雅黑" panose="020B0503020204020204" pitchFamily="34" charset="-122"/>
                          <a:ea typeface="微软雅黑" panose="020B0503020204020204" pitchFamily="34" charset="-122"/>
                        </a:rPr>
                        <a:t>√</a:t>
                      </a:r>
                      <a:endParaRPr lang="zh-CN" altLang="en-US"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　</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　</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3288">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现场</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微软雅黑" panose="020B0503020204020204" pitchFamily="34" charset="-122"/>
                          <a:ea typeface="微软雅黑" panose="020B0503020204020204" pitchFamily="34" charset="-122"/>
                        </a:rPr>
                        <a:t>5</a:t>
                      </a:r>
                      <a:endParaRPr lang="en-US" altLang="zh-CN"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生产现场</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检修、操作等</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　</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劳动强度大导致人员伤害</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劳动强度大</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其他伤害</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latin typeface="微软雅黑" panose="020B0503020204020204" pitchFamily="34" charset="-122"/>
                          <a:ea typeface="微软雅黑" panose="020B0503020204020204" pitchFamily="34" charset="-122"/>
                        </a:rPr>
                        <a:t>1</a:t>
                      </a:r>
                      <a:endParaRPr lang="en-US" altLang="zh-CN"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smtClean="0">
                          <a:latin typeface="微软雅黑" panose="020B0503020204020204" pitchFamily="34" charset="-122"/>
                          <a:ea typeface="微软雅黑" panose="020B0503020204020204" pitchFamily="34" charset="-122"/>
                        </a:rPr>
                        <a:t>2</a:t>
                      </a:r>
                      <a:endParaRPr lang="en-US" altLang="zh-CN" sz="1200" b="0" i="0" u="none" strike="noStrike" dirty="0" smtClean="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微软雅黑" panose="020B0503020204020204" pitchFamily="34" charset="-122"/>
                          <a:ea typeface="微软雅黑" panose="020B0503020204020204" pitchFamily="34" charset="-122"/>
                        </a:rPr>
                        <a:t>3</a:t>
                      </a:r>
                      <a:endParaRPr lang="en-US" altLang="zh-CN"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smtClean="0">
                          <a:latin typeface="微软雅黑" panose="020B0503020204020204" pitchFamily="34" charset="-122"/>
                          <a:ea typeface="微软雅黑" panose="020B0503020204020204" pitchFamily="34" charset="-122"/>
                        </a:rPr>
                        <a:t>6</a:t>
                      </a:r>
                      <a:endParaRPr lang="en-US" altLang="zh-CN" sz="1200" b="0" i="0" u="none" strike="noStrike" dirty="0" smtClean="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微软雅黑" panose="020B0503020204020204" pitchFamily="34" charset="-122"/>
                          <a:ea typeface="微软雅黑" panose="020B0503020204020204" pitchFamily="34" charset="-122"/>
                        </a:rPr>
                        <a:t>5</a:t>
                      </a:r>
                      <a:endParaRPr lang="en-US" altLang="zh-CN"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latin typeface="微软雅黑" panose="020B0503020204020204" pitchFamily="34" charset="-122"/>
                          <a:ea typeface="微软雅黑" panose="020B0503020204020204" pitchFamily="34" charset="-122"/>
                        </a:rPr>
                        <a:t>√</a:t>
                      </a:r>
                      <a:endParaRPr lang="zh-CN" altLang="en-US"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latin typeface="微软雅黑" panose="020B0503020204020204" pitchFamily="34" charset="-122"/>
                          <a:ea typeface="微软雅黑" panose="020B0503020204020204" pitchFamily="34" charset="-122"/>
                        </a:rPr>
                        <a:t>　</a:t>
                      </a:r>
                      <a:endParaRPr lang="zh-CN" altLang="en-US"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　</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3288">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现场</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微软雅黑" panose="020B0503020204020204" pitchFamily="34" charset="-122"/>
                          <a:ea typeface="微软雅黑" panose="020B0503020204020204" pitchFamily="34" charset="-122"/>
                        </a:rPr>
                        <a:t>6</a:t>
                      </a:r>
                      <a:endParaRPr lang="en-US" altLang="zh-CN"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生产现场</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检修、操作等</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　</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疲劳导致人员伤害、设备损坏等</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疲劳</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其他伤害</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微软雅黑" panose="020B0503020204020204" pitchFamily="34" charset="-122"/>
                          <a:ea typeface="微软雅黑" panose="020B0503020204020204" pitchFamily="34" charset="-122"/>
                        </a:rPr>
                        <a:t>1</a:t>
                      </a:r>
                      <a:endParaRPr lang="en-US" altLang="zh-CN"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latin typeface="微软雅黑" panose="020B0503020204020204" pitchFamily="34" charset="-122"/>
                          <a:ea typeface="微软雅黑" panose="020B0503020204020204" pitchFamily="34" charset="-122"/>
                        </a:rPr>
                        <a:t>6</a:t>
                      </a:r>
                      <a:endParaRPr lang="en-US" altLang="zh-CN"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smtClean="0">
                          <a:latin typeface="微软雅黑" panose="020B0503020204020204" pitchFamily="34" charset="-122"/>
                          <a:ea typeface="微软雅黑" panose="020B0503020204020204" pitchFamily="34" charset="-122"/>
                        </a:rPr>
                        <a:t>7</a:t>
                      </a:r>
                      <a:endParaRPr lang="en-US" altLang="zh-CN" sz="1200" b="0" i="0" u="none" strike="noStrike" dirty="0" smtClean="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smtClean="0">
                          <a:latin typeface="微软雅黑" panose="020B0503020204020204" pitchFamily="34" charset="-122"/>
                          <a:ea typeface="微软雅黑" panose="020B0503020204020204" pitchFamily="34" charset="-122"/>
                        </a:rPr>
                        <a:t>42</a:t>
                      </a:r>
                      <a:endParaRPr lang="en-US" altLang="zh-CN" sz="1200" b="0" i="0" u="none" strike="noStrike" dirty="0" smtClean="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latin typeface="微软雅黑" panose="020B0503020204020204" pitchFamily="34" charset="-122"/>
                          <a:ea typeface="微软雅黑" panose="020B0503020204020204" pitchFamily="34" charset="-122"/>
                        </a:rPr>
                        <a:t>4</a:t>
                      </a:r>
                      <a:endParaRPr lang="en-US" altLang="zh-CN"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　</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latin typeface="微软雅黑" panose="020B0503020204020204" pitchFamily="34" charset="-122"/>
                          <a:ea typeface="微软雅黑" panose="020B0503020204020204" pitchFamily="34" charset="-122"/>
                        </a:rPr>
                        <a:t>　</a:t>
                      </a:r>
                      <a:endParaRPr lang="zh-CN" altLang="en-US"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latin typeface="微软雅黑" panose="020B0503020204020204" pitchFamily="34" charset="-122"/>
                          <a:ea typeface="微软雅黑" panose="020B0503020204020204" pitchFamily="34" charset="-122"/>
                        </a:rPr>
                        <a:t>√</a:t>
                      </a:r>
                      <a:endParaRPr lang="zh-CN" altLang="en-US" sz="1200" b="0" i="0" u="none" strike="noStrike" dirty="0">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3288">
                <a:tc>
                  <a:txBody>
                    <a:bodyPr/>
                    <a:lstStyle/>
                    <a:p>
                      <a:pPr algn="ctr" fontAlgn="ctr"/>
                      <a:r>
                        <a:rPr lang="zh-CN" altLang="en-US" sz="1200" b="0" i="0" u="none" strike="noStrike">
                          <a:latin typeface="微软雅黑" panose="020B0503020204020204" pitchFamily="34" charset="-122"/>
                          <a:ea typeface="微软雅黑" panose="020B0503020204020204" pitchFamily="34" charset="-122"/>
                        </a:rPr>
                        <a:t>注</a:t>
                      </a:r>
                      <a:endParaRPr lang="zh-CN" altLang="en-US" sz="1200" b="0" i="0" u="none" strike="noStrike">
                        <a:latin typeface="微软雅黑" panose="020B0503020204020204" pitchFamily="34" charset="-122"/>
                        <a:ea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8">
                  <a:txBody>
                    <a:bodyPr/>
                    <a:lstStyle/>
                    <a:p>
                      <a:pPr algn="l" fontAlgn="ctr"/>
                      <a:r>
                        <a:rPr lang="zh-CN" altLang="en-US"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L—</a:t>
                      </a:r>
                      <a:r>
                        <a:rPr lang="zh-CN" altLang="en-US"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事故发生的可能性；</a:t>
                      </a:r>
                      <a:r>
                        <a:rPr lang="en-US" altLang="zh-CN"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E——</a:t>
                      </a:r>
                      <a:r>
                        <a:rPr lang="zh-CN" altLang="en-US"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人暴露与危险环境的频繁程度；</a:t>
                      </a:r>
                      <a:r>
                        <a:rPr lang="en-US" altLang="zh-CN"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事故后果的严重性；</a:t>
                      </a:r>
                      <a:r>
                        <a:rPr lang="en-US" altLang="zh-CN"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D——</a:t>
                      </a:r>
                      <a:r>
                        <a:rPr lang="zh-CN" altLang="en-US"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风险等级（危险程度）；</a:t>
                      </a:r>
                      <a:br>
                        <a:rPr lang="zh-CN" altLang="en-US"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br>
                      <a:r>
                        <a:rPr lang="zh-CN" altLang="en-US"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对职工教育培训；</a:t>
                      </a:r>
                      <a:r>
                        <a:rPr lang="en-US" altLang="zh-CN"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制定目标并执行管理方案；</a:t>
                      </a:r>
                      <a:r>
                        <a:rPr lang="en-US" altLang="zh-CN"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制定执行管理制度；</a:t>
                      </a:r>
                      <a:r>
                        <a:rPr lang="en-US" altLang="zh-CN"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制定应急预案；</a:t>
                      </a:r>
                      <a:r>
                        <a:rPr lang="en-US" altLang="zh-CN"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发放并使用防护用品；</a:t>
                      </a:r>
                      <a:r>
                        <a:rPr lang="en-US" altLang="zh-CN"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200" b="0" i="0" u="none" strike="noStrike" dirty="0">
                          <a:latin typeface="微软雅黑" panose="020B0503020204020204" pitchFamily="34" charset="-122"/>
                          <a:ea typeface="微软雅黑" panose="020B0503020204020204" pitchFamily="34" charset="-122"/>
                          <a:cs typeface="微软雅黑" panose="020B0503020204020204" pitchFamily="34" charset="-122"/>
                        </a:rPr>
                        <a:t>其他。</a:t>
                      </a:r>
                      <a:endParaRPr lang="zh-CN" altLang="en-US" sz="1200" b="0" i="0" u="none" strike="noStrike" dirty="0">
                        <a:latin typeface="微软雅黑" panose="020B0503020204020204" pitchFamily="34" charset="-122"/>
                        <a:ea typeface="微软雅黑" panose="020B0503020204020204" pitchFamily="34" charset="-122"/>
                        <a:cs typeface="微软雅黑" panose="020B0503020204020204" pitchFamily="34" charset="-122"/>
                      </a:endParaRPr>
                    </a:p>
                  </a:txBody>
                  <a:tcPr marL="6844" marR="6844" marT="6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bl>
          </a:graphicData>
        </a:graphic>
      </p:graphicFrame>
      <p:sp>
        <p:nvSpPr>
          <p:cNvPr id="146609" name="Rectangle 6"/>
          <p:cNvSpPr>
            <a:spLocks noGrp="1" noChangeArrowheads="1"/>
          </p:cNvSpPr>
          <p:nvPr>
            <p:ph type="title" idx="4294967295"/>
          </p:nvPr>
        </p:nvSpPr>
        <p:spPr>
          <a:xfrm>
            <a:off x="258763" y="329724"/>
            <a:ext cx="3329940" cy="383540"/>
          </a:xfrm>
          <a:noFill/>
          <a:ln w="9525">
            <a:noFill/>
            <a:miter lim="800000"/>
          </a:ln>
        </p:spPr>
        <p:txBody>
          <a:bodyPr vert="horz" wrap="none" lIns="58968" tIns="30663" rIns="58968" bIns="30663" numCol="1" anchor="ctr" anchorCtr="1" compatLnSpc="1">
            <a:sp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fontAlgn="t">
              <a:buClrTx/>
              <a:buSzTx/>
              <a:buFontTx/>
            </a:pPr>
            <a:r>
              <a:rPr lang="zh-CN" altLang="en-US" sz="2100" kern="1200" smtClean="0">
                <a:solidFill>
                  <a:schemeClr val="accent1"/>
                </a:solidFill>
                <a:latin typeface="汉仪旗黑-85S" panose="00020600040101010101" pitchFamily="18" charset="-122"/>
                <a:ea typeface="微软雅黑" panose="020B0503020204020204" pitchFamily="34" charset="-122"/>
                <a:sym typeface="+mn-ea"/>
              </a:rPr>
              <a:t>危险源辨识、风险评价表</a:t>
            </a:r>
            <a:endParaRPr lang="zh-CN" altLang="en-US" sz="2100" kern="1200" smtClean="0">
              <a:solidFill>
                <a:schemeClr val="accent1"/>
              </a:solidFill>
              <a:latin typeface="汉仪旗黑-85S" panose="00020600040101010101" pitchFamily="18" charset="-122"/>
              <a:ea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graphicFrame>
        <p:nvGraphicFramePr>
          <p:cNvPr id="5" name="表格 4"/>
          <p:cNvGraphicFramePr>
            <a:graphicFrameLocks noGrp="1"/>
          </p:cNvGraphicFramePr>
          <p:nvPr/>
        </p:nvGraphicFramePr>
        <p:xfrm>
          <a:off x="215900" y="369888"/>
          <a:ext cx="8785225" cy="6416675"/>
        </p:xfrm>
        <a:graphic>
          <a:graphicData uri="http://schemas.openxmlformats.org/drawingml/2006/table">
            <a:tbl>
              <a:tblPr/>
              <a:tblGrid>
                <a:gridCol w="684212"/>
                <a:gridCol w="935038"/>
                <a:gridCol w="792162"/>
                <a:gridCol w="2552700"/>
                <a:gridCol w="987425"/>
                <a:gridCol w="895350"/>
                <a:gridCol w="365125"/>
                <a:gridCol w="366713"/>
                <a:gridCol w="365125"/>
                <a:gridCol w="365125"/>
                <a:gridCol w="476250"/>
              </a:tblGrid>
              <a:tr h="187325">
                <a:tc gridSpan="11">
                  <a:txBody>
                    <a:bodyPr/>
                    <a:lstStyle/>
                    <a:p>
                      <a:pPr marL="0" marR="0" lvl="0" indent="0" algn="ctr" defTabSz="914400" rtl="0" eaLnBrk="1" fontAlgn="b"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维修危险辨识、风险评价示例</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b" horzOverflow="overflow">
                    <a:lnL>
                      <a:noFill/>
                    </a:lnL>
                    <a:lnR>
                      <a:noFill/>
                    </a:lnR>
                    <a:lnT>
                      <a:noFill/>
                    </a:lnT>
                    <a:lnB>
                      <a:noFill/>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c hMerge="1">
                  <a:tcPr/>
                </a:tc>
              </a:tr>
              <a:tr h="136525">
                <a:tc>
                  <a:txBody>
                    <a:bodyPr/>
                    <a:lstStyle/>
                    <a:p>
                      <a:pPr marL="0" marR="0" lvl="0" indent="0" algn="l" defTabSz="914400" rtl="0" eaLnBrk="1" fontAlgn="b" latinLnBrk="0" hangingPunct="1">
                        <a:lnSpc>
                          <a:spcPct val="100000"/>
                        </a:lnSpc>
                        <a:spcBef>
                          <a:spcPct val="0"/>
                        </a:spcBef>
                        <a:spcAft>
                          <a:spcPct val="0"/>
                        </a:spcAft>
                        <a:buClrTx/>
                        <a:buSzTx/>
                        <a:buFontTx/>
                        <a:buNone/>
                      </a:pP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pP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pP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pP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pP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pP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pP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pP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pP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pP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pP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131763">
                <a:tc row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岗位</a:t>
                      </a:r>
                      <a:endPar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活动名称</a:t>
                      </a:r>
                      <a:endPar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关键设备</a:t>
                      </a:r>
                      <a:endPar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危险描述</a:t>
                      </a:r>
                      <a:endPar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危险</a:t>
                      </a:r>
                      <a:endPar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事故类型</a:t>
                      </a:r>
                      <a:endPar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风险评价</a:t>
                      </a:r>
                      <a:endPar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风险</a:t>
                      </a:r>
                      <a:br>
                        <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等级</a:t>
                      </a:r>
                      <a:endPar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7325">
                <a:tc vMerge="1">
                  <a:tcPr/>
                </a:tc>
                <a:tc vMerge="1">
                  <a:tcPr/>
                </a:tc>
                <a:tc vMerge="1">
                  <a:tcPr/>
                </a:tc>
                <a:tc vMerge="1">
                  <a:tcPr/>
                </a:tc>
                <a:tc vMerge="1">
                  <a:tcPr/>
                </a:tc>
                <a:tc vMerge="1">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L</a:t>
                      </a:r>
                      <a:endPar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E</a:t>
                      </a:r>
                      <a:endPar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C</a:t>
                      </a:r>
                      <a:endPar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D</a:t>
                      </a:r>
                      <a:endPar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r>
              <a:tr h="395288">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维修岗位</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高处作业</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安全带</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损坏或不合格引起高处坠落造成人员伤亡</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安全带损坏</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高处坠落</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15</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45</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4</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维修岗位</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电焊作业</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电焊机</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安全保护措施不到位造成人员触电</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安全措施不到位</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触电伤害</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15</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45</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4</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维修岗位</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动火作业</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电焊机</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动火作业无防护、消防措施不到位、未清除易燃物造成火灾</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消防措施不到位</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火灾</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9</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5</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维修岗位</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切割作业</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切割机</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切割作业时，不小心触碰运转部件造成机械伤害</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身体部位触碰</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机械伤害</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9</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5</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维修岗位</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焊接作业</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氧气乙炔瓶</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安全保护措施不到位、安全防护不当造成氧气乙炔瓶爆炸致使人员伤亡</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爆炸</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化学性爆炸</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15</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45</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5</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维修岗位</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电钻作业</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电钻</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工具外壳破损或电源线老化漏电，使用时造成人员触电伤亡</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违章操作或电源线老化</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触电或机械伤害</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15</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45</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5</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维修岗位</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起重操作</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钢丝绳</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钢丝绳缠绕引起重物坠落造成财产损失或人员死亡</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钢丝绳断股</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起重伤害</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15</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45</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5</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维修岗位</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起重操作</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吊钩</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损坏引起重物坠落造成财产损失或人员死亡</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吊钩损坏</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起重伤害</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0.5</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6</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15</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45</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5</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维修岗位</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交叉作业</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安全帽</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损坏或不合格被物体打击造成砸伤</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安全帽损坏</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物体打击</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6</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18</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5</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维修岗位</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交叉作业</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安全帽</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未戴安全帽被物体打击造成砸伤</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未佩戴安全帽</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物体打击</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6</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18</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5</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维修岗位</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吊装作业</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电动葫芦</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吊装作业时违章操作、监护不到位，人员防护不到位造成人员砸伤</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违章操作或防护不到位</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起重伤害</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9</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5</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维修岗位</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维修动设备</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泵的联轴器</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无防护罩造成人员机械伤害</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联轴器防护罩损坏</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机械伤害</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9</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5</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维修岗位</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维修泵</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泵</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接触泵体或管道烫伤</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烫伤</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烫伤</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维修岗位</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维修泵</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泵</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泵体转动挤伤压伤</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挤伤</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机械伤害</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27013">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维修岗位</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受限空</a:t>
                      </a:r>
                      <a:b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间作业</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塔、罐、</a:t>
                      </a:r>
                      <a:b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管道</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缺氧窒息，中毒</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窒息、 中毒 </a:t>
                      </a:r>
                      <a:endPar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中毒窒息</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6</a:t>
                      </a:r>
                      <a:endParaRPr kumimoji="0"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15</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90</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  </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302082" name="Rectangle 2"/>
          <p:cNvSpPr>
            <a:spLocks noGrp="1" noChangeArrowheads="1"/>
          </p:cNvSpPr>
          <p:nvPr>
            <p:ph type="title" idx="4294967295"/>
          </p:nvPr>
        </p:nvSpPr>
        <p:spPr>
          <a:xfrm>
            <a:off x="611188" y="836613"/>
            <a:ext cx="6337300" cy="452437"/>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defRPr/>
            </a:pPr>
            <a:r>
              <a:rPr lang="zh-CN" altLang="en-US" kern="1200" dirty="0" smtClean="0">
                <a:solidFill>
                  <a:schemeClr val="accent1"/>
                </a:solidFill>
                <a:effectLst>
                  <a:outerShdw blurRad="38100" dist="38100" dir="2700000" algn="tl">
                    <a:srgbClr val="C0C0C0"/>
                  </a:outerShdw>
                </a:effectLst>
                <a:latin typeface="汉仪旗黑-85S" panose="00020600040101010101" pitchFamily="18" charset="-122"/>
                <a:ea typeface="微软雅黑" panose="020B0503020204020204" pitchFamily="34" charset="-122"/>
                <a:sym typeface="+mn-ea"/>
              </a:rPr>
              <a:t>风险的控制方法</a:t>
            </a:r>
            <a:endParaRPr lang="zh-CN" altLang="en-US" kern="1200" dirty="0" smtClean="0">
              <a:solidFill>
                <a:schemeClr val="accent1"/>
              </a:solidFill>
              <a:effectLst>
                <a:outerShdw blurRad="38100" dist="38100" dir="2700000" algn="tl">
                  <a:srgbClr val="C0C0C0"/>
                </a:outerShdw>
              </a:effectLst>
              <a:latin typeface="汉仪旗黑-85S" panose="00020600040101010101" pitchFamily="18" charset="-122"/>
              <a:ea typeface="微软雅黑" panose="020B0503020204020204" pitchFamily="34" charset="-122"/>
              <a:sym typeface="+mn-ea"/>
            </a:endParaRPr>
          </a:p>
        </p:txBody>
      </p:sp>
      <p:sp>
        <p:nvSpPr>
          <p:cNvPr id="302083" name="Rectangle 3"/>
          <p:cNvSpPr>
            <a:spLocks noGrp="1" noChangeArrowheads="1"/>
          </p:cNvSpPr>
          <p:nvPr>
            <p:ph type="body" idx="4294967295"/>
          </p:nvPr>
        </p:nvSpPr>
        <p:spPr>
          <a:xfrm>
            <a:off x="119063" y="1484313"/>
            <a:ext cx="9024937" cy="396557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buNone/>
              <a:defRPr/>
            </a:pPr>
            <a:r>
              <a:rPr lang="zh-CN" altLang="en-US" sz="2800" kern="1200" smtClean="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对于风险必须采用以下方法：</a:t>
            </a:r>
            <a:endParaRPr lang="zh-CN" altLang="en-US" sz="2800" kern="1200" smtClean="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buNone/>
              <a:defRPr/>
            </a:pPr>
            <a:r>
              <a:rPr lang="zh-CN" altLang="en-US" sz="2800" kern="1200" smtClean="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a:t>
            </a:r>
            <a:r>
              <a:rPr lang="zh-CN" altLang="en-US" sz="2800" kern="1200" smtClean="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）制度目标、管理方案；</a:t>
            </a:r>
            <a:endParaRPr lang="zh-CN" altLang="en-US" sz="2800" kern="1200" smtClean="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buNone/>
              <a:defRPr/>
            </a:pPr>
            <a:r>
              <a:rPr lang="zh-CN" altLang="en-US" sz="2800" kern="1200" smtClean="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b</a:t>
            </a:r>
            <a:r>
              <a:rPr lang="zh-CN" altLang="en-US" sz="2800" kern="1200" smtClean="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）制定管理办法；</a:t>
            </a:r>
            <a:endParaRPr lang="zh-CN" altLang="en-US" sz="2800" kern="1200" smtClean="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buNone/>
              <a:defRPr/>
            </a:pPr>
            <a:r>
              <a:rPr lang="zh-CN" altLang="en-US" sz="2800" kern="1200" smtClean="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c</a:t>
            </a:r>
            <a:r>
              <a:rPr lang="zh-CN" altLang="en-US" sz="2800" kern="1200" smtClean="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）培训与教育；</a:t>
            </a:r>
            <a:endParaRPr lang="zh-CN" altLang="en-US" sz="2800" kern="1200" smtClean="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buNone/>
              <a:defRPr/>
            </a:pPr>
            <a:r>
              <a:rPr lang="zh-CN" altLang="en-US" sz="2800" kern="1200" smtClean="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d</a:t>
            </a:r>
            <a:r>
              <a:rPr lang="zh-CN" altLang="en-US" sz="2800" kern="1200" smtClean="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）制定应急预案；</a:t>
            </a:r>
            <a:endParaRPr lang="zh-CN" altLang="en-US" sz="2800" kern="1200" smtClean="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buNone/>
              <a:defRPr/>
            </a:pPr>
            <a:r>
              <a:rPr lang="zh-CN" altLang="en-US" sz="2800" kern="1200" smtClean="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e</a:t>
            </a:r>
            <a:r>
              <a:rPr lang="zh-CN" altLang="en-US" sz="2800" kern="1200" smtClean="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）加强现场监督检查；</a:t>
            </a:r>
            <a:endParaRPr lang="zh-CN" altLang="en-US" sz="2800" kern="1200" smtClean="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buNone/>
              <a:defRPr/>
            </a:pPr>
            <a:r>
              <a:rPr lang="zh-CN" altLang="en-US" sz="2800" kern="1200" smtClean="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f</a:t>
            </a:r>
            <a:r>
              <a:rPr lang="zh-CN" altLang="en-US" sz="2800" kern="1200" smtClean="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）保持现有措施。</a:t>
            </a:r>
            <a:endParaRPr lang="zh-CN" altLang="en-US" sz="2800" kern="1200" smtClean="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48483" name="Picture 4" descr="00294"/>
          <p:cNvPicPr>
            <a:picLocks noChangeAspect="1" noChangeArrowheads="1" noCrop="1"/>
          </p:cNvPicPr>
          <p:nvPr/>
        </p:nvPicPr>
        <p:blipFill>
          <a:blip r:embed="rId4"/>
          <a:srcRect/>
          <a:stretch>
            <a:fillRect/>
          </a:stretch>
        </p:blipFill>
        <p:spPr bwMode="auto">
          <a:xfrm>
            <a:off x="7164388" y="4076700"/>
            <a:ext cx="1347787" cy="1927225"/>
          </a:xfrm>
          <a:prstGeom prst="rect">
            <a:avLst/>
          </a:prstGeom>
          <a:noFill/>
          <a:ln w="9525">
            <a:noFill/>
            <a:miter lim="800000"/>
            <a:headEnd/>
            <a:tailEnd/>
          </a:ln>
        </p:spPr>
      </p:pic>
    </p:spTree>
    <p:custDataLst>
      <p:tags r:id="rId5"/>
    </p:custData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3390927" y="1766764"/>
            <a:ext cx="917207" cy="37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spc="20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3" name="副标题 2"/>
          <p:cNvSpPr/>
          <p:nvPr>
            <p:ph type="subTitle" idx="3"/>
            <p:custDataLst>
              <p:tags r:id="rId2"/>
            </p:custDataLst>
          </p:nvPr>
        </p:nvSpPr>
        <p:spPr>
          <a:xfrm>
            <a:off x="3390927" y="3079765"/>
            <a:ext cx="5143024" cy="619001"/>
          </a:xfrm>
        </p:spPr>
        <p:txBody>
          <a:bodyPr/>
          <a:p>
            <a:r>
              <a:rPr lang="zh-CN" altLang="en-US">
                <a:solidFill>
                  <a:schemeClr val="dk1">
                    <a:lumMod val="65000"/>
                    <a:lumOff val="35000"/>
                  </a:schemeClr>
                </a:solidFill>
              </a:rPr>
              <a:t>单击此处添加副标题内容</a:t>
            </a:r>
            <a:endParaRPr lang="zh-CN" altLang="en-US">
              <a:solidFill>
                <a:schemeClr val="dk1">
                  <a:lumMod val="65000"/>
                  <a:lumOff val="35000"/>
                </a:schemeClr>
              </a:solidFill>
            </a:endParaRPr>
          </a:p>
        </p:txBody>
      </p:sp>
      <p:sp>
        <p:nvSpPr>
          <p:cNvPr id="5" name="标题 4"/>
          <p:cNvSpPr/>
          <p:nvPr>
            <p:ph type="ctrTitle" idx="2"/>
            <p:custDataLst>
              <p:tags r:id="rId3"/>
            </p:custDataLst>
          </p:nvPr>
        </p:nvSpPr>
        <p:spPr>
          <a:xfrm>
            <a:off x="3390927" y="2106331"/>
            <a:ext cx="5143500" cy="634365"/>
          </a:xfrm>
        </p:spPr>
        <p:txBody>
          <a:bodyPr>
            <a:normAutofit fontScale="90000"/>
          </a:bodyPr>
          <a:p>
            <a:pPr marL="0" indent="0" algn="l">
              <a:lnSpc>
                <a:spcPct val="100000"/>
              </a:lnSpc>
              <a:spcBef>
                <a:spcPts val="0"/>
              </a:spcBef>
              <a:spcAft>
                <a:spcPts val="0"/>
              </a:spcAft>
              <a:buSzPct val="100000"/>
              <a:buNone/>
            </a:pPr>
            <a:r>
              <a:rPr lang="zh-CN" altLang="en-US" sz="3400">
                <a:solidFill>
                  <a:schemeClr val="accent1"/>
                </a:solidFill>
                <a:ea typeface="微软雅黑" panose="020B0503020204020204" pitchFamily="34" charset="-122"/>
              </a:rPr>
              <a:t>风险控制措施选择</a:t>
            </a:r>
            <a:endParaRPr lang="zh-CN" altLang="en-US" sz="3400">
              <a:solidFill>
                <a:schemeClr val="accent1"/>
              </a:solidFill>
              <a:ea typeface="微软雅黑" panose="020B0503020204020204" pitchFamily="34" charset="-122"/>
            </a:endParaRPr>
          </a:p>
        </p:txBody>
      </p:sp>
      <p:sp>
        <p:nvSpPr>
          <p:cNvPr id="9" name="矩形: 圆角 8"/>
          <p:cNvSpPr/>
          <p:nvPr>
            <p:custDataLst>
              <p:tags r:id="rId4"/>
            </p:custDataLst>
          </p:nvPr>
        </p:nvSpPr>
        <p:spPr>
          <a:xfrm>
            <a:off x="3390927" y="4137779"/>
            <a:ext cx="3234690" cy="82255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00"/>
            <a:r>
              <a:rPr lang="en-US" altLang="zh-CN" sz="1200" b="1" spc="200">
                <a:solidFill>
                  <a:schemeClr val="lt1"/>
                </a:solidFill>
                <a:latin typeface="Arial" panose="020B0604020202020204" pitchFamily="34" charset="0"/>
                <a:ea typeface="微软雅黑" panose="020B0503020204020204" pitchFamily="34" charset="-122"/>
              </a:rPr>
              <a:t>PART ONE</a:t>
            </a:r>
            <a:endParaRPr lang="en-US" altLang="zh-CN" sz="1200" b="1" spc="200">
              <a:solidFill>
                <a:schemeClr val="lt1"/>
              </a:solidFill>
              <a:latin typeface="Arial" panose="020B0604020202020204" pitchFamily="34" charset="0"/>
              <a:ea typeface="微软雅黑" panose="020B0503020204020204" pitchFamily="34" charset="-122"/>
            </a:endParaRPr>
          </a:p>
        </p:txBody>
      </p:sp>
    </p:spTree>
    <p:custDataLst>
      <p:tags r:id="rId5"/>
    </p:custData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51553" name="Rectangle 2"/>
          <p:cNvSpPr>
            <a:spLocks noGrp="1" noChangeArrowheads="1"/>
          </p:cNvSpPr>
          <p:nvPr>
            <p:ph type="title" idx="4294967295"/>
          </p:nvPr>
        </p:nvSpPr>
        <p:spPr>
          <a:xfrm>
            <a:off x="250825" y="90805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kern="1200" smtClean="0">
                <a:solidFill>
                  <a:schemeClr val="accent1"/>
                </a:solidFill>
                <a:latin typeface="汉仪旗黑-85S" panose="00020600040101010101" pitchFamily="18" charset="-122"/>
                <a:ea typeface="微软雅黑" panose="020B0503020204020204" pitchFamily="34" charset="-122"/>
                <a:sym typeface="+mn-ea"/>
              </a:rPr>
              <a:t>风险控制策划的基本原则：</a:t>
            </a:r>
            <a:endParaRPr lang="zh-CN" altLang="en-US" kern="1200" smtClean="0">
              <a:solidFill>
                <a:schemeClr val="accent1"/>
              </a:solidFill>
              <a:latin typeface="汉仪旗黑-85S" panose="00020600040101010101" pitchFamily="18" charset="-122"/>
              <a:ea typeface="微软雅黑" panose="020B0503020204020204" pitchFamily="34" charset="-122"/>
              <a:sym typeface="+mn-ea"/>
            </a:endParaRPr>
          </a:p>
        </p:txBody>
      </p:sp>
      <p:sp>
        <p:nvSpPr>
          <p:cNvPr id="151554" name="Rectangle 3"/>
          <p:cNvSpPr>
            <a:spLocks noGrp="1" noChangeArrowheads="1"/>
          </p:cNvSpPr>
          <p:nvPr>
            <p:ph type="body" idx="4294967295"/>
            <p:custDataLst>
              <p:tags r:id="rId4"/>
            </p:custDataLst>
          </p:nvPr>
        </p:nvSpPr>
        <p:spPr>
          <a:xfrm>
            <a:off x="457200" y="1600200"/>
            <a:ext cx="8229600" cy="45259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危险源风险程度超出可容许风险标准，必须采取措施降低风险；</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危险源风险程度在可容许风险标准范围内，可以对原有控制措施加强监测和维护；</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52578" name="内容占位符 2"/>
          <p:cNvSpPr>
            <a:spLocks noGrp="1"/>
          </p:cNvSpPr>
          <p:nvPr>
            <p:ph idx="4294967295"/>
          </p:nvPr>
        </p:nvSpPr>
        <p:spPr>
          <a:xfrm>
            <a:off x="393700" y="620395"/>
            <a:ext cx="8356600" cy="547179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defTabSz="873125">
              <a:buSzTx/>
              <a:buFontTx/>
            </a:pPr>
            <a:r>
              <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风险控制方法</a:t>
            </a:r>
            <a:endPar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defTabSz="873125">
              <a:buSzTx/>
              <a:buFontTx/>
            </a:pPr>
            <a:endPar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defTabSz="873125">
              <a:buSzTx/>
              <a:buFontTx/>
            </a:pPr>
            <a:r>
              <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         ——风险控制方法包括固有危险源控制、人为失误控制以及安全目标管理</a:t>
            </a:r>
            <a:endPar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defTabSz="873125">
              <a:buSzTx/>
              <a:buFontTx/>
            </a:pPr>
            <a:r>
              <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事故的发生是由于系统中的能量失控造成的，事故的严重度与系统中危险因素转化为事故时释放的能量有关，也与系统本身的抗灾能力有关。</a:t>
            </a:r>
            <a:endPar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defTabSz="873125">
              <a:buSzTx/>
              <a:buFontTx/>
            </a:pPr>
            <a:r>
              <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      对于固有的危险源，控制事故的方法较多，归纳起来有以下六种： </a:t>
            </a:r>
            <a:endPar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defTabSz="873125">
              <a:buSzTx/>
              <a:buFontTx/>
            </a:pPr>
            <a:endPar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defTabSz="873125">
              <a:buSzTx/>
              <a:buFontTx/>
            </a:pPr>
            <a:r>
              <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       1、消除法——消除危险源；</a:t>
            </a:r>
            <a:endPar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defTabSz="873125">
              <a:buSzTx/>
              <a:buFontTx/>
            </a:pPr>
            <a:r>
              <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       2、限制法——限制能量或危险物资；</a:t>
            </a:r>
            <a:endPar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defTabSz="873125">
              <a:buSzTx/>
              <a:buFontTx/>
            </a:pPr>
            <a:r>
              <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       3、保护法——进行故障-安全设计（不应优先采用）；</a:t>
            </a:r>
            <a:endPar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defTabSz="873125">
              <a:buSzTx/>
              <a:buFontTx/>
            </a:pPr>
            <a:r>
              <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       4、隔离法——分离、屏蔽；</a:t>
            </a:r>
            <a:endPar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defTabSz="873125">
              <a:buSzTx/>
              <a:buFontTx/>
            </a:pPr>
            <a:r>
              <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       5、保留法——增加安全系数，减少故障和失误；</a:t>
            </a:r>
            <a:endPar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defTabSz="873125">
              <a:buSzTx/>
              <a:buFontTx/>
            </a:pPr>
            <a:r>
              <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       6、转移法——转移危险源至无害地带。</a:t>
            </a:r>
            <a:endPar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defTabSz="873125">
              <a:buSzTx/>
              <a:buFontTx/>
            </a:pPr>
            <a:r>
              <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    对于人为失误，，主要采用人的安全化和操作安全化的方法进行控制。</a:t>
            </a:r>
            <a:endPar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defTabSz="873125">
              <a:buSzTx/>
              <a:buFontTx/>
            </a:pPr>
            <a:r>
              <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  对于安全目标管理，需要采用法律、经济、教育和工程技术手段进行控制。</a:t>
            </a:r>
            <a:endPar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defTabSz="873125">
              <a:buSzTx/>
              <a:buFontTx/>
            </a:pPr>
            <a:endParaRPr lang="zh-CN" altLang="en-US" sz="1600" kern="120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4"/>
    </p:custData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53601" name="Rectangle 2"/>
          <p:cNvSpPr>
            <a:spLocks noGrp="1" noChangeArrowheads="1"/>
          </p:cNvSpPr>
          <p:nvPr>
            <p:ph type="title" idx="4294967295"/>
          </p:nvPr>
        </p:nvSpPr>
        <p:spPr>
          <a:xfrm>
            <a:off x="179388" y="1196975"/>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kern="1200" smtClean="0">
                <a:solidFill>
                  <a:srgbClr val="FF0066"/>
                </a:solidFill>
                <a:latin typeface="汉仪旗黑-85S" panose="00020600040101010101" pitchFamily="18" charset="-122"/>
                <a:ea typeface="微软雅黑" panose="020B0503020204020204" pitchFamily="34" charset="-122"/>
                <a:sym typeface="+mn-ea"/>
              </a:rPr>
              <a:t>风险控制措施：</a:t>
            </a:r>
            <a:endParaRPr lang="zh-CN" altLang="en-US" kern="1200" smtClean="0">
              <a:solidFill>
                <a:srgbClr val="FF0066"/>
              </a:solidFill>
              <a:latin typeface="汉仪旗黑-85S" panose="00020600040101010101" pitchFamily="18" charset="-122"/>
              <a:ea typeface="微软雅黑" panose="020B0503020204020204" pitchFamily="34" charset="-122"/>
              <a:sym typeface="+mn-ea"/>
            </a:endParaRPr>
          </a:p>
        </p:txBody>
      </p:sp>
      <p:grpSp>
        <p:nvGrpSpPr>
          <p:cNvPr id="153602" name="组合 11"/>
          <p:cNvGrpSpPr/>
          <p:nvPr/>
        </p:nvGrpSpPr>
        <p:grpSpPr bwMode="auto">
          <a:xfrm>
            <a:off x="785813" y="2786063"/>
            <a:ext cx="6805612" cy="778206"/>
            <a:chOff x="428596" y="2857496"/>
            <a:chExt cx="6805644" cy="778068"/>
          </a:xfrm>
        </p:grpSpPr>
        <p:sp>
          <p:nvSpPr>
            <p:cNvPr id="153607" name="Text Box 4"/>
            <p:cNvSpPr txBox="1">
              <a:spLocks noChangeArrowheads="1"/>
            </p:cNvSpPr>
            <p:nvPr/>
          </p:nvSpPr>
          <p:spPr bwMode="auto">
            <a:xfrm>
              <a:off x="428596" y="2928934"/>
              <a:ext cx="4140200" cy="706630"/>
            </a:xfrm>
            <a:prstGeom prst="rect">
              <a:avLst/>
            </a:prstGeom>
            <a:noFill/>
            <a:ln w="9525">
              <a:noFill/>
              <a:miter lim="800000"/>
            </a:ln>
          </p:spPr>
          <p:txBody>
            <a:bodyPr>
              <a:spAutoFit/>
            </a:bodyPr>
            <a:lstStyle/>
            <a:p>
              <a:r>
                <a:rPr lang="zh-CN" altLang="en-US" sz="200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      防止事故发生的安全技术</a:t>
              </a:r>
              <a:endParaRPr lang="zh-CN" altLang="en-US" sz="200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      避免和减少事故的安全技术</a:t>
              </a:r>
              <a:endParaRPr lang="zh-CN" altLang="en-US" sz="200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3608" name="Text Box 5"/>
            <p:cNvSpPr txBox="1">
              <a:spLocks noChangeArrowheads="1"/>
            </p:cNvSpPr>
            <p:nvPr/>
          </p:nvSpPr>
          <p:spPr bwMode="auto">
            <a:xfrm>
              <a:off x="4572000" y="2857496"/>
              <a:ext cx="358775" cy="706630"/>
            </a:xfrm>
            <a:prstGeom prst="rect">
              <a:avLst/>
            </a:prstGeom>
            <a:noFill/>
            <a:ln w="9525">
              <a:noFill/>
              <a:miter lim="800000"/>
            </a:ln>
          </p:spPr>
          <p:txBody>
            <a:bodyPr>
              <a:spAutoFit/>
            </a:bodyPr>
            <a:lstStyle/>
            <a:p>
              <a:pPr>
                <a:spcBef>
                  <a:spcPct val="50000"/>
                </a:spcBef>
              </a:pPr>
              <a:r>
                <a:rPr lang="en-US" altLang="zh-CN" sz="4000" b="1">
                  <a:solidFill>
                    <a:schemeClr val="accent1"/>
                  </a:solidFill>
                  <a:latin typeface="微软雅黑" panose="020B0503020204020204" pitchFamily="34" charset="-122"/>
                  <a:ea typeface="微软雅黑" panose="020B0503020204020204" pitchFamily="34" charset="-122"/>
                </a:rPr>
                <a:t>}</a:t>
              </a:r>
              <a:endParaRPr lang="en-US" altLang="zh-CN" sz="4000" b="1">
                <a:solidFill>
                  <a:schemeClr val="accent1"/>
                </a:solidFill>
                <a:latin typeface="微软雅黑" panose="020B0503020204020204" pitchFamily="34" charset="-122"/>
                <a:ea typeface="微软雅黑" panose="020B0503020204020204" pitchFamily="34" charset="-122"/>
              </a:endParaRPr>
            </a:p>
          </p:txBody>
        </p:sp>
        <p:sp>
          <p:nvSpPr>
            <p:cNvPr id="153609" name="Text Box 6"/>
            <p:cNvSpPr txBox="1">
              <a:spLocks noChangeArrowheads="1"/>
            </p:cNvSpPr>
            <p:nvPr/>
          </p:nvSpPr>
          <p:spPr bwMode="auto">
            <a:xfrm>
              <a:off x="5000628" y="3071810"/>
              <a:ext cx="2233612" cy="398709"/>
            </a:xfrm>
            <a:prstGeom prst="rect">
              <a:avLst/>
            </a:prstGeom>
            <a:noFill/>
            <a:ln w="9525">
              <a:noFill/>
              <a:miter lim="800000"/>
            </a:ln>
          </p:spPr>
          <p:txBody>
            <a:bodyPr>
              <a:spAutoFit/>
            </a:bodyPr>
            <a:lstStyle/>
            <a:p>
              <a:pPr>
                <a:spcBef>
                  <a:spcPct val="50000"/>
                </a:spcBef>
              </a:pPr>
              <a:r>
                <a:rPr lang="zh-CN" altLang="en-US" sz="2000">
                  <a:solidFill>
                    <a:srgbClr val="0000FF"/>
                  </a:solidFill>
                  <a:latin typeface="微软雅黑" panose="020B0503020204020204" pitchFamily="34" charset="-122"/>
                  <a:ea typeface="微软雅黑" panose="020B0503020204020204" pitchFamily="34" charset="-122"/>
                </a:rPr>
                <a:t>控制第一类危险源</a:t>
              </a:r>
              <a:endParaRPr lang="zh-CN" altLang="en-US" sz="2000">
                <a:solidFill>
                  <a:srgbClr val="0000FF"/>
                </a:solidFill>
                <a:latin typeface="微软雅黑" panose="020B0503020204020204" pitchFamily="34" charset="-122"/>
                <a:ea typeface="微软雅黑" panose="020B0503020204020204" pitchFamily="34" charset="-122"/>
              </a:endParaRPr>
            </a:p>
          </p:txBody>
        </p:sp>
      </p:grpSp>
      <p:grpSp>
        <p:nvGrpSpPr>
          <p:cNvPr id="153603" name="组合 10"/>
          <p:cNvGrpSpPr/>
          <p:nvPr/>
        </p:nvGrpSpPr>
        <p:grpSpPr bwMode="auto">
          <a:xfrm>
            <a:off x="1285875" y="4000500"/>
            <a:ext cx="5876925" cy="1014730"/>
            <a:chOff x="500034" y="4714884"/>
            <a:chExt cx="5876951" cy="1014730"/>
          </a:xfrm>
        </p:grpSpPr>
        <p:sp>
          <p:nvSpPr>
            <p:cNvPr id="153604" name="Text Box 7"/>
            <p:cNvSpPr txBox="1">
              <a:spLocks noChangeArrowheads="1"/>
            </p:cNvSpPr>
            <p:nvPr/>
          </p:nvSpPr>
          <p:spPr bwMode="auto">
            <a:xfrm>
              <a:off x="500034" y="4714884"/>
              <a:ext cx="3348037" cy="1014730"/>
            </a:xfrm>
            <a:prstGeom prst="rect">
              <a:avLst/>
            </a:prstGeom>
            <a:noFill/>
            <a:ln w="9525">
              <a:noFill/>
              <a:miter lim="800000"/>
            </a:ln>
          </p:spPr>
          <p:txBody>
            <a:bodyPr>
              <a:spAutoFit/>
            </a:bodyPr>
            <a:lstStyle/>
            <a:p>
              <a:pPr>
                <a:spcBef>
                  <a:spcPct val="50000"/>
                </a:spcBef>
              </a:pPr>
              <a:r>
                <a:rPr lang="zh-CN" altLang="en-US" sz="240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采取措施减少事故发生</a:t>
              </a:r>
              <a:endParaRPr lang="zh-CN" altLang="en-US" sz="240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ct val="50000"/>
                </a:spcBef>
              </a:pPr>
              <a:r>
                <a:rPr lang="zh-CN" altLang="en-US" sz="240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故障</a:t>
              </a:r>
              <a:r>
                <a:rPr lang="en-US" altLang="zh-CN" sz="240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安全设计</a:t>
              </a:r>
              <a:endParaRPr lang="zh-CN" altLang="en-US" sz="240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3605" name="Text Box 8"/>
            <p:cNvSpPr txBox="1">
              <a:spLocks noChangeArrowheads="1"/>
            </p:cNvSpPr>
            <p:nvPr/>
          </p:nvSpPr>
          <p:spPr bwMode="auto">
            <a:xfrm>
              <a:off x="3714744" y="4857760"/>
              <a:ext cx="358775" cy="706755"/>
            </a:xfrm>
            <a:prstGeom prst="rect">
              <a:avLst/>
            </a:prstGeom>
            <a:noFill/>
            <a:ln w="9525">
              <a:noFill/>
              <a:miter lim="800000"/>
            </a:ln>
          </p:spPr>
          <p:txBody>
            <a:bodyPr>
              <a:spAutoFit/>
            </a:bodyPr>
            <a:lstStyle/>
            <a:p>
              <a:pPr>
                <a:spcBef>
                  <a:spcPct val="50000"/>
                </a:spcBef>
              </a:pPr>
              <a:r>
                <a:rPr lang="en-US" altLang="zh-CN" sz="4000" b="1">
                  <a:solidFill>
                    <a:srgbClr val="D60093"/>
                  </a:solidFill>
                  <a:latin typeface="微软雅黑" panose="020B0503020204020204" pitchFamily="34" charset="-122"/>
                  <a:ea typeface="微软雅黑" panose="020B0503020204020204" pitchFamily="34" charset="-122"/>
                </a:rPr>
                <a:t>}</a:t>
              </a:r>
              <a:endParaRPr lang="en-US" altLang="zh-CN" sz="4000" b="1">
                <a:solidFill>
                  <a:srgbClr val="D60093"/>
                </a:solidFill>
                <a:latin typeface="微软雅黑" panose="020B0503020204020204" pitchFamily="34" charset="-122"/>
                <a:ea typeface="微软雅黑" panose="020B0503020204020204" pitchFamily="34" charset="-122"/>
              </a:endParaRPr>
            </a:p>
          </p:txBody>
        </p:sp>
        <p:sp>
          <p:nvSpPr>
            <p:cNvPr id="153606" name="Text Box 9"/>
            <p:cNvSpPr txBox="1">
              <a:spLocks noChangeArrowheads="1"/>
            </p:cNvSpPr>
            <p:nvPr/>
          </p:nvSpPr>
          <p:spPr bwMode="auto">
            <a:xfrm>
              <a:off x="4143372" y="5214950"/>
              <a:ext cx="2233613" cy="398780"/>
            </a:xfrm>
            <a:prstGeom prst="rect">
              <a:avLst/>
            </a:prstGeom>
            <a:noFill/>
            <a:ln w="9525">
              <a:noFill/>
              <a:miter lim="800000"/>
            </a:ln>
          </p:spPr>
          <p:txBody>
            <a:bodyPr>
              <a:spAutoFit/>
            </a:bodyPr>
            <a:lstStyle/>
            <a:p>
              <a:pPr>
                <a:spcBef>
                  <a:spcPct val="50000"/>
                </a:spcBef>
              </a:pPr>
              <a:r>
                <a:rPr lang="zh-CN" altLang="en-US" sz="2000">
                  <a:solidFill>
                    <a:srgbClr val="0000FF"/>
                  </a:solidFill>
                  <a:latin typeface="微软雅黑" panose="020B0503020204020204" pitchFamily="34" charset="-122"/>
                  <a:ea typeface="微软雅黑" panose="020B0503020204020204" pitchFamily="34" charset="-122"/>
                </a:rPr>
                <a:t>控制第二类危险源</a:t>
              </a:r>
              <a:endParaRPr lang="zh-CN" altLang="en-US" sz="2000">
                <a:solidFill>
                  <a:srgbClr val="0000FF"/>
                </a:solidFill>
                <a:latin typeface="微软雅黑" panose="020B0503020204020204" pitchFamily="34" charset="-122"/>
                <a:ea typeface="微软雅黑" panose="020B0503020204020204" pitchFamily="34" charset="-122"/>
              </a:endParaRPr>
            </a:p>
          </p:txBody>
        </p:sp>
      </p:grpSp>
    </p:spTree>
    <p:custDataLst>
      <p:tags r:id="rId4"/>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23553"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23554" name="Rectangle 3"/>
          <p:cNvSpPr>
            <a:spLocks noGrp="1" noChangeArrowheads="1"/>
          </p:cNvSpPr>
          <p:nvPr>
            <p:ph type="body" idx="4294967295"/>
            <p:custDataLst>
              <p:tags r:id="rId5"/>
            </p:custDataLst>
          </p:nvPr>
        </p:nvSpPr>
        <p:spPr>
          <a:xfrm>
            <a:off x="395288" y="620713"/>
            <a:ext cx="8424862" cy="5903912"/>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just" eaLnBrk="1" hangingPunct="1">
              <a:lnSpc>
                <a:spcPct val="140000"/>
              </a:lnSpc>
              <a:buSzTx/>
              <a:buFontTx/>
              <a:buNone/>
            </a:pP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、危险源的分类</a:t>
            </a:r>
            <a:endPar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40000"/>
              </a:lnSpc>
              <a:buSzTx/>
              <a:buFontTx/>
              <a:buNone/>
            </a:pP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危险源划分为两类：第一类危险源和第二类危险源</a:t>
            </a:r>
            <a:endPar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40000"/>
              </a:lnSpc>
              <a:buSzTx/>
              <a:buFontTx/>
              <a:buNone/>
            </a:pP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第一类危险源</a:t>
            </a:r>
            <a:endPar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40000"/>
              </a:lnSpc>
              <a:buSzTx/>
              <a:buFontTx/>
              <a:buNone/>
            </a:pP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）定义</a:t>
            </a:r>
            <a:endPar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40000"/>
              </a:lnSpc>
              <a:buSzTx/>
              <a:buFontTx/>
              <a:buNone/>
            </a:pP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系统中存在的、可能发生意外释放的能量或危险物质。</a:t>
            </a:r>
            <a:endPar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40000"/>
              </a:lnSpc>
              <a:buSzTx/>
              <a:buFontTx/>
              <a:buNone/>
            </a:pP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实际工作中往往把能量源或能量载体看作第一类危险源。</a:t>
            </a:r>
            <a:endPar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40000"/>
              </a:lnSpc>
              <a:buSzTx/>
              <a:buFontTx/>
              <a:buNone/>
            </a:pPr>
            <a:endPar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54625" name="Rectangle 32"/>
          <p:cNvSpPr>
            <a:spLocks noChangeArrowheads="1"/>
          </p:cNvSpPr>
          <p:nvPr>
            <p:custDataLst>
              <p:tags r:id="rId4"/>
            </p:custDataLst>
          </p:nvPr>
        </p:nvSpPr>
        <p:spPr bwMode="auto">
          <a:xfrm>
            <a:off x="1403350" y="5661025"/>
            <a:ext cx="7073900" cy="409575"/>
          </a:xfrm>
          <a:prstGeom prst="rect">
            <a:avLst/>
          </a:prstGeom>
          <a:noFill/>
          <a:ln w="25400">
            <a:solidFill>
              <a:srgbClr val="081D58"/>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626" name="Rectangle 33"/>
          <p:cNvSpPr>
            <a:spLocks noChangeArrowheads="1"/>
          </p:cNvSpPr>
          <p:nvPr>
            <p:custDataLst>
              <p:tags r:id="rId5"/>
            </p:custDataLst>
          </p:nvPr>
        </p:nvSpPr>
        <p:spPr bwMode="auto">
          <a:xfrm>
            <a:off x="2193925" y="5233988"/>
            <a:ext cx="6270625" cy="409575"/>
          </a:xfrm>
          <a:prstGeom prst="rect">
            <a:avLst/>
          </a:prstGeom>
          <a:noFill/>
          <a:ln w="25400">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627" name="Rectangle 34"/>
          <p:cNvSpPr>
            <a:spLocks noChangeArrowheads="1"/>
          </p:cNvSpPr>
          <p:nvPr>
            <p:custDataLst>
              <p:tags r:id="rId6"/>
            </p:custDataLst>
          </p:nvPr>
        </p:nvSpPr>
        <p:spPr bwMode="auto">
          <a:xfrm>
            <a:off x="2998788" y="4818063"/>
            <a:ext cx="5465762" cy="409575"/>
          </a:xfrm>
          <a:prstGeom prst="rect">
            <a:avLst/>
          </a:prstGeom>
          <a:noFill/>
          <a:ln w="25400">
            <a:solidFill>
              <a:srgbClr val="009688"/>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628" name="Rectangle 35"/>
          <p:cNvSpPr>
            <a:spLocks noChangeArrowheads="1"/>
          </p:cNvSpPr>
          <p:nvPr>
            <p:custDataLst>
              <p:tags r:id="rId7"/>
            </p:custDataLst>
          </p:nvPr>
        </p:nvSpPr>
        <p:spPr bwMode="auto">
          <a:xfrm>
            <a:off x="3876675" y="4421188"/>
            <a:ext cx="4587875" cy="409575"/>
          </a:xfrm>
          <a:prstGeom prst="rect">
            <a:avLst/>
          </a:prstGeom>
          <a:noFill/>
          <a:ln w="25400">
            <a:solidFill>
              <a:schemeClr val="dk2"/>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629" name="Rectangle 36"/>
          <p:cNvSpPr>
            <a:spLocks noChangeArrowheads="1"/>
          </p:cNvSpPr>
          <p:nvPr>
            <p:custDataLst>
              <p:tags r:id="rId8"/>
            </p:custDataLst>
          </p:nvPr>
        </p:nvSpPr>
        <p:spPr bwMode="auto">
          <a:xfrm>
            <a:off x="4754563" y="4006850"/>
            <a:ext cx="3709987" cy="407988"/>
          </a:xfrm>
          <a:prstGeom prst="rect">
            <a:avLst/>
          </a:prstGeom>
          <a:noFill/>
          <a:ln w="25400">
            <a:solidFill>
              <a:schemeClr val="accent2"/>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630" name="Rectangle 37"/>
          <p:cNvSpPr>
            <a:spLocks noChangeArrowheads="1"/>
          </p:cNvSpPr>
          <p:nvPr>
            <p:custDataLst>
              <p:tags r:id="rId9"/>
            </p:custDataLst>
          </p:nvPr>
        </p:nvSpPr>
        <p:spPr bwMode="auto">
          <a:xfrm>
            <a:off x="5632450" y="3609975"/>
            <a:ext cx="2832100" cy="407988"/>
          </a:xfrm>
          <a:prstGeom prst="rect">
            <a:avLst/>
          </a:prstGeom>
          <a:noFill/>
          <a:ln w="25400">
            <a:solidFill>
              <a:srgbClr val="F57B49"/>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631" name="Rectangle 38"/>
          <p:cNvSpPr>
            <a:spLocks noChangeArrowheads="1"/>
          </p:cNvSpPr>
          <p:nvPr>
            <p:custDataLst>
              <p:tags r:id="rId10"/>
            </p:custDataLst>
          </p:nvPr>
        </p:nvSpPr>
        <p:spPr bwMode="auto">
          <a:xfrm>
            <a:off x="6364288" y="3194050"/>
            <a:ext cx="2100262" cy="409575"/>
          </a:xfrm>
          <a:prstGeom prst="rect">
            <a:avLst/>
          </a:prstGeom>
          <a:noFill/>
          <a:ln w="25400">
            <a:solidFill>
              <a:srgbClr val="AD6900"/>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632" name="Rectangle 39"/>
          <p:cNvSpPr>
            <a:spLocks noChangeArrowheads="1"/>
          </p:cNvSpPr>
          <p:nvPr>
            <p:custDataLst>
              <p:tags r:id="rId11"/>
            </p:custDataLst>
          </p:nvPr>
        </p:nvSpPr>
        <p:spPr bwMode="auto">
          <a:xfrm>
            <a:off x="7023100" y="2779713"/>
            <a:ext cx="1441450" cy="407987"/>
          </a:xfrm>
          <a:prstGeom prst="rect">
            <a:avLst/>
          </a:prstGeom>
          <a:noFill/>
          <a:ln w="25400">
            <a:solidFill>
              <a:srgbClr val="D93192"/>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633" name="Rectangle 40"/>
          <p:cNvSpPr>
            <a:spLocks noChangeArrowheads="1"/>
          </p:cNvSpPr>
          <p:nvPr/>
        </p:nvSpPr>
        <p:spPr bwMode="auto">
          <a:xfrm>
            <a:off x="1492250" y="5621338"/>
            <a:ext cx="5957888" cy="441325"/>
          </a:xfrm>
          <a:prstGeom prst="rect">
            <a:avLst/>
          </a:prstGeom>
          <a:noFill/>
          <a:ln w="9525">
            <a:noFill/>
            <a:miter lim="800000"/>
          </a:ln>
        </p:spPr>
        <p:txBody>
          <a:bodyPr lIns="87886" tIns="43943" rIns="87886" bIns="43943">
            <a:spAutoFit/>
          </a:bodyPr>
          <a:lstStyle/>
          <a:p>
            <a:pPr defTabSz="873125" eaLnBrk="0" hangingPunct="0"/>
            <a:r>
              <a:rPr lang="zh-CN" altLang="en-US" sz="2300" b="1">
                <a:solidFill>
                  <a:srgbClr val="081D58"/>
                </a:solidFill>
                <a:latin typeface="微软雅黑" panose="020B0503020204020204" pitchFamily="34" charset="-122"/>
                <a:ea typeface="微软雅黑" panose="020B0503020204020204" pitchFamily="34" charset="-122"/>
                <a:cs typeface="楷体_GB2312"/>
              </a:rPr>
              <a:t>停止使用该危害性物质，或以无害物代替</a:t>
            </a:r>
            <a:endParaRPr lang="zh-CN" altLang="en-US" sz="2300" b="1">
              <a:solidFill>
                <a:srgbClr val="081D58"/>
              </a:solidFill>
              <a:latin typeface="微软雅黑" panose="020B0503020204020204" pitchFamily="34" charset="-122"/>
              <a:ea typeface="微软雅黑" panose="020B0503020204020204" pitchFamily="34" charset="-122"/>
              <a:cs typeface="楷体_GB2312"/>
            </a:endParaRPr>
          </a:p>
        </p:txBody>
      </p:sp>
      <p:sp>
        <p:nvSpPr>
          <p:cNvPr id="154634" name="Rectangle 41"/>
          <p:cNvSpPr>
            <a:spLocks noChangeArrowheads="1"/>
          </p:cNvSpPr>
          <p:nvPr/>
        </p:nvSpPr>
        <p:spPr bwMode="auto">
          <a:xfrm>
            <a:off x="2460625" y="5187950"/>
            <a:ext cx="3388360" cy="441325"/>
          </a:xfrm>
          <a:prstGeom prst="rect">
            <a:avLst/>
          </a:prstGeom>
          <a:noFill/>
          <a:ln w="9525">
            <a:noFill/>
            <a:miter lim="800000"/>
          </a:ln>
        </p:spPr>
        <p:txBody>
          <a:bodyPr wrap="none" lIns="87886" tIns="43943" rIns="87886" bIns="43943">
            <a:spAutoFit/>
          </a:bodyPr>
          <a:lstStyle/>
          <a:p>
            <a:pPr defTabSz="873125" eaLnBrk="0" hangingPunct="0"/>
            <a:r>
              <a:rPr lang="zh-CN" altLang="en-US" sz="2300" b="1">
                <a:solidFill>
                  <a:srgbClr val="00279F"/>
                </a:solidFill>
                <a:latin typeface="微软雅黑" panose="020B0503020204020204" pitchFamily="34" charset="-122"/>
                <a:ea typeface="微软雅黑" panose="020B0503020204020204" pitchFamily="34" charset="-122"/>
                <a:cs typeface="楷体_GB2312"/>
              </a:rPr>
              <a:t>改使用危害性较低的物质</a:t>
            </a:r>
            <a:endParaRPr lang="zh-CN" altLang="en-US" sz="2300" b="1">
              <a:solidFill>
                <a:srgbClr val="00279F"/>
              </a:solidFill>
              <a:latin typeface="微软雅黑" panose="020B0503020204020204" pitchFamily="34" charset="-122"/>
              <a:ea typeface="微软雅黑" panose="020B0503020204020204" pitchFamily="34" charset="-122"/>
              <a:cs typeface="楷体_GB2312"/>
            </a:endParaRPr>
          </a:p>
        </p:txBody>
      </p:sp>
      <p:sp>
        <p:nvSpPr>
          <p:cNvPr id="154635" name="Rectangle 42"/>
          <p:cNvSpPr>
            <a:spLocks noChangeArrowheads="1"/>
          </p:cNvSpPr>
          <p:nvPr/>
        </p:nvSpPr>
        <p:spPr bwMode="auto">
          <a:xfrm>
            <a:off x="3265488" y="4791075"/>
            <a:ext cx="3096260" cy="441325"/>
          </a:xfrm>
          <a:prstGeom prst="rect">
            <a:avLst/>
          </a:prstGeom>
          <a:noFill/>
          <a:ln w="9525">
            <a:noFill/>
            <a:miter lim="800000"/>
          </a:ln>
        </p:spPr>
        <p:txBody>
          <a:bodyPr wrap="none" lIns="87886" tIns="43943" rIns="87886" bIns="43943">
            <a:spAutoFit/>
          </a:bodyPr>
          <a:lstStyle/>
          <a:p>
            <a:pPr defTabSz="873125" eaLnBrk="0" hangingPunct="0"/>
            <a:r>
              <a:rPr lang="zh-CN" altLang="en-US" sz="2300" b="1">
                <a:solidFill>
                  <a:srgbClr val="009688"/>
                </a:solidFill>
                <a:latin typeface="微软雅黑" panose="020B0503020204020204" pitchFamily="34" charset="-122"/>
                <a:ea typeface="微软雅黑" panose="020B0503020204020204" pitchFamily="34" charset="-122"/>
                <a:cs typeface="楷体_GB2312"/>
              </a:rPr>
              <a:t>修改程序以减轻危害性</a:t>
            </a:r>
            <a:endParaRPr lang="zh-CN" altLang="en-US" sz="2300" b="1">
              <a:solidFill>
                <a:srgbClr val="009688"/>
              </a:solidFill>
              <a:latin typeface="微软雅黑" panose="020B0503020204020204" pitchFamily="34" charset="-122"/>
              <a:ea typeface="微软雅黑" panose="020B0503020204020204" pitchFamily="34" charset="-122"/>
              <a:cs typeface="楷体_GB2312"/>
            </a:endParaRPr>
          </a:p>
        </p:txBody>
      </p:sp>
      <p:sp>
        <p:nvSpPr>
          <p:cNvPr id="154636" name="Rectangle 43"/>
          <p:cNvSpPr>
            <a:spLocks noChangeArrowheads="1"/>
          </p:cNvSpPr>
          <p:nvPr>
            <p:custDataLst>
              <p:tags r:id="rId12"/>
            </p:custDataLst>
          </p:nvPr>
        </p:nvSpPr>
        <p:spPr bwMode="auto">
          <a:xfrm>
            <a:off x="4216400" y="4394200"/>
            <a:ext cx="2219960" cy="441325"/>
          </a:xfrm>
          <a:prstGeom prst="rect">
            <a:avLst/>
          </a:prstGeom>
          <a:noFill/>
          <a:ln w="9525">
            <a:noFill/>
            <a:miter lim="800000"/>
          </a:ln>
        </p:spPr>
        <p:txBody>
          <a:bodyPr wrap="none" lIns="87886" tIns="43943" rIns="87886" bIns="43943">
            <a:spAutoFit/>
          </a:bodyPr>
          <a:lstStyle/>
          <a:p>
            <a:pPr defTabSz="873125" eaLnBrk="0" hangingPunct="0"/>
            <a:r>
              <a:rPr lang="zh-CN" altLang="en-US" sz="2300" b="1">
                <a:solidFill>
                  <a:schemeClr val="dk2">
                    <a:lumMod val="50000"/>
                  </a:schemeClr>
                </a:solidFill>
                <a:latin typeface="微软雅黑" panose="020B0503020204020204" pitchFamily="34" charset="-122"/>
                <a:ea typeface="微软雅黑" panose="020B0503020204020204" pitchFamily="34" charset="-122"/>
                <a:cs typeface="楷体_GB2312"/>
              </a:rPr>
              <a:t>隔离人员或危害</a:t>
            </a:r>
            <a:endParaRPr lang="zh-CN" altLang="en-US" sz="2300" b="1">
              <a:solidFill>
                <a:schemeClr val="dk2">
                  <a:lumMod val="50000"/>
                </a:schemeClr>
              </a:solidFill>
              <a:latin typeface="微软雅黑" panose="020B0503020204020204" pitchFamily="34" charset="-122"/>
              <a:ea typeface="微软雅黑" panose="020B0503020204020204" pitchFamily="34" charset="-122"/>
              <a:cs typeface="楷体_GB2312"/>
            </a:endParaRPr>
          </a:p>
        </p:txBody>
      </p:sp>
      <p:sp>
        <p:nvSpPr>
          <p:cNvPr id="154637" name="Rectangle 44"/>
          <p:cNvSpPr>
            <a:spLocks noChangeArrowheads="1"/>
          </p:cNvSpPr>
          <p:nvPr>
            <p:custDataLst>
              <p:tags r:id="rId13"/>
            </p:custDataLst>
          </p:nvPr>
        </p:nvSpPr>
        <p:spPr bwMode="auto">
          <a:xfrm>
            <a:off x="5110163" y="3989388"/>
            <a:ext cx="1536700" cy="441325"/>
          </a:xfrm>
          <a:prstGeom prst="rect">
            <a:avLst/>
          </a:prstGeom>
          <a:noFill/>
          <a:ln w="9525">
            <a:noFill/>
            <a:miter lim="800000"/>
          </a:ln>
        </p:spPr>
        <p:txBody>
          <a:bodyPr lIns="87886" tIns="43943" rIns="87886" bIns="43943">
            <a:spAutoFit/>
          </a:bodyPr>
          <a:lstStyle/>
          <a:p>
            <a:pPr defTabSz="873125" eaLnBrk="0" hangingPunct="0"/>
            <a:r>
              <a:rPr lang="zh-CN" altLang="en-US" sz="2300" b="1">
                <a:solidFill>
                  <a:schemeClr val="accent2"/>
                </a:solidFill>
                <a:latin typeface="微软雅黑" panose="020B0503020204020204" pitchFamily="34" charset="-122"/>
                <a:ea typeface="微软雅黑" panose="020B0503020204020204" pitchFamily="34" charset="-122"/>
                <a:cs typeface="楷体_GB2312"/>
              </a:rPr>
              <a:t>局限危害</a:t>
            </a:r>
            <a:endParaRPr lang="zh-CN" altLang="en-US" sz="2300" b="1">
              <a:solidFill>
                <a:schemeClr val="accent2"/>
              </a:solidFill>
              <a:latin typeface="微软雅黑" panose="020B0503020204020204" pitchFamily="34" charset="-122"/>
              <a:ea typeface="微软雅黑" panose="020B0503020204020204" pitchFamily="34" charset="-122"/>
              <a:cs typeface="楷体_GB2312"/>
            </a:endParaRPr>
          </a:p>
        </p:txBody>
      </p:sp>
      <p:sp>
        <p:nvSpPr>
          <p:cNvPr id="154638" name="Rectangle 45"/>
          <p:cNvSpPr>
            <a:spLocks noChangeArrowheads="1"/>
          </p:cNvSpPr>
          <p:nvPr/>
        </p:nvSpPr>
        <p:spPr bwMode="auto">
          <a:xfrm>
            <a:off x="6045200" y="3600450"/>
            <a:ext cx="1927860" cy="441325"/>
          </a:xfrm>
          <a:prstGeom prst="rect">
            <a:avLst/>
          </a:prstGeom>
          <a:noFill/>
          <a:ln w="9525">
            <a:noFill/>
            <a:miter lim="800000"/>
          </a:ln>
        </p:spPr>
        <p:txBody>
          <a:bodyPr wrap="none" lIns="87886" tIns="43943" rIns="87886" bIns="43943">
            <a:spAutoFit/>
          </a:bodyPr>
          <a:lstStyle/>
          <a:p>
            <a:pPr defTabSz="873125" eaLnBrk="0" hangingPunct="0"/>
            <a:r>
              <a:rPr lang="zh-CN" altLang="en-US" sz="2300" b="1">
                <a:solidFill>
                  <a:schemeClr val="dk1"/>
                </a:solidFill>
                <a:latin typeface="微软雅黑" panose="020B0503020204020204" pitchFamily="34" charset="-122"/>
                <a:ea typeface="微软雅黑" panose="020B0503020204020204" pitchFamily="34" charset="-122"/>
                <a:cs typeface="楷体_GB2312"/>
              </a:rPr>
              <a:t>工程技术控制</a:t>
            </a:r>
            <a:endParaRPr lang="zh-CN" altLang="en-US" sz="2300" b="1">
              <a:solidFill>
                <a:schemeClr val="dk1"/>
              </a:solidFill>
              <a:latin typeface="微软雅黑" panose="020B0503020204020204" pitchFamily="34" charset="-122"/>
              <a:ea typeface="微软雅黑" panose="020B0503020204020204" pitchFamily="34" charset="-122"/>
              <a:cs typeface="楷体_GB2312"/>
            </a:endParaRPr>
          </a:p>
        </p:txBody>
      </p:sp>
      <p:sp>
        <p:nvSpPr>
          <p:cNvPr id="154639" name="Rectangle 46"/>
          <p:cNvSpPr>
            <a:spLocks noChangeArrowheads="1"/>
          </p:cNvSpPr>
          <p:nvPr/>
        </p:nvSpPr>
        <p:spPr bwMode="auto">
          <a:xfrm>
            <a:off x="6704013" y="3186113"/>
            <a:ext cx="1343660" cy="441325"/>
          </a:xfrm>
          <a:prstGeom prst="rect">
            <a:avLst/>
          </a:prstGeom>
          <a:noFill/>
          <a:ln w="9525">
            <a:noFill/>
            <a:miter lim="800000"/>
          </a:ln>
        </p:spPr>
        <p:txBody>
          <a:bodyPr wrap="none" lIns="87886" tIns="43943" rIns="87886" bIns="43943">
            <a:spAutoFit/>
          </a:bodyPr>
          <a:lstStyle/>
          <a:p>
            <a:pPr defTabSz="873125" eaLnBrk="0" hangingPunct="0"/>
            <a:r>
              <a:rPr lang="zh-CN" altLang="en-US" sz="2300" b="1">
                <a:solidFill>
                  <a:srgbClr val="AD6900"/>
                </a:solidFill>
                <a:latin typeface="微软雅黑" panose="020B0503020204020204" pitchFamily="34" charset="-122"/>
                <a:ea typeface="微软雅黑" panose="020B0503020204020204" pitchFamily="34" charset="-122"/>
                <a:cs typeface="楷体_GB2312"/>
              </a:rPr>
              <a:t>管理控制</a:t>
            </a:r>
            <a:endParaRPr lang="zh-CN" altLang="en-US" sz="2300" b="1">
              <a:solidFill>
                <a:srgbClr val="AD6900"/>
              </a:solidFill>
              <a:latin typeface="微软雅黑" panose="020B0503020204020204" pitchFamily="34" charset="-122"/>
              <a:ea typeface="微软雅黑" panose="020B0503020204020204" pitchFamily="34" charset="-122"/>
              <a:cs typeface="楷体_GB2312"/>
            </a:endParaRPr>
          </a:p>
        </p:txBody>
      </p:sp>
      <p:sp>
        <p:nvSpPr>
          <p:cNvPr id="154640" name="Rectangle 47"/>
          <p:cNvSpPr>
            <a:spLocks noChangeArrowheads="1"/>
          </p:cNvSpPr>
          <p:nvPr/>
        </p:nvSpPr>
        <p:spPr bwMode="auto">
          <a:xfrm>
            <a:off x="7069138" y="2752725"/>
            <a:ext cx="1343660" cy="441325"/>
          </a:xfrm>
          <a:prstGeom prst="rect">
            <a:avLst/>
          </a:prstGeom>
          <a:noFill/>
          <a:ln w="9525">
            <a:noFill/>
            <a:miter lim="800000"/>
          </a:ln>
        </p:spPr>
        <p:txBody>
          <a:bodyPr wrap="none" lIns="87886" tIns="43943" rIns="87886" bIns="43943">
            <a:spAutoFit/>
          </a:bodyPr>
          <a:lstStyle/>
          <a:p>
            <a:pPr defTabSz="873125" eaLnBrk="0" hangingPunct="0"/>
            <a:r>
              <a:rPr lang="zh-CN" altLang="en-US" sz="2300" b="1">
                <a:solidFill>
                  <a:srgbClr val="D93192"/>
                </a:solidFill>
                <a:latin typeface="微软雅黑" panose="020B0503020204020204" pitchFamily="34" charset="-122"/>
                <a:ea typeface="微软雅黑" panose="020B0503020204020204" pitchFamily="34" charset="-122"/>
                <a:cs typeface="楷体_GB2312"/>
              </a:rPr>
              <a:t>个体防护</a:t>
            </a:r>
            <a:endParaRPr lang="zh-CN" altLang="en-US" sz="2300" b="1">
              <a:solidFill>
                <a:srgbClr val="D93192"/>
              </a:solidFill>
              <a:latin typeface="微软雅黑" panose="020B0503020204020204" pitchFamily="34" charset="-122"/>
              <a:ea typeface="微软雅黑" panose="020B0503020204020204" pitchFamily="34" charset="-122"/>
              <a:cs typeface="楷体_GB2312"/>
            </a:endParaRPr>
          </a:p>
        </p:txBody>
      </p:sp>
      <p:sp>
        <p:nvSpPr>
          <p:cNvPr id="154641" name="Oval 48"/>
          <p:cNvSpPr>
            <a:spLocks noChangeArrowheads="1"/>
          </p:cNvSpPr>
          <p:nvPr>
            <p:custDataLst>
              <p:tags r:id="rId14"/>
            </p:custDataLst>
          </p:nvPr>
        </p:nvSpPr>
        <p:spPr bwMode="auto">
          <a:xfrm>
            <a:off x="2341563" y="2490788"/>
            <a:ext cx="636587" cy="625475"/>
          </a:xfrm>
          <a:prstGeom prst="ellipse">
            <a:avLst/>
          </a:prstGeom>
          <a:noFill/>
          <a:ln w="25400">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642" name="Line 49"/>
          <p:cNvSpPr>
            <a:spLocks noChangeShapeType="1"/>
          </p:cNvSpPr>
          <p:nvPr>
            <p:custDataLst>
              <p:tags r:id="rId15"/>
            </p:custDataLst>
          </p:nvPr>
        </p:nvSpPr>
        <p:spPr bwMode="auto">
          <a:xfrm>
            <a:off x="2695575" y="4211638"/>
            <a:ext cx="512763" cy="215900"/>
          </a:xfrm>
          <a:prstGeom prst="line">
            <a:avLst/>
          </a:prstGeom>
          <a:noFill/>
          <a:ln w="25400">
            <a:solidFill>
              <a:schemeClr val="dk1"/>
            </a:solidFill>
            <a:round/>
            <a:headEnd type="none" w="sm" len="sm"/>
            <a:tailEnd type="none" w="sm" len="sm"/>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643" name="Line 50"/>
          <p:cNvSpPr>
            <a:spLocks noChangeShapeType="1"/>
          </p:cNvSpPr>
          <p:nvPr>
            <p:custDataLst>
              <p:tags r:id="rId16"/>
            </p:custDataLst>
          </p:nvPr>
        </p:nvSpPr>
        <p:spPr bwMode="auto">
          <a:xfrm>
            <a:off x="3208338" y="4427538"/>
            <a:ext cx="0" cy="360362"/>
          </a:xfrm>
          <a:prstGeom prst="line">
            <a:avLst/>
          </a:prstGeom>
          <a:noFill/>
          <a:ln w="25400">
            <a:solidFill>
              <a:schemeClr val="dk1"/>
            </a:solidFill>
            <a:round/>
            <a:headEnd type="none" w="sm" len="sm"/>
            <a:tailEnd type="none" w="sm" len="sm"/>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644" name="Line 51"/>
          <p:cNvSpPr>
            <a:spLocks noChangeShapeType="1"/>
          </p:cNvSpPr>
          <p:nvPr>
            <p:custDataLst>
              <p:tags r:id="rId17"/>
            </p:custDataLst>
          </p:nvPr>
        </p:nvSpPr>
        <p:spPr bwMode="auto">
          <a:xfrm>
            <a:off x="3208338" y="4787900"/>
            <a:ext cx="146050" cy="0"/>
          </a:xfrm>
          <a:prstGeom prst="line">
            <a:avLst/>
          </a:prstGeom>
          <a:noFill/>
          <a:ln w="25400">
            <a:solidFill>
              <a:schemeClr val="dk1"/>
            </a:solidFill>
            <a:round/>
            <a:headEnd type="none" w="sm" len="sm"/>
            <a:tailEnd type="none" w="sm" len="sm"/>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645" name="Line 52"/>
          <p:cNvSpPr>
            <a:spLocks noChangeShapeType="1"/>
          </p:cNvSpPr>
          <p:nvPr>
            <p:custDataLst>
              <p:tags r:id="rId18"/>
            </p:custDataLst>
          </p:nvPr>
        </p:nvSpPr>
        <p:spPr bwMode="auto">
          <a:xfrm flipH="1" flipV="1">
            <a:off x="2695575" y="3128963"/>
            <a:ext cx="11113" cy="1057275"/>
          </a:xfrm>
          <a:prstGeom prst="line">
            <a:avLst/>
          </a:prstGeom>
          <a:noFill/>
          <a:ln w="25400">
            <a:solidFill>
              <a:schemeClr val="dk1"/>
            </a:solidFill>
            <a:round/>
            <a:headEnd type="none" w="sm" len="sm"/>
            <a:tailEnd type="none" w="sm" len="sm"/>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646" name="Line 53"/>
          <p:cNvSpPr>
            <a:spLocks noChangeShapeType="1"/>
          </p:cNvSpPr>
          <p:nvPr>
            <p:custDataLst>
              <p:tags r:id="rId19"/>
            </p:custDataLst>
          </p:nvPr>
        </p:nvSpPr>
        <p:spPr bwMode="auto">
          <a:xfrm>
            <a:off x="2633663" y="3536950"/>
            <a:ext cx="511175" cy="217488"/>
          </a:xfrm>
          <a:prstGeom prst="line">
            <a:avLst/>
          </a:prstGeom>
          <a:noFill/>
          <a:ln w="25400">
            <a:solidFill>
              <a:schemeClr val="dk1"/>
            </a:solidFill>
            <a:round/>
            <a:headEnd type="none" w="sm" len="sm"/>
            <a:tailEnd type="none" w="sm" len="sm"/>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647" name="Line 54"/>
          <p:cNvSpPr>
            <a:spLocks noChangeShapeType="1"/>
          </p:cNvSpPr>
          <p:nvPr>
            <p:custDataLst>
              <p:tags r:id="rId20"/>
            </p:custDataLst>
          </p:nvPr>
        </p:nvSpPr>
        <p:spPr bwMode="auto">
          <a:xfrm flipH="1">
            <a:off x="3144838" y="3609975"/>
            <a:ext cx="147637" cy="144463"/>
          </a:xfrm>
          <a:prstGeom prst="line">
            <a:avLst/>
          </a:prstGeom>
          <a:noFill/>
          <a:ln w="25400">
            <a:solidFill>
              <a:schemeClr val="dk1"/>
            </a:solidFill>
            <a:round/>
            <a:headEnd type="none" w="sm" len="sm"/>
            <a:tailEnd type="none" w="sm" len="sm"/>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648" name="AutoShape 55"/>
          <p:cNvSpPr>
            <a:spLocks noChangeArrowheads="1"/>
          </p:cNvSpPr>
          <p:nvPr>
            <p:custDataLst>
              <p:tags r:id="rId21"/>
            </p:custDataLst>
          </p:nvPr>
        </p:nvSpPr>
        <p:spPr bwMode="auto">
          <a:xfrm>
            <a:off x="1085850" y="3814763"/>
            <a:ext cx="585788" cy="793750"/>
          </a:xfrm>
          <a:prstGeom prst="upArrow">
            <a:avLst>
              <a:gd name="adj1" fmla="val 50000"/>
              <a:gd name="adj2" fmla="val 71985"/>
            </a:avLst>
          </a:prstGeom>
          <a:gradFill rotWithShape="0">
            <a:gsLst>
              <a:gs pos="0">
                <a:srgbClr val="66FF33"/>
              </a:gs>
              <a:gs pos="100000">
                <a:schemeClr val="accent1"/>
              </a:gs>
            </a:gsLst>
            <a:lin ang="5400000" scaled="1"/>
          </a:gradFill>
          <a:ln w="9525">
            <a:noFill/>
            <a:miter lim="800000"/>
            <a:headEnd type="none" w="sm" len="sm"/>
            <a:tailEnd type="none" w="sm" len="sm"/>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649" name="AutoShape 56"/>
          <p:cNvSpPr>
            <a:spLocks noChangeArrowheads="1"/>
          </p:cNvSpPr>
          <p:nvPr>
            <p:custDataLst>
              <p:tags r:id="rId22"/>
            </p:custDataLst>
          </p:nvPr>
        </p:nvSpPr>
        <p:spPr bwMode="auto">
          <a:xfrm>
            <a:off x="1085850" y="2298700"/>
            <a:ext cx="585788" cy="793750"/>
          </a:xfrm>
          <a:prstGeom prst="upArrow">
            <a:avLst>
              <a:gd name="adj1" fmla="val 50000"/>
              <a:gd name="adj2" fmla="val 71985"/>
            </a:avLst>
          </a:prstGeom>
          <a:gradFill rotWithShape="0">
            <a:gsLst>
              <a:gs pos="0">
                <a:srgbClr val="FF3399"/>
              </a:gs>
              <a:gs pos="100000">
                <a:srgbClr val="66FF33"/>
              </a:gs>
            </a:gsLst>
            <a:lin ang="5400000" scaled="1"/>
          </a:gradFill>
          <a:ln w="9525">
            <a:noFill/>
            <a:miter lim="800000"/>
            <a:headEnd type="none" w="sm" len="sm"/>
            <a:tailEnd type="none" w="sm" len="sm"/>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650" name="Rectangle 57"/>
          <p:cNvSpPr>
            <a:spLocks noChangeArrowheads="1"/>
          </p:cNvSpPr>
          <p:nvPr/>
        </p:nvSpPr>
        <p:spPr bwMode="auto">
          <a:xfrm>
            <a:off x="1547813" y="1341438"/>
            <a:ext cx="1545590" cy="501650"/>
          </a:xfrm>
          <a:prstGeom prst="rect">
            <a:avLst/>
          </a:prstGeom>
          <a:noFill/>
          <a:ln w="9525">
            <a:noFill/>
            <a:miter lim="800000"/>
          </a:ln>
        </p:spPr>
        <p:txBody>
          <a:bodyPr wrap="none" lIns="87279" tIns="43640" rIns="87279" bIns="43640">
            <a:spAutoFit/>
          </a:bodyPr>
          <a:lstStyle/>
          <a:p>
            <a:pPr defTabSz="873125"/>
            <a:r>
              <a:rPr lang="zh-CN" altLang="en-US" sz="2700" b="1">
                <a:solidFill>
                  <a:schemeClr val="accent1"/>
                </a:solidFill>
                <a:latin typeface="微软雅黑" panose="020B0503020204020204" pitchFamily="34" charset="-122"/>
                <a:ea typeface="微软雅黑" panose="020B0503020204020204" pitchFamily="34" charset="-122"/>
              </a:rPr>
              <a:t>个体防护</a:t>
            </a:r>
            <a:endParaRPr lang="zh-CN" altLang="en-US" sz="2700" b="1">
              <a:solidFill>
                <a:schemeClr val="accent1"/>
              </a:solidFill>
              <a:latin typeface="微软雅黑" panose="020B0503020204020204" pitchFamily="34" charset="-122"/>
              <a:ea typeface="微软雅黑" panose="020B0503020204020204" pitchFamily="34" charset="-122"/>
            </a:endParaRPr>
          </a:p>
        </p:txBody>
      </p:sp>
      <p:sp>
        <p:nvSpPr>
          <p:cNvPr id="154651" name="Line 58"/>
          <p:cNvSpPr>
            <a:spLocks noChangeShapeType="1"/>
          </p:cNvSpPr>
          <p:nvPr>
            <p:custDataLst>
              <p:tags r:id="rId23"/>
            </p:custDataLst>
          </p:nvPr>
        </p:nvSpPr>
        <p:spPr bwMode="auto">
          <a:xfrm flipH="1">
            <a:off x="2193925" y="3536950"/>
            <a:ext cx="512763" cy="433388"/>
          </a:xfrm>
          <a:prstGeom prst="line">
            <a:avLst/>
          </a:prstGeom>
          <a:noFill/>
          <a:ln w="2857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652" name="Line 59"/>
          <p:cNvSpPr>
            <a:spLocks noChangeShapeType="1"/>
          </p:cNvSpPr>
          <p:nvPr>
            <p:custDataLst>
              <p:tags r:id="rId24"/>
            </p:custDataLst>
          </p:nvPr>
        </p:nvSpPr>
        <p:spPr bwMode="auto">
          <a:xfrm>
            <a:off x="2193925" y="3970338"/>
            <a:ext cx="0" cy="215900"/>
          </a:xfrm>
          <a:prstGeom prst="line">
            <a:avLst/>
          </a:prstGeom>
          <a:noFill/>
          <a:ln w="2857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653" name="Line 60"/>
          <p:cNvSpPr>
            <a:spLocks noChangeShapeType="1"/>
          </p:cNvSpPr>
          <p:nvPr>
            <p:custDataLst>
              <p:tags r:id="rId25"/>
            </p:custDataLst>
          </p:nvPr>
        </p:nvSpPr>
        <p:spPr bwMode="auto">
          <a:xfrm flipH="1">
            <a:off x="2414588" y="4186238"/>
            <a:ext cx="292100" cy="866775"/>
          </a:xfrm>
          <a:prstGeom prst="line">
            <a:avLst/>
          </a:prstGeom>
          <a:noFill/>
          <a:ln w="2857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654" name="Line 61"/>
          <p:cNvSpPr>
            <a:spLocks noChangeShapeType="1"/>
          </p:cNvSpPr>
          <p:nvPr>
            <p:custDataLst>
              <p:tags r:id="rId26"/>
            </p:custDataLst>
          </p:nvPr>
        </p:nvSpPr>
        <p:spPr bwMode="auto">
          <a:xfrm>
            <a:off x="2414588" y="5053013"/>
            <a:ext cx="73025" cy="144462"/>
          </a:xfrm>
          <a:prstGeom prst="line">
            <a:avLst/>
          </a:prstGeom>
          <a:noFill/>
          <a:ln w="38100">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05214" name="Text Box 62"/>
          <p:cNvSpPr txBox="1">
            <a:spLocks noChangeArrowheads="1"/>
          </p:cNvSpPr>
          <p:nvPr/>
        </p:nvSpPr>
        <p:spPr bwMode="auto">
          <a:xfrm>
            <a:off x="2124075" y="620713"/>
            <a:ext cx="3383280" cy="368300"/>
          </a:xfrm>
          <a:prstGeom prst="rect">
            <a:avLst/>
          </a:prstGeom>
          <a:noFill/>
          <a:ln w="9525">
            <a:noFill/>
            <a:miter lim="800000"/>
          </a:ln>
          <a:effectLst/>
        </p:spPr>
        <p:txBody>
          <a:bodyPr wrap="none">
            <a:spAutoFit/>
          </a:bodyPr>
          <a:lstStyle/>
          <a:p>
            <a:pPr fontAlgn="auto">
              <a:spcBef>
                <a:spcPts val="0"/>
              </a:spcBef>
              <a:spcAft>
                <a:spcPts val="0"/>
              </a:spcAft>
              <a:defRPr/>
            </a:pPr>
            <a:r>
              <a:rPr lang="zh-CN" altLang="en-US" sz="1800" b="1" dirty="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选择风险控制时应考虑下列因素</a:t>
            </a:r>
            <a:endParaRPr lang="zh-CN" altLang="en-US" sz="1800" b="1" dirty="0">
              <a:solidFill>
                <a:srgbClr val="FF006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pic>
        <p:nvPicPr>
          <p:cNvPr id="154656" name="Picture 64"/>
          <p:cNvPicPr>
            <a:picLocks noChangeAspect="1" noChangeArrowheads="1" noCrop="1"/>
          </p:cNvPicPr>
          <p:nvPr/>
        </p:nvPicPr>
        <p:blipFill>
          <a:blip r:embed="rId27"/>
          <a:srcRect/>
          <a:stretch>
            <a:fillRect/>
          </a:stretch>
        </p:blipFill>
        <p:spPr bwMode="auto">
          <a:xfrm>
            <a:off x="7092950" y="1412875"/>
            <a:ext cx="1330325" cy="1412875"/>
          </a:xfrm>
          <a:prstGeom prst="rect">
            <a:avLst/>
          </a:prstGeom>
          <a:noFill/>
          <a:ln w="9525">
            <a:noFill/>
            <a:miter lim="800000"/>
            <a:headEnd/>
            <a:tailEnd/>
          </a:ln>
        </p:spPr>
      </p:pic>
    </p:spTree>
    <p:custDataLst>
      <p:tags r:id="rId28"/>
    </p:custData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55649" name="Rectangle 2"/>
          <p:cNvSpPr>
            <a:spLocks noGrp="1" noChangeArrowheads="1"/>
          </p:cNvSpPr>
          <p:nvPr>
            <p:ph type="title" idx="4294967295"/>
          </p:nvPr>
        </p:nvSpPr>
        <p:spPr>
          <a:xfrm>
            <a:off x="1643063" y="114300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三</a:t>
            </a:r>
            <a:r>
              <a:rPr lang="zh-CN" altLang="en-US"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E</a:t>
            </a:r>
            <a:r>
              <a:rPr lang="zh-CN" altLang="en-US"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对策理论</a:t>
            </a:r>
            <a:endParaRPr lang="zh-CN" altLang="en-US"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endParaRPr>
          </a:p>
        </p:txBody>
      </p:sp>
      <p:sp>
        <p:nvSpPr>
          <p:cNvPr id="155650" name="Rectangle 3"/>
          <p:cNvSpPr>
            <a:spLocks noGrp="1" noChangeArrowheads="1"/>
          </p:cNvSpPr>
          <p:nvPr>
            <p:ph type="body" idx="4294967295"/>
            <p:custDataLst>
              <p:tags r:id="rId4"/>
            </p:custDataLst>
          </p:nvPr>
        </p:nvSpPr>
        <p:spPr>
          <a:xfrm>
            <a:off x="214313" y="2000250"/>
            <a:ext cx="8229600" cy="23288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90000"/>
              </a:lnSpc>
              <a:buSzTx/>
              <a:buFontTx/>
            </a:pPr>
            <a:r>
              <a:rPr lang="zh-CN" altLang="en-US" sz="2400" kern="1200" smtClean="0">
                <a:solidFill>
                  <a:schemeClr val="hlink"/>
                </a:solidFill>
                <a:latin typeface="微软雅黑" panose="020B0503020204020204" pitchFamily="34" charset="-122"/>
                <a:ea typeface="微软雅黑" panose="020B0503020204020204" pitchFamily="34" charset="-122"/>
                <a:cs typeface="微软雅黑" panose="020B0503020204020204" pitchFamily="34" charset="-122"/>
                <a:sym typeface="+mn-ea"/>
              </a:rPr>
              <a:t>技术（</a:t>
            </a:r>
            <a:r>
              <a:rPr lang="zh-CN" altLang="en-US" sz="2400" kern="1200" smtClean="0">
                <a:solidFill>
                  <a:schemeClr val="hlink"/>
                </a:solidFill>
                <a:latin typeface="微软雅黑" panose="020B0503020204020204" pitchFamily="34" charset="-122"/>
                <a:ea typeface="微软雅黑" panose="020B0503020204020204" pitchFamily="34" charset="-122"/>
                <a:cs typeface="微软雅黑" panose="020B0503020204020204" pitchFamily="34" charset="-122"/>
                <a:sym typeface="+mn-ea"/>
              </a:rPr>
              <a:t>Engineering)</a:t>
            </a:r>
            <a:endParaRPr lang="zh-CN" altLang="en-US" sz="2400" kern="1200" smtClean="0">
              <a:solidFill>
                <a:schemeClr val="hlin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90000"/>
              </a:lnSpc>
              <a:buSzTx/>
              <a:buFontTx/>
            </a:pPr>
            <a:r>
              <a:rPr lang="zh-CN" altLang="en-US" sz="2400" kern="1200" smtClean="0">
                <a:solidFill>
                  <a:schemeClr val="hlink"/>
                </a:solidFill>
                <a:latin typeface="微软雅黑" panose="020B0503020204020204" pitchFamily="34" charset="-122"/>
                <a:ea typeface="微软雅黑" panose="020B0503020204020204" pitchFamily="34" charset="-122"/>
                <a:cs typeface="微软雅黑" panose="020B0503020204020204" pitchFamily="34" charset="-122"/>
                <a:sym typeface="+mn-ea"/>
              </a:rPr>
              <a:t>教育 </a:t>
            </a:r>
            <a:r>
              <a:rPr lang="zh-CN" altLang="en-US" sz="2400" kern="1200" smtClean="0">
                <a:solidFill>
                  <a:schemeClr val="hlink"/>
                </a:solidFill>
                <a:latin typeface="微软雅黑" panose="020B0503020204020204" pitchFamily="34" charset="-122"/>
                <a:ea typeface="微软雅黑" panose="020B0503020204020204" pitchFamily="34" charset="-122"/>
                <a:cs typeface="微软雅黑" panose="020B0503020204020204" pitchFamily="34" charset="-122"/>
                <a:sym typeface="+mn-ea"/>
              </a:rPr>
              <a:t>(Education)</a:t>
            </a:r>
            <a:endParaRPr lang="zh-CN" altLang="en-US" sz="2400" kern="1200" smtClean="0">
              <a:solidFill>
                <a:schemeClr val="hlin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90000"/>
              </a:lnSpc>
              <a:buSzTx/>
              <a:buFontTx/>
            </a:pPr>
            <a:r>
              <a:rPr lang="zh-CN" altLang="en-US" sz="2400" kern="1200" smtClean="0">
                <a:solidFill>
                  <a:schemeClr val="hlink"/>
                </a:solidFill>
                <a:latin typeface="微软雅黑" panose="020B0503020204020204" pitchFamily="34" charset="-122"/>
                <a:ea typeface="微软雅黑" panose="020B0503020204020204" pitchFamily="34" charset="-122"/>
                <a:cs typeface="微软雅黑" panose="020B0503020204020204" pitchFamily="34" charset="-122"/>
                <a:sym typeface="+mn-ea"/>
              </a:rPr>
              <a:t>管理 </a:t>
            </a:r>
            <a:r>
              <a:rPr lang="zh-CN" altLang="en-US" sz="2400" kern="1200" smtClean="0">
                <a:solidFill>
                  <a:schemeClr val="hlink"/>
                </a:solidFill>
                <a:latin typeface="微软雅黑" panose="020B0503020204020204" pitchFamily="34" charset="-122"/>
                <a:ea typeface="微软雅黑" panose="020B0503020204020204" pitchFamily="34" charset="-122"/>
                <a:cs typeface="微软雅黑" panose="020B0503020204020204" pitchFamily="34" charset="-122"/>
                <a:sym typeface="+mn-ea"/>
              </a:rPr>
              <a:t>(Enforcement)</a:t>
            </a:r>
            <a:endParaRPr lang="zh-CN" altLang="en-US" sz="2400" kern="1200" smtClean="0">
              <a:solidFill>
                <a:schemeClr val="hlin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90000"/>
              </a:lnSpc>
              <a:buSzTx/>
              <a:buFontTx/>
            </a:pPr>
            <a:r>
              <a:rPr lang="zh-CN" altLang="en-US" sz="2400" kern="1200" smtClean="0">
                <a:solidFill>
                  <a:schemeClr val="hlink"/>
                </a:solidFill>
                <a:latin typeface="微软雅黑" panose="020B0503020204020204" pitchFamily="34" charset="-122"/>
                <a:ea typeface="微软雅黑" panose="020B0503020204020204" pitchFamily="34" charset="-122"/>
                <a:cs typeface="微软雅黑" panose="020B0503020204020204" pitchFamily="34" charset="-122"/>
                <a:sym typeface="+mn-ea"/>
              </a:rPr>
              <a:t>三者相辅相成，同时进行，缺一不可，三</a:t>
            </a:r>
            <a:r>
              <a:rPr lang="zh-CN" altLang="en-US" sz="2400" kern="1200" smtClean="0">
                <a:solidFill>
                  <a:schemeClr val="hlink"/>
                </a:solidFill>
                <a:latin typeface="微软雅黑" panose="020B0503020204020204" pitchFamily="34" charset="-122"/>
                <a:ea typeface="微软雅黑" panose="020B0503020204020204" pitchFamily="34" charset="-122"/>
                <a:cs typeface="微软雅黑" panose="020B0503020204020204" pitchFamily="34" charset="-122"/>
                <a:sym typeface="+mn-ea"/>
              </a:rPr>
              <a:t>E</a:t>
            </a:r>
            <a:r>
              <a:rPr lang="zh-CN" altLang="en-US" sz="2400" kern="1200" smtClean="0">
                <a:solidFill>
                  <a:schemeClr val="hlink"/>
                </a:solidFill>
                <a:latin typeface="微软雅黑" panose="020B0503020204020204" pitchFamily="34" charset="-122"/>
                <a:ea typeface="微软雅黑" panose="020B0503020204020204" pitchFamily="34" charset="-122"/>
                <a:cs typeface="微软雅黑" panose="020B0503020204020204" pitchFamily="34" charset="-122"/>
                <a:sym typeface="+mn-ea"/>
              </a:rPr>
              <a:t>是防止事故的三根支柱</a:t>
            </a:r>
            <a:r>
              <a:rPr lang="zh-CN" altLang="en-US" sz="2400" kern="1200" smtClean="0">
                <a:solidFill>
                  <a:schemeClr val="hlink"/>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kern="1200" smtClean="0">
              <a:solidFill>
                <a:schemeClr val="hlin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56673" name="Rectangle 2"/>
          <p:cNvSpPr>
            <a:spLocks noGrp="1" noChangeArrowheads="1"/>
          </p:cNvSpPr>
          <p:nvPr>
            <p:ph type="title" idx="4294967295"/>
          </p:nvPr>
        </p:nvSpPr>
        <p:spPr>
          <a:xfrm>
            <a:off x="0" y="142875"/>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sz="2800" kern="1200" smtClean="0">
                <a:solidFill>
                  <a:schemeClr val="accent1"/>
                </a:solidFill>
                <a:latin typeface="汉仪旗黑-85S" panose="00020600040101010101" pitchFamily="18" charset="-122"/>
                <a:ea typeface="微软雅黑" panose="020B0503020204020204" pitchFamily="34" charset="-122"/>
                <a:sym typeface="+mn-ea"/>
              </a:rPr>
              <a:t>安全技术措施</a:t>
            </a:r>
            <a:endParaRPr lang="zh-CN" altLang="en-US" sz="2800" kern="1200" smtClean="0">
              <a:solidFill>
                <a:schemeClr val="accent1"/>
              </a:solidFill>
              <a:latin typeface="汉仪旗黑-85S" panose="00020600040101010101" pitchFamily="18" charset="-122"/>
              <a:ea typeface="微软雅黑" panose="020B0503020204020204" pitchFamily="34" charset="-122"/>
              <a:sym typeface="+mn-ea"/>
            </a:endParaRPr>
          </a:p>
        </p:txBody>
      </p:sp>
      <p:sp>
        <p:nvSpPr>
          <p:cNvPr id="156674" name="Rectangle 3"/>
          <p:cNvSpPr>
            <a:spLocks noGrp="1" noChangeArrowheads="1"/>
          </p:cNvSpPr>
          <p:nvPr>
            <p:ph type="body" idx="4294967295"/>
            <p:custDataLst>
              <p:tags r:id="rId4"/>
            </p:custDataLst>
          </p:nvPr>
        </p:nvSpPr>
        <p:spPr>
          <a:xfrm>
            <a:off x="457200" y="1600200"/>
            <a:ext cx="8229600" cy="45259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30000"/>
              </a:lnSpc>
              <a:buSzTx/>
              <a:buFontTx/>
            </a:pPr>
            <a:r>
              <a:rPr lang="zh-CN" altLang="en-US" sz="2000" b="0" kern="1200" smtClean="0">
                <a:solidFill>
                  <a:schemeClr val="dk1"/>
                </a:solidFill>
                <a:latin typeface="微软雅黑" panose="020B0503020204020204" pitchFamily="34" charset="-122"/>
                <a:ea typeface="微软雅黑" panose="020B0503020204020204" pitchFamily="34" charset="-122"/>
                <a:sym typeface="+mn-ea"/>
              </a:rPr>
              <a:t>是指提高工艺过程、机械设备的本质安全性，即当人出现操作失误，其本身的安全防护系统能自动调节和处理，以保护设备和人身安全。</a:t>
            </a:r>
            <a:endParaRPr lang="zh-CN" altLang="en-US" sz="2000" b="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130000"/>
              </a:lnSpc>
              <a:buSzTx/>
              <a:buFontTx/>
            </a:pPr>
            <a:r>
              <a:rPr lang="zh-CN" altLang="en-US" sz="2000" b="0" kern="1200" smtClean="0">
                <a:solidFill>
                  <a:schemeClr val="dk1"/>
                </a:solidFill>
                <a:latin typeface="微软雅黑" panose="020B0503020204020204" pitchFamily="34" charset="-122"/>
                <a:ea typeface="微软雅黑" panose="020B0503020204020204" pitchFamily="34" charset="-122"/>
                <a:sym typeface="+mn-ea"/>
              </a:rPr>
              <a:t>所以它是预防事故的最根本措施。</a:t>
            </a:r>
            <a:endParaRPr lang="zh-CN" altLang="en-US" sz="2000" b="0" kern="1200" smtClean="0">
              <a:solidFill>
                <a:schemeClr val="dk1"/>
              </a:solidFill>
              <a:latin typeface="微软雅黑" panose="020B0503020204020204" pitchFamily="34" charset="-122"/>
              <a:ea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57697" name="Rectangle 2"/>
          <p:cNvSpPr>
            <a:spLocks noGrp="1" noChangeArrowheads="1"/>
          </p:cNvSpPr>
          <p:nvPr>
            <p:ph type="title" idx="4294967295"/>
          </p:nvPr>
        </p:nvSpPr>
        <p:spPr>
          <a:xfrm>
            <a:off x="214313" y="142875"/>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sz="2800" kern="1200" smtClean="0">
                <a:solidFill>
                  <a:schemeClr val="accent1"/>
                </a:solidFill>
                <a:latin typeface="汉仪旗黑-85S" panose="00020600040101010101" pitchFamily="18" charset="-122"/>
                <a:ea typeface="微软雅黑" panose="020B0503020204020204" pitchFamily="34" charset="-122"/>
                <a:sym typeface="+mn-ea"/>
              </a:rPr>
              <a:t>安全技术措施</a:t>
            </a:r>
            <a:endParaRPr lang="zh-CN" altLang="en-US" sz="2800" kern="1200" smtClean="0">
              <a:solidFill>
                <a:schemeClr val="accent1"/>
              </a:solidFill>
              <a:latin typeface="汉仪旗黑-85S" panose="00020600040101010101" pitchFamily="18" charset="-122"/>
              <a:ea typeface="微软雅黑" panose="020B0503020204020204" pitchFamily="34" charset="-122"/>
              <a:sym typeface="+mn-ea"/>
            </a:endParaRPr>
          </a:p>
        </p:txBody>
      </p:sp>
      <p:sp>
        <p:nvSpPr>
          <p:cNvPr id="157698" name="Rectangle 3"/>
          <p:cNvSpPr>
            <a:spLocks noGrp="1" noChangeArrowheads="1"/>
          </p:cNvSpPr>
          <p:nvPr>
            <p:ph type="body" idx="4294967295"/>
            <p:custDataLst>
              <p:tags r:id="rId4"/>
            </p:custDataLst>
          </p:nvPr>
        </p:nvSpPr>
        <p:spPr>
          <a:xfrm>
            <a:off x="899160" y="1052830"/>
            <a:ext cx="7772400" cy="533082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pPr>
            <a:r>
              <a:rPr lang="zh-CN" altLang="en-US" sz="2800" kern="1200" smtClean="0">
                <a:solidFill>
                  <a:schemeClr val="hlink"/>
                </a:solidFill>
                <a:latin typeface="微软雅黑" panose="020B0503020204020204" pitchFamily="34" charset="-122"/>
                <a:ea typeface="微软雅黑" panose="020B0503020204020204" pitchFamily="34" charset="-122"/>
                <a:sym typeface="+mn-ea"/>
              </a:rPr>
              <a:t>避免潜在危险因素</a:t>
            </a:r>
            <a:r>
              <a:rPr lang="zh-CN" altLang="en-US" sz="2800" kern="1200" smtClean="0">
                <a:solidFill>
                  <a:schemeClr val="hlink"/>
                </a:solidFill>
                <a:latin typeface="微软雅黑" panose="020B0503020204020204" pitchFamily="34" charset="-122"/>
                <a:ea typeface="微软雅黑" panose="020B0503020204020204" pitchFamily="34" charset="-122"/>
                <a:sym typeface="+mn-ea"/>
              </a:rPr>
              <a:t>（不然和难燃替代可燃特物，用无毒代替有毒）</a:t>
            </a:r>
            <a:endParaRPr lang="zh-CN" altLang="en-US" sz="2800" kern="1200" smtClean="0">
              <a:solidFill>
                <a:schemeClr val="hlink"/>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2800" kern="1200" smtClean="0">
                <a:solidFill>
                  <a:schemeClr val="hlink"/>
                </a:solidFill>
                <a:latin typeface="微软雅黑" panose="020B0503020204020204" pitchFamily="34" charset="-122"/>
                <a:ea typeface="微软雅黑" panose="020B0503020204020204" pitchFamily="34" charset="-122"/>
                <a:sym typeface="+mn-ea"/>
              </a:rPr>
              <a:t>降低潜在危险性程度</a:t>
            </a:r>
            <a:r>
              <a:rPr lang="zh-CN" altLang="en-US" sz="2800" kern="1200" smtClean="0">
                <a:solidFill>
                  <a:schemeClr val="hlink"/>
                </a:solidFill>
                <a:latin typeface="微软雅黑" panose="020B0503020204020204" pitchFamily="34" charset="-122"/>
                <a:ea typeface="微软雅黑" panose="020B0503020204020204" pitchFamily="34" charset="-122"/>
                <a:sym typeface="+mn-ea"/>
              </a:rPr>
              <a:t>（潜在危险往往达到一定程度和强度才能施害，降低强度，使之处于安全范围）</a:t>
            </a:r>
            <a:endParaRPr lang="zh-CN" altLang="en-US" sz="2800" kern="1200" smtClean="0">
              <a:solidFill>
                <a:schemeClr val="hlink"/>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2800" kern="1200" smtClean="0">
                <a:solidFill>
                  <a:schemeClr val="hlink"/>
                </a:solidFill>
                <a:latin typeface="微软雅黑" panose="020B0503020204020204" pitchFamily="34" charset="-122"/>
                <a:ea typeface="微软雅黑" panose="020B0503020204020204" pitchFamily="34" charset="-122"/>
                <a:sym typeface="+mn-ea"/>
              </a:rPr>
              <a:t>联锁</a:t>
            </a:r>
            <a:r>
              <a:rPr lang="zh-CN" altLang="en-US" sz="2800" kern="1200" smtClean="0">
                <a:solidFill>
                  <a:schemeClr val="hlink"/>
                </a:solidFill>
                <a:latin typeface="微软雅黑" panose="020B0503020204020204" pitchFamily="34" charset="-122"/>
                <a:ea typeface="微软雅黑" panose="020B0503020204020204" pitchFamily="34" charset="-122"/>
                <a:sym typeface="+mn-ea"/>
              </a:rPr>
              <a:t>（当出现危险时，强制某些元件相互作用，以保证安全）</a:t>
            </a:r>
            <a:endParaRPr lang="zh-CN" altLang="en-US" sz="2800" kern="1200" smtClean="0">
              <a:solidFill>
                <a:schemeClr val="hlink"/>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2800" kern="1200" smtClean="0">
                <a:solidFill>
                  <a:schemeClr val="hlink"/>
                </a:solidFill>
                <a:latin typeface="微软雅黑" panose="020B0503020204020204" pitchFamily="34" charset="-122"/>
                <a:ea typeface="微软雅黑" panose="020B0503020204020204" pitchFamily="34" charset="-122"/>
                <a:sym typeface="+mn-ea"/>
              </a:rPr>
              <a:t>隔离操作或远离操作</a:t>
            </a:r>
            <a:r>
              <a:rPr lang="zh-CN" altLang="en-US" sz="2800" kern="1200" smtClean="0">
                <a:solidFill>
                  <a:schemeClr val="hlink"/>
                </a:solidFill>
                <a:latin typeface="微软雅黑" panose="020B0503020204020204" pitchFamily="34" charset="-122"/>
                <a:ea typeface="微软雅黑" panose="020B0503020204020204" pitchFamily="34" charset="-122"/>
                <a:sym typeface="+mn-ea"/>
              </a:rPr>
              <a:t>（事故致因理论得知，伤亡事故必须是人与施害物质相互接触）</a:t>
            </a:r>
            <a:endParaRPr lang="zh-CN" altLang="en-US" sz="2800" kern="1200" smtClean="0">
              <a:solidFill>
                <a:schemeClr val="hlink"/>
              </a:solidFill>
              <a:latin typeface="微软雅黑" panose="020B0503020204020204" pitchFamily="34" charset="-122"/>
              <a:ea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58721" name="Rectangle 2"/>
          <p:cNvSpPr>
            <a:spLocks noGrp="1" noChangeArrowheads="1"/>
          </p:cNvSpPr>
          <p:nvPr>
            <p:ph type="title" idx="4294967295"/>
          </p:nvPr>
        </p:nvSpPr>
        <p:spPr>
          <a:xfrm>
            <a:off x="0" y="142875"/>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sz="2800" kern="1200" smtClean="0">
                <a:solidFill>
                  <a:schemeClr val="accent1"/>
                </a:solidFill>
                <a:latin typeface="汉仪旗黑-85S" panose="00020600040101010101" pitchFamily="18" charset="-122"/>
                <a:ea typeface="微软雅黑" panose="020B0503020204020204" pitchFamily="34" charset="-122"/>
                <a:sym typeface="+mn-ea"/>
              </a:rPr>
              <a:t>安全技术措施</a:t>
            </a:r>
            <a:endParaRPr lang="zh-CN" altLang="en-US" sz="2800" kern="1200" smtClean="0">
              <a:solidFill>
                <a:schemeClr val="accent1"/>
              </a:solidFill>
              <a:latin typeface="汉仪旗黑-85S" panose="00020600040101010101" pitchFamily="18" charset="-122"/>
              <a:ea typeface="微软雅黑" panose="020B0503020204020204" pitchFamily="34" charset="-122"/>
              <a:sym typeface="+mn-ea"/>
            </a:endParaRPr>
          </a:p>
        </p:txBody>
      </p:sp>
      <p:sp>
        <p:nvSpPr>
          <p:cNvPr id="158722" name="Rectangle 3"/>
          <p:cNvSpPr>
            <a:spLocks noGrp="1" noChangeArrowheads="1"/>
          </p:cNvSpPr>
          <p:nvPr>
            <p:ph type="body" idx="4294967295"/>
            <p:custDataLst>
              <p:tags r:id="rId4"/>
            </p:custDataLst>
          </p:nvPr>
        </p:nvSpPr>
        <p:spPr>
          <a:xfrm>
            <a:off x="1042988" y="2017713"/>
            <a:ext cx="7912100" cy="443547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90000"/>
              </a:lnSpc>
              <a:buSzTx/>
              <a:buFontTx/>
            </a:pPr>
            <a:r>
              <a:rPr lang="zh-CN" altLang="en-US" sz="1800" kern="1200" smtClean="0">
                <a:solidFill>
                  <a:schemeClr val="hlink"/>
                </a:solidFill>
                <a:latin typeface="微软雅黑" panose="020B0503020204020204" pitchFamily="34" charset="-122"/>
                <a:ea typeface="微软雅黑" panose="020B0503020204020204" pitchFamily="34" charset="-122"/>
                <a:sym typeface="+mn-ea"/>
              </a:rPr>
              <a:t>设置薄弱环节</a:t>
            </a:r>
            <a:r>
              <a:rPr lang="zh-CN" altLang="en-US" sz="1800" kern="1200" smtClean="0">
                <a:solidFill>
                  <a:schemeClr val="hlink"/>
                </a:solidFill>
                <a:latin typeface="微软雅黑" panose="020B0503020204020204" pitchFamily="34" charset="-122"/>
                <a:ea typeface="微软雅黑" panose="020B0503020204020204" pitchFamily="34" charset="-122"/>
                <a:sym typeface="+mn-ea"/>
              </a:rPr>
              <a:t>（安全薄弱元件，当危险达到危险值之前预先破坏，将能量释放）</a:t>
            </a:r>
            <a:endParaRPr lang="zh-CN" altLang="en-US" sz="1800" kern="1200" smtClean="0">
              <a:solidFill>
                <a:schemeClr val="hlink"/>
              </a:solidFill>
              <a:latin typeface="微软雅黑" panose="020B0503020204020204" pitchFamily="34" charset="-122"/>
              <a:ea typeface="微软雅黑" panose="020B0503020204020204" pitchFamily="34" charset="-122"/>
              <a:sym typeface="+mn-ea"/>
            </a:endParaRPr>
          </a:p>
          <a:p>
            <a:pPr lvl="0" algn="l" eaLnBrk="1" hangingPunct="1">
              <a:lnSpc>
                <a:spcPct val="90000"/>
              </a:lnSpc>
              <a:buSzTx/>
              <a:buFontTx/>
            </a:pPr>
            <a:r>
              <a:rPr lang="zh-CN" altLang="en-US" sz="1800" kern="1200" smtClean="0">
                <a:solidFill>
                  <a:schemeClr val="hlink"/>
                </a:solidFill>
                <a:latin typeface="微软雅黑" panose="020B0503020204020204" pitchFamily="34" charset="-122"/>
                <a:ea typeface="微软雅黑" panose="020B0503020204020204" pitchFamily="34" charset="-122"/>
                <a:sym typeface="+mn-ea"/>
              </a:rPr>
              <a:t>坚固或加强</a:t>
            </a:r>
            <a:r>
              <a:rPr lang="zh-CN" altLang="en-US" sz="1800" kern="1200" smtClean="0">
                <a:solidFill>
                  <a:schemeClr val="hlink"/>
                </a:solidFill>
                <a:latin typeface="微软雅黑" panose="020B0503020204020204" pitchFamily="34" charset="-122"/>
                <a:ea typeface="微软雅黑" panose="020B0503020204020204" pitchFamily="34" charset="-122"/>
                <a:sym typeface="+mn-ea"/>
              </a:rPr>
              <a:t>（增加安全系数，加大安全裕度）</a:t>
            </a:r>
            <a:endParaRPr lang="zh-CN" altLang="en-US" sz="1800" kern="1200" smtClean="0">
              <a:solidFill>
                <a:schemeClr val="hlink"/>
              </a:solidFill>
              <a:latin typeface="微软雅黑" panose="020B0503020204020204" pitchFamily="34" charset="-122"/>
              <a:ea typeface="微软雅黑" panose="020B0503020204020204" pitchFamily="34" charset="-122"/>
              <a:sym typeface="+mn-ea"/>
            </a:endParaRPr>
          </a:p>
          <a:p>
            <a:pPr lvl="0" algn="l" eaLnBrk="1" hangingPunct="1">
              <a:lnSpc>
                <a:spcPct val="90000"/>
              </a:lnSpc>
              <a:buSzTx/>
              <a:buFontTx/>
            </a:pPr>
            <a:r>
              <a:rPr lang="zh-CN" altLang="en-US" sz="1800" kern="1200" smtClean="0">
                <a:solidFill>
                  <a:schemeClr val="hlink"/>
                </a:solidFill>
                <a:latin typeface="微软雅黑" panose="020B0503020204020204" pitchFamily="34" charset="-122"/>
                <a:ea typeface="微软雅黑" panose="020B0503020204020204" pitchFamily="34" charset="-122"/>
                <a:sym typeface="+mn-ea"/>
              </a:rPr>
              <a:t>警告牌示和信号装置</a:t>
            </a:r>
            <a:r>
              <a:rPr lang="zh-CN" altLang="en-US" sz="1800" kern="1200" smtClean="0">
                <a:solidFill>
                  <a:schemeClr val="hlink"/>
                </a:solidFill>
                <a:latin typeface="微软雅黑" panose="020B0503020204020204" pitchFamily="34" charset="-122"/>
                <a:ea typeface="微软雅黑" panose="020B0503020204020204" pitchFamily="34" charset="-122"/>
                <a:sym typeface="+mn-ea"/>
              </a:rPr>
              <a:t>（警告可以提醒人们注意，及时发现危险因素或部位，以便采取措施，防止事故的发生）</a:t>
            </a:r>
            <a:endParaRPr lang="zh-CN" altLang="en-US" sz="1800" kern="1200" smtClean="0">
              <a:solidFill>
                <a:schemeClr val="hlink"/>
              </a:solidFill>
              <a:latin typeface="微软雅黑" panose="020B0503020204020204" pitchFamily="34" charset="-122"/>
              <a:ea typeface="微软雅黑" panose="020B0503020204020204" pitchFamily="34" charset="-122"/>
              <a:sym typeface="+mn-ea"/>
            </a:endParaRPr>
          </a:p>
          <a:p>
            <a:pPr lvl="0" algn="l" eaLnBrk="1" hangingPunct="1">
              <a:lnSpc>
                <a:spcPct val="90000"/>
              </a:lnSpc>
              <a:buSzTx/>
              <a:buFontTx/>
            </a:pPr>
            <a:r>
              <a:rPr lang="zh-CN" altLang="en-US" sz="1800" kern="1200" smtClean="0">
                <a:solidFill>
                  <a:schemeClr val="hlink"/>
                </a:solidFill>
                <a:latin typeface="微软雅黑" panose="020B0503020204020204" pitchFamily="34" charset="-122"/>
                <a:ea typeface="微软雅黑" panose="020B0503020204020204" pitchFamily="34" charset="-122"/>
                <a:sym typeface="+mn-ea"/>
              </a:rPr>
              <a:t>封闭</a:t>
            </a:r>
            <a:r>
              <a:rPr lang="zh-CN" altLang="en-US" sz="1800" kern="1200" smtClean="0">
                <a:solidFill>
                  <a:schemeClr val="hlink"/>
                </a:solidFill>
                <a:latin typeface="微软雅黑" panose="020B0503020204020204" pitchFamily="34" charset="-122"/>
                <a:ea typeface="微软雅黑" panose="020B0503020204020204" pitchFamily="34" charset="-122"/>
                <a:sym typeface="+mn-ea"/>
              </a:rPr>
              <a:t>（将危险物的危险能量局限在一定范围内，可有效预防事故或减少事故损失）</a:t>
            </a:r>
            <a:endParaRPr lang="zh-CN" altLang="en-US" sz="1800" kern="1200" smtClean="0">
              <a:solidFill>
                <a:schemeClr val="hlink"/>
              </a:solidFill>
              <a:latin typeface="微软雅黑" panose="020B0503020204020204" pitchFamily="34" charset="-122"/>
              <a:ea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59745" name="Rectangle 2"/>
          <p:cNvSpPr>
            <a:spLocks noGrp="1" noChangeArrowheads="1"/>
          </p:cNvSpPr>
          <p:nvPr>
            <p:ph type="title" idx="4294967295"/>
          </p:nvPr>
        </p:nvSpPr>
        <p:spPr>
          <a:xfrm>
            <a:off x="214313" y="928688"/>
            <a:ext cx="6840537" cy="428625"/>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kern="1200" smtClean="0">
                <a:solidFill>
                  <a:srgbClr val="FF0066"/>
                </a:solidFill>
                <a:latin typeface="汉仪旗黑-85S" panose="00020600040101010101" pitchFamily="18" charset="-122"/>
                <a:ea typeface="微软雅黑" panose="020B0503020204020204" pitchFamily="34" charset="-122"/>
                <a:sym typeface="+mn-ea"/>
              </a:rPr>
              <a:t>本质安全</a:t>
            </a:r>
            <a:endParaRPr lang="zh-CN" altLang="en-US" kern="1200" smtClean="0">
              <a:solidFill>
                <a:srgbClr val="FF0066"/>
              </a:solidFill>
              <a:latin typeface="汉仪旗黑-85S" panose="00020600040101010101" pitchFamily="18" charset="-122"/>
              <a:ea typeface="微软雅黑" panose="020B0503020204020204" pitchFamily="34" charset="-122"/>
              <a:sym typeface="+mn-ea"/>
            </a:endParaRPr>
          </a:p>
        </p:txBody>
      </p:sp>
      <p:sp>
        <p:nvSpPr>
          <p:cNvPr id="159746" name="Rectangle 3"/>
          <p:cNvSpPr>
            <a:spLocks noGrp="1" noChangeArrowheads="1"/>
          </p:cNvSpPr>
          <p:nvPr>
            <p:ph type="body" idx="4294967295"/>
            <p:custDataLst>
              <p:tags r:id="rId4"/>
            </p:custDataLst>
          </p:nvPr>
        </p:nvSpPr>
        <p:spPr>
          <a:xfrm>
            <a:off x="457200" y="1600200"/>
            <a:ext cx="8229600" cy="45259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完全消除危险源（如：无毒物质替代有毒物质）</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将危险源的能量限制在不能造成任何伤害之下（如：使用安全电压）</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p:txBody>
      </p:sp>
      <p:pic>
        <p:nvPicPr>
          <p:cNvPr id="159747" name="Picture 4" descr="0116"/>
          <p:cNvPicPr>
            <a:picLocks noChangeAspect="1" noChangeArrowheads="1"/>
          </p:cNvPicPr>
          <p:nvPr/>
        </p:nvPicPr>
        <p:blipFill>
          <a:blip r:embed="rId5"/>
          <a:srcRect/>
          <a:stretch>
            <a:fillRect/>
          </a:stretch>
        </p:blipFill>
        <p:spPr bwMode="auto">
          <a:xfrm>
            <a:off x="6786563" y="2786063"/>
            <a:ext cx="898525" cy="1074737"/>
          </a:xfrm>
          <a:prstGeom prst="rect">
            <a:avLst/>
          </a:prstGeom>
          <a:noFill/>
          <a:ln w="9525">
            <a:noFill/>
            <a:miter lim="800000"/>
            <a:headEnd/>
            <a:tailEnd/>
          </a:ln>
        </p:spPr>
      </p:pic>
      <p:sp>
        <p:nvSpPr>
          <p:cNvPr id="5" name="Rectangle 2"/>
          <p:cNvSpPr txBox="1">
            <a:spLocks noChangeArrowheads="1"/>
          </p:cNvSpPr>
          <p:nvPr/>
        </p:nvSpPr>
        <p:spPr bwMode="auto">
          <a:xfrm>
            <a:off x="0" y="142875"/>
            <a:ext cx="4511675" cy="677863"/>
          </a:xfrm>
          <a:prstGeom prst="rect">
            <a:avLst/>
          </a:prstGeom>
          <a:noFill/>
          <a:ln w="9525">
            <a:noFill/>
            <a:miter lim="800000"/>
          </a:ln>
        </p:spPr>
        <p:txBody>
          <a:bodyPr lIns="62758" tIns="31379" rIns="62758" bIns="31379" anchor="ctr"/>
          <a:lstStyle/>
          <a:p>
            <a:pPr defTabSz="627380">
              <a:defRPr/>
            </a:pPr>
            <a:r>
              <a:rPr lang="zh-CN" altLang="en-US" sz="2800" b="1" kern="0">
                <a:solidFill>
                  <a:schemeClr val="accent1"/>
                </a:solidFill>
                <a:latin typeface="微软雅黑" panose="020B0503020204020204" pitchFamily="34" charset="-122"/>
                <a:ea typeface="微软雅黑" panose="020B0503020204020204" pitchFamily="34" charset="-122"/>
                <a:cs typeface="+mj-cs"/>
              </a:rPr>
              <a:t>安全技术措施</a:t>
            </a:r>
            <a:endParaRPr lang="zh-CN" altLang="en-US" sz="2800" b="1" kern="0" dirty="0">
              <a:solidFill>
                <a:schemeClr val="accent1"/>
              </a:solidFill>
              <a:latin typeface="微软雅黑" panose="020B0503020204020204" pitchFamily="34" charset="-122"/>
              <a:ea typeface="微软雅黑" panose="020B0503020204020204" pitchFamily="34" charset="-122"/>
              <a:cs typeface="+mj-cs"/>
            </a:endParaRPr>
          </a:p>
        </p:txBody>
      </p:sp>
    </p:spTree>
    <p:custDataLst>
      <p:tags r:id="rId6"/>
    </p:custData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60769" name="Rectangle 2"/>
          <p:cNvSpPr>
            <a:spLocks noGrp="1" noChangeArrowheads="1"/>
          </p:cNvSpPr>
          <p:nvPr>
            <p:ph type="title" idx="4294967295"/>
            <p:custDataLst>
              <p:tags r:id="rId4"/>
            </p:custDataLst>
          </p:nvPr>
        </p:nvSpPr>
        <p:spPr>
          <a:xfrm>
            <a:off x="179388" y="765175"/>
            <a:ext cx="8593137" cy="503238"/>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t>     </a:t>
            </a:r>
            <a:r>
              <a:rPr lang="zh-CN" altLang="en-US"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t>隔离、封闭、关闭、连锁</a:t>
            </a:r>
            <a:endParaRPr lang="zh-CN" altLang="en-US"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endParaRPr>
          </a:p>
        </p:txBody>
      </p:sp>
      <p:sp>
        <p:nvSpPr>
          <p:cNvPr id="160770" name="Rectangle 3"/>
          <p:cNvSpPr>
            <a:spLocks noGrp="1" noChangeArrowheads="1"/>
          </p:cNvSpPr>
          <p:nvPr>
            <p:ph type="body" idx="4294967295"/>
            <p:custDataLst>
              <p:tags r:id="rId5"/>
            </p:custDataLst>
          </p:nvPr>
        </p:nvSpPr>
        <p:spPr>
          <a:xfrm>
            <a:off x="500063" y="1857375"/>
            <a:ext cx="8229600" cy="373062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90000"/>
              </a:lnSpc>
              <a:buSzTx/>
              <a:buFontTx/>
            </a:pPr>
            <a:r>
              <a:rPr lang="zh-CN" altLang="en-US" sz="2800" kern="1200" smtClean="0">
                <a:solidFill>
                  <a:schemeClr val="dk1"/>
                </a:solidFill>
                <a:latin typeface="微软雅黑" panose="020B0503020204020204" pitchFamily="34" charset="-122"/>
                <a:ea typeface="微软雅黑" panose="020B0503020204020204" pitchFamily="34" charset="-122"/>
                <a:sym typeface="+mn-ea"/>
              </a:rPr>
              <a:t>隔离是将合在一起就会构成危险源的不相容的物质或条件分离开来。（如：将导致火灾的三要素隔离）</a:t>
            </a:r>
            <a:endParaRPr lang="zh-CN" altLang="en-US" sz="2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90000"/>
              </a:lnSpc>
              <a:buSzTx/>
              <a:buFontTx/>
            </a:pPr>
            <a:r>
              <a:rPr lang="zh-CN" altLang="en-US" sz="2800" kern="1200" smtClean="0">
                <a:solidFill>
                  <a:schemeClr val="dk1"/>
                </a:solidFill>
                <a:latin typeface="微软雅黑" panose="020B0503020204020204" pitchFamily="34" charset="-122"/>
                <a:ea typeface="微软雅黑" panose="020B0503020204020204" pitchFamily="34" charset="-122"/>
                <a:sym typeface="+mn-ea"/>
              </a:rPr>
              <a:t>封闭是防止人员、物体、动力或其他因素进入不期望地带。（如：放射物质封闭）</a:t>
            </a:r>
            <a:endParaRPr lang="zh-CN" altLang="en-US" sz="2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90000"/>
              </a:lnSpc>
              <a:buSzTx/>
              <a:buFontTx/>
            </a:pPr>
            <a:r>
              <a:rPr lang="zh-CN" altLang="en-US" sz="2800" kern="1200" smtClean="0">
                <a:solidFill>
                  <a:schemeClr val="dk1"/>
                </a:solidFill>
                <a:latin typeface="微软雅黑" panose="020B0503020204020204" pitchFamily="34" charset="-122"/>
                <a:ea typeface="微软雅黑" panose="020B0503020204020204" pitchFamily="34" charset="-122"/>
                <a:sym typeface="+mn-ea"/>
              </a:rPr>
              <a:t>关闭是保持人员、物体、过程、动力或其他因素脱离限制区域。（如：关闭电气线路开关）</a:t>
            </a:r>
            <a:endParaRPr lang="zh-CN" altLang="en-US" sz="2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90000"/>
              </a:lnSpc>
              <a:buSzTx/>
              <a:buFontTx/>
            </a:pPr>
            <a:r>
              <a:rPr lang="zh-CN" altLang="en-US" sz="2800" kern="1200" smtClean="0">
                <a:solidFill>
                  <a:schemeClr val="dk1"/>
                </a:solidFill>
                <a:latin typeface="微软雅黑" panose="020B0503020204020204" pitchFamily="34" charset="-122"/>
                <a:ea typeface="微软雅黑" panose="020B0503020204020204" pitchFamily="34" charset="-122"/>
                <a:sym typeface="+mn-ea"/>
              </a:rPr>
              <a:t>为了确保隔离措施发挥作用，有时采用连锁措施。（如：限位开关）</a:t>
            </a:r>
            <a:endParaRPr lang="zh-CN" altLang="en-US" sz="2800" kern="1200" smtClean="0">
              <a:solidFill>
                <a:schemeClr val="dk1"/>
              </a:solidFill>
              <a:latin typeface="微软雅黑" panose="020B0503020204020204" pitchFamily="34" charset="-122"/>
              <a:ea typeface="微软雅黑" panose="020B0503020204020204" pitchFamily="34" charset="-122"/>
              <a:sym typeface="+mn-ea"/>
            </a:endParaRPr>
          </a:p>
        </p:txBody>
      </p:sp>
      <p:sp>
        <p:nvSpPr>
          <p:cNvPr id="4" name="Rectangle 2"/>
          <p:cNvSpPr txBox="1">
            <a:spLocks noChangeArrowheads="1"/>
          </p:cNvSpPr>
          <p:nvPr/>
        </p:nvSpPr>
        <p:spPr bwMode="auto">
          <a:xfrm>
            <a:off x="0" y="142875"/>
            <a:ext cx="4511675" cy="677863"/>
          </a:xfrm>
          <a:prstGeom prst="rect">
            <a:avLst/>
          </a:prstGeom>
          <a:noFill/>
          <a:ln w="9525">
            <a:noFill/>
            <a:miter lim="800000"/>
          </a:ln>
        </p:spPr>
        <p:txBody>
          <a:bodyPr lIns="62758" tIns="31379" rIns="62758" bIns="31379" anchor="ctr"/>
          <a:lstStyle/>
          <a:p>
            <a:pPr defTabSz="627380">
              <a:defRPr/>
            </a:pPr>
            <a:r>
              <a:rPr lang="zh-CN" altLang="en-US" sz="2800" b="1" kern="0">
                <a:solidFill>
                  <a:schemeClr val="accent1"/>
                </a:solidFill>
                <a:latin typeface="微软雅黑" panose="020B0503020204020204" pitchFamily="34" charset="-122"/>
                <a:ea typeface="微软雅黑" panose="020B0503020204020204" pitchFamily="34" charset="-122"/>
                <a:cs typeface="+mj-cs"/>
              </a:rPr>
              <a:t>安全技术措施</a:t>
            </a:r>
            <a:endParaRPr lang="zh-CN" altLang="en-US" sz="2800" b="1" kern="0" dirty="0">
              <a:solidFill>
                <a:schemeClr val="accent1"/>
              </a:solidFill>
              <a:latin typeface="微软雅黑" panose="020B0503020204020204" pitchFamily="34" charset="-122"/>
              <a:ea typeface="微软雅黑" panose="020B0503020204020204" pitchFamily="34" charset="-122"/>
              <a:cs typeface="+mj-cs"/>
            </a:endParaRPr>
          </a:p>
        </p:txBody>
      </p:sp>
    </p:spTree>
    <p:custDataLst>
      <p:tags r:id="rId6"/>
    </p:custData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61793" name="Rectangle 2"/>
          <p:cNvSpPr>
            <a:spLocks noGrp="1" noChangeArrowheads="1"/>
          </p:cNvSpPr>
          <p:nvPr>
            <p:ph type="title" idx="4294967295"/>
            <p:custDataLst>
              <p:tags r:id="rId4"/>
            </p:custDataLst>
          </p:nvPr>
        </p:nvSpPr>
        <p:spPr>
          <a:xfrm>
            <a:off x="246063" y="930275"/>
            <a:ext cx="8364537" cy="1143000"/>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t>故障</a:t>
            </a:r>
            <a:r>
              <a:rPr lang="zh-CN" altLang="en-US"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t>—</a:t>
            </a:r>
            <a:r>
              <a:rPr lang="zh-CN" altLang="en-US"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t>安全设计</a:t>
            </a:r>
            <a:br>
              <a:rPr lang="zh-CN" altLang="en-US"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br>
            <a:endParaRPr lang="zh-CN" altLang="en-US"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endParaRPr>
          </a:p>
        </p:txBody>
      </p:sp>
      <p:sp>
        <p:nvSpPr>
          <p:cNvPr id="161794" name="Rectangle 3"/>
          <p:cNvSpPr>
            <a:spLocks noGrp="1" noChangeArrowheads="1"/>
          </p:cNvSpPr>
          <p:nvPr>
            <p:ph type="body" idx="4294967295"/>
            <p:custDataLst>
              <p:tags r:id="rId5"/>
            </p:custDataLst>
          </p:nvPr>
        </p:nvSpPr>
        <p:spPr>
          <a:xfrm>
            <a:off x="457200" y="1600200"/>
            <a:ext cx="8229600" cy="45259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在系统、设备的一部分发生故障或破坏的情况下，在一定时间内也能保证安全。</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故障</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消极方案（如：电气线路保险丝）</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故障</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积极方案（如：报警灯）</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故障</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正常方案（如：安全阀）</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61795" name="Picture 4" descr="0110"/>
          <p:cNvPicPr>
            <a:picLocks noChangeAspect="1" noChangeArrowheads="1"/>
          </p:cNvPicPr>
          <p:nvPr/>
        </p:nvPicPr>
        <p:blipFill>
          <a:blip r:embed="rId6"/>
          <a:srcRect/>
          <a:stretch>
            <a:fillRect/>
          </a:stretch>
        </p:blipFill>
        <p:spPr bwMode="auto">
          <a:xfrm>
            <a:off x="7667625" y="4868863"/>
            <a:ext cx="898525" cy="1074737"/>
          </a:xfrm>
          <a:prstGeom prst="rect">
            <a:avLst/>
          </a:prstGeom>
          <a:noFill/>
          <a:ln w="9525">
            <a:noFill/>
            <a:miter lim="800000"/>
            <a:headEnd/>
            <a:tailEnd/>
          </a:ln>
        </p:spPr>
      </p:pic>
      <p:sp>
        <p:nvSpPr>
          <p:cNvPr id="5" name="Rectangle 2"/>
          <p:cNvSpPr txBox="1">
            <a:spLocks noChangeArrowheads="1"/>
          </p:cNvSpPr>
          <p:nvPr/>
        </p:nvSpPr>
        <p:spPr bwMode="auto">
          <a:xfrm>
            <a:off x="0" y="142875"/>
            <a:ext cx="4511675" cy="677863"/>
          </a:xfrm>
          <a:prstGeom prst="rect">
            <a:avLst/>
          </a:prstGeom>
          <a:noFill/>
          <a:ln w="9525">
            <a:noFill/>
            <a:miter lim="800000"/>
          </a:ln>
        </p:spPr>
        <p:txBody>
          <a:bodyPr lIns="62758" tIns="31379" rIns="62758" bIns="31379" anchor="ctr"/>
          <a:lstStyle/>
          <a:p>
            <a:pPr defTabSz="627380">
              <a:defRPr/>
            </a:pPr>
            <a:r>
              <a:rPr lang="zh-CN" altLang="en-US" sz="2800" b="1" kern="0">
                <a:solidFill>
                  <a:schemeClr val="accent1"/>
                </a:solidFill>
                <a:latin typeface="微软雅黑" panose="020B0503020204020204" pitchFamily="34" charset="-122"/>
                <a:ea typeface="微软雅黑" panose="020B0503020204020204" pitchFamily="34" charset="-122"/>
                <a:cs typeface="+mj-cs"/>
              </a:rPr>
              <a:t>安全技术措施</a:t>
            </a:r>
            <a:endParaRPr lang="zh-CN" altLang="en-US" sz="2800" b="1" kern="0" dirty="0">
              <a:solidFill>
                <a:schemeClr val="accent1"/>
              </a:solidFill>
              <a:latin typeface="微软雅黑" panose="020B0503020204020204" pitchFamily="34" charset="-122"/>
              <a:ea typeface="微软雅黑" panose="020B0503020204020204" pitchFamily="34" charset="-122"/>
              <a:cs typeface="+mj-cs"/>
            </a:endParaRPr>
          </a:p>
        </p:txBody>
      </p:sp>
    </p:spTree>
    <p:custDataLst>
      <p:tags r:id="rId7"/>
    </p:custData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62817" name="Rectangle 2"/>
          <p:cNvSpPr>
            <a:spLocks noGrp="1" noChangeArrowheads="1"/>
          </p:cNvSpPr>
          <p:nvPr>
            <p:ph type="title" idx="4294967295"/>
          </p:nvPr>
        </p:nvSpPr>
        <p:spPr>
          <a:xfrm>
            <a:off x="323850" y="1916113"/>
            <a:ext cx="4511675" cy="677862"/>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kern="1200" smtClean="0">
                <a:solidFill>
                  <a:srgbClr val="FF0066"/>
                </a:solidFill>
                <a:latin typeface="汉仪旗黑-85S" panose="00020600040101010101" pitchFamily="18" charset="-122"/>
                <a:ea typeface="微软雅黑" panose="020B0503020204020204" pitchFamily="34" charset="-122"/>
                <a:sym typeface="+mn-ea"/>
              </a:rPr>
              <a:t>减少故障</a:t>
            </a:r>
            <a:endParaRPr lang="zh-CN" altLang="en-US" kern="1200" smtClean="0">
              <a:solidFill>
                <a:srgbClr val="FF0066"/>
              </a:solidFill>
              <a:latin typeface="汉仪旗黑-85S" panose="00020600040101010101" pitchFamily="18" charset="-122"/>
              <a:ea typeface="微软雅黑" panose="020B0503020204020204" pitchFamily="34" charset="-122"/>
              <a:sym typeface="+mn-ea"/>
            </a:endParaRPr>
          </a:p>
        </p:txBody>
      </p:sp>
      <p:sp>
        <p:nvSpPr>
          <p:cNvPr id="162818" name="Rectangle 3"/>
          <p:cNvSpPr>
            <a:spLocks noGrp="1" noChangeArrowheads="1"/>
          </p:cNvSpPr>
          <p:nvPr>
            <p:ph type="body" idx="4294967295"/>
            <p:custDataLst>
              <p:tags r:id="rId4"/>
            </p:custDataLst>
          </p:nvPr>
        </p:nvSpPr>
        <p:spPr>
          <a:xfrm>
            <a:off x="457200" y="2636838"/>
            <a:ext cx="8229600" cy="348932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pPr>
            <a:r>
              <a:rPr lang="zh-CN" altLang="en-US" sz="2800" kern="1200" smtClean="0">
                <a:solidFill>
                  <a:schemeClr val="dk1"/>
                </a:solidFill>
                <a:latin typeface="微软雅黑" panose="020B0503020204020204" pitchFamily="34" charset="-122"/>
                <a:ea typeface="微软雅黑" panose="020B0503020204020204" pitchFamily="34" charset="-122"/>
                <a:sym typeface="+mn-ea"/>
              </a:rPr>
              <a:t>安全系数和安全阈</a:t>
            </a:r>
            <a:endParaRPr lang="zh-CN" altLang="en-US" sz="2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2800" kern="1200" smtClean="0">
                <a:solidFill>
                  <a:schemeClr val="dk1"/>
                </a:solidFill>
                <a:latin typeface="微软雅黑" panose="020B0503020204020204" pitchFamily="34" charset="-122"/>
                <a:ea typeface="微软雅黑" panose="020B0503020204020204" pitchFamily="34" charset="-122"/>
                <a:sym typeface="+mn-ea"/>
              </a:rPr>
              <a:t>降低故障率</a:t>
            </a:r>
            <a:endParaRPr lang="zh-CN" altLang="en-US" sz="2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2800" kern="1200" smtClean="0">
                <a:solidFill>
                  <a:schemeClr val="dk1"/>
                </a:solidFill>
                <a:latin typeface="微软雅黑" panose="020B0503020204020204" pitchFamily="34" charset="-122"/>
                <a:ea typeface="微软雅黑" panose="020B0503020204020204" pitchFamily="34" charset="-122"/>
                <a:sym typeface="+mn-ea"/>
              </a:rPr>
              <a:t>参数监测</a:t>
            </a:r>
            <a:endParaRPr lang="zh-CN" altLang="en-US" sz="2800" kern="1200" smtClean="0">
              <a:solidFill>
                <a:schemeClr val="dk1"/>
              </a:solidFill>
              <a:latin typeface="微软雅黑" panose="020B0503020204020204" pitchFamily="34" charset="-122"/>
              <a:ea typeface="微软雅黑" panose="020B0503020204020204" pitchFamily="34" charset="-122"/>
              <a:sym typeface="+mn-ea"/>
            </a:endParaRPr>
          </a:p>
        </p:txBody>
      </p:sp>
      <p:grpSp>
        <p:nvGrpSpPr>
          <p:cNvPr id="162819" name="Group 4"/>
          <p:cNvGrpSpPr/>
          <p:nvPr/>
        </p:nvGrpSpPr>
        <p:grpSpPr bwMode="auto">
          <a:xfrm>
            <a:off x="5364163" y="4005263"/>
            <a:ext cx="2514600" cy="982662"/>
            <a:chOff x="4176" y="3120"/>
            <a:chExt cx="1584" cy="619"/>
          </a:xfrm>
        </p:grpSpPr>
        <p:pic>
          <p:nvPicPr>
            <p:cNvPr id="162821" name="Picture 5" descr="92"/>
            <p:cNvPicPr>
              <a:picLocks noChangeAspect="1" noChangeArrowheads="1"/>
            </p:cNvPicPr>
            <p:nvPr/>
          </p:nvPicPr>
          <p:blipFill>
            <a:blip r:embed="rId5"/>
            <a:srcRect/>
            <a:stretch>
              <a:fillRect/>
            </a:stretch>
          </p:blipFill>
          <p:spPr bwMode="auto">
            <a:xfrm>
              <a:off x="4176" y="3120"/>
              <a:ext cx="706" cy="619"/>
            </a:xfrm>
            <a:prstGeom prst="rect">
              <a:avLst/>
            </a:prstGeom>
            <a:noFill/>
            <a:ln w="9525">
              <a:noFill/>
              <a:miter lim="800000"/>
              <a:headEnd/>
              <a:tailEnd/>
            </a:ln>
          </p:spPr>
        </p:pic>
        <p:sp>
          <p:nvSpPr>
            <p:cNvPr id="162822" name="Text Box 6"/>
            <p:cNvSpPr txBox="1">
              <a:spLocks noChangeArrowheads="1"/>
            </p:cNvSpPr>
            <p:nvPr>
              <p:custDataLst>
                <p:tags r:id="rId6"/>
              </p:custDataLst>
            </p:nvPr>
          </p:nvSpPr>
          <p:spPr bwMode="auto">
            <a:xfrm>
              <a:off x="4944" y="3456"/>
              <a:ext cx="816" cy="232"/>
            </a:xfrm>
            <a:prstGeom prst="rect">
              <a:avLst/>
            </a:prstGeom>
            <a:noFill/>
            <a:ln w="9525">
              <a:noFill/>
              <a:miter lim="800000"/>
            </a:ln>
          </p:spPr>
          <p:txBody>
            <a:bodyPr>
              <a:spAutoFit/>
            </a:bodyPr>
            <a:lstStyle/>
            <a:p>
              <a:pPr>
                <a:spcBef>
                  <a:spcPct val="50000"/>
                </a:spcBef>
              </a:pPr>
              <a:r>
                <a:rPr lang="zh-CN" altLang="en-US" sz="1800">
                  <a:solidFill>
                    <a:schemeClr val="dk1"/>
                  </a:solidFill>
                  <a:latin typeface="微软雅黑" panose="020B0503020204020204" pitchFamily="34" charset="-122"/>
                  <a:ea typeface="微软雅黑" panose="020B0503020204020204" pitchFamily="34" charset="-122"/>
                </a:rPr>
                <a:t>注意危险</a:t>
              </a:r>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7" name="Rectangle 2"/>
          <p:cNvSpPr txBox="1">
            <a:spLocks noChangeArrowheads="1"/>
          </p:cNvSpPr>
          <p:nvPr/>
        </p:nvSpPr>
        <p:spPr bwMode="auto">
          <a:xfrm>
            <a:off x="0" y="142875"/>
            <a:ext cx="4511675" cy="677863"/>
          </a:xfrm>
          <a:prstGeom prst="rect">
            <a:avLst/>
          </a:prstGeom>
          <a:noFill/>
          <a:ln w="9525">
            <a:noFill/>
            <a:miter lim="800000"/>
          </a:ln>
        </p:spPr>
        <p:txBody>
          <a:bodyPr lIns="62758" tIns="31379" rIns="62758" bIns="31379" anchor="ctr"/>
          <a:lstStyle/>
          <a:p>
            <a:pPr defTabSz="627380">
              <a:defRPr/>
            </a:pPr>
            <a:r>
              <a:rPr lang="zh-CN" altLang="en-US" sz="2800" b="1" kern="0">
                <a:solidFill>
                  <a:schemeClr val="accent1"/>
                </a:solidFill>
                <a:latin typeface="微软雅黑" panose="020B0503020204020204" pitchFamily="34" charset="-122"/>
                <a:ea typeface="微软雅黑" panose="020B0503020204020204" pitchFamily="34" charset="-122"/>
                <a:cs typeface="+mj-cs"/>
              </a:rPr>
              <a:t>安全技术措施</a:t>
            </a:r>
            <a:endParaRPr lang="zh-CN" altLang="en-US" sz="2800" b="1" kern="0" dirty="0">
              <a:solidFill>
                <a:schemeClr val="accent1"/>
              </a:solidFill>
              <a:latin typeface="微软雅黑" panose="020B0503020204020204" pitchFamily="34" charset="-122"/>
              <a:ea typeface="微软雅黑" panose="020B0503020204020204" pitchFamily="34" charset="-122"/>
              <a:cs typeface="+mj-cs"/>
            </a:endParaRPr>
          </a:p>
        </p:txBody>
      </p:sp>
    </p:spTree>
    <p:custDataLst>
      <p:tags r:id="rId7"/>
    </p:custData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63841" name="Rectangle 2"/>
          <p:cNvSpPr>
            <a:spLocks noGrp="1" noChangeArrowheads="1"/>
          </p:cNvSpPr>
          <p:nvPr>
            <p:ph type="title" idx="4294967295"/>
          </p:nvPr>
        </p:nvSpPr>
        <p:spPr>
          <a:xfrm>
            <a:off x="755650" y="765175"/>
            <a:ext cx="5688013" cy="5762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kern="1200" smtClean="0">
                <a:solidFill>
                  <a:srgbClr val="FF0066"/>
                </a:solidFill>
                <a:latin typeface="汉仪旗黑-85S" panose="00020600040101010101" pitchFamily="18" charset="-122"/>
                <a:ea typeface="微软雅黑" panose="020B0503020204020204" pitchFamily="34" charset="-122"/>
                <a:sym typeface="+mn-ea"/>
              </a:rPr>
              <a:t>警告</a:t>
            </a:r>
            <a:endParaRPr lang="zh-CN" altLang="en-US" kern="1200" smtClean="0">
              <a:solidFill>
                <a:srgbClr val="FF0066"/>
              </a:solidFill>
              <a:latin typeface="汉仪旗黑-85S" panose="00020600040101010101" pitchFamily="18" charset="-122"/>
              <a:ea typeface="微软雅黑" panose="020B0503020204020204" pitchFamily="34" charset="-122"/>
              <a:sym typeface="+mn-ea"/>
            </a:endParaRPr>
          </a:p>
        </p:txBody>
      </p:sp>
      <p:sp>
        <p:nvSpPr>
          <p:cNvPr id="131075" name="Rectangle 3"/>
          <p:cNvSpPr>
            <a:spLocks noGrp="1" noChangeArrowheads="1"/>
          </p:cNvSpPr>
          <p:nvPr>
            <p:ph type="body" idx="4294967295"/>
            <p:custDataLst>
              <p:tags r:id="rId4"/>
            </p:custDataLst>
          </p:nvPr>
        </p:nvSpPr>
        <p:spPr>
          <a:xfrm>
            <a:off x="457200" y="1600200"/>
            <a:ext cx="8229600" cy="40433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defRPr/>
            </a:pP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听觉    </a:t>
            </a: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声音报警</a:t>
            </a:r>
            <a:endPar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视觉   </a:t>
            </a: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亮度、颜色、信号灯、标志</a:t>
            </a:r>
            <a:endPar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气味</a:t>
            </a:r>
            <a:endPar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触觉</a:t>
            </a:r>
            <a:endPar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味觉</a:t>
            </a:r>
            <a:endPar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63843" name="Picture 4"/>
          <p:cNvPicPr>
            <a:picLocks noChangeAspect="1" noChangeArrowheads="1" noCrop="1"/>
          </p:cNvPicPr>
          <p:nvPr/>
        </p:nvPicPr>
        <p:blipFill>
          <a:blip r:embed="rId5"/>
          <a:srcRect/>
          <a:stretch>
            <a:fillRect/>
          </a:stretch>
        </p:blipFill>
        <p:spPr bwMode="auto">
          <a:xfrm>
            <a:off x="6072188" y="4357688"/>
            <a:ext cx="2063750" cy="1919287"/>
          </a:xfrm>
          <a:prstGeom prst="rect">
            <a:avLst/>
          </a:prstGeom>
          <a:noFill/>
          <a:ln w="9525">
            <a:noFill/>
            <a:miter lim="800000"/>
            <a:headEnd/>
            <a:tailEnd/>
          </a:ln>
        </p:spPr>
      </p:pic>
      <p:pic>
        <p:nvPicPr>
          <p:cNvPr id="163844" name="Picture 5" descr="ks16"/>
          <p:cNvPicPr>
            <a:picLocks noChangeAspect="1" noChangeArrowheads="1"/>
          </p:cNvPicPr>
          <p:nvPr/>
        </p:nvPicPr>
        <p:blipFill>
          <a:blip r:embed="rId6"/>
          <a:srcRect/>
          <a:stretch>
            <a:fillRect/>
          </a:stretch>
        </p:blipFill>
        <p:spPr bwMode="auto">
          <a:xfrm>
            <a:off x="1643063" y="3714750"/>
            <a:ext cx="822325" cy="936625"/>
          </a:xfrm>
          <a:prstGeom prst="rect">
            <a:avLst/>
          </a:prstGeom>
          <a:noFill/>
          <a:ln w="9525">
            <a:noFill/>
            <a:miter lim="800000"/>
            <a:headEnd/>
            <a:tailEnd/>
          </a:ln>
        </p:spPr>
      </p:pic>
      <p:pic>
        <p:nvPicPr>
          <p:cNvPr id="163845" name="Picture 6" descr="ks23"/>
          <p:cNvPicPr>
            <a:picLocks noChangeAspect="1" noChangeArrowheads="1"/>
          </p:cNvPicPr>
          <p:nvPr/>
        </p:nvPicPr>
        <p:blipFill>
          <a:blip r:embed="rId7"/>
          <a:srcRect/>
          <a:stretch>
            <a:fillRect/>
          </a:stretch>
        </p:blipFill>
        <p:spPr bwMode="auto">
          <a:xfrm>
            <a:off x="3429000" y="3429000"/>
            <a:ext cx="857250" cy="1006475"/>
          </a:xfrm>
          <a:prstGeom prst="rect">
            <a:avLst/>
          </a:prstGeom>
          <a:noFill/>
          <a:ln w="9525">
            <a:noFill/>
            <a:miter lim="800000"/>
            <a:headEnd/>
            <a:tailEnd/>
          </a:ln>
        </p:spPr>
      </p:pic>
      <p:pic>
        <p:nvPicPr>
          <p:cNvPr id="163846" name="Picture 7" descr="07004"/>
          <p:cNvPicPr>
            <a:picLocks noChangeAspect="1" noChangeArrowheads="1"/>
          </p:cNvPicPr>
          <p:nvPr/>
        </p:nvPicPr>
        <p:blipFill>
          <a:blip r:embed="rId8"/>
          <a:srcRect/>
          <a:stretch>
            <a:fillRect/>
          </a:stretch>
        </p:blipFill>
        <p:spPr bwMode="auto">
          <a:xfrm>
            <a:off x="5500688" y="3500438"/>
            <a:ext cx="1066800" cy="889000"/>
          </a:xfrm>
          <a:prstGeom prst="rect">
            <a:avLst/>
          </a:prstGeom>
          <a:noFill/>
          <a:ln w="9525">
            <a:noFill/>
            <a:miter lim="800000"/>
            <a:headEnd/>
            <a:tailEnd/>
          </a:ln>
        </p:spPr>
      </p:pic>
      <p:pic>
        <p:nvPicPr>
          <p:cNvPr id="163847" name="Picture 4" descr="0101"/>
          <p:cNvPicPr>
            <a:picLocks noChangeAspect="1" noChangeArrowheads="1"/>
          </p:cNvPicPr>
          <p:nvPr/>
        </p:nvPicPr>
        <p:blipFill>
          <a:blip r:embed="rId9"/>
          <a:srcRect/>
          <a:stretch>
            <a:fillRect/>
          </a:stretch>
        </p:blipFill>
        <p:spPr bwMode="auto">
          <a:xfrm>
            <a:off x="1571625" y="4857750"/>
            <a:ext cx="898525" cy="1074738"/>
          </a:xfrm>
          <a:prstGeom prst="rect">
            <a:avLst/>
          </a:prstGeom>
          <a:noFill/>
          <a:ln w="9525">
            <a:noFill/>
            <a:miter lim="800000"/>
            <a:headEnd/>
            <a:tailEnd/>
          </a:ln>
        </p:spPr>
      </p:pic>
      <p:pic>
        <p:nvPicPr>
          <p:cNvPr id="163848" name="Picture 5" descr="0102"/>
          <p:cNvPicPr>
            <a:picLocks noChangeAspect="1" noChangeArrowheads="1"/>
          </p:cNvPicPr>
          <p:nvPr/>
        </p:nvPicPr>
        <p:blipFill>
          <a:blip r:embed="rId10"/>
          <a:srcRect/>
          <a:stretch>
            <a:fillRect/>
          </a:stretch>
        </p:blipFill>
        <p:spPr bwMode="auto">
          <a:xfrm>
            <a:off x="2928938" y="4929188"/>
            <a:ext cx="898525" cy="1074737"/>
          </a:xfrm>
          <a:prstGeom prst="rect">
            <a:avLst/>
          </a:prstGeom>
          <a:noFill/>
          <a:ln w="9525">
            <a:noFill/>
            <a:miter lim="800000"/>
            <a:headEnd/>
            <a:tailEnd/>
          </a:ln>
        </p:spPr>
      </p:pic>
      <p:pic>
        <p:nvPicPr>
          <p:cNvPr id="163849" name="Picture 6" descr="0103"/>
          <p:cNvPicPr>
            <a:picLocks noChangeAspect="1" noChangeArrowheads="1"/>
          </p:cNvPicPr>
          <p:nvPr/>
        </p:nvPicPr>
        <p:blipFill>
          <a:blip r:embed="rId11"/>
          <a:srcRect/>
          <a:stretch>
            <a:fillRect/>
          </a:stretch>
        </p:blipFill>
        <p:spPr bwMode="auto">
          <a:xfrm>
            <a:off x="4357688" y="4929188"/>
            <a:ext cx="860425" cy="1082675"/>
          </a:xfrm>
          <a:prstGeom prst="rect">
            <a:avLst/>
          </a:prstGeom>
          <a:noFill/>
          <a:ln w="9525">
            <a:noFill/>
            <a:miter lim="800000"/>
            <a:headEnd/>
            <a:tailEnd/>
          </a:ln>
        </p:spPr>
      </p:pic>
      <p:sp>
        <p:nvSpPr>
          <p:cNvPr id="11" name="Rectangle 2"/>
          <p:cNvSpPr txBox="1">
            <a:spLocks noChangeArrowheads="1"/>
          </p:cNvSpPr>
          <p:nvPr/>
        </p:nvSpPr>
        <p:spPr bwMode="auto">
          <a:xfrm>
            <a:off x="0" y="142875"/>
            <a:ext cx="4511675" cy="677863"/>
          </a:xfrm>
          <a:prstGeom prst="rect">
            <a:avLst/>
          </a:prstGeom>
          <a:noFill/>
          <a:ln w="9525">
            <a:noFill/>
            <a:miter lim="800000"/>
          </a:ln>
        </p:spPr>
        <p:txBody>
          <a:bodyPr lIns="62758" tIns="31379" rIns="62758" bIns="31379" anchor="ctr"/>
          <a:lstStyle/>
          <a:p>
            <a:pPr defTabSz="627380">
              <a:defRPr/>
            </a:pPr>
            <a:r>
              <a:rPr lang="zh-CN" altLang="en-US" sz="2800" b="1" kern="0">
                <a:solidFill>
                  <a:schemeClr val="accent1"/>
                </a:solidFill>
                <a:latin typeface="微软雅黑" panose="020B0503020204020204" pitchFamily="34" charset="-122"/>
                <a:ea typeface="微软雅黑" panose="020B0503020204020204" pitchFamily="34" charset="-122"/>
                <a:cs typeface="+mj-cs"/>
              </a:rPr>
              <a:t>安全技术措施</a:t>
            </a:r>
            <a:endParaRPr lang="zh-CN" altLang="en-US" sz="2800" b="1" kern="0" dirty="0">
              <a:solidFill>
                <a:schemeClr val="accent1"/>
              </a:solidFill>
              <a:latin typeface="微软雅黑" panose="020B0503020204020204" pitchFamily="34" charset="-122"/>
              <a:ea typeface="微软雅黑" panose="020B0503020204020204" pitchFamily="34" charset="-122"/>
              <a:cs typeface="+mj-cs"/>
            </a:endParaRPr>
          </a:p>
        </p:txBody>
      </p:sp>
    </p:spTree>
    <p:custDataLst>
      <p:tags r:id="rId12"/>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24577" name="Rectangle 2"/>
          <p:cNvSpPr>
            <a:spLocks noGrp="1" noChangeArrowheads="1"/>
          </p:cNvSpPr>
          <p:nvPr>
            <p:ph type="title" idx="4294967295"/>
          </p:nvPr>
        </p:nvSpPr>
        <p:spPr>
          <a:xfrm>
            <a:off x="214313" y="0"/>
            <a:ext cx="3857625" cy="947738"/>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sz="3600" kern="1200" smtClean="0">
                <a:solidFill>
                  <a:schemeClr val="accent1"/>
                </a:solidFill>
                <a:latin typeface="汉仪旗黑-85S" panose="00020600040101010101" pitchFamily="18" charset="-122"/>
                <a:ea typeface="微软雅黑" panose="020B0503020204020204" pitchFamily="34" charset="-122"/>
                <a:sym typeface="+mn-ea"/>
              </a:rPr>
              <a:t>危险源管理</a:t>
            </a:r>
            <a:endParaRPr lang="zh-CN" altLang="en-US" sz="3600" kern="1200" smtClean="0">
              <a:solidFill>
                <a:schemeClr val="accent1"/>
              </a:solidFill>
              <a:latin typeface="汉仪旗黑-85S" panose="00020600040101010101" pitchFamily="18" charset="-122"/>
              <a:ea typeface="微软雅黑" panose="020B0503020204020204" pitchFamily="34" charset="-122"/>
              <a:sym typeface="+mn-ea"/>
            </a:endParaRPr>
          </a:p>
        </p:txBody>
      </p:sp>
      <p:grpSp>
        <p:nvGrpSpPr>
          <p:cNvPr id="24578" name="Group 3"/>
          <p:cNvGrpSpPr/>
          <p:nvPr/>
        </p:nvGrpSpPr>
        <p:grpSpPr bwMode="auto">
          <a:xfrm>
            <a:off x="468313" y="1652588"/>
            <a:ext cx="8305800" cy="4708525"/>
            <a:chOff x="1260" y="1596"/>
            <a:chExt cx="7740" cy="4368"/>
          </a:xfrm>
        </p:grpSpPr>
        <p:sp>
          <p:nvSpPr>
            <p:cNvPr id="24579" name="Text Box 4"/>
            <p:cNvSpPr txBox="1">
              <a:spLocks noChangeArrowheads="1"/>
            </p:cNvSpPr>
            <p:nvPr>
              <p:custDataLst>
                <p:tags r:id="rId4"/>
              </p:custDataLst>
            </p:nvPr>
          </p:nvSpPr>
          <p:spPr bwMode="auto">
            <a:xfrm>
              <a:off x="4320" y="1596"/>
              <a:ext cx="1260" cy="624"/>
            </a:xfrm>
            <a:prstGeom prst="rect">
              <a:avLst/>
            </a:prstGeom>
            <a:solidFill>
              <a:schemeClr val="accent1"/>
            </a:solidFill>
            <a:ln w="9525">
              <a:solidFill>
                <a:schemeClr val="dk1"/>
              </a:solidFill>
              <a:miter lim="800000"/>
            </a:ln>
          </p:spPr>
          <p:txBody>
            <a:bodyPr/>
            <a:lstStyle/>
            <a:p>
              <a:pPr algn="just" eaLnBrk="0" hangingPunct="0">
                <a:lnSpc>
                  <a:spcPct val="120000"/>
                </a:lnSpc>
              </a:pPr>
              <a:r>
                <a:rPr lang="en-US" altLang="zh-CN"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危险源</a:t>
              </a:r>
              <a:endParaRPr lang="zh-CN" altLang="en-US"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580" name="Text Box 5"/>
            <p:cNvSpPr txBox="1">
              <a:spLocks noChangeArrowheads="1"/>
            </p:cNvSpPr>
            <p:nvPr>
              <p:custDataLst>
                <p:tags r:id="rId5"/>
              </p:custDataLst>
            </p:nvPr>
          </p:nvSpPr>
          <p:spPr bwMode="auto">
            <a:xfrm>
              <a:off x="3240" y="3156"/>
              <a:ext cx="1260" cy="936"/>
            </a:xfrm>
            <a:prstGeom prst="rect">
              <a:avLst/>
            </a:prstGeom>
            <a:solidFill>
              <a:schemeClr val="accent1"/>
            </a:solidFill>
            <a:ln w="9525">
              <a:solidFill>
                <a:schemeClr val="dk1"/>
              </a:solidFill>
              <a:miter lim="800000"/>
            </a:ln>
          </p:spPr>
          <p:txBody>
            <a:bodyPr/>
            <a:lstStyle/>
            <a:p>
              <a:pPr algn="just" eaLnBrk="0" hangingPunct="0"/>
              <a:r>
                <a:rPr lang="en-US" altLang="zh-CN"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第一类    </a:t>
              </a:r>
              <a:endParaRPr lang="zh-CN" altLang="en-US"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0" hangingPunct="0"/>
              <a:r>
                <a:rPr lang="zh-CN" altLang="en-US"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危险源</a:t>
              </a:r>
              <a:endParaRPr lang="zh-CN" altLang="en-US"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581" name="Text Box 6"/>
            <p:cNvSpPr txBox="1">
              <a:spLocks noChangeArrowheads="1"/>
            </p:cNvSpPr>
            <p:nvPr>
              <p:custDataLst>
                <p:tags r:id="rId6"/>
              </p:custDataLst>
            </p:nvPr>
          </p:nvSpPr>
          <p:spPr bwMode="auto">
            <a:xfrm>
              <a:off x="5760" y="3156"/>
              <a:ext cx="1260" cy="936"/>
            </a:xfrm>
            <a:prstGeom prst="rect">
              <a:avLst/>
            </a:prstGeom>
            <a:solidFill>
              <a:schemeClr val="accent1"/>
            </a:solidFill>
            <a:ln w="9525">
              <a:solidFill>
                <a:schemeClr val="dk1"/>
              </a:solidFill>
              <a:miter lim="800000"/>
            </a:ln>
          </p:spPr>
          <p:txBody>
            <a:bodyPr/>
            <a:lstStyle/>
            <a:p>
              <a:pPr algn="just" eaLnBrk="0" hangingPunct="0"/>
              <a:r>
                <a:rPr lang="en-US" altLang="zh-CN"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第二类 </a:t>
              </a:r>
              <a:endParaRPr lang="zh-CN" altLang="en-US"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0" hangingPunct="0"/>
              <a:r>
                <a:rPr lang="zh-CN" altLang="en-US"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危险源</a:t>
              </a:r>
              <a:endParaRPr lang="zh-CN" altLang="en-US"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582" name="Oval 8"/>
            <p:cNvSpPr>
              <a:spLocks noChangeArrowheads="1"/>
            </p:cNvSpPr>
            <p:nvPr>
              <p:custDataLst>
                <p:tags r:id="rId7"/>
              </p:custDataLst>
            </p:nvPr>
          </p:nvSpPr>
          <p:spPr bwMode="auto">
            <a:xfrm>
              <a:off x="1260" y="3624"/>
              <a:ext cx="1620" cy="780"/>
            </a:xfrm>
            <a:prstGeom prst="ellipse">
              <a:avLst/>
            </a:prstGeom>
            <a:solidFill>
              <a:schemeClr val="accent1"/>
            </a:solidFill>
            <a:ln w="9525">
              <a:solidFill>
                <a:schemeClr val="dk1"/>
              </a:solidFill>
              <a:round/>
            </a:ln>
          </p:spPr>
          <p:txBody>
            <a:bodyPr/>
            <a:lstStyle/>
            <a:p>
              <a:pPr algn="just" eaLnBrk="0" hangingPunct="0">
                <a:lnSpc>
                  <a:spcPct val="140000"/>
                </a:lnSpc>
              </a:pPr>
              <a:r>
                <a:rPr lang="zh-CN" altLang="en-US" sz="1800" b="1">
                  <a:solidFill>
                    <a:schemeClr val="lt1"/>
                  </a:solidFill>
                  <a:latin typeface="微软雅黑" panose="020B0503020204020204" pitchFamily="34" charset="-122"/>
                  <a:ea typeface="微软雅黑" panose="020B0503020204020204" pitchFamily="34" charset="-122"/>
                </a:rPr>
                <a:t>影响因素</a:t>
              </a:r>
              <a:endParaRPr lang="zh-CN" altLang="en-US" sz="1800" b="1">
                <a:solidFill>
                  <a:schemeClr val="lt1"/>
                </a:solidFill>
                <a:latin typeface="微软雅黑" panose="020B0503020204020204" pitchFamily="34" charset="-122"/>
                <a:ea typeface="微软雅黑" panose="020B0503020204020204" pitchFamily="34" charset="-122"/>
              </a:endParaRPr>
            </a:p>
          </p:txBody>
        </p:sp>
        <p:sp>
          <p:nvSpPr>
            <p:cNvPr id="24583" name="Oval 9"/>
            <p:cNvSpPr>
              <a:spLocks noChangeArrowheads="1"/>
            </p:cNvSpPr>
            <p:nvPr>
              <p:custDataLst>
                <p:tags r:id="rId8"/>
              </p:custDataLst>
            </p:nvPr>
          </p:nvSpPr>
          <p:spPr bwMode="auto">
            <a:xfrm>
              <a:off x="1260" y="2688"/>
              <a:ext cx="1620" cy="780"/>
            </a:xfrm>
            <a:prstGeom prst="ellipse">
              <a:avLst/>
            </a:prstGeom>
            <a:solidFill>
              <a:schemeClr val="accent1"/>
            </a:solidFill>
            <a:ln w="9525">
              <a:solidFill>
                <a:schemeClr val="dk1"/>
              </a:solidFill>
              <a:round/>
            </a:ln>
          </p:spPr>
          <p:txBody>
            <a:bodyPr/>
            <a:lstStyle/>
            <a:p>
              <a:pPr algn="just" eaLnBrk="0" hangingPunct="0">
                <a:lnSpc>
                  <a:spcPct val="150000"/>
                </a:lnSpc>
              </a:pPr>
              <a:r>
                <a:rPr lang="zh-CN" altLang="en-US" sz="1800" b="1">
                  <a:solidFill>
                    <a:schemeClr val="lt1"/>
                  </a:solidFill>
                  <a:latin typeface="微软雅黑" panose="020B0503020204020204" pitchFamily="34" charset="-122"/>
                  <a:ea typeface="微软雅黑" panose="020B0503020204020204" pitchFamily="34" charset="-122"/>
                </a:rPr>
                <a:t>八类</a:t>
              </a:r>
              <a:endParaRPr lang="zh-CN" altLang="en-US" sz="1800" b="1">
                <a:solidFill>
                  <a:schemeClr val="lt1"/>
                </a:solidFill>
                <a:latin typeface="微软雅黑" panose="020B0503020204020204" pitchFamily="34" charset="-122"/>
                <a:ea typeface="微软雅黑" panose="020B0503020204020204" pitchFamily="34" charset="-122"/>
              </a:endParaRPr>
            </a:p>
          </p:txBody>
        </p:sp>
        <p:sp>
          <p:nvSpPr>
            <p:cNvPr id="24584" name="Oval 10"/>
            <p:cNvSpPr>
              <a:spLocks noChangeArrowheads="1"/>
            </p:cNvSpPr>
            <p:nvPr>
              <p:custDataLst>
                <p:tags r:id="rId9"/>
              </p:custDataLst>
            </p:nvPr>
          </p:nvSpPr>
          <p:spPr bwMode="auto">
            <a:xfrm>
              <a:off x="7380" y="3156"/>
              <a:ext cx="1620" cy="780"/>
            </a:xfrm>
            <a:prstGeom prst="ellipse">
              <a:avLst/>
            </a:prstGeom>
            <a:solidFill>
              <a:schemeClr val="accent1"/>
            </a:solidFill>
            <a:ln w="9525">
              <a:solidFill>
                <a:schemeClr val="dk1"/>
              </a:solidFill>
              <a:round/>
            </a:ln>
          </p:spPr>
          <p:txBody>
            <a:bodyPr/>
            <a:lstStyle/>
            <a:p>
              <a:pPr algn="just" eaLnBrk="0" hangingPunct="0">
                <a:lnSpc>
                  <a:spcPct val="130000"/>
                </a:lnSpc>
              </a:pPr>
              <a:r>
                <a:rPr lang="zh-CN" altLang="en-US" sz="1800" b="1">
                  <a:solidFill>
                    <a:schemeClr val="lt1"/>
                  </a:solidFill>
                  <a:latin typeface="微软雅黑" panose="020B0503020204020204" pitchFamily="34" charset="-122"/>
                  <a:ea typeface="微软雅黑" panose="020B0503020204020204" pitchFamily="34" charset="-122"/>
                </a:rPr>
                <a:t>三种情况</a:t>
              </a:r>
              <a:endParaRPr lang="zh-CN" altLang="en-US" sz="1800" b="1">
                <a:solidFill>
                  <a:schemeClr val="lt1"/>
                </a:solidFill>
                <a:latin typeface="微软雅黑" panose="020B0503020204020204" pitchFamily="34" charset="-122"/>
                <a:ea typeface="微软雅黑" panose="020B0503020204020204" pitchFamily="34" charset="-122"/>
              </a:endParaRPr>
            </a:p>
          </p:txBody>
        </p:sp>
        <p:sp>
          <p:nvSpPr>
            <p:cNvPr id="24585" name="Text Box 11"/>
            <p:cNvSpPr txBox="1">
              <a:spLocks noChangeArrowheads="1"/>
            </p:cNvSpPr>
            <p:nvPr>
              <p:custDataLst>
                <p:tags r:id="rId10"/>
              </p:custDataLst>
            </p:nvPr>
          </p:nvSpPr>
          <p:spPr bwMode="auto">
            <a:xfrm>
              <a:off x="4320" y="5340"/>
              <a:ext cx="1440" cy="624"/>
            </a:xfrm>
            <a:prstGeom prst="rect">
              <a:avLst/>
            </a:prstGeom>
            <a:solidFill>
              <a:schemeClr val="accent1"/>
            </a:solidFill>
            <a:ln w="9525">
              <a:solidFill>
                <a:schemeClr val="dk1"/>
              </a:solidFill>
              <a:miter lim="800000"/>
            </a:ln>
          </p:spPr>
          <p:txBody>
            <a:bodyPr/>
            <a:lstStyle/>
            <a:p>
              <a:pPr algn="just" eaLnBrk="0" hangingPunct="0">
                <a:lnSpc>
                  <a:spcPct val="120000"/>
                </a:lnSpc>
              </a:pPr>
              <a:r>
                <a:rPr lang="en-US" altLang="zh-CN"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六个关系</a:t>
              </a:r>
              <a:endParaRPr lang="zh-CN" altLang="en-US"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586" name="Line 13"/>
            <p:cNvSpPr>
              <a:spLocks noChangeShapeType="1"/>
            </p:cNvSpPr>
            <p:nvPr>
              <p:custDataLst>
                <p:tags r:id="rId11"/>
              </p:custDataLst>
            </p:nvPr>
          </p:nvSpPr>
          <p:spPr bwMode="auto">
            <a:xfrm>
              <a:off x="3960" y="2688"/>
              <a:ext cx="2160" cy="0"/>
            </a:xfrm>
            <a:prstGeom prst="line">
              <a:avLst/>
            </a:prstGeom>
            <a:noFill/>
            <a:ln w="9525">
              <a:solidFill>
                <a:schemeClr val="dk1"/>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587" name="Line 14"/>
            <p:cNvSpPr>
              <a:spLocks noChangeShapeType="1"/>
            </p:cNvSpPr>
            <p:nvPr>
              <p:custDataLst>
                <p:tags r:id="rId12"/>
              </p:custDataLst>
            </p:nvPr>
          </p:nvSpPr>
          <p:spPr bwMode="auto">
            <a:xfrm>
              <a:off x="5040" y="2220"/>
              <a:ext cx="0" cy="468"/>
            </a:xfrm>
            <a:prstGeom prst="line">
              <a:avLst/>
            </a:prstGeom>
            <a:noFill/>
            <a:ln w="9525">
              <a:solidFill>
                <a:schemeClr val="dk1"/>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588" name="Line 15"/>
            <p:cNvSpPr>
              <a:spLocks noChangeShapeType="1"/>
            </p:cNvSpPr>
            <p:nvPr>
              <p:custDataLst>
                <p:tags r:id="rId13"/>
              </p:custDataLst>
            </p:nvPr>
          </p:nvSpPr>
          <p:spPr bwMode="auto">
            <a:xfrm>
              <a:off x="3960" y="2688"/>
              <a:ext cx="0" cy="468"/>
            </a:xfrm>
            <a:prstGeom prst="line">
              <a:avLst/>
            </a:prstGeom>
            <a:noFill/>
            <a:ln w="9525">
              <a:solidFill>
                <a:schemeClr val="dk1"/>
              </a:solidFill>
              <a:round/>
              <a:tailEnd type="triangle" w="med" len="me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589" name="Line 16"/>
            <p:cNvSpPr>
              <a:spLocks noChangeShapeType="1"/>
            </p:cNvSpPr>
            <p:nvPr>
              <p:custDataLst>
                <p:tags r:id="rId14"/>
              </p:custDataLst>
            </p:nvPr>
          </p:nvSpPr>
          <p:spPr bwMode="auto">
            <a:xfrm>
              <a:off x="6120" y="2688"/>
              <a:ext cx="0" cy="468"/>
            </a:xfrm>
            <a:prstGeom prst="line">
              <a:avLst/>
            </a:prstGeom>
            <a:noFill/>
            <a:ln w="9525">
              <a:solidFill>
                <a:schemeClr val="dk1"/>
              </a:solidFill>
              <a:round/>
              <a:tailEnd type="triangle" w="med" len="me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590" name="Line 17"/>
            <p:cNvSpPr>
              <a:spLocks noChangeShapeType="1"/>
            </p:cNvSpPr>
            <p:nvPr>
              <p:custDataLst>
                <p:tags r:id="rId15"/>
              </p:custDataLst>
            </p:nvPr>
          </p:nvSpPr>
          <p:spPr bwMode="auto">
            <a:xfrm>
              <a:off x="2880" y="3156"/>
              <a:ext cx="360" cy="156"/>
            </a:xfrm>
            <a:prstGeom prst="line">
              <a:avLst/>
            </a:prstGeom>
            <a:noFill/>
            <a:ln w="9525">
              <a:solidFill>
                <a:schemeClr val="dk1"/>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591" name="Line 18"/>
            <p:cNvSpPr>
              <a:spLocks noChangeShapeType="1"/>
            </p:cNvSpPr>
            <p:nvPr>
              <p:custDataLst>
                <p:tags r:id="rId16"/>
              </p:custDataLst>
            </p:nvPr>
          </p:nvSpPr>
          <p:spPr bwMode="auto">
            <a:xfrm flipV="1">
              <a:off x="2880" y="3780"/>
              <a:ext cx="360" cy="156"/>
            </a:xfrm>
            <a:prstGeom prst="line">
              <a:avLst/>
            </a:prstGeom>
            <a:noFill/>
            <a:ln w="9525">
              <a:solidFill>
                <a:schemeClr val="dk1"/>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592" name="Line 19"/>
            <p:cNvSpPr>
              <a:spLocks noChangeShapeType="1"/>
            </p:cNvSpPr>
            <p:nvPr>
              <p:custDataLst>
                <p:tags r:id="rId17"/>
              </p:custDataLst>
            </p:nvPr>
          </p:nvSpPr>
          <p:spPr bwMode="auto">
            <a:xfrm>
              <a:off x="7020" y="3468"/>
              <a:ext cx="360" cy="0"/>
            </a:xfrm>
            <a:prstGeom prst="line">
              <a:avLst/>
            </a:prstGeom>
            <a:noFill/>
            <a:ln w="9525">
              <a:solidFill>
                <a:schemeClr val="dk1"/>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593" name="Line 20"/>
            <p:cNvSpPr>
              <a:spLocks noChangeShapeType="1"/>
            </p:cNvSpPr>
            <p:nvPr>
              <p:custDataLst>
                <p:tags r:id="rId18"/>
              </p:custDataLst>
            </p:nvPr>
          </p:nvSpPr>
          <p:spPr bwMode="auto">
            <a:xfrm>
              <a:off x="3960" y="4716"/>
              <a:ext cx="2340" cy="0"/>
            </a:xfrm>
            <a:prstGeom prst="line">
              <a:avLst/>
            </a:prstGeom>
            <a:noFill/>
            <a:ln w="9525">
              <a:solidFill>
                <a:schemeClr val="dk1"/>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594" name="Line 21"/>
            <p:cNvSpPr>
              <a:spLocks noChangeShapeType="1"/>
            </p:cNvSpPr>
            <p:nvPr>
              <p:custDataLst>
                <p:tags r:id="rId19"/>
              </p:custDataLst>
            </p:nvPr>
          </p:nvSpPr>
          <p:spPr bwMode="auto">
            <a:xfrm>
              <a:off x="3960" y="4092"/>
              <a:ext cx="0" cy="624"/>
            </a:xfrm>
            <a:prstGeom prst="line">
              <a:avLst/>
            </a:prstGeom>
            <a:noFill/>
            <a:ln w="9525">
              <a:solidFill>
                <a:schemeClr val="dk1"/>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595" name="Line 22"/>
            <p:cNvSpPr>
              <a:spLocks noChangeShapeType="1"/>
            </p:cNvSpPr>
            <p:nvPr>
              <p:custDataLst>
                <p:tags r:id="rId20"/>
              </p:custDataLst>
            </p:nvPr>
          </p:nvSpPr>
          <p:spPr bwMode="auto">
            <a:xfrm>
              <a:off x="6300" y="4092"/>
              <a:ext cx="0" cy="624"/>
            </a:xfrm>
            <a:prstGeom prst="line">
              <a:avLst/>
            </a:prstGeom>
            <a:noFill/>
            <a:ln w="9525">
              <a:solidFill>
                <a:schemeClr val="dk1"/>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596" name="Line 23"/>
            <p:cNvSpPr>
              <a:spLocks noChangeShapeType="1"/>
            </p:cNvSpPr>
            <p:nvPr>
              <p:custDataLst>
                <p:tags r:id="rId21"/>
              </p:custDataLst>
            </p:nvPr>
          </p:nvSpPr>
          <p:spPr bwMode="auto">
            <a:xfrm>
              <a:off x="5040" y="4716"/>
              <a:ext cx="0" cy="624"/>
            </a:xfrm>
            <a:prstGeom prst="line">
              <a:avLst/>
            </a:prstGeom>
            <a:noFill/>
            <a:ln w="9525">
              <a:solidFill>
                <a:schemeClr val="dk1"/>
              </a:solidFill>
              <a:round/>
              <a:tailEnd type="triangle" w="med" len="me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Tree>
    <p:custDataLst>
      <p:tags r:id="rId22"/>
    </p:custDataLst>
  </p:cSld>
  <p:clrMapOvr>
    <a:masterClrMapping/>
  </p:clrMapOvr>
  <p:transition>
    <p:rand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64865" name="Rectangle 2"/>
          <p:cNvSpPr>
            <a:spLocks noGrp="1" noChangeArrowheads="1"/>
          </p:cNvSpPr>
          <p:nvPr>
            <p:ph type="title" idx="4294967295"/>
          </p:nvPr>
        </p:nvSpPr>
        <p:spPr>
          <a:xfrm>
            <a:off x="468313" y="1052513"/>
            <a:ext cx="4511675" cy="677862"/>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kern="1200" smtClean="0">
                <a:solidFill>
                  <a:srgbClr val="FF0066"/>
                </a:solidFill>
                <a:latin typeface="汉仪旗黑-85S" panose="00020600040101010101" pitchFamily="18" charset="-122"/>
                <a:ea typeface="微软雅黑" panose="020B0503020204020204" pitchFamily="34" charset="-122"/>
                <a:sym typeface="+mn-ea"/>
              </a:rPr>
              <a:t>校正</a:t>
            </a:r>
            <a:endParaRPr lang="zh-CN" altLang="en-US" kern="1200" smtClean="0">
              <a:solidFill>
                <a:srgbClr val="FF0066"/>
              </a:solidFill>
              <a:latin typeface="汉仪旗黑-85S" panose="00020600040101010101" pitchFamily="18" charset="-122"/>
              <a:ea typeface="微软雅黑" panose="020B0503020204020204" pitchFamily="34" charset="-122"/>
              <a:sym typeface="+mn-ea"/>
            </a:endParaRPr>
          </a:p>
        </p:txBody>
      </p:sp>
      <p:sp>
        <p:nvSpPr>
          <p:cNvPr id="164866" name="Rectangle 3"/>
          <p:cNvSpPr>
            <a:spLocks noGrp="1" noChangeArrowheads="1"/>
          </p:cNvSpPr>
          <p:nvPr>
            <p:ph type="body" idx="4294967295"/>
            <p:custDataLst>
              <p:tags r:id="rId4"/>
            </p:custDataLst>
          </p:nvPr>
        </p:nvSpPr>
        <p:spPr>
          <a:xfrm>
            <a:off x="468313" y="2924175"/>
            <a:ext cx="8229600" cy="254952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pPr>
            <a:r>
              <a:rPr lang="zh-CN" altLang="en-US" sz="2800" kern="1200" smtClean="0">
                <a:solidFill>
                  <a:schemeClr val="dk1"/>
                </a:solidFill>
                <a:latin typeface="微软雅黑" panose="020B0503020204020204" pitchFamily="34" charset="-122"/>
                <a:ea typeface="微软雅黑" panose="020B0503020204020204" pitchFamily="34" charset="-122"/>
                <a:sym typeface="+mn-ea"/>
              </a:rPr>
              <a:t>没有破坏的校正（如：刹车装置）</a:t>
            </a:r>
            <a:endParaRPr lang="zh-CN" altLang="en-US" sz="2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2800" kern="1200" smtClean="0">
                <a:solidFill>
                  <a:schemeClr val="dk1"/>
                </a:solidFill>
                <a:latin typeface="微软雅黑" panose="020B0503020204020204" pitchFamily="34" charset="-122"/>
                <a:ea typeface="微软雅黑" panose="020B0503020204020204" pitchFamily="34" charset="-122"/>
                <a:sym typeface="+mn-ea"/>
              </a:rPr>
              <a:t>撤消故障设备（如：更换部件）</a:t>
            </a:r>
            <a:endParaRPr lang="zh-CN" altLang="en-US" sz="2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2800" kern="1200" smtClean="0">
                <a:solidFill>
                  <a:schemeClr val="dk1"/>
                </a:solidFill>
                <a:latin typeface="微软雅黑" panose="020B0503020204020204" pitchFamily="34" charset="-122"/>
                <a:ea typeface="微软雅黑" panose="020B0503020204020204" pitchFamily="34" charset="-122"/>
                <a:sym typeface="+mn-ea"/>
              </a:rPr>
              <a:t>抑制危险源（如：处理溅出的油）</a:t>
            </a:r>
            <a:endParaRPr lang="zh-CN" altLang="en-US" sz="2800" kern="1200" smtClean="0">
              <a:solidFill>
                <a:schemeClr val="dk1"/>
              </a:solidFill>
              <a:latin typeface="微软雅黑" panose="020B0503020204020204" pitchFamily="34" charset="-122"/>
              <a:ea typeface="微软雅黑" panose="020B0503020204020204" pitchFamily="34" charset="-122"/>
              <a:sym typeface="+mn-ea"/>
            </a:endParaRPr>
          </a:p>
        </p:txBody>
      </p:sp>
      <p:sp>
        <p:nvSpPr>
          <p:cNvPr id="4" name="Rectangle 2"/>
          <p:cNvSpPr txBox="1">
            <a:spLocks noChangeArrowheads="1"/>
          </p:cNvSpPr>
          <p:nvPr/>
        </p:nvSpPr>
        <p:spPr bwMode="auto">
          <a:xfrm>
            <a:off x="0" y="142875"/>
            <a:ext cx="4511675" cy="677863"/>
          </a:xfrm>
          <a:prstGeom prst="rect">
            <a:avLst/>
          </a:prstGeom>
          <a:noFill/>
          <a:ln w="9525">
            <a:noFill/>
            <a:miter lim="800000"/>
          </a:ln>
        </p:spPr>
        <p:txBody>
          <a:bodyPr lIns="62758" tIns="31379" rIns="62758" bIns="31379" anchor="ctr"/>
          <a:lstStyle/>
          <a:p>
            <a:pPr defTabSz="627380">
              <a:defRPr/>
            </a:pPr>
            <a:r>
              <a:rPr lang="zh-CN" altLang="en-US" sz="2800" b="1" kern="0">
                <a:solidFill>
                  <a:schemeClr val="accent1"/>
                </a:solidFill>
                <a:latin typeface="微软雅黑" panose="020B0503020204020204" pitchFamily="34" charset="-122"/>
                <a:ea typeface="微软雅黑" panose="020B0503020204020204" pitchFamily="34" charset="-122"/>
                <a:cs typeface="+mj-cs"/>
              </a:rPr>
              <a:t>安全技术措施</a:t>
            </a:r>
            <a:endParaRPr lang="zh-CN" altLang="en-US" sz="2800" b="1" kern="0" dirty="0">
              <a:solidFill>
                <a:schemeClr val="accent1"/>
              </a:solidFill>
              <a:latin typeface="微软雅黑" panose="020B0503020204020204" pitchFamily="34" charset="-122"/>
              <a:ea typeface="微软雅黑" panose="020B0503020204020204" pitchFamily="34" charset="-122"/>
              <a:cs typeface="+mj-cs"/>
            </a:endParaRPr>
          </a:p>
        </p:txBody>
      </p:sp>
    </p:spTree>
    <p:custDataLst>
      <p:tags r:id="rId5"/>
    </p:custData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65889" name="Rectangle 2"/>
          <p:cNvSpPr>
            <a:spLocks noGrp="1" noChangeArrowheads="1"/>
          </p:cNvSpPr>
          <p:nvPr>
            <p:ph type="title" idx="4294967295"/>
          </p:nvPr>
        </p:nvSpPr>
        <p:spPr>
          <a:xfrm>
            <a:off x="285750" y="1071563"/>
            <a:ext cx="7488238" cy="639762"/>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kern="1200" smtClean="0">
                <a:solidFill>
                  <a:srgbClr val="FF0066"/>
                </a:solidFill>
                <a:latin typeface="汉仪旗黑-85S" panose="00020600040101010101" pitchFamily="18" charset="-122"/>
                <a:ea typeface="微软雅黑" panose="020B0503020204020204" pitchFamily="34" charset="-122"/>
                <a:sym typeface="+mn-ea"/>
              </a:rPr>
              <a:t>避免或减少事故损失的措施</a:t>
            </a:r>
            <a:endParaRPr lang="zh-CN" altLang="en-US" kern="1200" smtClean="0">
              <a:solidFill>
                <a:srgbClr val="FF0066"/>
              </a:solidFill>
              <a:latin typeface="汉仪旗黑-85S" panose="00020600040101010101" pitchFamily="18" charset="-122"/>
              <a:ea typeface="微软雅黑" panose="020B0503020204020204" pitchFamily="34" charset="-122"/>
              <a:sym typeface="+mn-ea"/>
            </a:endParaRPr>
          </a:p>
        </p:txBody>
      </p:sp>
      <p:sp>
        <p:nvSpPr>
          <p:cNvPr id="165890" name="Rectangle 3"/>
          <p:cNvSpPr>
            <a:spLocks noGrp="1" noChangeArrowheads="1"/>
          </p:cNvSpPr>
          <p:nvPr>
            <p:ph type="body" idx="4294967295"/>
            <p:custDataLst>
              <p:tags r:id="rId4"/>
            </p:custDataLst>
          </p:nvPr>
        </p:nvSpPr>
        <p:spPr>
          <a:xfrm>
            <a:off x="685800" y="2147888"/>
            <a:ext cx="8077200" cy="3352800"/>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pPr>
            <a:r>
              <a:rPr lang="zh-CN" altLang="en-US" sz="2800" kern="1200" smtClean="0">
                <a:solidFill>
                  <a:schemeClr val="dk1"/>
                </a:solidFill>
                <a:latin typeface="微软雅黑" panose="020B0503020204020204" pitchFamily="34" charset="-122"/>
                <a:ea typeface="微软雅黑" panose="020B0503020204020204" pitchFamily="34" charset="-122"/>
                <a:sym typeface="+mn-ea"/>
              </a:rPr>
              <a:t>隔离</a:t>
            </a:r>
            <a:endParaRPr lang="zh-CN" altLang="en-US" sz="2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2800" kern="1200" smtClean="0">
                <a:solidFill>
                  <a:schemeClr val="dk1"/>
                </a:solidFill>
                <a:latin typeface="微软雅黑" panose="020B0503020204020204" pitchFamily="34" charset="-122"/>
                <a:ea typeface="微软雅黑" panose="020B0503020204020204" pitchFamily="34" charset="-122"/>
                <a:sym typeface="+mn-ea"/>
              </a:rPr>
              <a:t>个体防护</a:t>
            </a:r>
            <a:endParaRPr lang="zh-CN" altLang="en-US" sz="2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2800" kern="1200" smtClean="0">
                <a:solidFill>
                  <a:schemeClr val="dk1"/>
                </a:solidFill>
                <a:latin typeface="微软雅黑" panose="020B0503020204020204" pitchFamily="34" charset="-122"/>
                <a:ea typeface="微软雅黑" panose="020B0503020204020204" pitchFamily="34" charset="-122"/>
                <a:sym typeface="+mn-ea"/>
              </a:rPr>
              <a:t>薄弱环节</a:t>
            </a:r>
            <a:endParaRPr lang="zh-CN" altLang="en-US" sz="2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2800" kern="1200" smtClean="0">
                <a:solidFill>
                  <a:schemeClr val="dk1"/>
                </a:solidFill>
                <a:latin typeface="微软雅黑" panose="020B0503020204020204" pitchFamily="34" charset="-122"/>
                <a:ea typeface="微软雅黑" panose="020B0503020204020204" pitchFamily="34" charset="-122"/>
                <a:sym typeface="+mn-ea"/>
              </a:rPr>
              <a:t>逃生、援救</a:t>
            </a:r>
            <a:endParaRPr lang="zh-CN" altLang="en-US" sz="2800" kern="1200" smtClean="0">
              <a:solidFill>
                <a:schemeClr val="dk1"/>
              </a:solidFill>
              <a:latin typeface="微软雅黑" panose="020B0503020204020204" pitchFamily="34" charset="-122"/>
              <a:ea typeface="微软雅黑" panose="020B0503020204020204" pitchFamily="34" charset="-122"/>
              <a:sym typeface="+mn-ea"/>
            </a:endParaRPr>
          </a:p>
        </p:txBody>
      </p:sp>
      <p:pic>
        <p:nvPicPr>
          <p:cNvPr id="165891" name="Picture 4" descr="DSC00097">
            <a:hlinkClick r:id="" action="ppaction://hlinkshowjump?jump=firstslide"/>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857875" y="3500438"/>
            <a:ext cx="3071813" cy="2901950"/>
          </a:xfrm>
          <a:prstGeom prst="rect">
            <a:avLst/>
          </a:prstGeom>
          <a:noFill/>
          <a:ln w="9525">
            <a:noFill/>
            <a:miter lim="800000"/>
            <a:headEnd/>
            <a:tailEnd/>
          </a:ln>
        </p:spPr>
      </p:pic>
      <p:sp>
        <p:nvSpPr>
          <p:cNvPr id="5" name="Rectangle 2"/>
          <p:cNvSpPr txBox="1">
            <a:spLocks noChangeArrowheads="1"/>
          </p:cNvSpPr>
          <p:nvPr/>
        </p:nvSpPr>
        <p:spPr bwMode="auto">
          <a:xfrm>
            <a:off x="0" y="142875"/>
            <a:ext cx="4511675" cy="677863"/>
          </a:xfrm>
          <a:prstGeom prst="rect">
            <a:avLst/>
          </a:prstGeom>
          <a:noFill/>
          <a:ln w="9525">
            <a:noFill/>
            <a:miter lim="800000"/>
          </a:ln>
        </p:spPr>
        <p:txBody>
          <a:bodyPr lIns="62758" tIns="31379" rIns="62758" bIns="31379" anchor="ctr"/>
          <a:lstStyle/>
          <a:p>
            <a:pPr defTabSz="627380">
              <a:defRPr/>
            </a:pPr>
            <a:r>
              <a:rPr lang="zh-CN" altLang="en-US" sz="2800" b="1" kern="0">
                <a:solidFill>
                  <a:schemeClr val="accent1"/>
                </a:solidFill>
                <a:latin typeface="微软雅黑" panose="020B0503020204020204" pitchFamily="34" charset="-122"/>
                <a:ea typeface="微软雅黑" panose="020B0503020204020204" pitchFamily="34" charset="-122"/>
                <a:cs typeface="+mj-cs"/>
              </a:rPr>
              <a:t>安全技术措施</a:t>
            </a:r>
            <a:endParaRPr lang="zh-CN" altLang="en-US" sz="2800" b="1" kern="0" dirty="0">
              <a:solidFill>
                <a:schemeClr val="accent1"/>
              </a:solidFill>
              <a:latin typeface="微软雅黑" panose="020B0503020204020204" pitchFamily="34" charset="-122"/>
              <a:ea typeface="微软雅黑" panose="020B0503020204020204" pitchFamily="34" charset="-122"/>
              <a:cs typeface="+mj-cs"/>
            </a:endParaRPr>
          </a:p>
        </p:txBody>
      </p:sp>
    </p:spTree>
    <p:custDataLst>
      <p:tags r:id="rId6"/>
    </p:custData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66913" name="Rectangle 2"/>
          <p:cNvSpPr>
            <a:spLocks noGrp="1" noChangeArrowheads="1"/>
          </p:cNvSpPr>
          <p:nvPr>
            <p:ph type="title" idx="4294967295"/>
          </p:nvPr>
        </p:nvSpPr>
        <p:spPr>
          <a:xfrm>
            <a:off x="323850" y="836613"/>
            <a:ext cx="4511675" cy="677862"/>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kern="1200" smtClean="0">
                <a:solidFill>
                  <a:srgbClr val="FF0066"/>
                </a:solidFill>
                <a:latin typeface="汉仪旗黑-85S" panose="00020600040101010101" pitchFamily="18" charset="-122"/>
                <a:ea typeface="微软雅黑" panose="020B0503020204020204" pitchFamily="34" charset="-122"/>
                <a:sym typeface="+mn-ea"/>
              </a:rPr>
              <a:t>隔离</a:t>
            </a:r>
            <a:endParaRPr lang="zh-CN" altLang="en-US" kern="1200" smtClean="0">
              <a:solidFill>
                <a:srgbClr val="FF0066"/>
              </a:solidFill>
              <a:latin typeface="汉仪旗黑-85S" panose="00020600040101010101" pitchFamily="18" charset="-122"/>
              <a:ea typeface="微软雅黑" panose="020B0503020204020204" pitchFamily="34" charset="-122"/>
              <a:sym typeface="+mn-ea"/>
            </a:endParaRPr>
          </a:p>
        </p:txBody>
      </p:sp>
      <p:sp>
        <p:nvSpPr>
          <p:cNvPr id="166914" name="Rectangle 3"/>
          <p:cNvSpPr>
            <a:spLocks noGrp="1" noChangeArrowheads="1"/>
          </p:cNvSpPr>
          <p:nvPr>
            <p:ph type="body" idx="4294967295"/>
            <p:custDataLst>
              <p:tags r:id="rId4"/>
            </p:custDataLst>
          </p:nvPr>
        </p:nvSpPr>
        <p:spPr>
          <a:xfrm>
            <a:off x="142875" y="1428750"/>
            <a:ext cx="8229600" cy="2071688"/>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pPr>
            <a:r>
              <a:rPr lang="zh-CN" altLang="en-US" sz="2800" kern="1200" smtClean="0">
                <a:solidFill>
                  <a:schemeClr val="dk1"/>
                </a:solidFill>
                <a:latin typeface="微软雅黑" panose="020B0503020204020204" pitchFamily="34" charset="-122"/>
                <a:ea typeface="微软雅黑" panose="020B0503020204020204" pitchFamily="34" charset="-122"/>
                <a:sym typeface="+mn-ea"/>
              </a:rPr>
              <a:t>远离（如：火药库远离居民区）</a:t>
            </a:r>
            <a:endParaRPr lang="zh-CN" altLang="en-US" sz="2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2800" kern="1200" smtClean="0">
                <a:solidFill>
                  <a:schemeClr val="dk1"/>
                </a:solidFill>
                <a:latin typeface="微软雅黑" panose="020B0503020204020204" pitchFamily="34" charset="-122"/>
                <a:ea typeface="微软雅黑" panose="020B0503020204020204" pitchFamily="34" charset="-122"/>
                <a:sym typeface="+mn-ea"/>
              </a:rPr>
              <a:t>缓解（如：安全网）</a:t>
            </a:r>
            <a:endParaRPr lang="zh-CN" altLang="en-US" sz="2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2800" kern="1200" smtClean="0">
                <a:solidFill>
                  <a:schemeClr val="dk1"/>
                </a:solidFill>
                <a:latin typeface="微软雅黑" panose="020B0503020204020204" pitchFamily="34" charset="-122"/>
                <a:ea typeface="微软雅黑" panose="020B0503020204020204" pitchFamily="34" charset="-122"/>
                <a:sym typeface="+mn-ea"/>
              </a:rPr>
              <a:t>抑制（如：喷淋）</a:t>
            </a:r>
            <a:endParaRPr lang="zh-CN" altLang="en-US" sz="2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2800" kern="1200" smtClean="0">
                <a:solidFill>
                  <a:schemeClr val="dk1"/>
                </a:solidFill>
                <a:latin typeface="微软雅黑" panose="020B0503020204020204" pitchFamily="34" charset="-122"/>
                <a:ea typeface="微软雅黑" panose="020B0503020204020204" pitchFamily="34" charset="-122"/>
                <a:sym typeface="+mn-ea"/>
              </a:rPr>
              <a:t>屏障（如：隔爆墙）</a:t>
            </a:r>
            <a:endParaRPr lang="zh-CN" altLang="en-US" sz="2800" kern="1200" smtClean="0">
              <a:solidFill>
                <a:schemeClr val="dk1"/>
              </a:solidFill>
              <a:latin typeface="微软雅黑" panose="020B0503020204020204" pitchFamily="34" charset="-122"/>
              <a:ea typeface="微软雅黑" panose="020B0503020204020204" pitchFamily="34" charset="-122"/>
              <a:sym typeface="+mn-ea"/>
            </a:endParaRPr>
          </a:p>
        </p:txBody>
      </p:sp>
      <p:pic>
        <p:nvPicPr>
          <p:cNvPr id="166915" name="Picture 4" descr="06"/>
          <p:cNvPicPr>
            <a:picLocks noChangeAspect="1" noChangeArrowheads="1" noCrop="1"/>
          </p:cNvPicPr>
          <p:nvPr/>
        </p:nvPicPr>
        <p:blipFill>
          <a:blip r:embed="rId5"/>
          <a:srcRect/>
          <a:stretch>
            <a:fillRect/>
          </a:stretch>
        </p:blipFill>
        <p:spPr bwMode="auto">
          <a:xfrm>
            <a:off x="7286625" y="3429000"/>
            <a:ext cx="952500" cy="1358900"/>
          </a:xfrm>
          <a:prstGeom prst="rect">
            <a:avLst/>
          </a:prstGeom>
          <a:noFill/>
          <a:ln w="9525">
            <a:noFill/>
            <a:miter lim="800000"/>
            <a:headEnd/>
            <a:tailEnd/>
          </a:ln>
        </p:spPr>
      </p:pic>
      <p:sp>
        <p:nvSpPr>
          <p:cNvPr id="8" name="Rectangle 3"/>
          <p:cNvSpPr txBox="1">
            <a:spLocks noChangeArrowheads="1"/>
          </p:cNvSpPr>
          <p:nvPr/>
        </p:nvSpPr>
        <p:spPr bwMode="auto">
          <a:xfrm>
            <a:off x="357188" y="4002088"/>
            <a:ext cx="8229600" cy="2757487"/>
          </a:xfrm>
          <a:prstGeom prst="rect">
            <a:avLst/>
          </a:prstGeom>
          <a:noFill/>
          <a:ln w="9525">
            <a:noFill/>
            <a:miter lim="800000"/>
          </a:ln>
        </p:spPr>
        <p:txBody>
          <a:bodyPr lIns="62758" tIns="31379" rIns="62758" bIns="31379"/>
          <a:lstStyle/>
          <a:p>
            <a:pPr marL="236855" indent="-236855" defTabSz="627380">
              <a:spcBef>
                <a:spcPct val="20000"/>
              </a:spcBef>
              <a:buClr>
                <a:srgbClr val="0595D4"/>
              </a:buClr>
              <a:defRPr/>
            </a:pPr>
            <a:r>
              <a:rPr lang="zh-CN" altLang="en-US" sz="2400" b="1" kern="0" dirty="0">
                <a:solidFill>
                  <a:schemeClr val="dk1"/>
                </a:solidFill>
                <a:latin typeface="微软雅黑" panose="020B0503020204020204" pitchFamily="34" charset="-122"/>
                <a:ea typeface="微软雅黑" panose="020B0503020204020204" pitchFamily="34" charset="-122"/>
              </a:rPr>
              <a:t>设置薄弱环节</a:t>
            </a:r>
            <a:endParaRPr lang="en-US" altLang="zh-CN" sz="2400" b="1" kern="0" dirty="0">
              <a:solidFill>
                <a:schemeClr val="dk1"/>
              </a:solidFill>
              <a:latin typeface="微软雅黑" panose="020B0503020204020204" pitchFamily="34" charset="-122"/>
              <a:ea typeface="微软雅黑" panose="020B0503020204020204" pitchFamily="34" charset="-122"/>
            </a:endParaRPr>
          </a:p>
          <a:p>
            <a:pPr marL="236855" indent="-236855" defTabSz="627380">
              <a:spcBef>
                <a:spcPct val="20000"/>
              </a:spcBef>
              <a:buClr>
                <a:srgbClr val="0595D4"/>
              </a:buClr>
              <a:buFontTx/>
              <a:buChar char="•"/>
              <a:defRPr/>
            </a:pPr>
            <a:r>
              <a:rPr lang="zh-CN" altLang="en-US" sz="2400" b="1" kern="0" dirty="0">
                <a:solidFill>
                  <a:schemeClr val="dk1"/>
                </a:solidFill>
                <a:latin typeface="微软雅黑" panose="020B0503020204020204" pitchFamily="34" charset="-122"/>
                <a:ea typeface="微软雅黑" panose="020B0503020204020204" pitchFamily="34" charset="-122"/>
              </a:rPr>
              <a:t>利用薄弱部分使能量释放</a:t>
            </a:r>
            <a:endParaRPr lang="zh-CN" altLang="en-US" sz="2400" b="1" kern="0" dirty="0">
              <a:solidFill>
                <a:schemeClr val="dk1"/>
              </a:solidFill>
              <a:latin typeface="微软雅黑" panose="020B0503020204020204" pitchFamily="34" charset="-122"/>
              <a:ea typeface="微软雅黑" panose="020B0503020204020204" pitchFamily="34" charset="-122"/>
            </a:endParaRPr>
          </a:p>
          <a:p>
            <a:pPr marL="236855" indent="-236855" defTabSz="627380">
              <a:spcBef>
                <a:spcPct val="20000"/>
              </a:spcBef>
              <a:buClr>
                <a:srgbClr val="0595D4"/>
              </a:buClr>
              <a:buFontTx/>
              <a:buChar char="•"/>
              <a:defRPr/>
            </a:pPr>
            <a:r>
              <a:rPr lang="zh-CN" altLang="en-US" sz="2400" b="1" kern="0" dirty="0">
                <a:solidFill>
                  <a:schemeClr val="dk1"/>
                </a:solidFill>
                <a:latin typeface="微软雅黑" panose="020B0503020204020204" pitchFamily="34" charset="-122"/>
                <a:ea typeface="微软雅黑" panose="020B0503020204020204" pitchFamily="34" charset="-122"/>
              </a:rPr>
              <a:t>接受微小的损失</a:t>
            </a:r>
            <a:endParaRPr lang="zh-CN" altLang="en-US" sz="2400" b="1" kern="0" dirty="0">
              <a:solidFill>
                <a:schemeClr val="dk1"/>
              </a:solidFill>
              <a:latin typeface="微软雅黑" panose="020B0503020204020204" pitchFamily="34" charset="-122"/>
              <a:ea typeface="微软雅黑" panose="020B0503020204020204" pitchFamily="34" charset="-122"/>
            </a:endParaRPr>
          </a:p>
        </p:txBody>
      </p:sp>
      <p:pic>
        <p:nvPicPr>
          <p:cNvPr id="166917" name="Picture 4" descr="gif005"/>
          <p:cNvPicPr>
            <a:picLocks noChangeAspect="1" noChangeArrowheads="1" noCrop="1"/>
          </p:cNvPicPr>
          <p:nvPr/>
        </p:nvPicPr>
        <p:blipFill>
          <a:blip r:embed="rId6"/>
          <a:srcRect/>
          <a:stretch>
            <a:fillRect/>
          </a:stretch>
        </p:blipFill>
        <p:spPr bwMode="auto">
          <a:xfrm>
            <a:off x="6215063" y="4714875"/>
            <a:ext cx="1117600" cy="1557338"/>
          </a:xfrm>
          <a:prstGeom prst="rect">
            <a:avLst/>
          </a:prstGeom>
          <a:noFill/>
          <a:ln w="9525">
            <a:noFill/>
            <a:miter lim="800000"/>
            <a:headEnd/>
            <a:tailEnd/>
          </a:ln>
        </p:spPr>
      </p:pic>
      <p:sp>
        <p:nvSpPr>
          <p:cNvPr id="10" name="Rectangle 2"/>
          <p:cNvSpPr txBox="1">
            <a:spLocks noChangeArrowheads="1"/>
          </p:cNvSpPr>
          <p:nvPr/>
        </p:nvSpPr>
        <p:spPr bwMode="auto">
          <a:xfrm>
            <a:off x="0" y="142875"/>
            <a:ext cx="4511675" cy="677863"/>
          </a:xfrm>
          <a:prstGeom prst="rect">
            <a:avLst/>
          </a:prstGeom>
          <a:noFill/>
          <a:ln w="9525">
            <a:noFill/>
            <a:miter lim="800000"/>
          </a:ln>
        </p:spPr>
        <p:txBody>
          <a:bodyPr lIns="62758" tIns="31379" rIns="62758" bIns="31379" anchor="ctr"/>
          <a:lstStyle/>
          <a:p>
            <a:pPr defTabSz="627380">
              <a:defRPr/>
            </a:pPr>
            <a:r>
              <a:rPr lang="zh-CN" altLang="en-US" sz="2800" b="1" kern="0">
                <a:solidFill>
                  <a:schemeClr val="accent1"/>
                </a:solidFill>
                <a:latin typeface="微软雅黑" panose="020B0503020204020204" pitchFamily="34" charset="-122"/>
                <a:ea typeface="微软雅黑" panose="020B0503020204020204" pitchFamily="34" charset="-122"/>
                <a:cs typeface="+mj-cs"/>
              </a:rPr>
              <a:t>安全技术措施</a:t>
            </a:r>
            <a:endParaRPr lang="zh-CN" altLang="en-US" sz="2800" b="1" kern="0" dirty="0">
              <a:solidFill>
                <a:schemeClr val="accent1"/>
              </a:solidFill>
              <a:latin typeface="微软雅黑" panose="020B0503020204020204" pitchFamily="34" charset="-122"/>
              <a:ea typeface="微软雅黑" panose="020B0503020204020204" pitchFamily="34" charset="-122"/>
              <a:cs typeface="+mj-cs"/>
            </a:endParaRPr>
          </a:p>
        </p:txBody>
      </p:sp>
    </p:spTree>
    <p:custDataLst>
      <p:tags r:id="rId7"/>
    </p:custData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67937" name="Rectangle 2"/>
          <p:cNvSpPr>
            <a:spLocks noGrp="1" noChangeArrowheads="1"/>
          </p:cNvSpPr>
          <p:nvPr>
            <p:ph type="title" idx="4294967295"/>
          </p:nvPr>
        </p:nvSpPr>
        <p:spPr>
          <a:xfrm>
            <a:off x="214313" y="85725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kern="1200" smtClean="0">
                <a:solidFill>
                  <a:srgbClr val="FF0066"/>
                </a:solidFill>
                <a:latin typeface="汉仪旗黑-85S" panose="00020600040101010101" pitchFamily="18" charset="-122"/>
                <a:ea typeface="微软雅黑" panose="020B0503020204020204" pitchFamily="34" charset="-122"/>
                <a:cs typeface="汉仪旗黑-85S" panose="00020600040101010101" pitchFamily="18" charset="-122"/>
                <a:sym typeface="+mn-ea"/>
              </a:rPr>
              <a:t>      逃生、援救</a:t>
            </a:r>
            <a:endParaRPr lang="zh-CN" altLang="en-US" kern="1200" smtClean="0">
              <a:solidFill>
                <a:srgbClr val="FF0066"/>
              </a:solidFill>
              <a:latin typeface="汉仪旗黑-85S" panose="00020600040101010101" pitchFamily="18" charset="-122"/>
              <a:ea typeface="微软雅黑" panose="020B0503020204020204" pitchFamily="34" charset="-122"/>
              <a:cs typeface="汉仪旗黑-85S" panose="00020600040101010101" pitchFamily="18" charset="-122"/>
              <a:sym typeface="+mn-ea"/>
            </a:endParaRPr>
          </a:p>
        </p:txBody>
      </p:sp>
      <p:sp>
        <p:nvSpPr>
          <p:cNvPr id="167938" name="Rectangle 3"/>
          <p:cNvSpPr>
            <a:spLocks noGrp="1" noChangeArrowheads="1"/>
          </p:cNvSpPr>
          <p:nvPr>
            <p:ph type="body" idx="4294967295"/>
            <p:custDataLst>
              <p:tags r:id="rId4"/>
            </p:custDataLst>
          </p:nvPr>
        </p:nvSpPr>
        <p:spPr>
          <a:xfrm>
            <a:off x="457200" y="1600200"/>
            <a:ext cx="8229600" cy="45259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准备程序、计划、设施</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演练、评审、改进</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p:txBody>
      </p:sp>
      <p:grpSp>
        <p:nvGrpSpPr>
          <p:cNvPr id="167939" name="Group 5"/>
          <p:cNvGrpSpPr/>
          <p:nvPr/>
        </p:nvGrpSpPr>
        <p:grpSpPr bwMode="auto">
          <a:xfrm>
            <a:off x="4643438" y="2286000"/>
            <a:ext cx="2752725" cy="1143000"/>
            <a:chOff x="4026" y="2688"/>
            <a:chExt cx="1734" cy="720"/>
          </a:xfrm>
        </p:grpSpPr>
        <p:pic>
          <p:nvPicPr>
            <p:cNvPr id="167941" name="Picture 6" descr="07029"/>
            <p:cNvPicPr>
              <a:picLocks noChangeAspect="1" noChangeArrowheads="1"/>
            </p:cNvPicPr>
            <p:nvPr/>
          </p:nvPicPr>
          <p:blipFill>
            <a:blip r:embed="rId5"/>
            <a:srcRect/>
            <a:stretch>
              <a:fillRect/>
            </a:stretch>
          </p:blipFill>
          <p:spPr bwMode="auto">
            <a:xfrm>
              <a:off x="4026" y="2688"/>
              <a:ext cx="720" cy="720"/>
            </a:xfrm>
            <a:prstGeom prst="rect">
              <a:avLst/>
            </a:prstGeom>
            <a:noFill/>
            <a:ln w="9525">
              <a:noFill/>
              <a:miter lim="800000"/>
              <a:headEnd/>
              <a:tailEnd/>
            </a:ln>
          </p:spPr>
        </p:pic>
        <p:sp>
          <p:nvSpPr>
            <p:cNvPr id="167942" name="Text Box 7"/>
            <p:cNvSpPr txBox="1">
              <a:spLocks noChangeArrowheads="1"/>
            </p:cNvSpPr>
            <p:nvPr>
              <p:custDataLst>
                <p:tags r:id="rId6"/>
              </p:custDataLst>
            </p:nvPr>
          </p:nvSpPr>
          <p:spPr bwMode="auto">
            <a:xfrm>
              <a:off x="4752" y="3120"/>
              <a:ext cx="1008" cy="232"/>
            </a:xfrm>
            <a:prstGeom prst="rect">
              <a:avLst/>
            </a:prstGeom>
            <a:noFill/>
            <a:ln w="9525">
              <a:noFill/>
              <a:miter lim="800000"/>
            </a:ln>
          </p:spPr>
          <p:txBody>
            <a:bodyPr>
              <a:spAutoFit/>
            </a:bodyPr>
            <a:lstStyle/>
            <a:p>
              <a:pPr>
                <a:spcBef>
                  <a:spcPct val="50000"/>
                </a:spcBef>
              </a:pPr>
              <a:r>
                <a:rPr lang="zh-CN" altLang="en-US" sz="1800">
                  <a:solidFill>
                    <a:schemeClr val="dk1"/>
                  </a:solidFill>
                  <a:latin typeface="微软雅黑" panose="020B0503020204020204" pitchFamily="34" charset="-122"/>
                  <a:ea typeface="微软雅黑" panose="020B0503020204020204" pitchFamily="34" charset="-122"/>
                </a:rPr>
                <a:t>紧急疏散方向</a:t>
              </a:r>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10" name="Rectangle 2"/>
          <p:cNvSpPr txBox="1">
            <a:spLocks noChangeArrowheads="1"/>
          </p:cNvSpPr>
          <p:nvPr/>
        </p:nvSpPr>
        <p:spPr bwMode="auto">
          <a:xfrm>
            <a:off x="0" y="142875"/>
            <a:ext cx="4511675" cy="677863"/>
          </a:xfrm>
          <a:prstGeom prst="rect">
            <a:avLst/>
          </a:prstGeom>
          <a:noFill/>
          <a:ln w="9525">
            <a:noFill/>
            <a:miter lim="800000"/>
          </a:ln>
        </p:spPr>
        <p:txBody>
          <a:bodyPr lIns="62758" tIns="31379" rIns="62758" bIns="31379" anchor="ctr"/>
          <a:lstStyle/>
          <a:p>
            <a:pPr defTabSz="627380">
              <a:defRPr/>
            </a:pPr>
            <a:r>
              <a:rPr lang="zh-CN" altLang="en-US" sz="2800" b="1" kern="0">
                <a:solidFill>
                  <a:schemeClr val="accent1"/>
                </a:solidFill>
                <a:latin typeface="微软雅黑" panose="020B0503020204020204" pitchFamily="34" charset="-122"/>
                <a:ea typeface="微软雅黑" panose="020B0503020204020204" pitchFamily="34" charset="-122"/>
                <a:cs typeface="+mj-cs"/>
              </a:rPr>
              <a:t>安全技术措施</a:t>
            </a:r>
            <a:endParaRPr lang="zh-CN" altLang="en-US" sz="2800" b="1" kern="0" dirty="0">
              <a:solidFill>
                <a:schemeClr val="accent1"/>
              </a:solidFill>
              <a:latin typeface="微软雅黑" panose="020B0503020204020204" pitchFamily="34" charset="-122"/>
              <a:ea typeface="微软雅黑" panose="020B0503020204020204" pitchFamily="34" charset="-122"/>
              <a:cs typeface="+mj-cs"/>
            </a:endParaRPr>
          </a:p>
        </p:txBody>
      </p:sp>
    </p:spTree>
    <p:custDataLst>
      <p:tags r:id="rId7"/>
    </p:custData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69985" name="Oval 2"/>
          <p:cNvSpPr>
            <a:spLocks noChangeArrowheads="1"/>
          </p:cNvSpPr>
          <p:nvPr>
            <p:custDataLst>
              <p:tags r:id="rId4"/>
            </p:custDataLst>
          </p:nvPr>
        </p:nvSpPr>
        <p:spPr bwMode="auto">
          <a:xfrm>
            <a:off x="1644650" y="2051050"/>
            <a:ext cx="1692275" cy="1849438"/>
          </a:xfrm>
          <a:prstGeom prst="ellipse">
            <a:avLst/>
          </a:prstGeom>
          <a:solidFill>
            <a:srgbClr val="FFFF99"/>
          </a:solid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9986" name="Oval 3"/>
          <p:cNvSpPr>
            <a:spLocks noChangeArrowheads="1"/>
          </p:cNvSpPr>
          <p:nvPr>
            <p:custDataLst>
              <p:tags r:id="rId5"/>
            </p:custDataLst>
          </p:nvPr>
        </p:nvSpPr>
        <p:spPr bwMode="auto">
          <a:xfrm>
            <a:off x="1778000" y="2849563"/>
            <a:ext cx="165100" cy="223837"/>
          </a:xfrm>
          <a:prstGeom prst="ellipse">
            <a:avLst/>
          </a:prstGeom>
          <a:solidFill>
            <a:schemeClr val="lt1"/>
          </a:solid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9987" name="Oval 4"/>
          <p:cNvSpPr>
            <a:spLocks noChangeArrowheads="1"/>
          </p:cNvSpPr>
          <p:nvPr>
            <p:custDataLst>
              <p:tags r:id="rId6"/>
            </p:custDataLst>
          </p:nvPr>
        </p:nvSpPr>
        <p:spPr bwMode="auto">
          <a:xfrm>
            <a:off x="2190750" y="2216150"/>
            <a:ext cx="176213" cy="322263"/>
          </a:xfrm>
          <a:prstGeom prst="ellipse">
            <a:avLst/>
          </a:prstGeom>
          <a:solidFill>
            <a:schemeClr val="lt1"/>
          </a:solid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9988" name="Oval 5"/>
          <p:cNvSpPr>
            <a:spLocks noChangeArrowheads="1"/>
          </p:cNvSpPr>
          <p:nvPr>
            <p:custDataLst>
              <p:tags r:id="rId7"/>
            </p:custDataLst>
          </p:nvPr>
        </p:nvSpPr>
        <p:spPr bwMode="auto">
          <a:xfrm>
            <a:off x="1789113" y="2501900"/>
            <a:ext cx="330200" cy="254000"/>
          </a:xfrm>
          <a:prstGeom prst="ellipse">
            <a:avLst/>
          </a:prstGeom>
          <a:solidFill>
            <a:schemeClr val="lt1"/>
          </a:solid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9989" name="Oval 6"/>
          <p:cNvSpPr>
            <a:spLocks noChangeArrowheads="1"/>
          </p:cNvSpPr>
          <p:nvPr>
            <p:custDataLst>
              <p:tags r:id="rId8"/>
            </p:custDataLst>
          </p:nvPr>
        </p:nvSpPr>
        <p:spPr bwMode="auto">
          <a:xfrm>
            <a:off x="2528888" y="2265363"/>
            <a:ext cx="1692275" cy="1849437"/>
          </a:xfrm>
          <a:prstGeom prst="ellipse">
            <a:avLst/>
          </a:prstGeom>
          <a:solidFill>
            <a:srgbClr val="FFFF99"/>
          </a:solid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9990" name="Oval 7"/>
          <p:cNvSpPr>
            <a:spLocks noChangeArrowheads="1"/>
          </p:cNvSpPr>
          <p:nvPr>
            <p:custDataLst>
              <p:tags r:id="rId9"/>
            </p:custDataLst>
          </p:nvPr>
        </p:nvSpPr>
        <p:spPr bwMode="auto">
          <a:xfrm>
            <a:off x="2662238" y="3063875"/>
            <a:ext cx="165100" cy="223838"/>
          </a:xfrm>
          <a:prstGeom prst="ellipse">
            <a:avLst/>
          </a:prstGeom>
          <a:solidFill>
            <a:schemeClr val="lt1"/>
          </a:solid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9991" name="Oval 8"/>
          <p:cNvSpPr>
            <a:spLocks noChangeArrowheads="1"/>
          </p:cNvSpPr>
          <p:nvPr>
            <p:custDataLst>
              <p:tags r:id="rId10"/>
            </p:custDataLst>
          </p:nvPr>
        </p:nvSpPr>
        <p:spPr bwMode="auto">
          <a:xfrm>
            <a:off x="3136900" y="2430463"/>
            <a:ext cx="134938" cy="331787"/>
          </a:xfrm>
          <a:prstGeom prst="ellipse">
            <a:avLst/>
          </a:prstGeom>
          <a:solidFill>
            <a:schemeClr val="lt1"/>
          </a:solid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9992" name="Oval 9"/>
          <p:cNvSpPr>
            <a:spLocks noChangeArrowheads="1"/>
          </p:cNvSpPr>
          <p:nvPr>
            <p:custDataLst>
              <p:tags r:id="rId11"/>
            </p:custDataLst>
          </p:nvPr>
        </p:nvSpPr>
        <p:spPr bwMode="auto">
          <a:xfrm rot="-5400000">
            <a:off x="2897982" y="2647156"/>
            <a:ext cx="127000" cy="442913"/>
          </a:xfrm>
          <a:prstGeom prst="ellipse">
            <a:avLst/>
          </a:prstGeom>
          <a:solidFill>
            <a:schemeClr val="lt1"/>
          </a:solid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9993" name="Oval 10"/>
          <p:cNvSpPr>
            <a:spLocks noChangeArrowheads="1"/>
          </p:cNvSpPr>
          <p:nvPr>
            <p:custDataLst>
              <p:tags r:id="rId12"/>
            </p:custDataLst>
          </p:nvPr>
        </p:nvSpPr>
        <p:spPr bwMode="auto">
          <a:xfrm>
            <a:off x="3425825" y="2528888"/>
            <a:ext cx="1692275" cy="1849437"/>
          </a:xfrm>
          <a:prstGeom prst="ellipse">
            <a:avLst/>
          </a:prstGeom>
          <a:solidFill>
            <a:srgbClr val="FFFF99"/>
          </a:solid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9994" name="Oval 11"/>
          <p:cNvSpPr>
            <a:spLocks noChangeArrowheads="1"/>
          </p:cNvSpPr>
          <p:nvPr>
            <p:custDataLst>
              <p:tags r:id="rId13"/>
            </p:custDataLst>
          </p:nvPr>
        </p:nvSpPr>
        <p:spPr bwMode="auto">
          <a:xfrm>
            <a:off x="3729038" y="2917825"/>
            <a:ext cx="112712" cy="379413"/>
          </a:xfrm>
          <a:prstGeom prst="ellipse">
            <a:avLst/>
          </a:prstGeom>
          <a:solidFill>
            <a:schemeClr val="lt1"/>
          </a:solid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9995" name="Oval 12"/>
          <p:cNvSpPr>
            <a:spLocks noChangeArrowheads="1"/>
          </p:cNvSpPr>
          <p:nvPr>
            <p:custDataLst>
              <p:tags r:id="rId14"/>
            </p:custDataLst>
          </p:nvPr>
        </p:nvSpPr>
        <p:spPr bwMode="auto">
          <a:xfrm rot="-5400000">
            <a:off x="3960813" y="2617787"/>
            <a:ext cx="76200" cy="403225"/>
          </a:xfrm>
          <a:prstGeom prst="ellipse">
            <a:avLst/>
          </a:prstGeom>
          <a:solidFill>
            <a:schemeClr val="lt1"/>
          </a:solid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9996" name="Oval 13"/>
          <p:cNvSpPr>
            <a:spLocks noChangeArrowheads="1"/>
          </p:cNvSpPr>
          <p:nvPr>
            <p:custDataLst>
              <p:tags r:id="rId15"/>
            </p:custDataLst>
          </p:nvPr>
        </p:nvSpPr>
        <p:spPr bwMode="auto">
          <a:xfrm>
            <a:off x="4389438" y="2790825"/>
            <a:ext cx="1692275" cy="1851025"/>
          </a:xfrm>
          <a:prstGeom prst="ellipse">
            <a:avLst/>
          </a:prstGeom>
          <a:solidFill>
            <a:srgbClr val="FFCC00"/>
          </a:solid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9997" name="Oval 14"/>
          <p:cNvSpPr>
            <a:spLocks noChangeArrowheads="1"/>
          </p:cNvSpPr>
          <p:nvPr>
            <p:custDataLst>
              <p:tags r:id="rId16"/>
            </p:custDataLst>
          </p:nvPr>
        </p:nvSpPr>
        <p:spPr bwMode="auto">
          <a:xfrm>
            <a:off x="4832350" y="2986088"/>
            <a:ext cx="361950" cy="223837"/>
          </a:xfrm>
          <a:prstGeom prst="ellipse">
            <a:avLst/>
          </a:prstGeom>
          <a:solidFill>
            <a:schemeClr val="lt1"/>
          </a:solid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9998" name="Oval 15"/>
          <p:cNvSpPr>
            <a:spLocks noChangeArrowheads="1"/>
          </p:cNvSpPr>
          <p:nvPr>
            <p:custDataLst>
              <p:tags r:id="rId17"/>
            </p:custDataLst>
          </p:nvPr>
        </p:nvSpPr>
        <p:spPr bwMode="auto">
          <a:xfrm>
            <a:off x="4678363" y="4076700"/>
            <a:ext cx="277812" cy="184150"/>
          </a:xfrm>
          <a:prstGeom prst="ellipse">
            <a:avLst/>
          </a:prstGeom>
          <a:solidFill>
            <a:schemeClr val="lt1"/>
          </a:solid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9999" name="Oval 16"/>
          <p:cNvSpPr>
            <a:spLocks noChangeArrowheads="1"/>
          </p:cNvSpPr>
          <p:nvPr>
            <p:custDataLst>
              <p:tags r:id="rId18"/>
            </p:custDataLst>
          </p:nvPr>
        </p:nvSpPr>
        <p:spPr bwMode="auto">
          <a:xfrm>
            <a:off x="5345113" y="3054350"/>
            <a:ext cx="1692275" cy="1849438"/>
          </a:xfrm>
          <a:prstGeom prst="ellipse">
            <a:avLst/>
          </a:prstGeom>
          <a:solidFill>
            <a:srgbClr val="FF9900"/>
          </a:solid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00" name="Oval 17"/>
          <p:cNvSpPr>
            <a:spLocks noChangeArrowheads="1"/>
          </p:cNvSpPr>
          <p:nvPr>
            <p:custDataLst>
              <p:tags r:id="rId19"/>
            </p:custDataLst>
          </p:nvPr>
        </p:nvSpPr>
        <p:spPr bwMode="auto">
          <a:xfrm>
            <a:off x="5961063" y="3206750"/>
            <a:ext cx="144462" cy="419100"/>
          </a:xfrm>
          <a:prstGeom prst="ellipse">
            <a:avLst/>
          </a:prstGeom>
          <a:solidFill>
            <a:schemeClr val="lt1"/>
          </a:solid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01" name="Oval 18"/>
          <p:cNvSpPr>
            <a:spLocks noChangeArrowheads="1"/>
          </p:cNvSpPr>
          <p:nvPr>
            <p:custDataLst>
              <p:tags r:id="rId20"/>
            </p:custDataLst>
          </p:nvPr>
        </p:nvSpPr>
        <p:spPr bwMode="auto">
          <a:xfrm>
            <a:off x="6338888" y="3355975"/>
            <a:ext cx="1692275" cy="1849438"/>
          </a:xfrm>
          <a:prstGeom prst="ellipse">
            <a:avLst/>
          </a:prstGeom>
          <a:solidFill>
            <a:srgbClr val="FF9900"/>
          </a:solid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02" name="Line 19"/>
          <p:cNvSpPr>
            <a:spLocks noChangeShapeType="1"/>
          </p:cNvSpPr>
          <p:nvPr>
            <p:custDataLst>
              <p:tags r:id="rId21"/>
            </p:custDataLst>
          </p:nvPr>
        </p:nvSpPr>
        <p:spPr bwMode="auto">
          <a:xfrm>
            <a:off x="2665413" y="3151188"/>
            <a:ext cx="265112" cy="71437"/>
          </a:xfrm>
          <a:prstGeom prst="line">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03" name="Line 20"/>
          <p:cNvSpPr>
            <a:spLocks noChangeShapeType="1"/>
          </p:cNvSpPr>
          <p:nvPr>
            <p:custDataLst>
              <p:tags r:id="rId22"/>
            </p:custDataLst>
          </p:nvPr>
        </p:nvSpPr>
        <p:spPr bwMode="auto">
          <a:xfrm>
            <a:off x="1778000" y="2927350"/>
            <a:ext cx="742950" cy="195263"/>
          </a:xfrm>
          <a:prstGeom prst="line">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04" name="Text Box 21"/>
          <p:cNvSpPr txBox="1">
            <a:spLocks noChangeArrowheads="1"/>
          </p:cNvSpPr>
          <p:nvPr>
            <p:custDataLst>
              <p:tags r:id="rId23"/>
            </p:custDataLst>
          </p:nvPr>
        </p:nvSpPr>
        <p:spPr bwMode="auto">
          <a:xfrm>
            <a:off x="6677025" y="3879850"/>
            <a:ext cx="1076325" cy="419100"/>
          </a:xfrm>
          <a:prstGeom prst="rect">
            <a:avLst/>
          </a:prstGeom>
          <a:noFill/>
          <a:ln w="9525">
            <a:noFill/>
            <a:miter lim="800000"/>
          </a:ln>
        </p:spPr>
        <p:txBody>
          <a:bodyPr wrap="none" lIns="96661" tIns="48331" rIns="96661" bIns="48331">
            <a:spAutoFit/>
          </a:bodyPr>
          <a:lstStyle/>
          <a:p>
            <a:pPr defTabSz="967105" eaLnBrk="0" hangingPunct="0"/>
            <a:r>
              <a:rPr lang="zh-CN" altLang="en-US" sz="21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无事故</a:t>
            </a:r>
            <a:r>
              <a:rPr lang="en-US" altLang="zh-CN" sz="21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1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0005" name="Text Box 22"/>
          <p:cNvSpPr txBox="1">
            <a:spLocks noChangeArrowheads="1"/>
          </p:cNvSpPr>
          <p:nvPr/>
        </p:nvSpPr>
        <p:spPr bwMode="auto">
          <a:xfrm>
            <a:off x="0" y="1968500"/>
            <a:ext cx="1214438" cy="419100"/>
          </a:xfrm>
          <a:prstGeom prst="rect">
            <a:avLst/>
          </a:prstGeom>
          <a:noFill/>
          <a:ln w="9525">
            <a:noFill/>
            <a:miter lim="800000"/>
          </a:ln>
        </p:spPr>
        <p:txBody>
          <a:bodyPr lIns="96661" tIns="48331" rIns="96661" bIns="48331">
            <a:spAutoFit/>
          </a:bodyPr>
          <a:lstStyle/>
          <a:p>
            <a:pPr defTabSz="967105" eaLnBrk="0" hangingPunct="0"/>
            <a:r>
              <a:rPr lang="zh-CN" altLang="en-US" sz="2100">
                <a:solidFill>
                  <a:srgbClr val="0000FF"/>
                </a:solidFill>
                <a:latin typeface="微软雅黑" panose="020B0503020204020204" pitchFamily="34" charset="-122"/>
                <a:ea typeface="微软雅黑" panose="020B0503020204020204" pitchFamily="34" charset="-122"/>
              </a:rPr>
              <a:t>工作</a:t>
            </a:r>
            <a:endParaRPr lang="zh-CN" altLang="en-US" sz="2100">
              <a:solidFill>
                <a:srgbClr val="0000FF"/>
              </a:solidFill>
              <a:latin typeface="微软雅黑" panose="020B0503020204020204" pitchFamily="34" charset="-122"/>
              <a:ea typeface="微软雅黑" panose="020B0503020204020204" pitchFamily="34" charset="-122"/>
            </a:endParaRPr>
          </a:p>
        </p:txBody>
      </p:sp>
      <p:sp>
        <p:nvSpPr>
          <p:cNvPr id="170006" name="Text Box 23"/>
          <p:cNvSpPr txBox="1">
            <a:spLocks noChangeArrowheads="1"/>
          </p:cNvSpPr>
          <p:nvPr>
            <p:custDataLst>
              <p:tags r:id="rId24"/>
            </p:custDataLst>
          </p:nvPr>
        </p:nvSpPr>
        <p:spPr bwMode="auto">
          <a:xfrm>
            <a:off x="1331913" y="5373688"/>
            <a:ext cx="6791325" cy="373380"/>
          </a:xfrm>
          <a:prstGeom prst="rect">
            <a:avLst/>
          </a:prstGeom>
          <a:noFill/>
          <a:ln w="9525">
            <a:noFill/>
            <a:miter lim="800000"/>
          </a:ln>
        </p:spPr>
        <p:txBody>
          <a:bodyPr lIns="96661" tIns="48331" rIns="96661" bIns="48331">
            <a:spAutoFit/>
          </a:bodyPr>
          <a:lstStyle/>
          <a:p>
            <a:pPr defTabSz="967105" eaLnBrk="0" hangingPunct="0"/>
            <a:r>
              <a:rPr lang="en-US"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避免失误</a:t>
            </a:r>
            <a:r>
              <a:rPr lang="en-US"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失误情况下无害化</a:t>
            </a:r>
            <a:r>
              <a:rPr lang="en-US"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事故状态下减少损失</a:t>
            </a:r>
            <a:r>
              <a:rPr lang="en-US"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的处理原则 </a:t>
            </a:r>
            <a:endPar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0007" name="AutoShape 24"/>
          <p:cNvSpPr>
            <a:spLocks noChangeArrowheads="1"/>
          </p:cNvSpPr>
          <p:nvPr>
            <p:custDataLst>
              <p:tags r:id="rId25"/>
            </p:custDataLst>
          </p:nvPr>
        </p:nvSpPr>
        <p:spPr bwMode="auto">
          <a:xfrm>
            <a:off x="2906713" y="3101975"/>
            <a:ext cx="477837" cy="409575"/>
          </a:xfrm>
          <a:prstGeom prst="irregularSeal2">
            <a:avLst/>
          </a:prstGeom>
          <a:solidFill>
            <a:srgbClr val="FF0000"/>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08" name="AutoShape 25"/>
          <p:cNvSpPr>
            <a:spLocks noChangeArrowheads="1"/>
          </p:cNvSpPr>
          <p:nvPr>
            <p:custDataLst>
              <p:tags r:id="rId26"/>
            </p:custDataLst>
          </p:nvPr>
        </p:nvSpPr>
        <p:spPr bwMode="auto">
          <a:xfrm>
            <a:off x="6181725" y="3284538"/>
            <a:ext cx="477838" cy="409575"/>
          </a:xfrm>
          <a:prstGeom prst="irregularSeal2">
            <a:avLst/>
          </a:prstGeom>
          <a:solidFill>
            <a:srgbClr val="FF0000"/>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09" name="AutoShape 26"/>
          <p:cNvSpPr>
            <a:spLocks noChangeArrowheads="1"/>
          </p:cNvSpPr>
          <p:nvPr>
            <p:custDataLst>
              <p:tags r:id="rId27"/>
            </p:custDataLst>
          </p:nvPr>
        </p:nvSpPr>
        <p:spPr bwMode="auto">
          <a:xfrm>
            <a:off x="4014788" y="2978150"/>
            <a:ext cx="477837" cy="407988"/>
          </a:xfrm>
          <a:prstGeom prst="irregularSeal2">
            <a:avLst/>
          </a:prstGeom>
          <a:solidFill>
            <a:srgbClr val="FF0000"/>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10" name="Line 27"/>
          <p:cNvSpPr>
            <a:spLocks noChangeShapeType="1"/>
          </p:cNvSpPr>
          <p:nvPr>
            <p:custDataLst>
              <p:tags r:id="rId28"/>
            </p:custDataLst>
          </p:nvPr>
        </p:nvSpPr>
        <p:spPr bwMode="auto">
          <a:xfrm>
            <a:off x="1816100" y="2570163"/>
            <a:ext cx="803275" cy="203200"/>
          </a:xfrm>
          <a:prstGeom prst="line">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11" name="Line 28"/>
          <p:cNvSpPr>
            <a:spLocks noChangeShapeType="1"/>
          </p:cNvSpPr>
          <p:nvPr>
            <p:custDataLst>
              <p:tags r:id="rId29"/>
            </p:custDataLst>
          </p:nvPr>
        </p:nvSpPr>
        <p:spPr bwMode="auto">
          <a:xfrm>
            <a:off x="2817813" y="2819400"/>
            <a:ext cx="722312" cy="179388"/>
          </a:xfrm>
          <a:prstGeom prst="line">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12" name="Line 29"/>
          <p:cNvSpPr>
            <a:spLocks noChangeShapeType="1"/>
          </p:cNvSpPr>
          <p:nvPr>
            <p:custDataLst>
              <p:tags r:id="rId30"/>
            </p:custDataLst>
          </p:nvPr>
        </p:nvSpPr>
        <p:spPr bwMode="auto">
          <a:xfrm>
            <a:off x="3730625" y="3048000"/>
            <a:ext cx="330200" cy="82550"/>
          </a:xfrm>
          <a:prstGeom prst="line">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13" name="Line 30"/>
          <p:cNvSpPr>
            <a:spLocks noChangeShapeType="1"/>
          </p:cNvSpPr>
          <p:nvPr>
            <p:custDataLst>
              <p:tags r:id="rId31"/>
            </p:custDataLst>
          </p:nvPr>
        </p:nvSpPr>
        <p:spPr bwMode="auto">
          <a:xfrm>
            <a:off x="1119188" y="2400300"/>
            <a:ext cx="584200" cy="146050"/>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14" name="Line 31"/>
          <p:cNvSpPr>
            <a:spLocks noChangeShapeType="1"/>
          </p:cNvSpPr>
          <p:nvPr>
            <p:custDataLst>
              <p:tags r:id="rId32"/>
            </p:custDataLst>
          </p:nvPr>
        </p:nvSpPr>
        <p:spPr bwMode="auto">
          <a:xfrm>
            <a:off x="1311275" y="2146300"/>
            <a:ext cx="582613" cy="146050"/>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15" name="Line 32"/>
          <p:cNvSpPr>
            <a:spLocks noChangeShapeType="1"/>
          </p:cNvSpPr>
          <p:nvPr>
            <p:custDataLst>
              <p:tags r:id="rId33"/>
            </p:custDataLst>
          </p:nvPr>
        </p:nvSpPr>
        <p:spPr bwMode="auto">
          <a:xfrm>
            <a:off x="1068388" y="2746375"/>
            <a:ext cx="582612" cy="146050"/>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16" name="Line 33"/>
          <p:cNvSpPr>
            <a:spLocks noChangeShapeType="1"/>
          </p:cNvSpPr>
          <p:nvPr>
            <p:custDataLst>
              <p:tags r:id="rId34"/>
            </p:custDataLst>
          </p:nvPr>
        </p:nvSpPr>
        <p:spPr bwMode="auto">
          <a:xfrm>
            <a:off x="2198688" y="2370138"/>
            <a:ext cx="582612" cy="152400"/>
          </a:xfrm>
          <a:prstGeom prst="line">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17" name="Line 34"/>
          <p:cNvSpPr>
            <a:spLocks noChangeShapeType="1"/>
          </p:cNvSpPr>
          <p:nvPr>
            <p:custDataLst>
              <p:tags r:id="rId35"/>
            </p:custDataLst>
          </p:nvPr>
        </p:nvSpPr>
        <p:spPr bwMode="auto">
          <a:xfrm>
            <a:off x="3132138" y="2614613"/>
            <a:ext cx="582612" cy="136525"/>
          </a:xfrm>
          <a:prstGeom prst="line">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18" name="Line 35"/>
          <p:cNvSpPr>
            <a:spLocks noChangeShapeType="1"/>
          </p:cNvSpPr>
          <p:nvPr>
            <p:custDataLst>
              <p:tags r:id="rId36"/>
            </p:custDataLst>
          </p:nvPr>
        </p:nvSpPr>
        <p:spPr bwMode="auto">
          <a:xfrm>
            <a:off x="3849688" y="2784475"/>
            <a:ext cx="839787" cy="219075"/>
          </a:xfrm>
          <a:prstGeom prst="line">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19" name="Line 36"/>
          <p:cNvSpPr>
            <a:spLocks noChangeShapeType="1"/>
          </p:cNvSpPr>
          <p:nvPr>
            <p:custDataLst>
              <p:tags r:id="rId37"/>
            </p:custDataLst>
          </p:nvPr>
        </p:nvSpPr>
        <p:spPr bwMode="auto">
          <a:xfrm>
            <a:off x="4865688" y="3048000"/>
            <a:ext cx="800100" cy="198438"/>
          </a:xfrm>
          <a:prstGeom prst="line">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20" name="Line 37"/>
          <p:cNvSpPr>
            <a:spLocks noChangeShapeType="1"/>
          </p:cNvSpPr>
          <p:nvPr>
            <p:custDataLst>
              <p:tags r:id="rId38"/>
            </p:custDataLst>
          </p:nvPr>
        </p:nvSpPr>
        <p:spPr bwMode="auto">
          <a:xfrm>
            <a:off x="5969000" y="3325813"/>
            <a:ext cx="325438" cy="77787"/>
          </a:xfrm>
          <a:prstGeom prst="line">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21" name="Text Box 38"/>
          <p:cNvSpPr txBox="1">
            <a:spLocks noChangeArrowheads="1"/>
          </p:cNvSpPr>
          <p:nvPr>
            <p:custDataLst>
              <p:tags r:id="rId39"/>
            </p:custDataLst>
          </p:nvPr>
        </p:nvSpPr>
        <p:spPr bwMode="auto">
          <a:xfrm>
            <a:off x="1568450" y="4502150"/>
            <a:ext cx="2606040" cy="680720"/>
          </a:xfrm>
          <a:prstGeom prst="rect">
            <a:avLst/>
          </a:prstGeom>
          <a:noFill/>
          <a:ln w="9525">
            <a:noFill/>
            <a:miter lim="800000"/>
          </a:ln>
        </p:spPr>
        <p:txBody>
          <a:bodyPr wrap="none" lIns="96661" tIns="48331" rIns="96661" bIns="48331">
            <a:spAutoFit/>
          </a:bodyPr>
          <a:lstStyle/>
          <a:p>
            <a:pPr defTabSz="967105" eaLnBrk="0" hangingPunct="0"/>
            <a:r>
              <a:rPr lang="zh-CN" altLang="en-US" sz="1900">
                <a:solidFill>
                  <a:schemeClr val="dk1"/>
                </a:solidFill>
                <a:latin typeface="微软雅黑" panose="020B0503020204020204" pitchFamily="34" charset="-122"/>
                <a:ea typeface="微软雅黑" panose="020B0503020204020204" pitchFamily="34" charset="-122"/>
              </a:rPr>
              <a:t>通过改进管理体系要素</a:t>
            </a:r>
            <a:endParaRPr lang="zh-CN" altLang="en-US" sz="1900">
              <a:solidFill>
                <a:schemeClr val="dk1"/>
              </a:solidFill>
              <a:latin typeface="微软雅黑" panose="020B0503020204020204" pitchFamily="34" charset="-122"/>
              <a:ea typeface="微软雅黑" panose="020B0503020204020204" pitchFamily="34" charset="-122"/>
            </a:endParaRPr>
          </a:p>
          <a:p>
            <a:pPr defTabSz="967105" eaLnBrk="0" hangingPunct="0"/>
            <a:r>
              <a:rPr lang="zh-CN" altLang="en-US" sz="1900">
                <a:solidFill>
                  <a:schemeClr val="dk1"/>
                </a:solidFill>
                <a:latin typeface="微软雅黑" panose="020B0503020204020204" pitchFamily="34" charset="-122"/>
                <a:ea typeface="微软雅黑" panose="020B0503020204020204" pitchFamily="34" charset="-122"/>
              </a:rPr>
              <a:t>阻止事故发生</a:t>
            </a:r>
            <a:endParaRPr lang="zh-CN" altLang="en-US" sz="1900">
              <a:solidFill>
                <a:schemeClr val="dk1"/>
              </a:solidFill>
              <a:latin typeface="微软雅黑" panose="020B0503020204020204" pitchFamily="34" charset="-122"/>
              <a:ea typeface="微软雅黑" panose="020B0503020204020204" pitchFamily="34" charset="-122"/>
            </a:endParaRPr>
          </a:p>
        </p:txBody>
      </p:sp>
      <p:sp>
        <p:nvSpPr>
          <p:cNvPr id="170022" name="Text Box 39"/>
          <p:cNvSpPr txBox="1">
            <a:spLocks noChangeArrowheads="1"/>
          </p:cNvSpPr>
          <p:nvPr>
            <p:custDataLst>
              <p:tags r:id="rId40"/>
            </p:custDataLst>
          </p:nvPr>
        </p:nvSpPr>
        <p:spPr bwMode="auto">
          <a:xfrm>
            <a:off x="3584575" y="1074738"/>
            <a:ext cx="2123440" cy="680720"/>
          </a:xfrm>
          <a:prstGeom prst="rect">
            <a:avLst/>
          </a:prstGeom>
          <a:noFill/>
          <a:ln w="9525">
            <a:noFill/>
            <a:miter lim="800000"/>
          </a:ln>
        </p:spPr>
        <p:txBody>
          <a:bodyPr wrap="none" lIns="96661" tIns="48331" rIns="96661" bIns="48331">
            <a:spAutoFit/>
          </a:bodyPr>
          <a:lstStyle/>
          <a:p>
            <a:pPr defTabSz="967105" eaLnBrk="0" hangingPunct="0"/>
            <a:r>
              <a:rPr lang="zh-CN" altLang="en-US" sz="1900">
                <a:solidFill>
                  <a:schemeClr val="dk1"/>
                </a:solidFill>
                <a:latin typeface="微软雅黑" panose="020B0503020204020204" pitchFamily="34" charset="-122"/>
                <a:ea typeface="微软雅黑" panose="020B0503020204020204" pitchFamily="34" charset="-122"/>
              </a:rPr>
              <a:t>通过改善工作条件</a:t>
            </a:r>
            <a:endParaRPr lang="zh-CN" altLang="en-US" sz="1900">
              <a:solidFill>
                <a:schemeClr val="dk1"/>
              </a:solidFill>
              <a:latin typeface="微软雅黑" panose="020B0503020204020204" pitchFamily="34" charset="-122"/>
              <a:ea typeface="微软雅黑" panose="020B0503020204020204" pitchFamily="34" charset="-122"/>
            </a:endParaRPr>
          </a:p>
          <a:p>
            <a:pPr defTabSz="967105" eaLnBrk="0" hangingPunct="0"/>
            <a:r>
              <a:rPr lang="zh-CN" altLang="en-US" sz="1900">
                <a:solidFill>
                  <a:schemeClr val="dk1"/>
                </a:solidFill>
                <a:latin typeface="微软雅黑" panose="020B0503020204020204" pitchFamily="34" charset="-122"/>
                <a:ea typeface="微软雅黑" panose="020B0503020204020204" pitchFamily="34" charset="-122"/>
              </a:rPr>
              <a:t>阻止事故发生</a:t>
            </a:r>
            <a:endParaRPr lang="zh-CN" altLang="en-US" sz="1900">
              <a:solidFill>
                <a:schemeClr val="dk1"/>
              </a:solidFill>
              <a:latin typeface="微软雅黑" panose="020B0503020204020204" pitchFamily="34" charset="-122"/>
              <a:ea typeface="微软雅黑" panose="020B0503020204020204" pitchFamily="34" charset="-122"/>
            </a:endParaRPr>
          </a:p>
        </p:txBody>
      </p:sp>
      <p:sp>
        <p:nvSpPr>
          <p:cNvPr id="170023" name="Text Box 40"/>
          <p:cNvSpPr txBox="1">
            <a:spLocks noChangeArrowheads="1"/>
          </p:cNvSpPr>
          <p:nvPr>
            <p:custDataLst>
              <p:tags r:id="rId41"/>
            </p:custDataLst>
          </p:nvPr>
        </p:nvSpPr>
        <p:spPr bwMode="auto">
          <a:xfrm>
            <a:off x="6735763" y="1774825"/>
            <a:ext cx="2123440" cy="680720"/>
          </a:xfrm>
          <a:prstGeom prst="rect">
            <a:avLst/>
          </a:prstGeom>
          <a:noFill/>
          <a:ln w="9525">
            <a:noFill/>
            <a:miter lim="800000"/>
          </a:ln>
        </p:spPr>
        <p:txBody>
          <a:bodyPr wrap="none" lIns="96661" tIns="48331" rIns="96661" bIns="48331">
            <a:spAutoFit/>
          </a:bodyPr>
          <a:lstStyle/>
          <a:p>
            <a:pPr defTabSz="967105" eaLnBrk="0" hangingPunct="0"/>
            <a:r>
              <a:rPr lang="zh-CN" altLang="en-US" sz="1900">
                <a:solidFill>
                  <a:schemeClr val="dk1"/>
                </a:solidFill>
                <a:latin typeface="微软雅黑" panose="020B0503020204020204" pitchFamily="34" charset="-122"/>
                <a:ea typeface="微软雅黑" panose="020B0503020204020204" pitchFamily="34" charset="-122"/>
              </a:rPr>
              <a:t>通过提高人的素质</a:t>
            </a:r>
            <a:endParaRPr lang="zh-CN" altLang="en-US" sz="1900">
              <a:solidFill>
                <a:schemeClr val="dk1"/>
              </a:solidFill>
              <a:latin typeface="微软雅黑" panose="020B0503020204020204" pitchFamily="34" charset="-122"/>
              <a:ea typeface="微软雅黑" panose="020B0503020204020204" pitchFamily="34" charset="-122"/>
            </a:endParaRPr>
          </a:p>
          <a:p>
            <a:pPr defTabSz="967105" eaLnBrk="0" hangingPunct="0"/>
            <a:r>
              <a:rPr lang="zh-CN" altLang="en-US" sz="1900">
                <a:solidFill>
                  <a:schemeClr val="dk1"/>
                </a:solidFill>
                <a:latin typeface="微软雅黑" panose="020B0503020204020204" pitchFamily="34" charset="-122"/>
                <a:ea typeface="微软雅黑" panose="020B0503020204020204" pitchFamily="34" charset="-122"/>
              </a:rPr>
              <a:t>阻止事故发生</a:t>
            </a:r>
            <a:endParaRPr lang="zh-CN" altLang="en-US" sz="1900">
              <a:solidFill>
                <a:schemeClr val="dk1"/>
              </a:solidFill>
              <a:latin typeface="微软雅黑" panose="020B0503020204020204" pitchFamily="34" charset="-122"/>
              <a:ea typeface="微软雅黑" panose="020B0503020204020204" pitchFamily="34" charset="-122"/>
            </a:endParaRPr>
          </a:p>
        </p:txBody>
      </p:sp>
      <p:sp>
        <p:nvSpPr>
          <p:cNvPr id="170024" name="Line 41"/>
          <p:cNvSpPr>
            <a:spLocks noChangeShapeType="1"/>
          </p:cNvSpPr>
          <p:nvPr>
            <p:custDataLst>
              <p:tags r:id="rId42"/>
            </p:custDataLst>
          </p:nvPr>
        </p:nvSpPr>
        <p:spPr bwMode="auto">
          <a:xfrm flipV="1">
            <a:off x="2833688" y="3635375"/>
            <a:ext cx="220662" cy="920750"/>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25" name="Line 42"/>
          <p:cNvSpPr>
            <a:spLocks noChangeShapeType="1"/>
          </p:cNvSpPr>
          <p:nvPr>
            <p:custDataLst>
              <p:tags r:id="rId43"/>
            </p:custDataLst>
          </p:nvPr>
        </p:nvSpPr>
        <p:spPr bwMode="auto">
          <a:xfrm flipH="1">
            <a:off x="4360863" y="2076450"/>
            <a:ext cx="220662" cy="714375"/>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26" name="Line 43"/>
          <p:cNvSpPr>
            <a:spLocks noChangeShapeType="1"/>
          </p:cNvSpPr>
          <p:nvPr>
            <p:custDataLst>
              <p:tags r:id="rId44"/>
            </p:custDataLst>
          </p:nvPr>
        </p:nvSpPr>
        <p:spPr bwMode="auto">
          <a:xfrm flipH="1">
            <a:off x="6659563" y="2778125"/>
            <a:ext cx="811212" cy="506413"/>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027" name="Text Box 44"/>
          <p:cNvSpPr txBox="1">
            <a:spLocks noChangeArrowheads="1"/>
          </p:cNvSpPr>
          <p:nvPr/>
        </p:nvSpPr>
        <p:spPr bwMode="auto">
          <a:xfrm>
            <a:off x="2051050" y="1196975"/>
            <a:ext cx="1008063" cy="829945"/>
          </a:xfrm>
          <a:prstGeom prst="rect">
            <a:avLst/>
          </a:prstGeom>
          <a:noFill/>
          <a:ln w="9525">
            <a:noFill/>
            <a:miter lim="800000"/>
          </a:ln>
        </p:spPr>
        <p:txBody>
          <a:bodyPr>
            <a:spAutoFit/>
          </a:bodyPr>
          <a:lstStyle/>
          <a:p>
            <a:pPr>
              <a:spcBef>
                <a:spcPct val="50000"/>
              </a:spcBef>
            </a:pPr>
            <a:r>
              <a:rPr lang="zh-CN" altLang="en-US" sz="1600">
                <a:solidFill>
                  <a:srgbClr val="0000CC"/>
                </a:solidFill>
                <a:latin typeface="微软雅黑" panose="020B0503020204020204" pitchFamily="34" charset="-122"/>
                <a:ea typeface="微软雅黑" panose="020B0503020204020204" pitchFamily="34" charset="-122"/>
              </a:rPr>
              <a:t>通过本质安全设计阻止</a:t>
            </a:r>
            <a:endParaRPr lang="zh-CN" altLang="en-US" sz="1600">
              <a:solidFill>
                <a:srgbClr val="0000CC"/>
              </a:solidFill>
              <a:latin typeface="微软雅黑" panose="020B0503020204020204" pitchFamily="34" charset="-122"/>
              <a:ea typeface="微软雅黑" panose="020B0503020204020204" pitchFamily="34" charset="-122"/>
            </a:endParaRPr>
          </a:p>
        </p:txBody>
      </p:sp>
      <p:sp>
        <p:nvSpPr>
          <p:cNvPr id="170028" name="Text Box 45"/>
          <p:cNvSpPr txBox="1">
            <a:spLocks noChangeArrowheads="1"/>
          </p:cNvSpPr>
          <p:nvPr>
            <p:custDataLst>
              <p:tags r:id="rId45"/>
            </p:custDataLst>
          </p:nvPr>
        </p:nvSpPr>
        <p:spPr bwMode="auto">
          <a:xfrm>
            <a:off x="5364163" y="1773238"/>
            <a:ext cx="1152525" cy="583565"/>
          </a:xfrm>
          <a:prstGeom prst="rect">
            <a:avLst/>
          </a:prstGeom>
          <a:noFill/>
          <a:ln w="9525">
            <a:noFill/>
            <a:miter lim="800000"/>
          </a:ln>
        </p:spPr>
        <p:txBody>
          <a:bodyPr>
            <a:spAutoFit/>
          </a:bodyPr>
          <a:lstStyle/>
          <a:p>
            <a:pPr>
              <a:spcBef>
                <a:spcPct val="50000"/>
              </a:spcBef>
            </a:pPr>
            <a:r>
              <a:rPr lang="zh-CN" altLang="en-US" sz="1600">
                <a:solidFill>
                  <a:schemeClr val="dk1"/>
                </a:solidFill>
                <a:latin typeface="微软雅黑" panose="020B0503020204020204" pitchFamily="34" charset="-122"/>
                <a:ea typeface="微软雅黑" panose="020B0503020204020204" pitchFamily="34" charset="-122"/>
              </a:rPr>
              <a:t>通过安全设施设备</a:t>
            </a:r>
            <a:endParaRPr lang="zh-CN" altLang="en-US" sz="1600">
              <a:solidFill>
                <a:schemeClr val="dk1"/>
              </a:solidFill>
              <a:latin typeface="微软雅黑" panose="020B0503020204020204" pitchFamily="34" charset="-122"/>
              <a:ea typeface="微软雅黑" panose="020B0503020204020204" pitchFamily="34" charset="-122"/>
            </a:endParaRPr>
          </a:p>
        </p:txBody>
      </p:sp>
      <p:sp>
        <p:nvSpPr>
          <p:cNvPr id="170029" name="Rectangle 2"/>
          <p:cNvSpPr>
            <a:spLocks noGrp="1" noChangeArrowheads="1"/>
          </p:cNvSpPr>
          <p:nvPr>
            <p:ph type="title" idx="4294967295"/>
          </p:nvPr>
        </p:nvSpPr>
        <p:spPr>
          <a:xfrm>
            <a:off x="0" y="142875"/>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sz="2800" kern="1200" smtClean="0">
                <a:solidFill>
                  <a:schemeClr val="accent1"/>
                </a:solidFill>
                <a:latin typeface="汉仪旗黑-85S" panose="00020600040101010101" pitchFamily="18" charset="-122"/>
                <a:ea typeface="微软雅黑" panose="020B0503020204020204" pitchFamily="34" charset="-122"/>
                <a:sym typeface="+mn-ea"/>
              </a:rPr>
              <a:t>安全技术措施</a:t>
            </a:r>
            <a:endParaRPr lang="zh-CN" altLang="en-US" sz="2800" kern="1200" smtClean="0">
              <a:solidFill>
                <a:schemeClr val="accent1"/>
              </a:solidFill>
              <a:latin typeface="汉仪旗黑-85S" panose="00020600040101010101" pitchFamily="18" charset="-122"/>
              <a:ea typeface="微软雅黑" panose="020B0503020204020204" pitchFamily="34" charset="-122"/>
              <a:sym typeface="+mn-ea"/>
            </a:endParaRPr>
          </a:p>
        </p:txBody>
      </p:sp>
    </p:spTree>
    <p:custDataLst>
      <p:tags r:id="rId46"/>
    </p:custData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71009" name="Rectangle 2"/>
          <p:cNvSpPr>
            <a:spLocks noGrp="1" noChangeArrowheads="1"/>
          </p:cNvSpPr>
          <p:nvPr>
            <p:ph type="title" idx="4294967295"/>
          </p:nvPr>
        </p:nvSpPr>
        <p:spPr>
          <a:xfrm>
            <a:off x="142875" y="214313"/>
            <a:ext cx="4511675" cy="677862"/>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sz="2800" kern="1200" smtClean="0">
                <a:solidFill>
                  <a:schemeClr val="accent1"/>
                </a:solidFill>
                <a:latin typeface="汉仪旗黑-85S" panose="00020600040101010101" pitchFamily="18" charset="-122"/>
                <a:ea typeface="微软雅黑" panose="020B0503020204020204" pitchFamily="34" charset="-122"/>
                <a:sym typeface="+mn-ea"/>
              </a:rPr>
              <a:t>安全管理措施</a:t>
            </a:r>
            <a:endParaRPr lang="zh-CN" altLang="en-US" sz="2800" kern="1200" smtClean="0">
              <a:solidFill>
                <a:schemeClr val="accent1"/>
              </a:solidFill>
              <a:latin typeface="汉仪旗黑-85S" panose="00020600040101010101" pitchFamily="18" charset="-122"/>
              <a:ea typeface="微软雅黑" panose="020B0503020204020204" pitchFamily="34" charset="-122"/>
              <a:sym typeface="+mn-ea"/>
            </a:endParaRPr>
          </a:p>
        </p:txBody>
      </p:sp>
      <p:sp>
        <p:nvSpPr>
          <p:cNvPr id="171010" name="Rectangle 3"/>
          <p:cNvSpPr>
            <a:spLocks noGrp="1" noChangeArrowheads="1"/>
          </p:cNvSpPr>
          <p:nvPr>
            <p:ph type="body" idx="4294967295"/>
            <p:custDataLst>
              <p:tags r:id="rId4"/>
            </p:custDataLst>
          </p:nvPr>
        </p:nvSpPr>
        <p:spPr>
          <a:xfrm>
            <a:off x="357188" y="1357313"/>
            <a:ext cx="8229600" cy="4525962"/>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是保证员工按照一定的方式从事工作，并为采取安全技术措施提供依据和方案（安全规程、安全标准化、安全管理体系、安全文化建设、合格班组建设、），</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同时，还要对安全防护设施加强维护保养，保证性能正常，否则再先进的安全技术措施也不能发挥有效作用。</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72033" name="Rectangle 2"/>
          <p:cNvSpPr>
            <a:spLocks noGrp="1" noChangeArrowheads="1"/>
          </p:cNvSpPr>
          <p:nvPr>
            <p:ph type="title" idx="4294967295"/>
          </p:nvPr>
        </p:nvSpPr>
        <p:spPr>
          <a:xfrm>
            <a:off x="0" y="142875"/>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sz="2800" kern="1200" smtClean="0">
                <a:solidFill>
                  <a:schemeClr val="accent1"/>
                </a:solidFill>
                <a:latin typeface="汉仪旗黑-85S" panose="00020600040101010101" pitchFamily="18" charset="-122"/>
                <a:ea typeface="微软雅黑" panose="020B0503020204020204" pitchFamily="34" charset="-122"/>
                <a:sym typeface="+mn-ea"/>
              </a:rPr>
              <a:t>安全教育措施</a:t>
            </a:r>
            <a:endParaRPr lang="zh-CN" altLang="en-US" sz="2800" kern="1200" smtClean="0">
              <a:solidFill>
                <a:schemeClr val="accent1"/>
              </a:solidFill>
              <a:latin typeface="汉仪旗黑-85S" panose="00020600040101010101" pitchFamily="18" charset="-122"/>
              <a:ea typeface="微软雅黑" panose="020B0503020204020204" pitchFamily="34" charset="-122"/>
              <a:sym typeface="+mn-ea"/>
            </a:endParaRPr>
          </a:p>
        </p:txBody>
      </p:sp>
      <p:sp>
        <p:nvSpPr>
          <p:cNvPr id="172034" name="Rectangle 3"/>
          <p:cNvSpPr>
            <a:spLocks noGrp="1" noChangeArrowheads="1"/>
          </p:cNvSpPr>
          <p:nvPr>
            <p:ph type="body" idx="4294967295"/>
            <p:custDataLst>
              <p:tags r:id="rId4"/>
            </p:custDataLst>
          </p:nvPr>
        </p:nvSpPr>
        <p:spPr>
          <a:xfrm>
            <a:off x="457200" y="1600200"/>
            <a:ext cx="8229600" cy="45259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是指提高员工安全素质，掌握安全技术知识、操作技能和安全管理水平的手段。</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没有安全教育就谈不上安全技术措施和安全管理措施。</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三级安全培训教育</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转岗教育</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特殊工种的教育培训</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73057" name="Picture 9" descr="2"/>
          <p:cNvPicPr>
            <a:picLocks noChangeAspect="1" noChangeArrowheads="1"/>
          </p:cNvPicPr>
          <p:nvPr/>
        </p:nvPicPr>
        <p:blipFill>
          <a:blip r:embed="rId4"/>
          <a:srcRect/>
          <a:stretch>
            <a:fillRect/>
          </a:stretch>
        </p:blipFill>
        <p:spPr bwMode="auto">
          <a:xfrm>
            <a:off x="395288" y="908050"/>
            <a:ext cx="4537075" cy="5400675"/>
          </a:xfrm>
          <a:prstGeom prst="rect">
            <a:avLst/>
          </a:prstGeom>
          <a:noFill/>
          <a:ln w="57150">
            <a:solidFill>
              <a:srgbClr val="00FF00"/>
            </a:solidFill>
            <a:miter lim="800000"/>
            <a:headEnd/>
            <a:tailEnd/>
          </a:ln>
        </p:spPr>
      </p:pic>
      <p:sp>
        <p:nvSpPr>
          <p:cNvPr id="173059" name="内容占位符 2"/>
          <p:cNvSpPr>
            <a:spLocks noGrp="1"/>
          </p:cNvSpPr>
          <p:nvPr>
            <p:ph idx="4294967295"/>
            <p:custDataLst>
              <p:tags r:id="rId5"/>
            </p:custDataLst>
          </p:nvPr>
        </p:nvSpPr>
        <p:spPr>
          <a:xfrm>
            <a:off x="5003800" y="908050"/>
            <a:ext cx="3960813" cy="540067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a:buSzTx/>
              <a:buFontTx/>
            </a:pPr>
            <a:r>
              <a:rPr lang="zh-CN"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五步安全工作法</a:t>
            </a:r>
            <a:endParaRPr lang="zh-CN"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pPr>
            <a:r>
              <a:rPr lang="zh-CN"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开展工作之前，按照如下步骤询问自己： </a:t>
            </a:r>
            <a:endParaRPr lang="zh-CN"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pPr>
            <a:r>
              <a:rPr lang="zh-CN"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我是否具备从事此项工作所需的知识和技能？ </a:t>
            </a:r>
            <a:endParaRPr lang="zh-CN"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pPr>
            <a:r>
              <a:rPr lang="zh-CN"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我是否持有开展此项工作所要求的作业许可证或得到相关领导批准？ </a:t>
            </a:r>
            <a:endParaRPr lang="zh-CN"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pPr>
            <a:r>
              <a:rPr lang="zh-CN"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我是否对此项工作的风险进行辨识，并采取相应措施确保安全？ </a:t>
            </a:r>
            <a:endParaRPr lang="zh-CN"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pPr>
            <a:r>
              <a:rPr lang="zh-CN"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我是否确认自己的作业活动不会影响或危及他人作业安全？ </a:t>
            </a:r>
            <a:endParaRPr lang="zh-CN"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pPr>
            <a:r>
              <a:rPr lang="zh-CN"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我是否正确佩戴了个人防护用品？ </a:t>
            </a:r>
            <a:endParaRPr lang="zh-CN"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pPr>
            <a:endParaRPr lang="zh-CN"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700931"/>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65495" y="3825240"/>
            <a:ext cx="296354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873651"/>
            <a:ext cx="891000" cy="891000"/>
          </a:xfrm>
          <a:prstGeom prst="rect">
            <a:avLst/>
          </a:prstGeom>
        </p:spPr>
      </p:pic>
      <p:sp>
        <p:nvSpPr>
          <p:cNvPr id="2" name="文本框 1"/>
          <p:cNvSpPr txBox="1"/>
          <p:nvPr>
            <p:custDataLst>
              <p:tags r:id="rId4"/>
            </p:custDataLst>
          </p:nvPr>
        </p:nvSpPr>
        <p:spPr>
          <a:xfrm>
            <a:off x="5849620" y="4005580"/>
            <a:ext cx="111188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914133"/>
            <a:ext cx="830047" cy="810000"/>
          </a:xfrm>
          <a:prstGeom prst="rect">
            <a:avLst/>
          </a:prstGeom>
        </p:spPr>
      </p:pic>
      <p:sp>
        <p:nvSpPr>
          <p:cNvPr id="7" name="文本框 6"/>
          <p:cNvSpPr txBox="1"/>
          <p:nvPr>
            <p:custDataLst>
              <p:tags r:id="rId6"/>
            </p:custDataLst>
          </p:nvPr>
        </p:nvSpPr>
        <p:spPr>
          <a:xfrm>
            <a:off x="1277971" y="3807007"/>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835089"/>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76440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76371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26625"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26626" name="Rectangle 3"/>
          <p:cNvSpPr>
            <a:spLocks noGrp="1" noChangeArrowheads="1"/>
          </p:cNvSpPr>
          <p:nvPr>
            <p:ph type="body" idx="4294967295"/>
            <p:custDataLst>
              <p:tags r:id="rId5"/>
            </p:custDataLst>
          </p:nvPr>
        </p:nvSpPr>
        <p:spPr>
          <a:xfrm>
            <a:off x="179070" y="692785"/>
            <a:ext cx="8641080" cy="589724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4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）常见的第一类危险源（共八种类型）</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① 供给能量的装置、设备</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② 使人、物具有势能的装置、场所、设备</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③ 能量载体</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④ 失控下能产生巨大能量的装置、场所、设备</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⑤ 失控下可能积蓄能量或突然释放的装置、场所、设备</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⑥ 危险物质</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⑦ 生产、加工、储存和废弃处理危险物质的装置、场所、设备</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⑧ 运动的物体</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27649" name="Rectangle 2"/>
          <p:cNvSpPr>
            <a:spLocks noChangeArrowheads="1"/>
          </p:cNvSpPr>
          <p:nvPr/>
        </p:nvSpPr>
        <p:spPr bwMode="auto">
          <a:xfrm>
            <a:off x="1835150" y="561976"/>
            <a:ext cx="4752975" cy="368300"/>
          </a:xfrm>
          <a:prstGeom prst="rect">
            <a:avLst/>
          </a:prstGeom>
          <a:noFill/>
          <a:ln w="9525">
            <a:noFill/>
            <a:miter lim="800000"/>
          </a:ln>
        </p:spPr>
        <p:txBody>
          <a:bodyPr anchor="ctr">
            <a:spAutoFit/>
          </a:bodyPr>
          <a:lstStyle/>
          <a:p>
            <a:pPr algn="ctr"/>
            <a:r>
              <a:rPr lang="zh-CN" altLang="en-US" sz="1800" b="1">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伤害事故类型与第一类危险源</a:t>
            </a:r>
            <a:endParaRPr lang="zh-CN" altLang="en-US" sz="1800" b="1">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89091" name="Group 3"/>
          <p:cNvGraphicFramePr>
            <a:graphicFrameLocks noGrp="1"/>
          </p:cNvGraphicFramePr>
          <p:nvPr>
            <p:custDataLst>
              <p:tags r:id="rId4"/>
            </p:custDataLst>
          </p:nvPr>
        </p:nvGraphicFramePr>
        <p:xfrm>
          <a:off x="250825" y="1052513"/>
          <a:ext cx="8642350" cy="5484812"/>
        </p:xfrm>
        <a:graphic>
          <a:graphicData uri="http://schemas.openxmlformats.org/drawingml/2006/table">
            <a:tbl>
              <a:tblPr/>
              <a:tblGrid>
                <a:gridCol w="1743075"/>
                <a:gridCol w="3810000"/>
                <a:gridCol w="3089275"/>
              </a:tblGrid>
              <a:tr h="936625">
                <a:tc>
                  <a:txBody>
                    <a:bodyPr/>
                    <a:lstStyle/>
                    <a:p>
                      <a:pPr marL="0" marR="0" lvl="0" indent="0" algn="ctr" defTabSz="914400" rtl="0" eaLnBrk="1" fontAlgn="base" latinLnBrk="0" hangingPunct="1">
                        <a:lnSpc>
                          <a:spcPct val="220000"/>
                        </a:lnSpc>
                        <a:spcBef>
                          <a:spcPct val="0"/>
                        </a:spcBef>
                        <a:spcAft>
                          <a:spcPct val="0"/>
                        </a:spcAft>
                        <a:buClrTx/>
                        <a:buSzTx/>
                        <a:buFontTx/>
                        <a:buNone/>
                      </a:pPr>
                      <a:r>
                        <a:rPr kumimoji="1"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事故类型</a:t>
                      </a:r>
                      <a:endParaRPr kumimoji="1"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90000"/>
                        </a:lnSpc>
                        <a:spcBef>
                          <a:spcPct val="0"/>
                        </a:spcBef>
                        <a:spcAft>
                          <a:spcPct val="0"/>
                        </a:spcAft>
                        <a:buClrTx/>
                        <a:buSzTx/>
                        <a:buFontTx/>
                        <a:buNone/>
                      </a:pPr>
                      <a:endParaRPr kumimoji="1"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210000"/>
                        </a:lnSpc>
                        <a:spcBef>
                          <a:spcPct val="0"/>
                        </a:spcBef>
                        <a:spcAft>
                          <a:spcPct val="0"/>
                        </a:spcAft>
                        <a:buClrTx/>
                        <a:buSzTx/>
                        <a:buFontTx/>
                        <a:buNone/>
                      </a:pPr>
                      <a:r>
                        <a:rPr kumimoji="1"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能量源或危险物的产生、贮存</a:t>
                      </a:r>
                      <a:endParaRPr kumimoji="1"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能量载体或危险物</a:t>
                      </a:r>
                      <a:endParaRPr kumimoji="1"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5492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物体打击</a:t>
                      </a:r>
                      <a:endPar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产生物体落下、抛出、破裂、飞散的设备、场所、操作</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落下、抛出、破裂、飞散的物体</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33"/>
                    </a:solid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车辆伤害</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车辆，使车辆移动的牵引设备、坡道</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运动的车辆</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33"/>
                    </a:solidFill>
                  </a:tcPr>
                </a:tc>
              </a:tr>
              <a:tr h="32226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机械伤害</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机械的驱动装置</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机械的运动部分、人体</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33"/>
                    </a:solidFill>
                  </a:tcPr>
                </a:tc>
              </a:tr>
              <a:tr h="32226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起重伤害</a:t>
                      </a:r>
                      <a:endPar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起重、提升机械</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被吊起的物体、吊具</a:t>
                      </a:r>
                      <a:endPar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33"/>
                    </a:solid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触    电</a:t>
                      </a:r>
                      <a:endPar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电源装置</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带电体、高跨步电压区域</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33"/>
                    </a:solidFill>
                  </a:tcPr>
                </a:tc>
              </a:tr>
              <a:tr h="323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灼    烫</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热源设备、加热设备、炉、灶、发热体</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高温物体、高温物质</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33"/>
                    </a:solidFill>
                  </a:tcPr>
                </a:tc>
              </a:tr>
              <a:tr h="32226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火    灾</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可燃物</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火焰、烟气</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33"/>
                    </a:solidFill>
                  </a:tcPr>
                </a:tc>
              </a:tr>
              <a:tr h="32226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高处坠落</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高差大的场所、人员藉以升降的设备、装置</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人体</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33"/>
                    </a:solidFill>
                  </a:tcPr>
                </a:tc>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坍    塌</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土石方工程的边坡、料堆、料仓、建筑物、构筑物</a:t>
                      </a:r>
                      <a:endPar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边坡土（岩）体、物料、建筑物、构筑物、载荷</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33"/>
                    </a:solidFill>
                  </a:tcPr>
                </a:tc>
              </a:tr>
              <a:tr h="32226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锅炉爆炸</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锅炉；免费资料关注公众号:安全生产管理</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蒸汽</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33"/>
                    </a:solidFill>
                  </a:tcPr>
                </a:tc>
              </a:tr>
              <a:tr h="32226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淹    溺</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江、河、湖、海、池塘、洪水、贮水容器</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水</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33"/>
                    </a:solidFill>
                  </a:tcPr>
                </a:tc>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中毒窒息</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产生、储存、聚积有毒有害物质的装置、容器、场所</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有毒有害物质</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33"/>
                    </a:solidFill>
                  </a:tcPr>
                </a:tc>
              </a:tr>
            </a:tbl>
          </a:graphicData>
        </a:graphic>
      </p:graphicFrame>
      <p:sp>
        <p:nvSpPr>
          <p:cNvPr id="27708" name="Rectangle 61"/>
          <p:cNvSpPr>
            <a:spLocks noChangeArrowheads="1"/>
          </p:cNvSpPr>
          <p:nvPr>
            <p:custDataLst>
              <p:tags r:id="rId5"/>
            </p:custDataLst>
          </p:nvPr>
        </p:nvSpPr>
        <p:spPr bwMode="auto">
          <a:xfrm>
            <a:off x="1630363" y="5950903"/>
            <a:ext cx="332740" cy="614045"/>
          </a:xfrm>
          <a:prstGeom prst="rect">
            <a:avLst/>
          </a:prstGeom>
          <a:noFill/>
          <a:ln w="9525">
            <a:noFill/>
            <a:miter lim="800000"/>
          </a:ln>
        </p:spPr>
        <p:txBody>
          <a:bodyPr wrap="none" anchor="ctr">
            <a:spAutoFit/>
          </a:bodyPr>
          <a:lstStyle/>
          <a:p>
            <a:r>
              <a:rPr lang="en-US" altLang="zh-CN" sz="1000">
                <a:solidFill>
                  <a:schemeClr val="lt1"/>
                </a:solidFill>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900">
              <a:solidFill>
                <a:schemeClr val="lt1"/>
              </a:solidFill>
              <a:latin typeface="微软雅黑" panose="020B0503020204020204" pitchFamily="34" charset="-122"/>
              <a:ea typeface="微软雅黑" panose="020B0503020204020204" pitchFamily="34" charset="-122"/>
            </a:endParaRPr>
          </a:p>
          <a:p>
            <a:pPr eaLnBrk="0" hangingPunct="0"/>
            <a:endParaRPr lang="en-US" altLang="zh-CN" sz="900">
              <a:solidFill>
                <a:schemeClr val="lt1"/>
              </a:solidFill>
              <a:latin typeface="微软雅黑" panose="020B0503020204020204" pitchFamily="34" charset="-122"/>
              <a:ea typeface="微软雅黑" panose="020B0503020204020204" pitchFamily="34" charset="-122"/>
            </a:endParaRPr>
          </a:p>
        </p:txBody>
      </p:sp>
    </p:spTree>
    <p:custDataLst>
      <p:tags r:id="rId6"/>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28673"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28674" name="Rectangle 3"/>
          <p:cNvSpPr>
            <a:spLocks noGrp="1" noChangeArrowheads="1"/>
          </p:cNvSpPr>
          <p:nvPr>
            <p:ph type="body" idx="4294967295"/>
          </p:nvPr>
        </p:nvSpPr>
        <p:spPr>
          <a:xfrm>
            <a:off x="142875" y="785813"/>
            <a:ext cx="8642350" cy="6453187"/>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just" eaLnBrk="1" hangingPunct="1">
              <a:lnSpc>
                <a:spcPct val="160000"/>
              </a:lnSpc>
              <a:buSzTx/>
              <a:buFontTx/>
              <a:buNone/>
            </a:pP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）影响第一类危险源危害程度的因素</a:t>
            </a:r>
            <a:endPar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60000"/>
              </a:lnSpc>
              <a:buSzTx/>
              <a:buFontTx/>
              <a:buNone/>
            </a:pP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① 能量或危险物质的</a:t>
            </a: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量</a:t>
            </a:r>
            <a:endPar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60000"/>
              </a:lnSpc>
              <a:buSzTx/>
              <a:buFontTx/>
              <a:buNone/>
            </a:pP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② 能量或危险物质意外</a:t>
            </a: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释放强度</a:t>
            </a:r>
            <a:endPar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60000"/>
              </a:lnSpc>
              <a:buSzTx/>
              <a:buFontTx/>
              <a:buNone/>
            </a:pP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③ 能量的</a:t>
            </a: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种类</a:t>
            </a: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和危险物质的</a:t>
            </a: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危险性质</a:t>
            </a:r>
            <a:endPar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60000"/>
              </a:lnSpc>
              <a:buSzTx/>
              <a:buFontTx/>
              <a:buNone/>
            </a:pP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④ 意外释放的</a:t>
            </a: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能量</a:t>
            </a: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或危险物质的</a:t>
            </a: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影响范围</a:t>
            </a: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60000"/>
              </a:lnSpc>
              <a:buSzTx/>
              <a:buFontTx/>
              <a:buNone/>
            </a:pP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、第二类危险源</a:t>
            </a:r>
            <a:endPar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60000"/>
              </a:lnSpc>
              <a:buSzTx/>
              <a:buFontTx/>
              <a:buNone/>
            </a:pP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）定义</a:t>
            </a:r>
            <a:endPar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60000"/>
              </a:lnSpc>
              <a:buSzTx/>
              <a:buFontTx/>
              <a:buNone/>
            </a:pP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导致约束、限制能量屏蔽措施失效或破坏的各种不安全</a:t>
            </a: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因素</a:t>
            </a: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60000"/>
              </a:lnSpc>
              <a:buSzTx/>
              <a:buFontTx/>
              <a:buNone/>
            </a:pPr>
            <a:r>
              <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它包括人、物、环境</a:t>
            </a:r>
            <a:endParaRPr lang="zh-CN" altLang="en-US"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29697"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29698" name="Rectangle 3"/>
          <p:cNvSpPr>
            <a:spLocks noGrp="1" noChangeArrowheads="1"/>
          </p:cNvSpPr>
          <p:nvPr>
            <p:ph type="body" idx="4294967295"/>
          </p:nvPr>
        </p:nvSpPr>
        <p:spPr>
          <a:xfrm>
            <a:off x="0" y="857250"/>
            <a:ext cx="9144000" cy="633571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just" eaLnBrk="1" hangingPunct="1">
              <a:lnSpc>
                <a:spcPct val="200000"/>
              </a:lnSpc>
              <a:buSzTx/>
              <a:buFontTx/>
              <a:buNone/>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（2）第二类危险源常见的类型</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200000"/>
              </a:lnSpc>
              <a:buSzTx/>
              <a:buFontTx/>
              <a:buNone/>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①人的因素（不安全行为、人的失误）</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200000"/>
              </a:lnSpc>
              <a:buSzTx/>
              <a:buFontTx/>
              <a:buNone/>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不安全行为一般是“三违”现象；人的失误是人的行为结果偏离了预定的标准。</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200000"/>
              </a:lnSpc>
              <a:buSzTx/>
              <a:buFontTx/>
              <a:buNone/>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②物的因素（不安全状态、物的故障）</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200000"/>
              </a:lnSpc>
              <a:buSzTx/>
              <a:buFontTx/>
              <a:buNone/>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不安全状态是机械设备、物质等明显的不符合安全要求的状态；物的故障指因零部件性能，不能实现预定功能的现象。</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200000"/>
              </a:lnSpc>
              <a:buSzTx/>
              <a:buFontTx/>
              <a:buNone/>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③环境因素（不良环境）</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200000"/>
              </a:lnSpc>
              <a:buSzTx/>
              <a:buFontTx/>
              <a:buNone/>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生产运行的物理环境、企业和社会环境。</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30721"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30722" name="Rectangle 3"/>
          <p:cNvSpPr>
            <a:spLocks noGrp="1" noChangeArrowheads="1"/>
          </p:cNvSpPr>
          <p:nvPr>
            <p:ph type="body" idx="4294967295"/>
            <p:custDataLst>
              <p:tags r:id="rId5"/>
            </p:custDataLst>
          </p:nvPr>
        </p:nvSpPr>
        <p:spPr>
          <a:xfrm>
            <a:off x="395288" y="908050"/>
            <a:ext cx="8424862" cy="626427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just" eaLnBrk="1" hangingPunct="1">
              <a:lnSpc>
                <a:spcPct val="150000"/>
              </a:lnSpc>
              <a:buSzTx/>
              <a:buFontTx/>
              <a:buNone/>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）第二类危险源的特点</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50000"/>
              </a:lnSpc>
              <a:buSzTx/>
              <a:buFontTx/>
              <a:buNone/>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①围绕第一类危险源随机发生的现象</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50000"/>
              </a:lnSpc>
              <a:buSzTx/>
              <a:buFontTx/>
              <a:buNone/>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②第二类危险源的出现决定事故发生的可能性，第二类危险源的出现是第一类危险源导致事故的必要条件</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50000"/>
              </a:lnSpc>
              <a:buSzTx/>
              <a:buFontTx/>
              <a:buNone/>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第一类危险源决定事故后果的严重程度</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第二类危险源决定事故发生可能性的大小。两类危险源共同决定危险源的危险性。</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50000"/>
              </a:lnSpc>
              <a:buSzTx/>
              <a:buFontTx/>
              <a:buNone/>
            </a:pP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31745"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31746" name="Rectangle 3"/>
          <p:cNvSpPr>
            <a:spLocks noGrp="1" noChangeArrowheads="1"/>
          </p:cNvSpPr>
          <p:nvPr>
            <p:ph type="body" idx="4294967295"/>
          </p:nvPr>
        </p:nvSpPr>
        <p:spPr>
          <a:xfrm>
            <a:off x="179388" y="404813"/>
            <a:ext cx="8713787" cy="6192837"/>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just" eaLnBrk="1" hangingPunct="1">
              <a:lnSpc>
                <a:spcPct val="220000"/>
              </a:lnSpc>
              <a:buSzTx/>
              <a:buFontTx/>
            </a:pPr>
            <a:r>
              <a:rPr lang="zh-CN" altLang="en-US" sz="20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第一类危险源和第二类危险源的关系（六个关系）</a:t>
            </a:r>
            <a:endParaRPr lang="zh-CN" altLang="en-US" sz="20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220000"/>
              </a:lnSpc>
              <a:buSzTx/>
              <a:buFontTx/>
            </a:pPr>
            <a:r>
              <a:rPr lang="zh-CN" altLang="en-US" sz="20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  1、一起事故的发生是两类危险源共同起作用的结果。</a:t>
            </a:r>
            <a:endParaRPr lang="zh-CN" altLang="en-US" sz="20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220000"/>
              </a:lnSpc>
              <a:buSzTx/>
              <a:buFontTx/>
            </a:pPr>
            <a:r>
              <a:rPr lang="zh-CN" altLang="en-US" sz="20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  2、第一类危险源的存在是事故发生的前提。</a:t>
            </a:r>
            <a:endParaRPr lang="zh-CN" altLang="en-US" sz="20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220000"/>
              </a:lnSpc>
              <a:buSzTx/>
              <a:buFontTx/>
            </a:pPr>
            <a:r>
              <a:rPr lang="zh-CN" altLang="en-US" sz="20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  3、第二类危险源的出现是第一类危险源导致事故的必要条件。</a:t>
            </a:r>
            <a:endParaRPr lang="zh-CN" altLang="en-US" sz="20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220000"/>
              </a:lnSpc>
              <a:buSzTx/>
              <a:buFontTx/>
            </a:pPr>
            <a:r>
              <a:rPr lang="zh-CN" altLang="en-US" sz="20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  4、第一类危险源导致人员伤害或财物损坏的能量主体，决定事故后果的严重程度。</a:t>
            </a:r>
            <a:endParaRPr lang="zh-CN" altLang="en-US" sz="20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220000"/>
              </a:lnSpc>
              <a:buSzTx/>
              <a:buFontTx/>
            </a:pPr>
            <a:r>
              <a:rPr lang="zh-CN" altLang="en-US" sz="20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  5、第二类危险源出现的难易决定事故发生的可能性的大小。</a:t>
            </a:r>
            <a:endParaRPr lang="zh-CN" altLang="en-US" sz="20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220000"/>
              </a:lnSpc>
              <a:buSzTx/>
              <a:buFontTx/>
            </a:pPr>
            <a:r>
              <a:rPr lang="zh-CN" altLang="en-US" sz="20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  6、两类危险源共同决定危险源的危险性。</a:t>
            </a:r>
            <a:endParaRPr lang="zh-CN" altLang="en-US" sz="20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220000"/>
              </a:lnSpc>
              <a:buSzTx/>
              <a:buFontTx/>
            </a:pPr>
            <a:endParaRPr lang="zh-CN" altLang="en-US" sz="2000" kern="1200" smtClean="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560" y="1714500"/>
            <a:ext cx="594677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32769"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32770" name="Rectangle 3"/>
          <p:cNvSpPr>
            <a:spLocks noGrp="1" noChangeArrowheads="1"/>
          </p:cNvSpPr>
          <p:nvPr>
            <p:ph type="body" idx="4294967295"/>
          </p:nvPr>
        </p:nvSpPr>
        <p:spPr>
          <a:xfrm>
            <a:off x="250825" y="549275"/>
            <a:ext cx="8569325" cy="5975350"/>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pPr>
            <a:r>
              <a:rPr lang="zh-CN" altLang="en-US" sz="2400" kern="1200" smtClean="0">
                <a:solidFill>
                  <a:schemeClr val="accent1"/>
                </a:solidFill>
                <a:latin typeface="微软雅黑" panose="020B0503020204020204" pitchFamily="34" charset="-122"/>
                <a:ea typeface="微软雅黑" panose="020B0503020204020204" pitchFamily="34" charset="-122"/>
                <a:sym typeface="+mn-ea"/>
              </a:rPr>
              <a:t>两类危险源理论事故因果连锁模型</a:t>
            </a:r>
            <a:endParaRPr lang="zh-CN" altLang="en-US" sz="2400" kern="1200" smtClean="0">
              <a:solidFill>
                <a:schemeClr val="accent1"/>
              </a:solidFill>
              <a:latin typeface="微软雅黑" panose="020B0503020204020204" pitchFamily="34" charset="-122"/>
              <a:ea typeface="微软雅黑" panose="020B0503020204020204" pitchFamily="34" charset="-122"/>
              <a:sym typeface="+mn-ea"/>
            </a:endParaRPr>
          </a:p>
        </p:txBody>
      </p:sp>
      <p:sp>
        <p:nvSpPr>
          <p:cNvPr id="32771" name="Rectangle 4"/>
          <p:cNvSpPr>
            <a:spLocks noChangeArrowheads="1"/>
          </p:cNvSpPr>
          <p:nvPr>
            <p:custDataLst>
              <p:tags r:id="rId5"/>
            </p:custDataLst>
          </p:nvPr>
        </p:nvSpPr>
        <p:spPr bwMode="auto">
          <a:xfrm>
            <a:off x="827088" y="1412875"/>
            <a:ext cx="792162" cy="2087563"/>
          </a:xfrm>
          <a:prstGeom prst="rect">
            <a:avLst/>
          </a:prstGeom>
          <a:solidFill>
            <a:schemeClr val="accent1"/>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2772" name="Rectangle 5"/>
          <p:cNvSpPr>
            <a:spLocks noChangeArrowheads="1"/>
          </p:cNvSpPr>
          <p:nvPr>
            <p:custDataLst>
              <p:tags r:id="rId6"/>
            </p:custDataLst>
          </p:nvPr>
        </p:nvSpPr>
        <p:spPr bwMode="auto">
          <a:xfrm>
            <a:off x="2484438" y="1412875"/>
            <a:ext cx="719137" cy="2089150"/>
          </a:xfrm>
          <a:prstGeom prst="rect">
            <a:avLst/>
          </a:prstGeom>
          <a:solidFill>
            <a:schemeClr val="accent1"/>
          </a:solidFill>
          <a:ln w="9525">
            <a:solidFill>
              <a:schemeClr val="dk1"/>
            </a:solidFill>
            <a:miter lim="800000"/>
          </a:ln>
        </p:spPr>
        <p:txBody>
          <a:bodyPr wrap="none" anchor="ctr"/>
          <a:lstStyle/>
          <a:p>
            <a:r>
              <a:rPr lang="zh-CN" altLang="en-US" sz="2800" b="1">
                <a:solidFill>
                  <a:schemeClr val="accent2">
                    <a:lumMod val="20000"/>
                    <a:lumOff val="80000"/>
                  </a:schemeClr>
                </a:solidFill>
                <a:latin typeface="微软雅黑" panose="020B0503020204020204" pitchFamily="34" charset="-122"/>
                <a:ea typeface="微软雅黑" panose="020B0503020204020204" pitchFamily="34" charset="-122"/>
              </a:rPr>
              <a:t>屏</a:t>
            </a:r>
            <a:endParaRPr lang="zh-CN" altLang="en-US" sz="2800" b="1">
              <a:solidFill>
                <a:schemeClr val="accent2">
                  <a:lumMod val="20000"/>
                  <a:lumOff val="80000"/>
                </a:schemeClr>
              </a:solidFill>
              <a:latin typeface="微软雅黑" panose="020B0503020204020204" pitchFamily="34" charset="-122"/>
              <a:ea typeface="微软雅黑" panose="020B0503020204020204" pitchFamily="34" charset="-122"/>
            </a:endParaRPr>
          </a:p>
          <a:p>
            <a:r>
              <a:rPr lang="zh-CN" altLang="en-US" sz="2800" b="1">
                <a:solidFill>
                  <a:schemeClr val="accent2">
                    <a:lumMod val="20000"/>
                    <a:lumOff val="80000"/>
                  </a:schemeClr>
                </a:solidFill>
                <a:latin typeface="微软雅黑" panose="020B0503020204020204" pitchFamily="34" charset="-122"/>
                <a:ea typeface="微软雅黑" panose="020B0503020204020204" pitchFamily="34" charset="-122"/>
              </a:rPr>
              <a:t>蔽</a:t>
            </a:r>
            <a:endParaRPr lang="zh-CN" altLang="en-US" sz="2800" b="1">
              <a:solidFill>
                <a:schemeClr val="accent2">
                  <a:lumMod val="20000"/>
                  <a:lumOff val="80000"/>
                </a:schemeClr>
              </a:solidFill>
              <a:latin typeface="微软雅黑" panose="020B0503020204020204" pitchFamily="34" charset="-122"/>
              <a:ea typeface="微软雅黑" panose="020B0503020204020204" pitchFamily="34" charset="-122"/>
            </a:endParaRPr>
          </a:p>
          <a:p>
            <a:r>
              <a:rPr lang="zh-CN" altLang="en-US" sz="2800" b="1">
                <a:solidFill>
                  <a:schemeClr val="accent2">
                    <a:lumMod val="20000"/>
                    <a:lumOff val="80000"/>
                  </a:schemeClr>
                </a:solidFill>
                <a:latin typeface="微软雅黑" panose="020B0503020204020204" pitchFamily="34" charset="-122"/>
                <a:ea typeface="微软雅黑" panose="020B0503020204020204" pitchFamily="34" charset="-122"/>
              </a:rPr>
              <a:t>失</a:t>
            </a:r>
            <a:endParaRPr lang="zh-CN" altLang="en-US" sz="2800" b="1">
              <a:solidFill>
                <a:schemeClr val="accent2">
                  <a:lumMod val="20000"/>
                  <a:lumOff val="80000"/>
                </a:schemeClr>
              </a:solidFill>
              <a:latin typeface="微软雅黑" panose="020B0503020204020204" pitchFamily="34" charset="-122"/>
              <a:ea typeface="微软雅黑" panose="020B0503020204020204" pitchFamily="34" charset="-122"/>
            </a:endParaRPr>
          </a:p>
          <a:p>
            <a:r>
              <a:rPr lang="zh-CN" altLang="en-US" sz="2800" b="1">
                <a:solidFill>
                  <a:schemeClr val="accent2">
                    <a:lumMod val="20000"/>
                    <a:lumOff val="80000"/>
                  </a:schemeClr>
                </a:solidFill>
                <a:latin typeface="微软雅黑" panose="020B0503020204020204" pitchFamily="34" charset="-122"/>
                <a:ea typeface="微软雅黑" panose="020B0503020204020204" pitchFamily="34" charset="-122"/>
              </a:rPr>
              <a:t>效</a:t>
            </a:r>
            <a:endParaRPr lang="zh-CN" altLang="en-US" sz="2800" b="1">
              <a:solidFill>
                <a:schemeClr val="accent2">
                  <a:lumMod val="20000"/>
                  <a:lumOff val="80000"/>
                </a:schemeClr>
              </a:solidFill>
              <a:latin typeface="微软雅黑" panose="020B0503020204020204" pitchFamily="34" charset="-122"/>
              <a:ea typeface="微软雅黑" panose="020B0503020204020204" pitchFamily="34" charset="-122"/>
            </a:endParaRPr>
          </a:p>
        </p:txBody>
      </p:sp>
      <p:sp>
        <p:nvSpPr>
          <p:cNvPr id="32773" name="Rectangle 6"/>
          <p:cNvSpPr>
            <a:spLocks noChangeArrowheads="1"/>
          </p:cNvSpPr>
          <p:nvPr>
            <p:custDataLst>
              <p:tags r:id="rId7"/>
            </p:custDataLst>
          </p:nvPr>
        </p:nvSpPr>
        <p:spPr bwMode="auto">
          <a:xfrm>
            <a:off x="4643438" y="1341438"/>
            <a:ext cx="1368425" cy="2087562"/>
          </a:xfrm>
          <a:prstGeom prst="rect">
            <a:avLst/>
          </a:prstGeom>
          <a:solidFill>
            <a:schemeClr val="accent1"/>
          </a:solidFill>
          <a:ln w="9525">
            <a:solidFill>
              <a:schemeClr val="dk1"/>
            </a:solidFill>
            <a:miter lim="800000"/>
          </a:ln>
        </p:spPr>
        <p:txBody>
          <a:bodyPr wrap="none" anchor="ctr"/>
          <a:lstStyle/>
          <a:p>
            <a:r>
              <a:rPr lang="zh-CN" altLang="en-US" sz="3200" b="1">
                <a:solidFill>
                  <a:schemeClr val="lt1"/>
                </a:solidFill>
                <a:latin typeface="微软雅黑" panose="020B0503020204020204" pitchFamily="34" charset="-122"/>
                <a:ea typeface="微软雅黑" panose="020B0503020204020204" pitchFamily="34" charset="-122"/>
              </a:rPr>
              <a:t>能量</a:t>
            </a:r>
            <a:endParaRPr lang="zh-CN" altLang="en-US" sz="3200" b="1">
              <a:solidFill>
                <a:schemeClr val="lt1"/>
              </a:solidFill>
              <a:latin typeface="微软雅黑" panose="020B0503020204020204" pitchFamily="34" charset="-122"/>
              <a:ea typeface="微软雅黑" panose="020B0503020204020204" pitchFamily="34" charset="-122"/>
            </a:endParaRPr>
          </a:p>
          <a:p>
            <a:r>
              <a:rPr lang="zh-CN" altLang="en-US" sz="3200" b="1">
                <a:solidFill>
                  <a:schemeClr val="lt1"/>
                </a:solidFill>
                <a:latin typeface="微软雅黑" panose="020B0503020204020204" pitchFamily="34" charset="-122"/>
                <a:ea typeface="微软雅黑" panose="020B0503020204020204" pitchFamily="34" charset="-122"/>
              </a:rPr>
              <a:t>释放</a:t>
            </a:r>
            <a:endParaRPr lang="zh-CN" altLang="en-US" sz="3200" b="1">
              <a:solidFill>
                <a:schemeClr val="lt1"/>
              </a:solidFill>
              <a:latin typeface="微软雅黑" panose="020B0503020204020204" pitchFamily="34" charset="-122"/>
              <a:ea typeface="微软雅黑" panose="020B0503020204020204" pitchFamily="34" charset="-122"/>
            </a:endParaRPr>
          </a:p>
          <a:p>
            <a:r>
              <a:rPr lang="zh-CN" altLang="en-US" sz="3200" b="1">
                <a:solidFill>
                  <a:schemeClr val="lt1"/>
                </a:solidFill>
                <a:latin typeface="微软雅黑" panose="020B0503020204020204" pitchFamily="34" charset="-122"/>
                <a:ea typeface="微软雅黑" panose="020B0503020204020204" pitchFamily="34" charset="-122"/>
              </a:rPr>
              <a:t>事故</a:t>
            </a:r>
            <a:endParaRPr lang="zh-CN" altLang="en-US" sz="3200" b="1">
              <a:solidFill>
                <a:schemeClr val="lt1"/>
              </a:solidFill>
              <a:latin typeface="微软雅黑" panose="020B0503020204020204" pitchFamily="34" charset="-122"/>
              <a:ea typeface="微软雅黑" panose="020B0503020204020204" pitchFamily="34" charset="-122"/>
            </a:endParaRPr>
          </a:p>
        </p:txBody>
      </p:sp>
      <p:sp>
        <p:nvSpPr>
          <p:cNvPr id="32774" name="Rectangle 7"/>
          <p:cNvSpPr>
            <a:spLocks noChangeArrowheads="1"/>
          </p:cNvSpPr>
          <p:nvPr>
            <p:custDataLst>
              <p:tags r:id="rId8"/>
            </p:custDataLst>
          </p:nvPr>
        </p:nvSpPr>
        <p:spPr bwMode="auto">
          <a:xfrm>
            <a:off x="7164388" y="1341438"/>
            <a:ext cx="720725" cy="2087562"/>
          </a:xfrm>
          <a:prstGeom prst="rect">
            <a:avLst/>
          </a:prstGeom>
          <a:solidFill>
            <a:schemeClr val="accent1"/>
          </a:solidFill>
          <a:ln w="9525">
            <a:solidFill>
              <a:schemeClr val="dk1"/>
            </a:solidFill>
            <a:miter lim="800000"/>
          </a:ln>
        </p:spPr>
        <p:txBody>
          <a:bodyPr wrap="none" anchor="ctr"/>
          <a:lstStyle/>
          <a:p>
            <a:r>
              <a:rPr lang="zh-CN" altLang="en-US" sz="2800" b="1">
                <a:solidFill>
                  <a:schemeClr val="lt1"/>
                </a:solidFill>
                <a:latin typeface="微软雅黑" panose="020B0503020204020204" pitchFamily="34" charset="-122"/>
                <a:ea typeface="微软雅黑" panose="020B0503020204020204" pitchFamily="34" charset="-122"/>
              </a:rPr>
              <a:t>伤</a:t>
            </a:r>
            <a:endParaRPr lang="zh-CN" altLang="en-US" sz="2800" b="1">
              <a:solidFill>
                <a:schemeClr val="lt1"/>
              </a:solidFill>
              <a:latin typeface="微软雅黑" panose="020B0503020204020204" pitchFamily="34" charset="-122"/>
              <a:ea typeface="微软雅黑" panose="020B0503020204020204" pitchFamily="34" charset="-122"/>
            </a:endParaRPr>
          </a:p>
          <a:p>
            <a:r>
              <a:rPr lang="zh-CN" altLang="en-US" sz="2800" b="1">
                <a:solidFill>
                  <a:schemeClr val="lt1"/>
                </a:solidFill>
                <a:latin typeface="微软雅黑" panose="020B0503020204020204" pitchFamily="34" charset="-122"/>
                <a:ea typeface="微软雅黑" panose="020B0503020204020204" pitchFamily="34" charset="-122"/>
              </a:rPr>
              <a:t>害</a:t>
            </a:r>
            <a:endParaRPr lang="zh-CN" altLang="en-US" sz="2800" b="1">
              <a:solidFill>
                <a:schemeClr val="lt1"/>
              </a:solidFill>
              <a:latin typeface="微软雅黑" panose="020B0503020204020204" pitchFamily="34" charset="-122"/>
              <a:ea typeface="微软雅黑" panose="020B0503020204020204" pitchFamily="34" charset="-122"/>
            </a:endParaRPr>
          </a:p>
          <a:p>
            <a:r>
              <a:rPr lang="zh-CN" altLang="en-US" sz="2800" b="1">
                <a:solidFill>
                  <a:schemeClr val="lt1"/>
                </a:solidFill>
                <a:latin typeface="微软雅黑" panose="020B0503020204020204" pitchFamily="34" charset="-122"/>
                <a:ea typeface="微软雅黑" panose="020B0503020204020204" pitchFamily="34" charset="-122"/>
              </a:rPr>
              <a:t>损</a:t>
            </a:r>
            <a:endParaRPr lang="zh-CN" altLang="en-US" sz="2800" b="1">
              <a:solidFill>
                <a:schemeClr val="lt1"/>
              </a:solidFill>
              <a:latin typeface="微软雅黑" panose="020B0503020204020204" pitchFamily="34" charset="-122"/>
              <a:ea typeface="微软雅黑" panose="020B0503020204020204" pitchFamily="34" charset="-122"/>
            </a:endParaRPr>
          </a:p>
          <a:p>
            <a:r>
              <a:rPr lang="zh-CN" altLang="en-US" sz="2800" b="1">
                <a:solidFill>
                  <a:schemeClr val="lt1"/>
                </a:solidFill>
                <a:latin typeface="微软雅黑" panose="020B0503020204020204" pitchFamily="34" charset="-122"/>
                <a:ea typeface="微软雅黑" panose="020B0503020204020204" pitchFamily="34" charset="-122"/>
              </a:rPr>
              <a:t>坏</a:t>
            </a:r>
            <a:endParaRPr lang="zh-CN" altLang="en-US" sz="2800" b="1">
              <a:solidFill>
                <a:schemeClr val="lt1"/>
              </a:solidFill>
              <a:latin typeface="微软雅黑" panose="020B0503020204020204" pitchFamily="34" charset="-122"/>
              <a:ea typeface="微软雅黑" panose="020B0503020204020204" pitchFamily="34" charset="-122"/>
            </a:endParaRPr>
          </a:p>
        </p:txBody>
      </p:sp>
      <p:sp>
        <p:nvSpPr>
          <p:cNvPr id="32775" name="Rectangle 8"/>
          <p:cNvSpPr>
            <a:spLocks noChangeArrowheads="1"/>
          </p:cNvSpPr>
          <p:nvPr>
            <p:custDataLst>
              <p:tags r:id="rId9"/>
            </p:custDataLst>
          </p:nvPr>
        </p:nvSpPr>
        <p:spPr bwMode="auto">
          <a:xfrm>
            <a:off x="2555875" y="4652963"/>
            <a:ext cx="576263" cy="1728787"/>
          </a:xfrm>
          <a:prstGeom prst="rect">
            <a:avLst/>
          </a:prstGeom>
          <a:solidFill>
            <a:schemeClr val="accent1"/>
          </a:solidFill>
          <a:ln w="9525">
            <a:solidFill>
              <a:schemeClr val="dk1"/>
            </a:solidFill>
            <a:miter lim="800000"/>
          </a:ln>
        </p:spPr>
        <p:txBody>
          <a:bodyPr wrap="none" anchor="ctr"/>
          <a:lstStyle/>
          <a:p>
            <a:r>
              <a:rPr lang="zh-CN" altLang="en-US" sz="2800" b="1">
                <a:solidFill>
                  <a:schemeClr val="lt1"/>
                </a:solidFill>
                <a:latin typeface="微软雅黑" panose="020B0503020204020204" pitchFamily="34" charset="-122"/>
                <a:ea typeface="微软雅黑" panose="020B0503020204020204" pitchFamily="34" charset="-122"/>
              </a:rPr>
              <a:t>环</a:t>
            </a:r>
            <a:endParaRPr lang="zh-CN" altLang="en-US" sz="2800" b="1">
              <a:solidFill>
                <a:schemeClr val="lt1"/>
              </a:solidFill>
              <a:latin typeface="微软雅黑" panose="020B0503020204020204" pitchFamily="34" charset="-122"/>
              <a:ea typeface="微软雅黑" panose="020B0503020204020204" pitchFamily="34" charset="-122"/>
            </a:endParaRPr>
          </a:p>
          <a:p>
            <a:r>
              <a:rPr lang="zh-CN" altLang="en-US" sz="2800" b="1">
                <a:solidFill>
                  <a:schemeClr val="lt1"/>
                </a:solidFill>
                <a:latin typeface="微软雅黑" panose="020B0503020204020204" pitchFamily="34" charset="-122"/>
                <a:ea typeface="微软雅黑" panose="020B0503020204020204" pitchFamily="34" charset="-122"/>
              </a:rPr>
              <a:t>境</a:t>
            </a:r>
            <a:endParaRPr lang="zh-CN" altLang="en-US" sz="2800" b="1">
              <a:solidFill>
                <a:schemeClr val="lt1"/>
              </a:solidFill>
              <a:latin typeface="微软雅黑" panose="020B0503020204020204" pitchFamily="34" charset="-122"/>
              <a:ea typeface="微软雅黑" panose="020B0503020204020204" pitchFamily="34" charset="-122"/>
            </a:endParaRPr>
          </a:p>
          <a:p>
            <a:r>
              <a:rPr lang="zh-CN" altLang="en-US" sz="2800" b="1">
                <a:solidFill>
                  <a:schemeClr val="lt1"/>
                </a:solidFill>
                <a:latin typeface="微软雅黑" panose="020B0503020204020204" pitchFamily="34" charset="-122"/>
                <a:ea typeface="微软雅黑" panose="020B0503020204020204" pitchFamily="34" charset="-122"/>
              </a:rPr>
              <a:t>因</a:t>
            </a:r>
            <a:endParaRPr lang="zh-CN" altLang="en-US" sz="2800" b="1">
              <a:solidFill>
                <a:schemeClr val="lt1"/>
              </a:solidFill>
              <a:latin typeface="微软雅黑" panose="020B0503020204020204" pitchFamily="34" charset="-122"/>
              <a:ea typeface="微软雅黑" panose="020B0503020204020204" pitchFamily="34" charset="-122"/>
            </a:endParaRPr>
          </a:p>
          <a:p>
            <a:r>
              <a:rPr lang="zh-CN" altLang="en-US" sz="2800" b="1">
                <a:solidFill>
                  <a:schemeClr val="lt1"/>
                </a:solidFill>
                <a:latin typeface="微软雅黑" panose="020B0503020204020204" pitchFamily="34" charset="-122"/>
                <a:ea typeface="微软雅黑" panose="020B0503020204020204" pitchFamily="34" charset="-122"/>
              </a:rPr>
              <a:t>素</a:t>
            </a:r>
            <a:endParaRPr lang="zh-CN" altLang="en-US" sz="2800" b="1">
              <a:solidFill>
                <a:schemeClr val="lt1"/>
              </a:solidFill>
              <a:latin typeface="微软雅黑" panose="020B0503020204020204" pitchFamily="34" charset="-122"/>
              <a:ea typeface="微软雅黑" panose="020B0503020204020204" pitchFamily="34" charset="-122"/>
            </a:endParaRPr>
          </a:p>
        </p:txBody>
      </p:sp>
      <p:sp>
        <p:nvSpPr>
          <p:cNvPr id="32776" name="Rectangle 9"/>
          <p:cNvSpPr>
            <a:spLocks noChangeArrowheads="1"/>
          </p:cNvSpPr>
          <p:nvPr>
            <p:custDataLst>
              <p:tags r:id="rId10"/>
            </p:custDataLst>
          </p:nvPr>
        </p:nvSpPr>
        <p:spPr bwMode="auto">
          <a:xfrm>
            <a:off x="1547813" y="4652963"/>
            <a:ext cx="576262" cy="1728787"/>
          </a:xfrm>
          <a:prstGeom prst="rect">
            <a:avLst/>
          </a:prstGeom>
          <a:solidFill>
            <a:schemeClr val="accent1"/>
          </a:solidFill>
          <a:ln w="9525">
            <a:solidFill>
              <a:schemeClr val="dk1"/>
            </a:solidFill>
            <a:miter lim="800000"/>
          </a:ln>
        </p:spPr>
        <p:txBody>
          <a:bodyPr wrap="none" anchor="ctr"/>
          <a:lstStyle/>
          <a:p>
            <a:r>
              <a:rPr lang="zh-CN" altLang="en-US" sz="2800" b="1">
                <a:solidFill>
                  <a:schemeClr val="lt1"/>
                </a:solidFill>
                <a:latin typeface="微软雅黑" panose="020B0503020204020204" pitchFamily="34" charset="-122"/>
                <a:ea typeface="微软雅黑" panose="020B0503020204020204" pitchFamily="34" charset="-122"/>
              </a:rPr>
              <a:t>人</a:t>
            </a:r>
            <a:endParaRPr lang="zh-CN" altLang="en-US" sz="2800" b="1">
              <a:solidFill>
                <a:schemeClr val="lt1"/>
              </a:solidFill>
              <a:latin typeface="微软雅黑" panose="020B0503020204020204" pitchFamily="34" charset="-122"/>
              <a:ea typeface="微软雅黑" panose="020B0503020204020204" pitchFamily="34" charset="-122"/>
            </a:endParaRPr>
          </a:p>
          <a:p>
            <a:r>
              <a:rPr lang="zh-CN" altLang="en-US" sz="2800" b="1">
                <a:solidFill>
                  <a:schemeClr val="lt1"/>
                </a:solidFill>
                <a:latin typeface="微软雅黑" panose="020B0503020204020204" pitchFamily="34" charset="-122"/>
                <a:ea typeface="微软雅黑" panose="020B0503020204020204" pitchFamily="34" charset="-122"/>
              </a:rPr>
              <a:t>失</a:t>
            </a:r>
            <a:endParaRPr lang="zh-CN" altLang="en-US" sz="2800" b="1">
              <a:solidFill>
                <a:schemeClr val="lt1"/>
              </a:solidFill>
              <a:latin typeface="微软雅黑" panose="020B0503020204020204" pitchFamily="34" charset="-122"/>
              <a:ea typeface="微软雅黑" panose="020B0503020204020204" pitchFamily="34" charset="-122"/>
            </a:endParaRPr>
          </a:p>
          <a:p>
            <a:r>
              <a:rPr lang="zh-CN" altLang="en-US" sz="2800" b="1">
                <a:solidFill>
                  <a:schemeClr val="lt1"/>
                </a:solidFill>
                <a:latin typeface="微软雅黑" panose="020B0503020204020204" pitchFamily="34" charset="-122"/>
                <a:ea typeface="微软雅黑" panose="020B0503020204020204" pitchFamily="34" charset="-122"/>
              </a:rPr>
              <a:t>误</a:t>
            </a:r>
            <a:endParaRPr lang="zh-CN" altLang="en-US" sz="2800" b="1">
              <a:solidFill>
                <a:schemeClr val="lt1"/>
              </a:solidFill>
              <a:latin typeface="微软雅黑" panose="020B0503020204020204" pitchFamily="34" charset="-122"/>
              <a:ea typeface="微软雅黑" panose="020B0503020204020204" pitchFamily="34" charset="-122"/>
            </a:endParaRPr>
          </a:p>
        </p:txBody>
      </p:sp>
      <p:sp>
        <p:nvSpPr>
          <p:cNvPr id="32777" name="Rectangle 10"/>
          <p:cNvSpPr>
            <a:spLocks noChangeArrowheads="1"/>
          </p:cNvSpPr>
          <p:nvPr>
            <p:custDataLst>
              <p:tags r:id="rId11"/>
            </p:custDataLst>
          </p:nvPr>
        </p:nvSpPr>
        <p:spPr bwMode="auto">
          <a:xfrm>
            <a:off x="3563938" y="4652963"/>
            <a:ext cx="503237" cy="1728787"/>
          </a:xfrm>
          <a:prstGeom prst="rect">
            <a:avLst/>
          </a:prstGeom>
          <a:solidFill>
            <a:schemeClr val="accent1"/>
          </a:solidFill>
          <a:ln w="9525">
            <a:solidFill>
              <a:schemeClr val="dk1"/>
            </a:solidFill>
            <a:miter lim="800000"/>
          </a:ln>
        </p:spPr>
        <p:txBody>
          <a:bodyPr wrap="none" anchor="ctr"/>
          <a:lstStyle/>
          <a:p>
            <a:r>
              <a:rPr lang="zh-CN" altLang="en-US" sz="2800" b="1">
                <a:solidFill>
                  <a:schemeClr val="lt1"/>
                </a:solidFill>
                <a:latin typeface="微软雅黑" panose="020B0503020204020204" pitchFamily="34" charset="-122"/>
                <a:ea typeface="微软雅黑" panose="020B0503020204020204" pitchFamily="34" charset="-122"/>
              </a:rPr>
              <a:t>物</a:t>
            </a:r>
            <a:endParaRPr lang="zh-CN" altLang="en-US" sz="2800" b="1">
              <a:solidFill>
                <a:schemeClr val="lt1"/>
              </a:solidFill>
              <a:latin typeface="微软雅黑" panose="020B0503020204020204" pitchFamily="34" charset="-122"/>
              <a:ea typeface="微软雅黑" panose="020B0503020204020204" pitchFamily="34" charset="-122"/>
            </a:endParaRPr>
          </a:p>
          <a:p>
            <a:r>
              <a:rPr lang="zh-CN" altLang="en-US" sz="2800" b="1">
                <a:solidFill>
                  <a:schemeClr val="lt1"/>
                </a:solidFill>
                <a:latin typeface="微软雅黑" panose="020B0503020204020204" pitchFamily="34" charset="-122"/>
                <a:ea typeface="微软雅黑" panose="020B0503020204020204" pitchFamily="34" charset="-122"/>
              </a:rPr>
              <a:t>故</a:t>
            </a:r>
            <a:endParaRPr lang="zh-CN" altLang="en-US" sz="2800" b="1">
              <a:solidFill>
                <a:schemeClr val="lt1"/>
              </a:solidFill>
              <a:latin typeface="微软雅黑" panose="020B0503020204020204" pitchFamily="34" charset="-122"/>
              <a:ea typeface="微软雅黑" panose="020B0503020204020204" pitchFamily="34" charset="-122"/>
            </a:endParaRPr>
          </a:p>
          <a:p>
            <a:r>
              <a:rPr lang="zh-CN" altLang="en-US" sz="2800" b="1">
                <a:solidFill>
                  <a:schemeClr val="lt1"/>
                </a:solidFill>
                <a:latin typeface="微软雅黑" panose="020B0503020204020204" pitchFamily="34" charset="-122"/>
                <a:ea typeface="微软雅黑" panose="020B0503020204020204" pitchFamily="34" charset="-122"/>
              </a:rPr>
              <a:t>障</a:t>
            </a:r>
            <a:endParaRPr lang="zh-CN" altLang="en-US" sz="2800" b="1">
              <a:solidFill>
                <a:schemeClr val="lt1"/>
              </a:solidFill>
              <a:latin typeface="微软雅黑" panose="020B0503020204020204" pitchFamily="34" charset="-122"/>
              <a:ea typeface="微软雅黑" panose="020B0503020204020204" pitchFamily="34" charset="-122"/>
            </a:endParaRPr>
          </a:p>
        </p:txBody>
      </p:sp>
      <p:sp>
        <p:nvSpPr>
          <p:cNvPr id="32778" name="Text Box 11"/>
          <p:cNvSpPr txBox="1">
            <a:spLocks noChangeArrowheads="1"/>
          </p:cNvSpPr>
          <p:nvPr/>
        </p:nvSpPr>
        <p:spPr bwMode="auto">
          <a:xfrm>
            <a:off x="900113" y="1844675"/>
            <a:ext cx="503237" cy="1076325"/>
          </a:xfrm>
          <a:prstGeom prst="rect">
            <a:avLst/>
          </a:prstGeom>
          <a:noFill/>
          <a:ln w="9525">
            <a:noFill/>
            <a:miter lim="800000"/>
          </a:ln>
        </p:spPr>
        <p:txBody>
          <a:bodyPr>
            <a:spAutoFit/>
          </a:bodyPr>
          <a:lstStyle/>
          <a:p>
            <a:pPr>
              <a:spcBef>
                <a:spcPct val="50000"/>
              </a:spcBef>
            </a:pPr>
            <a:r>
              <a:rPr lang="zh-CN" altLang="en-US" sz="3200" b="1">
                <a:solidFill>
                  <a:schemeClr val="lt1"/>
                </a:solidFill>
                <a:latin typeface="微软雅黑" panose="020B0503020204020204" pitchFamily="34" charset="-122"/>
                <a:ea typeface="微软雅黑" panose="020B0503020204020204" pitchFamily="34" charset="-122"/>
              </a:rPr>
              <a:t>能量</a:t>
            </a:r>
            <a:endParaRPr lang="zh-CN" altLang="en-US" sz="3200" b="1">
              <a:solidFill>
                <a:schemeClr val="lt1"/>
              </a:solidFill>
              <a:latin typeface="微软雅黑" panose="020B0503020204020204" pitchFamily="34" charset="-122"/>
              <a:ea typeface="微软雅黑" panose="020B0503020204020204" pitchFamily="34" charset="-122"/>
            </a:endParaRPr>
          </a:p>
        </p:txBody>
      </p:sp>
      <p:sp>
        <p:nvSpPr>
          <p:cNvPr id="32779" name="Line 12"/>
          <p:cNvSpPr>
            <a:spLocks noChangeShapeType="1"/>
          </p:cNvSpPr>
          <p:nvPr>
            <p:custDataLst>
              <p:tags r:id="rId12"/>
            </p:custDataLst>
          </p:nvPr>
        </p:nvSpPr>
        <p:spPr bwMode="auto">
          <a:xfrm flipV="1">
            <a:off x="1835150" y="3500438"/>
            <a:ext cx="865188" cy="1152525"/>
          </a:xfrm>
          <a:prstGeom prst="line">
            <a:avLst/>
          </a:prstGeom>
          <a:noFill/>
          <a:ln w="38100">
            <a:solidFill>
              <a:schemeClr val="dk1"/>
            </a:solidFill>
            <a:round/>
            <a:tailEnd type="triangle" w="med" len="me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2780" name="Line 13"/>
          <p:cNvSpPr>
            <a:spLocks noChangeShapeType="1"/>
          </p:cNvSpPr>
          <p:nvPr>
            <p:custDataLst>
              <p:tags r:id="rId13"/>
            </p:custDataLst>
          </p:nvPr>
        </p:nvSpPr>
        <p:spPr bwMode="auto">
          <a:xfrm flipH="1" flipV="1">
            <a:off x="2916238" y="3500438"/>
            <a:ext cx="863600" cy="1152525"/>
          </a:xfrm>
          <a:prstGeom prst="line">
            <a:avLst/>
          </a:prstGeom>
          <a:noFill/>
          <a:ln w="38100">
            <a:solidFill>
              <a:schemeClr val="dk1"/>
            </a:solidFill>
            <a:round/>
            <a:tailEnd type="triangle" w="med" len="me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2781" name="Line 14"/>
          <p:cNvSpPr>
            <a:spLocks noChangeShapeType="1"/>
          </p:cNvSpPr>
          <p:nvPr>
            <p:custDataLst>
              <p:tags r:id="rId14"/>
            </p:custDataLst>
          </p:nvPr>
        </p:nvSpPr>
        <p:spPr bwMode="auto">
          <a:xfrm flipH="1">
            <a:off x="2124075" y="5445125"/>
            <a:ext cx="431800" cy="0"/>
          </a:xfrm>
          <a:prstGeom prst="line">
            <a:avLst/>
          </a:prstGeom>
          <a:noFill/>
          <a:ln w="38100">
            <a:solidFill>
              <a:schemeClr val="dk1"/>
            </a:solidFill>
            <a:round/>
            <a:tailEnd type="triangle" w="med" len="me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2782" name="Line 15"/>
          <p:cNvSpPr>
            <a:spLocks noChangeShapeType="1"/>
          </p:cNvSpPr>
          <p:nvPr>
            <p:custDataLst>
              <p:tags r:id="rId15"/>
            </p:custDataLst>
          </p:nvPr>
        </p:nvSpPr>
        <p:spPr bwMode="auto">
          <a:xfrm>
            <a:off x="3132138" y="5445125"/>
            <a:ext cx="431800" cy="0"/>
          </a:xfrm>
          <a:prstGeom prst="line">
            <a:avLst/>
          </a:prstGeom>
          <a:noFill/>
          <a:ln w="38100">
            <a:solidFill>
              <a:schemeClr val="dk1"/>
            </a:solidFill>
            <a:round/>
            <a:tailEnd type="triangle" w="med" len="me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2783" name="Line 16"/>
          <p:cNvSpPr>
            <a:spLocks noChangeShapeType="1"/>
          </p:cNvSpPr>
          <p:nvPr>
            <p:custDataLst>
              <p:tags r:id="rId16"/>
            </p:custDataLst>
          </p:nvPr>
        </p:nvSpPr>
        <p:spPr bwMode="auto">
          <a:xfrm>
            <a:off x="1619250" y="2276475"/>
            <a:ext cx="865188" cy="0"/>
          </a:xfrm>
          <a:prstGeom prst="line">
            <a:avLst/>
          </a:prstGeom>
          <a:noFill/>
          <a:ln w="76200">
            <a:solidFill>
              <a:schemeClr val="dk1"/>
            </a:solidFill>
            <a:round/>
            <a:tailEnd type="triangle" w="med" len="me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2784" name="Line 17"/>
          <p:cNvSpPr>
            <a:spLocks noChangeShapeType="1"/>
          </p:cNvSpPr>
          <p:nvPr>
            <p:custDataLst>
              <p:tags r:id="rId17"/>
            </p:custDataLst>
          </p:nvPr>
        </p:nvSpPr>
        <p:spPr bwMode="auto">
          <a:xfrm>
            <a:off x="3203575" y="2276475"/>
            <a:ext cx="1439863" cy="0"/>
          </a:xfrm>
          <a:prstGeom prst="line">
            <a:avLst/>
          </a:prstGeom>
          <a:noFill/>
          <a:ln w="76200">
            <a:solidFill>
              <a:schemeClr val="dk1"/>
            </a:solidFill>
            <a:round/>
            <a:tailEnd type="triangle" w="med" len="me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2785" name="Line 18"/>
          <p:cNvSpPr>
            <a:spLocks noChangeShapeType="1"/>
          </p:cNvSpPr>
          <p:nvPr>
            <p:custDataLst>
              <p:tags r:id="rId18"/>
            </p:custDataLst>
          </p:nvPr>
        </p:nvSpPr>
        <p:spPr bwMode="auto">
          <a:xfrm>
            <a:off x="6011863" y="2205038"/>
            <a:ext cx="1152525" cy="0"/>
          </a:xfrm>
          <a:prstGeom prst="line">
            <a:avLst/>
          </a:prstGeom>
          <a:noFill/>
          <a:ln w="76200">
            <a:solidFill>
              <a:schemeClr val="dk1"/>
            </a:solidFill>
            <a:round/>
            <a:tailEnd type="triangle" w="med" len="me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2786" name="Text Box 19"/>
          <p:cNvSpPr txBox="1">
            <a:spLocks noChangeArrowheads="1"/>
          </p:cNvSpPr>
          <p:nvPr>
            <p:custDataLst>
              <p:tags r:id="rId19"/>
            </p:custDataLst>
          </p:nvPr>
        </p:nvSpPr>
        <p:spPr bwMode="auto">
          <a:xfrm>
            <a:off x="5076825" y="3644900"/>
            <a:ext cx="4067175" cy="2584450"/>
          </a:xfrm>
          <a:prstGeom prst="rect">
            <a:avLst/>
          </a:prstGeom>
          <a:noFill/>
          <a:ln w="9525">
            <a:noFill/>
            <a:miter lim="800000"/>
          </a:ln>
        </p:spPr>
        <p:txBody>
          <a:bodyPr>
            <a:spAutoFit/>
          </a:bodyPr>
          <a:lstStyle/>
          <a:p>
            <a:r>
              <a:rPr lang="en-US"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一起伤亡事故的发生往往是</a:t>
            </a:r>
            <a:endPar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两类危险源共同作用的结果。第</a:t>
            </a:r>
            <a:endPar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一类危险源是伤亡事故发生的能</a:t>
            </a:r>
            <a:endPar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量主体，是第二类危险源出现的</a:t>
            </a:r>
            <a:endPar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前提，并决定事故后果的严重程</a:t>
            </a:r>
            <a:endPar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度；第二类危险源是第一类危险</a:t>
            </a:r>
            <a:endPar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源造成事故的必要条件，决定事</a:t>
            </a:r>
            <a:endPar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故发生的可能性。两类危险源相</a:t>
            </a:r>
            <a:endPar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互关联、相互依存。</a:t>
            </a:r>
            <a:endPar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0"/>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33793"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33794" name="Rectangle 3"/>
          <p:cNvSpPr>
            <a:spLocks noGrp="1" noChangeArrowheads="1"/>
          </p:cNvSpPr>
          <p:nvPr>
            <p:ph type="body" idx="4294967295"/>
          </p:nvPr>
        </p:nvSpPr>
        <p:spPr>
          <a:xfrm>
            <a:off x="323850" y="333375"/>
            <a:ext cx="8569325" cy="626427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4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二、事故概念</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一）事故是指人们在实现有目的的行动过程中，由于不安全的行为、动作或不安全的状态所引起的、突然发生的、与人的意志相反且事先未能预料到的意外事件，它能造成财产损失、人员伤亡（职业病）、环境破坏、生产中断。</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根据能量转移理论说：事故是一种不正常的或人们不希望的能量释放。如机械能、热能、电能、化学能、电磁能、生物能等，它们的意外释放都可能造成伤害或损坏。</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事故对个人、家庭和对企业及社会的危害。</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40000"/>
              </a:lnSpc>
              <a:buSzTx/>
              <a:buFontTx/>
            </a:pPr>
            <a:r>
              <a:rPr lang="zh-CN" altLang="en-US" sz="1800" b="1"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也就是我们中国人常说的所谓人生的“大悲”-------少年丧父、中年丧偶、老年丧子。</a:t>
            </a:r>
            <a:endParaRPr lang="zh-CN" altLang="en-US" sz="1800" b="1"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endParaRPr lang="zh-CN" altLang="en-US" sz="1800" b="1"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grpSp>
        <p:nvGrpSpPr>
          <p:cNvPr id="34817" name="Group 2"/>
          <p:cNvGrpSpPr/>
          <p:nvPr/>
        </p:nvGrpSpPr>
        <p:grpSpPr bwMode="auto">
          <a:xfrm>
            <a:off x="250825" y="476250"/>
            <a:ext cx="6230938" cy="460375"/>
            <a:chOff x="0" y="144"/>
            <a:chExt cx="2541" cy="290"/>
          </a:xfrm>
        </p:grpSpPr>
        <p:sp>
          <p:nvSpPr>
            <p:cNvPr id="34827" name="Rectangle 3"/>
            <p:cNvSpPr>
              <a:spLocks noChangeArrowheads="1"/>
            </p:cNvSpPr>
            <p:nvPr>
              <p:custDataLst>
                <p:tags r:id="rId4"/>
              </p:custDataLst>
            </p:nvPr>
          </p:nvSpPr>
          <p:spPr bwMode="auto">
            <a:xfrm>
              <a:off x="0" y="144"/>
              <a:ext cx="2496" cy="288"/>
            </a:xfrm>
            <a:prstGeom prst="rect">
              <a:avLst/>
            </a:prstGeom>
            <a:solidFill>
              <a:srgbClr val="4C4C74"/>
            </a:solidFill>
            <a:ln w="9525">
              <a:no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4828" name="Text Box 4"/>
            <p:cNvSpPr txBox="1">
              <a:spLocks noChangeArrowheads="1"/>
            </p:cNvSpPr>
            <p:nvPr/>
          </p:nvSpPr>
          <p:spPr bwMode="auto">
            <a:xfrm>
              <a:off x="102" y="144"/>
              <a:ext cx="2439" cy="290"/>
            </a:xfrm>
            <a:prstGeom prst="rect">
              <a:avLst/>
            </a:prstGeom>
            <a:noFill/>
            <a:ln w="9525">
              <a:noFill/>
              <a:miter lim="800000"/>
            </a:ln>
          </p:spPr>
          <p:txBody>
            <a:bodyPr>
              <a:spAutoFit/>
            </a:bodyPr>
            <a:lstStyle/>
            <a:p>
              <a:r>
                <a:rPr lang="zh-CN" altLang="en-US" sz="2400">
                  <a:solidFill>
                    <a:schemeClr val="lt1"/>
                  </a:solidFill>
                  <a:latin typeface="微软雅黑" panose="020B0503020204020204" pitchFamily="34" charset="-122"/>
                  <a:ea typeface="微软雅黑" panose="020B0503020204020204" pitchFamily="34" charset="-122"/>
                </a:rPr>
                <a:t>安全生产事故及其危害</a:t>
              </a:r>
              <a:endParaRPr lang="zh-CN" altLang="en-US" sz="2400">
                <a:solidFill>
                  <a:schemeClr val="lt1"/>
                </a:solidFill>
                <a:latin typeface="微软雅黑" panose="020B0503020204020204" pitchFamily="34" charset="-122"/>
                <a:ea typeface="微软雅黑" panose="020B0503020204020204" pitchFamily="34" charset="-122"/>
              </a:endParaRPr>
            </a:p>
          </p:txBody>
        </p:sp>
      </p:grpSp>
      <p:sp>
        <p:nvSpPr>
          <p:cNvPr id="34818" name="Rectangle 5"/>
          <p:cNvSpPr>
            <a:spLocks noChangeArrowheads="1"/>
          </p:cNvSpPr>
          <p:nvPr>
            <p:custDataLst>
              <p:tags r:id="rId5"/>
            </p:custDataLst>
          </p:nvPr>
        </p:nvSpPr>
        <p:spPr bwMode="auto">
          <a:xfrm>
            <a:off x="636588" y="1082675"/>
            <a:ext cx="7850187" cy="860425"/>
          </a:xfrm>
          <a:prstGeom prst="rect">
            <a:avLst/>
          </a:prstGeom>
          <a:noFill/>
          <a:ln w="9525">
            <a:noFill/>
            <a:miter lim="800000"/>
          </a:ln>
        </p:spPr>
        <p:txBody>
          <a:bodyPr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nvGrpSpPr>
          <p:cNvPr id="34819" name="Group 6"/>
          <p:cNvGrpSpPr/>
          <p:nvPr/>
        </p:nvGrpSpPr>
        <p:grpSpPr bwMode="auto">
          <a:xfrm>
            <a:off x="971550" y="1773238"/>
            <a:ext cx="7173913" cy="3647534"/>
            <a:chOff x="612" y="1430"/>
            <a:chExt cx="4752" cy="2436"/>
          </a:xfrm>
        </p:grpSpPr>
        <p:sp>
          <p:nvSpPr>
            <p:cNvPr id="34820" name="Line 7"/>
            <p:cNvSpPr>
              <a:spLocks noChangeShapeType="1"/>
            </p:cNvSpPr>
            <p:nvPr>
              <p:custDataLst>
                <p:tags r:id="rId6"/>
              </p:custDataLst>
            </p:nvPr>
          </p:nvSpPr>
          <p:spPr bwMode="auto">
            <a:xfrm>
              <a:off x="612" y="2670"/>
              <a:ext cx="4416" cy="0"/>
            </a:xfrm>
            <a:prstGeom prst="line">
              <a:avLst/>
            </a:prstGeom>
            <a:noFill/>
            <a:ln w="28575">
              <a:solidFill>
                <a:schemeClr val="hlink"/>
              </a:solidFill>
              <a:round/>
            </a:ln>
          </p:spPr>
          <p:txBody>
            <a:bodyPr wrap="none" lIns="0" tIns="0" rIns="0" bIns="0"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4821" name="Line 8"/>
            <p:cNvSpPr>
              <a:spLocks noChangeShapeType="1"/>
            </p:cNvSpPr>
            <p:nvPr>
              <p:custDataLst>
                <p:tags r:id="rId7"/>
              </p:custDataLst>
            </p:nvPr>
          </p:nvSpPr>
          <p:spPr bwMode="auto">
            <a:xfrm>
              <a:off x="2628" y="1430"/>
              <a:ext cx="0" cy="2374"/>
            </a:xfrm>
            <a:prstGeom prst="line">
              <a:avLst/>
            </a:prstGeom>
            <a:noFill/>
            <a:ln w="28575">
              <a:solidFill>
                <a:schemeClr val="hlink"/>
              </a:solidFill>
              <a:round/>
            </a:ln>
          </p:spPr>
          <p:txBody>
            <a:bodyPr wrap="none" lIns="0" tIns="0" rIns="0" bIns="0"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4822" name="AutoShape 9"/>
            <p:cNvSpPr>
              <a:spLocks noChangeArrowheads="1"/>
            </p:cNvSpPr>
            <p:nvPr>
              <p:custDataLst>
                <p:tags r:id="rId8"/>
              </p:custDataLst>
            </p:nvPr>
          </p:nvSpPr>
          <p:spPr bwMode="auto">
            <a:xfrm>
              <a:off x="1860" y="2028"/>
              <a:ext cx="1536" cy="1296"/>
            </a:xfrm>
            <a:prstGeom prst="diamond">
              <a:avLst/>
            </a:prstGeom>
            <a:solidFill>
              <a:schemeClr val="hlink"/>
            </a:solidFill>
            <a:ln w="6350">
              <a:noFill/>
              <a:miter lim="800000"/>
            </a:ln>
          </p:spPr>
          <p:txBody>
            <a:bodyPr wrap="none" lIns="0" tIns="0" rIns="0" bIns="0" anchor="ctr"/>
            <a:lstStyle/>
            <a:p>
              <a:r>
                <a:rPr lang="zh-CN" altLang="en-US" sz="3200" b="1">
                  <a:solidFill>
                    <a:schemeClr val="lt1"/>
                  </a:solidFill>
                  <a:latin typeface="微软雅黑" panose="020B0503020204020204" pitchFamily="34" charset="-122"/>
                  <a:ea typeface="微软雅黑" panose="020B0503020204020204" pitchFamily="34" charset="-122"/>
                  <a:cs typeface="楷体_GB2312"/>
                </a:rPr>
                <a:t>事故危害</a:t>
              </a:r>
              <a:endParaRPr lang="zh-CN" altLang="en-US" sz="3200" b="1">
                <a:solidFill>
                  <a:schemeClr val="lt1"/>
                </a:solidFill>
                <a:latin typeface="微软雅黑" panose="020B0503020204020204" pitchFamily="34" charset="-122"/>
                <a:ea typeface="微软雅黑" panose="020B0503020204020204" pitchFamily="34" charset="-122"/>
                <a:cs typeface="楷体_GB2312"/>
              </a:endParaRPr>
            </a:p>
          </p:txBody>
        </p:sp>
        <p:sp>
          <p:nvSpPr>
            <p:cNvPr id="34823" name="Rectangle 10"/>
            <p:cNvSpPr>
              <a:spLocks noChangeArrowheads="1"/>
            </p:cNvSpPr>
            <p:nvPr>
              <p:custDataLst>
                <p:tags r:id="rId9"/>
              </p:custDataLst>
            </p:nvPr>
          </p:nvSpPr>
          <p:spPr bwMode="auto">
            <a:xfrm>
              <a:off x="777" y="1452"/>
              <a:ext cx="1995" cy="1022"/>
            </a:xfrm>
            <a:prstGeom prst="rect">
              <a:avLst/>
            </a:prstGeom>
            <a:noFill/>
            <a:ln w="9525" algn="ctr">
              <a:noFill/>
              <a:miter lim="800000"/>
            </a:ln>
          </p:spPr>
          <p:txBody>
            <a:bodyPr>
              <a:spAutoFit/>
            </a:bodyPr>
            <a:lstStyle/>
            <a:p>
              <a:pPr>
                <a:lnSpc>
                  <a:spcPct val="120000"/>
                </a:lnSpc>
                <a:buClr>
                  <a:srgbClr val="FF9900"/>
                </a:buClr>
                <a:buFont typeface="Wingdings" panose="05000000000000000000" pitchFamily="2" charset="2"/>
                <a:buChar char="p"/>
              </a:pPr>
              <a:r>
                <a:rPr lang="zh-CN" altLang="en-US" sz="2400">
                  <a:solidFill>
                    <a:schemeClr val="dk1"/>
                  </a:solidFill>
                  <a:latin typeface="微软雅黑" panose="020B0503020204020204" pitchFamily="34" charset="-122"/>
                  <a:ea typeface="微软雅黑" panose="020B0503020204020204" pitchFamily="34" charset="-122"/>
                </a:rPr>
                <a:t>从业人员</a:t>
              </a:r>
              <a:endParaRPr lang="zh-CN" altLang="en-US" sz="1800">
                <a:solidFill>
                  <a:schemeClr val="dk1"/>
                </a:solidFill>
                <a:latin typeface="微软雅黑" panose="020B0503020204020204" pitchFamily="34" charset="-122"/>
                <a:ea typeface="微软雅黑" panose="020B0503020204020204" pitchFamily="34" charset="-122"/>
              </a:endParaRPr>
            </a:p>
            <a:p>
              <a:pPr lvl="1">
                <a:lnSpc>
                  <a:spcPct val="120000"/>
                </a:lnSpc>
                <a:buClr>
                  <a:srgbClr val="4684C2"/>
                </a:buClr>
                <a:buFont typeface="Wingdings" panose="05000000000000000000" pitchFamily="2" charset="2"/>
                <a:buChar char="l"/>
              </a:pPr>
              <a:r>
                <a:rPr lang="zh-CN" altLang="en-US" sz="1800">
                  <a:solidFill>
                    <a:schemeClr val="dk1"/>
                  </a:solidFill>
                  <a:latin typeface="微软雅黑" panose="020B0503020204020204" pitchFamily="34" charset="-122"/>
                  <a:ea typeface="微软雅黑" panose="020B0503020204020204" pitchFamily="34" charset="-122"/>
                </a:rPr>
                <a:t>生命</a:t>
              </a:r>
              <a:endParaRPr lang="zh-CN" altLang="en-US" sz="1800">
                <a:solidFill>
                  <a:schemeClr val="dk1"/>
                </a:solidFill>
                <a:latin typeface="微软雅黑" panose="020B0503020204020204" pitchFamily="34" charset="-122"/>
                <a:ea typeface="微软雅黑" panose="020B0503020204020204" pitchFamily="34" charset="-122"/>
              </a:endParaRPr>
            </a:p>
            <a:p>
              <a:pPr lvl="1">
                <a:lnSpc>
                  <a:spcPct val="120000"/>
                </a:lnSpc>
                <a:buClr>
                  <a:srgbClr val="4684C2"/>
                </a:buClr>
                <a:buFont typeface="Wingdings" panose="05000000000000000000" pitchFamily="2" charset="2"/>
                <a:buChar char="l"/>
              </a:pPr>
              <a:r>
                <a:rPr lang="zh-CN" altLang="en-US" sz="1800">
                  <a:solidFill>
                    <a:schemeClr val="dk1"/>
                  </a:solidFill>
                  <a:latin typeface="微软雅黑" panose="020B0503020204020204" pitchFamily="34" charset="-122"/>
                  <a:ea typeface="微软雅黑" panose="020B0503020204020204" pitchFamily="34" charset="-122"/>
                </a:rPr>
                <a:t>收入</a:t>
              </a:r>
              <a:endParaRPr lang="zh-CN" altLang="en-US" sz="1800">
                <a:solidFill>
                  <a:schemeClr val="dk1"/>
                </a:solidFill>
                <a:latin typeface="微软雅黑" panose="020B0503020204020204" pitchFamily="34" charset="-122"/>
                <a:ea typeface="微软雅黑" panose="020B0503020204020204" pitchFamily="34" charset="-122"/>
              </a:endParaRPr>
            </a:p>
            <a:p>
              <a:pPr lvl="1">
                <a:lnSpc>
                  <a:spcPct val="120000"/>
                </a:lnSpc>
                <a:buClr>
                  <a:srgbClr val="4684C2"/>
                </a:buClr>
                <a:buFont typeface="Wingdings" panose="05000000000000000000" pitchFamily="2" charset="2"/>
                <a:buChar char="l"/>
              </a:pPr>
              <a:r>
                <a:rPr lang="zh-CN" altLang="en-US" sz="1800">
                  <a:solidFill>
                    <a:schemeClr val="dk1"/>
                  </a:solidFill>
                  <a:latin typeface="微软雅黑" panose="020B0503020204020204" pitchFamily="34" charset="-122"/>
                  <a:ea typeface="微软雅黑" panose="020B0503020204020204" pitchFamily="34" charset="-122"/>
                </a:rPr>
                <a:t>家属</a:t>
              </a:r>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4824" name="Rectangle 11"/>
            <p:cNvSpPr>
              <a:spLocks noChangeArrowheads="1"/>
            </p:cNvSpPr>
            <p:nvPr>
              <p:custDataLst>
                <p:tags r:id="rId10"/>
              </p:custDataLst>
            </p:nvPr>
          </p:nvSpPr>
          <p:spPr bwMode="auto">
            <a:xfrm>
              <a:off x="3369" y="1452"/>
              <a:ext cx="1995" cy="1022"/>
            </a:xfrm>
            <a:prstGeom prst="rect">
              <a:avLst/>
            </a:prstGeom>
            <a:noFill/>
            <a:ln w="9525" algn="ctr">
              <a:noFill/>
              <a:miter lim="800000"/>
            </a:ln>
          </p:spPr>
          <p:txBody>
            <a:bodyPr>
              <a:spAutoFit/>
            </a:bodyPr>
            <a:lstStyle/>
            <a:p>
              <a:pPr>
                <a:lnSpc>
                  <a:spcPct val="120000"/>
                </a:lnSpc>
                <a:buClr>
                  <a:srgbClr val="FF9900"/>
                </a:buClr>
                <a:buFont typeface="Wingdings" panose="05000000000000000000" pitchFamily="2" charset="2"/>
                <a:buChar char="p"/>
              </a:pPr>
              <a:r>
                <a:rPr lang="zh-CN" altLang="en-US" sz="2400">
                  <a:solidFill>
                    <a:schemeClr val="dk1"/>
                  </a:solidFill>
                  <a:latin typeface="微软雅黑" panose="020B0503020204020204" pitchFamily="34" charset="-122"/>
                  <a:ea typeface="微软雅黑" panose="020B0503020204020204" pitchFamily="34" charset="-122"/>
                </a:rPr>
                <a:t>施工单位</a:t>
              </a:r>
              <a:endParaRPr lang="zh-CN" altLang="en-US" sz="1800">
                <a:solidFill>
                  <a:schemeClr val="dk1"/>
                </a:solidFill>
                <a:latin typeface="微软雅黑" panose="020B0503020204020204" pitchFamily="34" charset="-122"/>
                <a:ea typeface="微软雅黑" panose="020B0503020204020204" pitchFamily="34" charset="-122"/>
              </a:endParaRPr>
            </a:p>
            <a:p>
              <a:pPr lvl="1">
                <a:lnSpc>
                  <a:spcPct val="120000"/>
                </a:lnSpc>
                <a:buClr>
                  <a:srgbClr val="4684C2"/>
                </a:buClr>
                <a:buFont typeface="Wingdings" panose="05000000000000000000" pitchFamily="2" charset="2"/>
                <a:buChar char="l"/>
              </a:pPr>
              <a:r>
                <a:rPr lang="zh-CN" altLang="en-US" sz="1800">
                  <a:solidFill>
                    <a:schemeClr val="dk1"/>
                  </a:solidFill>
                  <a:latin typeface="微软雅黑" panose="020B0503020204020204" pitchFamily="34" charset="-122"/>
                  <a:ea typeface="微软雅黑" panose="020B0503020204020204" pitchFamily="34" charset="-122"/>
                </a:rPr>
                <a:t>资质</a:t>
              </a:r>
              <a:endParaRPr lang="zh-CN" altLang="en-US" sz="1800">
                <a:solidFill>
                  <a:schemeClr val="dk1"/>
                </a:solidFill>
                <a:latin typeface="微软雅黑" panose="020B0503020204020204" pitchFamily="34" charset="-122"/>
                <a:ea typeface="微软雅黑" panose="020B0503020204020204" pitchFamily="34" charset="-122"/>
              </a:endParaRPr>
            </a:p>
            <a:p>
              <a:pPr lvl="1">
                <a:lnSpc>
                  <a:spcPct val="120000"/>
                </a:lnSpc>
                <a:buClr>
                  <a:srgbClr val="4684C2"/>
                </a:buClr>
                <a:buFont typeface="Wingdings" panose="05000000000000000000" pitchFamily="2" charset="2"/>
                <a:buChar char="l"/>
              </a:pPr>
              <a:r>
                <a:rPr lang="zh-CN" altLang="en-US" sz="1800">
                  <a:solidFill>
                    <a:schemeClr val="dk1"/>
                  </a:solidFill>
                  <a:latin typeface="微软雅黑" panose="020B0503020204020204" pitchFamily="34" charset="-122"/>
                  <a:ea typeface="微软雅黑" panose="020B0503020204020204" pitchFamily="34" charset="-122"/>
                </a:rPr>
                <a:t>领导</a:t>
              </a:r>
              <a:endParaRPr lang="zh-CN" altLang="en-US" sz="1800">
                <a:solidFill>
                  <a:schemeClr val="dk1"/>
                </a:solidFill>
                <a:latin typeface="微软雅黑" panose="020B0503020204020204" pitchFamily="34" charset="-122"/>
                <a:ea typeface="微软雅黑" panose="020B0503020204020204" pitchFamily="34" charset="-122"/>
              </a:endParaRPr>
            </a:p>
            <a:p>
              <a:pPr lvl="1">
                <a:lnSpc>
                  <a:spcPct val="120000"/>
                </a:lnSpc>
                <a:buClr>
                  <a:srgbClr val="4684C2"/>
                </a:buClr>
                <a:buFont typeface="Wingdings" panose="05000000000000000000" pitchFamily="2" charset="2"/>
                <a:buChar char="l"/>
              </a:pPr>
              <a:r>
                <a:rPr lang="zh-CN" altLang="en-US" sz="1800">
                  <a:solidFill>
                    <a:schemeClr val="dk1"/>
                  </a:solidFill>
                  <a:latin typeface="微软雅黑" panose="020B0503020204020204" pitchFamily="34" charset="-122"/>
                  <a:ea typeface="微软雅黑" panose="020B0503020204020204" pitchFamily="34" charset="-122"/>
                </a:rPr>
                <a:t>业务</a:t>
              </a:r>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4825" name="Rectangle 12"/>
            <p:cNvSpPr>
              <a:spLocks noChangeArrowheads="1"/>
            </p:cNvSpPr>
            <p:nvPr>
              <p:custDataLst>
                <p:tags r:id="rId11"/>
              </p:custDataLst>
            </p:nvPr>
          </p:nvSpPr>
          <p:spPr bwMode="auto">
            <a:xfrm>
              <a:off x="777" y="2844"/>
              <a:ext cx="1995" cy="1022"/>
            </a:xfrm>
            <a:prstGeom prst="rect">
              <a:avLst/>
            </a:prstGeom>
            <a:noFill/>
            <a:ln w="9525" algn="ctr">
              <a:noFill/>
              <a:miter lim="800000"/>
            </a:ln>
          </p:spPr>
          <p:txBody>
            <a:bodyPr>
              <a:spAutoFit/>
            </a:bodyPr>
            <a:lstStyle/>
            <a:p>
              <a:pPr>
                <a:lnSpc>
                  <a:spcPct val="120000"/>
                </a:lnSpc>
                <a:buClr>
                  <a:srgbClr val="FF9900"/>
                </a:buClr>
                <a:buFont typeface="Wingdings" panose="05000000000000000000" pitchFamily="2" charset="2"/>
                <a:buChar char="p"/>
              </a:pPr>
              <a:r>
                <a:rPr lang="zh-CN" altLang="en-US" sz="2400">
                  <a:solidFill>
                    <a:schemeClr val="dk1"/>
                  </a:solidFill>
                  <a:latin typeface="微软雅黑" panose="020B0503020204020204" pitchFamily="34" charset="-122"/>
                  <a:ea typeface="微软雅黑" panose="020B0503020204020204" pitchFamily="34" charset="-122"/>
                </a:rPr>
                <a:t>监理单位</a:t>
              </a:r>
              <a:endParaRPr lang="zh-CN" altLang="en-US" sz="1800">
                <a:solidFill>
                  <a:schemeClr val="dk1"/>
                </a:solidFill>
                <a:latin typeface="微软雅黑" panose="020B0503020204020204" pitchFamily="34" charset="-122"/>
                <a:ea typeface="微软雅黑" panose="020B0503020204020204" pitchFamily="34" charset="-122"/>
              </a:endParaRPr>
            </a:p>
            <a:p>
              <a:pPr lvl="1">
                <a:lnSpc>
                  <a:spcPct val="120000"/>
                </a:lnSpc>
                <a:buClr>
                  <a:srgbClr val="4684C2"/>
                </a:buClr>
                <a:buFont typeface="Wingdings" panose="05000000000000000000" pitchFamily="2" charset="2"/>
                <a:buChar char="l"/>
              </a:pPr>
              <a:r>
                <a:rPr lang="zh-CN" altLang="en-US" sz="1800">
                  <a:solidFill>
                    <a:schemeClr val="dk1"/>
                  </a:solidFill>
                  <a:latin typeface="微软雅黑" panose="020B0503020204020204" pitchFamily="34" charset="-122"/>
                  <a:ea typeface="微软雅黑" panose="020B0503020204020204" pitchFamily="34" charset="-122"/>
                </a:rPr>
                <a:t>资质</a:t>
              </a:r>
              <a:endParaRPr lang="zh-CN" altLang="en-US" sz="1800">
                <a:solidFill>
                  <a:schemeClr val="dk1"/>
                </a:solidFill>
                <a:latin typeface="微软雅黑" panose="020B0503020204020204" pitchFamily="34" charset="-122"/>
                <a:ea typeface="微软雅黑" panose="020B0503020204020204" pitchFamily="34" charset="-122"/>
              </a:endParaRPr>
            </a:p>
            <a:p>
              <a:pPr lvl="1">
                <a:lnSpc>
                  <a:spcPct val="120000"/>
                </a:lnSpc>
                <a:buClr>
                  <a:srgbClr val="4684C2"/>
                </a:buClr>
                <a:buFont typeface="Wingdings" panose="05000000000000000000" pitchFamily="2" charset="2"/>
                <a:buChar char="l"/>
              </a:pPr>
              <a:r>
                <a:rPr lang="zh-CN" altLang="en-US" sz="1800">
                  <a:solidFill>
                    <a:schemeClr val="dk1"/>
                  </a:solidFill>
                  <a:latin typeface="微软雅黑" panose="020B0503020204020204" pitchFamily="34" charset="-122"/>
                  <a:ea typeface="微软雅黑" panose="020B0503020204020204" pitchFamily="34" charset="-122"/>
                </a:rPr>
                <a:t>领导</a:t>
              </a:r>
              <a:endParaRPr lang="zh-CN" altLang="en-US" sz="1800">
                <a:solidFill>
                  <a:schemeClr val="dk1"/>
                </a:solidFill>
                <a:latin typeface="微软雅黑" panose="020B0503020204020204" pitchFamily="34" charset="-122"/>
                <a:ea typeface="微软雅黑" panose="020B0503020204020204" pitchFamily="34" charset="-122"/>
              </a:endParaRPr>
            </a:p>
            <a:p>
              <a:pPr lvl="1">
                <a:lnSpc>
                  <a:spcPct val="120000"/>
                </a:lnSpc>
                <a:buClr>
                  <a:srgbClr val="4684C2"/>
                </a:buClr>
                <a:buFont typeface="Wingdings" panose="05000000000000000000" pitchFamily="2" charset="2"/>
                <a:buChar char="l"/>
              </a:pPr>
              <a:r>
                <a:rPr lang="zh-CN" altLang="en-US" sz="1800">
                  <a:solidFill>
                    <a:schemeClr val="dk1"/>
                  </a:solidFill>
                  <a:latin typeface="微软雅黑" panose="020B0503020204020204" pitchFamily="34" charset="-122"/>
                  <a:ea typeface="微软雅黑" panose="020B0503020204020204" pitchFamily="34" charset="-122"/>
                </a:rPr>
                <a:t>业务</a:t>
              </a:r>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4826" name="Rectangle 13"/>
            <p:cNvSpPr>
              <a:spLocks noChangeArrowheads="1"/>
            </p:cNvSpPr>
            <p:nvPr>
              <p:custDataLst>
                <p:tags r:id="rId12"/>
              </p:custDataLst>
            </p:nvPr>
          </p:nvSpPr>
          <p:spPr bwMode="auto">
            <a:xfrm>
              <a:off x="3375" y="2892"/>
              <a:ext cx="1756" cy="678"/>
            </a:xfrm>
            <a:prstGeom prst="rect">
              <a:avLst/>
            </a:prstGeom>
            <a:noFill/>
            <a:ln w="9525" algn="ctr">
              <a:noFill/>
              <a:miter lim="800000"/>
            </a:ln>
          </p:spPr>
          <p:txBody>
            <a:bodyPr>
              <a:spAutoFit/>
            </a:bodyPr>
            <a:lstStyle/>
            <a:p>
              <a:pPr>
                <a:buClr>
                  <a:srgbClr val="FF9900"/>
                </a:buClr>
                <a:buFont typeface="Wingdings" panose="05000000000000000000" pitchFamily="2" charset="2"/>
                <a:buChar char="p"/>
              </a:pPr>
              <a:r>
                <a:rPr lang="zh-CN" altLang="en-US" sz="2400">
                  <a:solidFill>
                    <a:schemeClr val="dk1"/>
                  </a:solidFill>
                  <a:latin typeface="微软雅黑" panose="020B0503020204020204" pitchFamily="34" charset="-122"/>
                  <a:ea typeface="微软雅黑" panose="020B0503020204020204" pitchFamily="34" charset="-122"/>
                </a:rPr>
                <a:t>建设单位</a:t>
              </a:r>
              <a:endParaRPr lang="zh-CN" altLang="en-US" sz="1600">
                <a:solidFill>
                  <a:schemeClr val="dk1"/>
                </a:solidFill>
                <a:latin typeface="微软雅黑" panose="020B0503020204020204" pitchFamily="34" charset="-122"/>
                <a:ea typeface="微软雅黑" panose="020B0503020204020204" pitchFamily="34" charset="-122"/>
              </a:endParaRPr>
            </a:p>
            <a:p>
              <a:pPr lvl="1">
                <a:buClr>
                  <a:srgbClr val="4684C2"/>
                </a:buClr>
                <a:buFont typeface="Wingdings" panose="05000000000000000000" pitchFamily="2" charset="2"/>
                <a:buChar char="l"/>
              </a:pPr>
              <a:r>
                <a:rPr lang="zh-CN" altLang="en-US" sz="1800">
                  <a:solidFill>
                    <a:schemeClr val="dk1"/>
                  </a:solidFill>
                  <a:latin typeface="微软雅黑" panose="020B0503020204020204" pitchFamily="34" charset="-122"/>
                  <a:ea typeface="微软雅黑" panose="020B0503020204020204" pitchFamily="34" charset="-122"/>
                </a:rPr>
                <a:t>责任</a:t>
              </a:r>
              <a:endParaRPr lang="zh-CN" altLang="en-US" sz="1800">
                <a:solidFill>
                  <a:schemeClr val="dk1"/>
                </a:solidFill>
                <a:latin typeface="微软雅黑" panose="020B0503020204020204" pitchFamily="34" charset="-122"/>
                <a:ea typeface="微软雅黑" panose="020B0503020204020204" pitchFamily="34" charset="-122"/>
              </a:endParaRPr>
            </a:p>
            <a:p>
              <a:pPr lvl="1">
                <a:buClr>
                  <a:srgbClr val="4684C2"/>
                </a:buClr>
                <a:buFont typeface="Wingdings" panose="05000000000000000000" pitchFamily="2" charset="2"/>
                <a:buChar char="l"/>
              </a:pPr>
              <a:r>
                <a:rPr lang="zh-CN" altLang="en-US" sz="1800">
                  <a:solidFill>
                    <a:schemeClr val="dk1"/>
                  </a:solidFill>
                  <a:latin typeface="微软雅黑" panose="020B0503020204020204" pitchFamily="34" charset="-122"/>
                  <a:ea typeface="微软雅黑" panose="020B0503020204020204" pitchFamily="34" charset="-122"/>
                </a:rPr>
                <a:t>工期</a:t>
              </a:r>
              <a:endParaRPr lang="zh-CN" altLang="en-US" sz="1800">
                <a:solidFill>
                  <a:schemeClr val="dk1"/>
                </a:solidFill>
                <a:latin typeface="微软雅黑" panose="020B0503020204020204" pitchFamily="34" charset="-122"/>
                <a:ea typeface="微软雅黑" panose="020B0503020204020204" pitchFamily="34" charset="-122"/>
              </a:endParaRPr>
            </a:p>
          </p:txBody>
        </p:sp>
      </p:grpSp>
    </p:spTree>
    <p:custDataLst>
      <p:tags r:id="rId13"/>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35841"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35842" name="Rectangle 3"/>
          <p:cNvSpPr>
            <a:spLocks noGrp="1" noChangeArrowheads="1"/>
          </p:cNvSpPr>
          <p:nvPr>
            <p:ph type="body" idx="4294967295"/>
            <p:custDataLst>
              <p:tags r:id="rId5"/>
            </p:custDataLst>
          </p:nvPr>
        </p:nvSpPr>
        <p:spPr>
          <a:xfrm>
            <a:off x="323215" y="260033"/>
            <a:ext cx="8564563" cy="5976937"/>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2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（二）事故发生频率与伤害严重度</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海因里希调查了5000多件伤害事故后发现，在同一个</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发生的330起同种事故中，300起事故没有造成伤害，</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29起引轻微伤害，1起造成了严重伤害。即严重</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伤害、轻微伤害和没有伤害的事故数量之比为</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1：29：300，其比例关系如图所示。该比例</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表明，某人在受到伤害之前已经历了数百</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次没有带来伤害的事故，也就是说，在</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每次发生之前已经反复出现了无数次</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人的不安全行为和物的不安全状态。</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避免伤亡事故应该尽早采取措施，</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应该在事故发生之前，在出现了不安</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全行为或不安全状态的时候，就采取</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改进措施</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5843" name="Group 4"/>
          <p:cNvGrpSpPr/>
          <p:nvPr/>
        </p:nvGrpSpPr>
        <p:grpSpPr bwMode="auto">
          <a:xfrm>
            <a:off x="5003800" y="1989138"/>
            <a:ext cx="3816350" cy="4392612"/>
            <a:chOff x="2608" y="870"/>
            <a:chExt cx="2452" cy="2832"/>
          </a:xfrm>
        </p:grpSpPr>
        <p:sp>
          <p:nvSpPr>
            <p:cNvPr id="35844" name="AutoShape 5"/>
            <p:cNvSpPr>
              <a:spLocks noChangeArrowheads="1"/>
            </p:cNvSpPr>
            <p:nvPr>
              <p:custDataLst>
                <p:tags r:id="rId6"/>
              </p:custDataLst>
            </p:nvPr>
          </p:nvSpPr>
          <p:spPr bwMode="auto">
            <a:xfrm>
              <a:off x="2611" y="870"/>
              <a:ext cx="2449" cy="2117"/>
            </a:xfrm>
            <a:prstGeom prst="triangle">
              <a:avLst>
                <a:gd name="adj" fmla="val 50000"/>
              </a:avLst>
            </a:prstGeom>
            <a:solidFill>
              <a:srgbClr val="FFFFFF"/>
            </a:solidFill>
            <a:ln w="9525" algn="ctr">
              <a:solidFill>
                <a:srgbClr val="FF0000"/>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5845" name="Rectangle 6"/>
            <p:cNvSpPr>
              <a:spLocks noChangeArrowheads="1"/>
            </p:cNvSpPr>
            <p:nvPr>
              <p:custDataLst>
                <p:tags r:id="rId7"/>
              </p:custDataLst>
            </p:nvPr>
          </p:nvSpPr>
          <p:spPr bwMode="auto">
            <a:xfrm>
              <a:off x="3336" y="1450"/>
              <a:ext cx="1044" cy="181"/>
            </a:xfrm>
            <a:prstGeom prst="rect">
              <a:avLst/>
            </a:prstGeom>
            <a:solidFill>
              <a:schemeClr val="lt1">
                <a:lumMod val="95000"/>
              </a:schemeClr>
            </a:solidFill>
            <a:ln w="9525" algn="ctr">
              <a:noFill/>
              <a:miter lim="800000"/>
            </a:ln>
          </p:spPr>
          <p:txBody>
            <a:bodyPr wrap="none" anchor="ctr"/>
            <a:lstStyle/>
            <a:p>
              <a:r>
                <a:rPr lang="zh-CN" altLang="en-US" sz="2400" b="1">
                  <a:solidFill>
                    <a:srgbClr val="6600FF"/>
                  </a:solidFill>
                  <a:latin typeface="微软雅黑" panose="020B0503020204020204" pitchFamily="34" charset="-122"/>
                  <a:ea typeface="微软雅黑" panose="020B0503020204020204" pitchFamily="34" charset="-122"/>
                </a:rPr>
                <a:t>重伤</a:t>
              </a:r>
              <a:endParaRPr lang="zh-CN" altLang="en-US" sz="2400" b="1">
                <a:solidFill>
                  <a:srgbClr val="6600FF"/>
                </a:solidFill>
                <a:latin typeface="微软雅黑" panose="020B0503020204020204" pitchFamily="34" charset="-122"/>
                <a:ea typeface="微软雅黑" panose="020B0503020204020204" pitchFamily="34" charset="-122"/>
              </a:endParaRPr>
            </a:p>
          </p:txBody>
        </p:sp>
        <p:sp>
          <p:nvSpPr>
            <p:cNvPr id="35846" name="Rectangle 7"/>
            <p:cNvSpPr>
              <a:spLocks noChangeArrowheads="1"/>
            </p:cNvSpPr>
            <p:nvPr>
              <p:custDataLst>
                <p:tags r:id="rId8"/>
              </p:custDataLst>
            </p:nvPr>
          </p:nvSpPr>
          <p:spPr bwMode="auto">
            <a:xfrm>
              <a:off x="3037" y="2029"/>
              <a:ext cx="1633" cy="227"/>
            </a:xfrm>
            <a:prstGeom prst="rect">
              <a:avLst/>
            </a:prstGeom>
            <a:solidFill>
              <a:schemeClr val="lt1">
                <a:lumMod val="95000"/>
              </a:schemeClr>
            </a:solidFill>
            <a:ln w="9525" algn="ctr">
              <a:noFill/>
              <a:miter lim="800000"/>
            </a:ln>
          </p:spPr>
          <p:txBody>
            <a:bodyPr wrap="none" anchor="ctr"/>
            <a:lstStyle/>
            <a:p>
              <a:r>
                <a:rPr lang="zh-CN" altLang="en-US" sz="2400" b="1">
                  <a:solidFill>
                    <a:srgbClr val="6600FF"/>
                  </a:solidFill>
                  <a:latin typeface="微软雅黑" panose="020B0503020204020204" pitchFamily="34" charset="-122"/>
                  <a:ea typeface="微软雅黑" panose="020B0503020204020204" pitchFamily="34" charset="-122"/>
                </a:rPr>
                <a:t>轻伤</a:t>
              </a:r>
              <a:endParaRPr lang="zh-CN" altLang="en-US" sz="2400" b="1">
                <a:solidFill>
                  <a:srgbClr val="6600FF"/>
                </a:solidFill>
                <a:latin typeface="微软雅黑" panose="020B0503020204020204" pitchFamily="34" charset="-122"/>
                <a:ea typeface="微软雅黑" panose="020B0503020204020204" pitchFamily="34" charset="-122"/>
              </a:endParaRPr>
            </a:p>
          </p:txBody>
        </p:sp>
        <p:sp>
          <p:nvSpPr>
            <p:cNvPr id="35847" name="Rectangle 8"/>
            <p:cNvSpPr>
              <a:spLocks noChangeArrowheads="1"/>
            </p:cNvSpPr>
            <p:nvPr>
              <p:custDataLst>
                <p:tags r:id="rId9"/>
              </p:custDataLst>
            </p:nvPr>
          </p:nvSpPr>
          <p:spPr bwMode="auto">
            <a:xfrm>
              <a:off x="3110" y="2530"/>
              <a:ext cx="1587" cy="181"/>
            </a:xfrm>
            <a:prstGeom prst="rect">
              <a:avLst/>
            </a:prstGeom>
            <a:solidFill>
              <a:schemeClr val="lt1"/>
            </a:solidFill>
            <a:ln w="9525" algn="ctr">
              <a:solidFill>
                <a:srgbClr val="FF0000"/>
              </a:solidFill>
              <a:miter lim="800000"/>
            </a:ln>
          </p:spPr>
          <p:txBody>
            <a:bodyPr wrap="none" anchor="ctr"/>
            <a:lstStyle/>
            <a:p>
              <a:r>
                <a:rPr lang="en-US" altLang="zh-CN" sz="2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300    </a:t>
              </a:r>
              <a:r>
                <a:rPr lang="zh-CN" altLang="en-US" sz="2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无伤害事故</a:t>
              </a:r>
              <a:endParaRPr lang="zh-CN" altLang="en-US" sz="2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848" name="Line 9"/>
            <p:cNvSpPr>
              <a:spLocks noChangeShapeType="1"/>
            </p:cNvSpPr>
            <p:nvPr>
              <p:custDataLst>
                <p:tags r:id="rId10"/>
              </p:custDataLst>
            </p:nvPr>
          </p:nvSpPr>
          <p:spPr bwMode="auto">
            <a:xfrm>
              <a:off x="3382" y="1642"/>
              <a:ext cx="907" cy="0"/>
            </a:xfrm>
            <a:prstGeom prst="line">
              <a:avLst/>
            </a:prstGeom>
            <a:noFill/>
            <a:ln w="9525">
              <a:solidFill>
                <a:srgbClr val="FF0000"/>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5849" name="Line 10"/>
            <p:cNvSpPr>
              <a:spLocks noChangeShapeType="1"/>
            </p:cNvSpPr>
            <p:nvPr>
              <p:custDataLst>
                <p:tags r:id="rId11"/>
              </p:custDataLst>
            </p:nvPr>
          </p:nvSpPr>
          <p:spPr bwMode="auto">
            <a:xfrm>
              <a:off x="3509" y="1451"/>
              <a:ext cx="644" cy="0"/>
            </a:xfrm>
            <a:prstGeom prst="line">
              <a:avLst/>
            </a:prstGeom>
            <a:noFill/>
            <a:ln w="9525">
              <a:solidFill>
                <a:srgbClr val="FF0000"/>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5850" name="Line 11"/>
            <p:cNvSpPr>
              <a:spLocks noChangeShapeType="1"/>
            </p:cNvSpPr>
            <p:nvPr>
              <p:custDataLst>
                <p:tags r:id="rId12"/>
              </p:custDataLst>
            </p:nvPr>
          </p:nvSpPr>
          <p:spPr bwMode="auto">
            <a:xfrm>
              <a:off x="3164" y="2031"/>
              <a:ext cx="1352" cy="0"/>
            </a:xfrm>
            <a:prstGeom prst="line">
              <a:avLst/>
            </a:prstGeom>
            <a:noFill/>
            <a:ln w="9525">
              <a:solidFill>
                <a:srgbClr val="FF0000"/>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5851" name="Line 12"/>
            <p:cNvSpPr>
              <a:spLocks noChangeShapeType="1"/>
            </p:cNvSpPr>
            <p:nvPr>
              <p:custDataLst>
                <p:tags r:id="rId13"/>
              </p:custDataLst>
            </p:nvPr>
          </p:nvSpPr>
          <p:spPr bwMode="auto">
            <a:xfrm>
              <a:off x="3019" y="2259"/>
              <a:ext cx="1624" cy="0"/>
            </a:xfrm>
            <a:prstGeom prst="line">
              <a:avLst/>
            </a:prstGeom>
            <a:noFill/>
            <a:ln w="9525">
              <a:solidFill>
                <a:srgbClr val="FF0000"/>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5852" name="AutoShape 13"/>
            <p:cNvSpPr>
              <a:spLocks noChangeArrowheads="1"/>
            </p:cNvSpPr>
            <p:nvPr>
              <p:custDataLst>
                <p:tags r:id="rId14"/>
              </p:custDataLst>
            </p:nvPr>
          </p:nvSpPr>
          <p:spPr bwMode="auto">
            <a:xfrm>
              <a:off x="3718" y="1116"/>
              <a:ext cx="227" cy="196"/>
            </a:xfrm>
            <a:prstGeom prst="triangle">
              <a:avLst>
                <a:gd name="adj" fmla="val 50000"/>
              </a:avLst>
            </a:prstGeom>
            <a:solidFill>
              <a:schemeClr val="lt1"/>
            </a:solidFill>
            <a:ln w="9525" algn="ctr">
              <a:solidFill>
                <a:srgbClr val="FF0000"/>
              </a:solidFill>
              <a:miter lim="800000"/>
            </a:ln>
          </p:spPr>
          <p:txBody>
            <a:bodyPr wrap="none" anchor="ctr"/>
            <a:lstStyle/>
            <a:p>
              <a:r>
                <a:rPr lang="en-US" altLang="zh-CN" sz="2400" b="1">
                  <a:solidFill>
                    <a:srgbClr val="FF3399"/>
                  </a:solidFill>
                  <a:latin typeface="微软雅黑" panose="020B0503020204020204" pitchFamily="34" charset="-122"/>
                  <a:ea typeface="微软雅黑" panose="020B0503020204020204" pitchFamily="34" charset="-122"/>
                </a:rPr>
                <a:t>1</a:t>
              </a:r>
              <a:endParaRPr lang="en-US" altLang="zh-CN" sz="2400" b="1">
                <a:solidFill>
                  <a:srgbClr val="FF3399"/>
                </a:solidFill>
                <a:latin typeface="微软雅黑" panose="020B0503020204020204" pitchFamily="34" charset="-122"/>
                <a:ea typeface="微软雅黑" panose="020B0503020204020204" pitchFamily="34" charset="-122"/>
              </a:endParaRPr>
            </a:p>
          </p:txBody>
        </p:sp>
        <p:sp>
          <p:nvSpPr>
            <p:cNvPr id="35853" name="Rectangle 14"/>
            <p:cNvSpPr>
              <a:spLocks noChangeArrowheads="1"/>
            </p:cNvSpPr>
            <p:nvPr>
              <p:custDataLst>
                <p:tags r:id="rId15"/>
              </p:custDataLst>
            </p:nvPr>
          </p:nvSpPr>
          <p:spPr bwMode="auto">
            <a:xfrm>
              <a:off x="3654" y="1732"/>
              <a:ext cx="408" cy="181"/>
            </a:xfrm>
            <a:prstGeom prst="rect">
              <a:avLst/>
            </a:prstGeom>
            <a:solidFill>
              <a:schemeClr val="lt1"/>
            </a:solidFill>
            <a:ln w="9525" algn="ctr">
              <a:solidFill>
                <a:srgbClr val="FF0000"/>
              </a:solidFill>
              <a:miter lim="800000"/>
            </a:ln>
          </p:spPr>
          <p:txBody>
            <a:bodyPr wrap="none" anchor="ctr"/>
            <a:lstStyle/>
            <a:p>
              <a:r>
                <a:rPr lang="en-US" altLang="zh-CN" sz="2400" b="1">
                  <a:solidFill>
                    <a:srgbClr val="FF3399"/>
                  </a:solidFill>
                  <a:latin typeface="微软雅黑" panose="020B0503020204020204" pitchFamily="34" charset="-122"/>
                  <a:ea typeface="微软雅黑" panose="020B0503020204020204" pitchFamily="34" charset="-122"/>
                </a:rPr>
                <a:t>29</a:t>
              </a:r>
              <a:endParaRPr lang="en-US" altLang="zh-CN" sz="2400" b="1">
                <a:solidFill>
                  <a:srgbClr val="FF3399"/>
                </a:solidFill>
                <a:latin typeface="微软雅黑" panose="020B0503020204020204" pitchFamily="34" charset="-122"/>
                <a:ea typeface="微软雅黑" panose="020B0503020204020204" pitchFamily="34" charset="-122"/>
              </a:endParaRPr>
            </a:p>
          </p:txBody>
        </p:sp>
        <p:sp>
          <p:nvSpPr>
            <p:cNvPr id="35854" name="Rectangle 15"/>
            <p:cNvSpPr>
              <a:spLocks noChangeArrowheads="1"/>
            </p:cNvSpPr>
            <p:nvPr>
              <p:custDataLst>
                <p:tags r:id="rId16"/>
              </p:custDataLst>
            </p:nvPr>
          </p:nvSpPr>
          <p:spPr bwMode="auto">
            <a:xfrm>
              <a:off x="2608" y="3113"/>
              <a:ext cx="2449" cy="589"/>
            </a:xfrm>
            <a:prstGeom prst="rect">
              <a:avLst/>
            </a:prstGeom>
            <a:solidFill>
              <a:schemeClr val="lt1"/>
            </a:solidFill>
            <a:ln w="9525" algn="ctr">
              <a:solidFill>
                <a:srgbClr val="FF0000"/>
              </a:solidFill>
              <a:miter lim="800000"/>
            </a:ln>
          </p:spPr>
          <p:txBody>
            <a:bodyPr wrap="none" anchor="ctr"/>
            <a:lstStyle/>
            <a:p>
              <a:r>
                <a:rPr lang="en-US" altLang="zh-CN" sz="18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1000</a:t>
              </a:r>
              <a:endParaRPr lang="en-US" altLang="zh-CN" sz="18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人的不安全行为，</a:t>
              </a:r>
              <a:endParaRPr lang="zh-CN" altLang="en-US" sz="18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物的不安全状态</a:t>
              </a:r>
              <a:endParaRPr lang="zh-CN" altLang="en-US" sz="18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ustDataLst>
      <p:tags r:id="rId17"/>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36865"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36866" name="Rectangle 3"/>
          <p:cNvSpPr>
            <a:spLocks noGrp="1" noChangeArrowheads="1"/>
          </p:cNvSpPr>
          <p:nvPr>
            <p:ph type="body" idx="4294967295"/>
            <p:custDataLst>
              <p:tags r:id="rId5"/>
            </p:custDataLst>
          </p:nvPr>
        </p:nvSpPr>
        <p:spPr>
          <a:xfrm>
            <a:off x="0" y="857250"/>
            <a:ext cx="8785225" cy="6121400"/>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60000"/>
              </a:lnSpc>
              <a:buSzTx/>
              <a:buFontTx/>
            </a:pP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案例</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、某工人在地板上滑倒，跌坏膝盖骨，造成重伤。调查表明，他经常弄湿一大片地板而不擦干，已经成了习惯，且历时达</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年之久。当他在湿滑的地板上行走时经常滑倒，估计严重伤害、轻微伤害及无伤害的比例为</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1800</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案例</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某机械师企图用手把皮带挂到正在旋转的皮带轮上。由于他站在摇晃的梯子上，徒手不用工具，又穿了一件袖口宽大的衣服，结果被皮带绞入而碾死。事故调查表明，他用这种方法挂皮带已达数年之久，手下的工人均佩服他技艺高超。查阅</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年来的就诊记录，发现他曾被擦伤手臂</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33</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次。估计严重伤害、轻微伤害与无伤害的比例为</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33</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1200</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endPar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37889"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37890" name="Rectangle 3"/>
          <p:cNvSpPr>
            <a:spLocks noGrp="1" noChangeArrowheads="1"/>
          </p:cNvSpPr>
          <p:nvPr>
            <p:ph type="body" idx="4294967295"/>
            <p:custDataLst>
              <p:tags r:id="rId5"/>
            </p:custDataLst>
          </p:nvPr>
        </p:nvSpPr>
        <p:spPr>
          <a:xfrm>
            <a:off x="214313" y="857250"/>
            <a:ext cx="8642350" cy="5214938"/>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just" eaLnBrk="1" hangingPunct="1">
              <a:lnSpc>
                <a:spcPct val="150000"/>
              </a:lnSpc>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（三）事故的因果连锁论</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50000"/>
              </a:lnSpc>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事故致因理论是从本质上阐明工伤事故的因果关系，说明事故的发生、发展过程和后果的理论。</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50000"/>
              </a:lnSpc>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研究目的：①认识事故本质；②指导事故调查与分析；③提出事故预防措施。 </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50000"/>
              </a:lnSpc>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所以说，事故致因理论是人们对事故机理所做的逻辑抽象和数学抽象，是描述事故成因、经过和后果的理论，是研究人、物、环境、管理及事故处理这些基本因素如何作用而形成事故、造成损失的理论。</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50000"/>
              </a:lnSpc>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事故原因包括三个层次的原因：直接原因、间接原因、基本原因。</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38913" name="Rectangle 2"/>
          <p:cNvSpPr>
            <a:spLocks noGrp="1" noChangeArrowheads="1"/>
          </p:cNvSpPr>
          <p:nvPr>
            <p:ph type="title" idx="4294967295"/>
            <p:custDataLst>
              <p:tags r:id="rId4"/>
            </p:custDataLst>
          </p:nvPr>
        </p:nvSpPr>
        <p:spPr>
          <a:xfrm>
            <a:off x="250825" y="1328738"/>
            <a:ext cx="8569325" cy="2100262"/>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lnSpc>
                <a:spcPct val="130000"/>
              </a:lnSpc>
              <a:buClrTx/>
              <a:buSzTx/>
              <a:buFontTx/>
            </a:pP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 </a:t>
            </a: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a:t>
            </a: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1</a:t>
            </a: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）海因里希对事故因果关系的描述</a:t>
            </a:r>
            <a:b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b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      遗传、社会环境</a:t>
            </a: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a:t>
            </a: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人的缺点</a:t>
            </a: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a:t>
            </a: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人的不安全行为或物的不安全状态</a:t>
            </a: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a:t>
            </a: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事故</a:t>
            </a: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a:t>
            </a: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伤害</a:t>
            </a:r>
            <a:b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b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     </a:t>
            </a: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多米诺骨牌理论：</a:t>
            </a: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1936</a:t>
            </a: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年美国安全工程师海因里希（</a:t>
            </a: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Heinrich</a:t>
            </a: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）提出</a:t>
            </a: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a:t>
            </a:r>
            <a: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t>伤亡事故顺序五因素；</a:t>
            </a:r>
            <a:br>
              <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rPr>
            </a:br>
            <a:endParaRPr lang="en-US" altLang="zh-CN" sz="1600" kern="1200" smtClean="0">
              <a:solidFill>
                <a:schemeClr val="accent2"/>
              </a:solidFill>
              <a:latin typeface="汉仪旗黑-85S" panose="00020600040101010101" pitchFamily="18" charset="-122"/>
              <a:ea typeface="微软雅黑" panose="020B0503020204020204" pitchFamily="34" charset="-122"/>
              <a:cs typeface="汉仪旗黑-85S" panose="00020600040101010101" pitchFamily="18" charset="-122"/>
              <a:sym typeface="+mn-ea"/>
            </a:endParaRPr>
          </a:p>
        </p:txBody>
      </p:sp>
      <p:sp>
        <p:nvSpPr>
          <p:cNvPr id="38914" name="Rectangle 3"/>
          <p:cNvSpPr>
            <a:spLocks noGrp="1" noChangeArrowheads="1"/>
          </p:cNvSpPr>
          <p:nvPr>
            <p:ph type="body" idx="4294967295"/>
            <p:custDataLst>
              <p:tags r:id="rId5"/>
            </p:custDataLst>
          </p:nvPr>
        </p:nvSpPr>
        <p:spPr>
          <a:xfrm>
            <a:off x="228600" y="2924175"/>
            <a:ext cx="8915400" cy="5113338"/>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just" eaLnBrk="1" hangingPunct="1">
              <a:buSzTx/>
              <a:buFontTx/>
              <a:buNone/>
            </a:pPr>
            <a:endParaRPr lang="en-US" altLang="zh-CN" sz="1800" kern="1200" smtClean="0">
              <a:solidFill>
                <a:schemeClr val="dk1"/>
              </a:solidFill>
              <a:latin typeface="微软雅黑" panose="020B0503020204020204" pitchFamily="34" charset="-122"/>
              <a:ea typeface="微软雅黑" panose="020B0503020204020204" pitchFamily="34" charset="-122"/>
              <a:sym typeface="+mn-ea"/>
            </a:endParaRPr>
          </a:p>
          <a:p>
            <a:pPr lvl="0" algn="just" eaLnBrk="1" hangingPunct="1">
              <a:buSzTx/>
              <a:buFontTx/>
              <a:buNone/>
            </a:pPr>
            <a:endParaRPr lang="en-US" altLang="zh-CN" sz="1800" kern="1200" smtClean="0">
              <a:solidFill>
                <a:schemeClr val="dk1"/>
              </a:solidFill>
              <a:latin typeface="微软雅黑" panose="020B0503020204020204" pitchFamily="34" charset="-122"/>
              <a:ea typeface="微软雅黑" panose="020B0503020204020204" pitchFamily="34" charset="-122"/>
              <a:sym typeface="+mn-ea"/>
            </a:endParaRPr>
          </a:p>
        </p:txBody>
      </p:sp>
      <p:grpSp>
        <p:nvGrpSpPr>
          <p:cNvPr id="38915" name="组合 10"/>
          <p:cNvGrpSpPr/>
          <p:nvPr/>
        </p:nvGrpSpPr>
        <p:grpSpPr bwMode="auto">
          <a:xfrm>
            <a:off x="250825" y="3394075"/>
            <a:ext cx="8281988" cy="3035300"/>
            <a:chOff x="251520" y="2996952"/>
            <a:chExt cx="8281441" cy="3035424"/>
          </a:xfrm>
        </p:grpSpPr>
        <p:sp>
          <p:nvSpPr>
            <p:cNvPr id="38917" name="AutoShape 4"/>
            <p:cNvSpPr>
              <a:spLocks noChangeArrowheads="1"/>
            </p:cNvSpPr>
            <p:nvPr>
              <p:custDataLst>
                <p:tags r:id="rId6"/>
              </p:custDataLst>
            </p:nvPr>
          </p:nvSpPr>
          <p:spPr bwMode="auto">
            <a:xfrm>
              <a:off x="971600" y="3212976"/>
              <a:ext cx="792162" cy="2819400"/>
            </a:xfrm>
            <a:prstGeom prst="cube">
              <a:avLst>
                <a:gd name="adj" fmla="val 25000"/>
              </a:avLst>
            </a:prstGeom>
            <a:solidFill>
              <a:srgbClr val="009900"/>
            </a:solidFill>
            <a:ln w="9525">
              <a:solidFill>
                <a:srgbClr val="000000"/>
              </a:solidFill>
              <a:miter lim="800000"/>
            </a:ln>
          </p:spPr>
          <p:txBody>
            <a:bodyPr wrap="none" anchor="ctr"/>
            <a:lstStyle/>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遗</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传</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环</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境</a:t>
              </a:r>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38918" name="AutoShape 5"/>
            <p:cNvSpPr>
              <a:spLocks noChangeArrowheads="1"/>
            </p:cNvSpPr>
            <p:nvPr>
              <p:custDataLst>
                <p:tags r:id="rId7"/>
              </p:custDataLst>
            </p:nvPr>
          </p:nvSpPr>
          <p:spPr bwMode="auto">
            <a:xfrm>
              <a:off x="2411760" y="3212976"/>
              <a:ext cx="865187" cy="2819400"/>
            </a:xfrm>
            <a:prstGeom prst="cube">
              <a:avLst>
                <a:gd name="adj" fmla="val 25000"/>
              </a:avLst>
            </a:prstGeom>
            <a:solidFill>
              <a:srgbClr val="009900"/>
            </a:solidFill>
            <a:ln w="9525">
              <a:solidFill>
                <a:srgbClr val="000000"/>
              </a:solidFill>
              <a:miter lim="800000"/>
            </a:ln>
          </p:spPr>
          <p:txBody>
            <a:bodyPr wrap="none" anchor="ctr"/>
            <a:lstStyle/>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人</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的</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缺</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点</a:t>
              </a:r>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38919" name="AutoShape 6"/>
            <p:cNvSpPr>
              <a:spLocks noChangeArrowheads="1"/>
            </p:cNvSpPr>
            <p:nvPr>
              <p:custDataLst>
                <p:tags r:id="rId8"/>
              </p:custDataLst>
            </p:nvPr>
          </p:nvSpPr>
          <p:spPr bwMode="auto">
            <a:xfrm>
              <a:off x="3995936" y="3140968"/>
              <a:ext cx="935037" cy="2819400"/>
            </a:xfrm>
            <a:prstGeom prst="cube">
              <a:avLst>
                <a:gd name="adj" fmla="val 25000"/>
              </a:avLst>
            </a:prstGeom>
            <a:solidFill>
              <a:srgbClr val="009900"/>
            </a:solidFill>
            <a:ln w="9525">
              <a:solidFill>
                <a:srgbClr val="000000"/>
              </a:solidFill>
              <a:miter lim="800000"/>
            </a:ln>
          </p:spPr>
          <p:txBody>
            <a:bodyPr wrap="none" anchor="ctr"/>
            <a:lstStyle/>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不不</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安安</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全全</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行状</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为态</a:t>
              </a:r>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38920" name="AutoShape 7"/>
            <p:cNvSpPr>
              <a:spLocks noChangeArrowheads="1"/>
            </p:cNvSpPr>
            <p:nvPr>
              <p:custDataLst>
                <p:tags r:id="rId9"/>
              </p:custDataLst>
            </p:nvPr>
          </p:nvSpPr>
          <p:spPr bwMode="auto">
            <a:xfrm>
              <a:off x="6012160" y="3068960"/>
              <a:ext cx="863600" cy="2881312"/>
            </a:xfrm>
            <a:prstGeom prst="cube">
              <a:avLst>
                <a:gd name="adj" fmla="val 25000"/>
              </a:avLst>
            </a:prstGeom>
            <a:solidFill>
              <a:srgbClr val="009900"/>
            </a:solidFill>
            <a:ln w="9525">
              <a:solidFill>
                <a:srgbClr val="000000"/>
              </a:solidFill>
              <a:miter lim="800000"/>
            </a:ln>
          </p:spPr>
          <p:txBody>
            <a:bodyPr wrap="none" anchor="ctr"/>
            <a:lstStyle/>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事</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故</a:t>
              </a:r>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38921" name="AutoShape 8"/>
            <p:cNvSpPr>
              <a:spLocks noChangeArrowheads="1"/>
            </p:cNvSpPr>
            <p:nvPr>
              <p:custDataLst>
                <p:tags r:id="rId10"/>
              </p:custDataLst>
            </p:nvPr>
          </p:nvSpPr>
          <p:spPr bwMode="auto">
            <a:xfrm>
              <a:off x="7596336" y="2996952"/>
              <a:ext cx="936625" cy="2881313"/>
            </a:xfrm>
            <a:prstGeom prst="cube">
              <a:avLst>
                <a:gd name="adj" fmla="val 25000"/>
              </a:avLst>
            </a:prstGeom>
            <a:solidFill>
              <a:srgbClr val="339933"/>
            </a:solidFill>
            <a:ln w="9525">
              <a:solidFill>
                <a:srgbClr val="000000"/>
              </a:solidFill>
              <a:miter lim="800000"/>
            </a:ln>
          </p:spPr>
          <p:txBody>
            <a:bodyPr wrap="none" anchor="ctr"/>
            <a:lstStyle/>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伤</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亡</a:t>
              </a:r>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38922" name="Line 9"/>
            <p:cNvSpPr>
              <a:spLocks noChangeShapeType="1"/>
            </p:cNvSpPr>
            <p:nvPr>
              <p:custDataLst>
                <p:tags r:id="rId11"/>
              </p:custDataLst>
            </p:nvPr>
          </p:nvSpPr>
          <p:spPr bwMode="auto">
            <a:xfrm>
              <a:off x="251520" y="4437112"/>
              <a:ext cx="742950" cy="20637"/>
            </a:xfrm>
            <a:prstGeom prst="line">
              <a:avLst/>
            </a:prstGeom>
            <a:noFill/>
            <a:ln w="38100">
              <a:solidFill>
                <a:schemeClr val="dk1"/>
              </a:solidFill>
              <a:round/>
              <a:tailEnd type="triangle" w="med" len="me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38916" name="矩形 9"/>
          <p:cNvSpPr>
            <a:spLocks noChangeArrowheads="1"/>
          </p:cNvSpPr>
          <p:nvPr/>
        </p:nvSpPr>
        <p:spPr bwMode="auto">
          <a:xfrm>
            <a:off x="438150" y="303213"/>
            <a:ext cx="3295650" cy="506730"/>
          </a:xfrm>
          <a:prstGeom prst="rect">
            <a:avLst/>
          </a:prstGeom>
          <a:noFill/>
          <a:ln w="9525">
            <a:noFill/>
            <a:miter lim="800000"/>
          </a:ln>
        </p:spPr>
        <p:txBody>
          <a:bodyPr wrap="none">
            <a:spAutoFit/>
          </a:bodyPr>
          <a:lstStyle/>
          <a:p>
            <a:pPr algn="just">
              <a:lnSpc>
                <a:spcPct val="150000"/>
              </a:lnSpc>
            </a:pPr>
            <a:r>
              <a:rPr lang="en-US" altLang="zh-CN" sz="18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8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、海因里希的事故因果连锁论</a:t>
            </a:r>
            <a:endParaRPr lang="zh-CN" altLang="en-US" sz="18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2"/>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39937" name="Rectangle 2"/>
          <p:cNvSpPr>
            <a:spLocks noGrp="1" noChangeArrowheads="1"/>
          </p:cNvSpPr>
          <p:nvPr>
            <p:ph type="title" idx="4294967295"/>
            <p:custDataLst>
              <p:tags r:id="rId4"/>
            </p:custDataLst>
          </p:nvPr>
        </p:nvSpPr>
        <p:spPr>
          <a:xfrm>
            <a:off x="285750" y="785813"/>
            <a:ext cx="8496300" cy="947737"/>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en-US" altLang="zh-CN" sz="2000"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t>    </a:t>
            </a:r>
            <a:r>
              <a:rPr lang="en-US" altLang="zh-CN" sz="2000"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t>事故预防：只要抽出五块牌中的任何一块，事件链就会破坏，就可以防止事故的发生</a:t>
            </a:r>
            <a:endParaRPr lang="en-US" altLang="zh-CN" sz="2000"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endParaRPr>
          </a:p>
        </p:txBody>
      </p:sp>
      <p:sp>
        <p:nvSpPr>
          <p:cNvPr id="39938" name="Rectangle 3"/>
          <p:cNvSpPr>
            <a:spLocks noGrp="1" noChangeArrowheads="1"/>
          </p:cNvSpPr>
          <p:nvPr>
            <p:ph type="body" idx="4294967295"/>
            <p:custDataLst>
              <p:tags r:id="rId5"/>
            </p:custDataLst>
          </p:nvPr>
        </p:nvSpPr>
        <p:spPr>
          <a:xfrm>
            <a:off x="250825" y="1371600"/>
            <a:ext cx="8664575" cy="5257800"/>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just" eaLnBrk="1" hangingPunct="1">
              <a:buSzTx/>
              <a:buFontTx/>
              <a:buNone/>
            </a:pPr>
            <a:endParaRPr lang="en-US" altLang="zh-CN" sz="1800" kern="1200" smtClean="0">
              <a:solidFill>
                <a:schemeClr val="dk1"/>
              </a:solidFill>
              <a:latin typeface="微软雅黑" panose="020B0503020204020204" pitchFamily="34" charset="-122"/>
              <a:ea typeface="微软雅黑" panose="020B0503020204020204" pitchFamily="34" charset="-122"/>
              <a:sym typeface="+mn-ea"/>
            </a:endParaRPr>
          </a:p>
          <a:p>
            <a:pPr lvl="0" algn="just" eaLnBrk="1" hangingPunct="1">
              <a:buSzTx/>
              <a:buFontTx/>
              <a:buNone/>
            </a:pPr>
            <a:endParaRPr lang="en-US" altLang="zh-CN" sz="1800" kern="1200" smtClean="0">
              <a:solidFill>
                <a:schemeClr val="dk1"/>
              </a:solidFill>
              <a:latin typeface="微软雅黑" panose="020B0503020204020204" pitchFamily="34" charset="-122"/>
              <a:ea typeface="微软雅黑" panose="020B0503020204020204" pitchFamily="34" charset="-122"/>
              <a:sym typeface="+mn-ea"/>
            </a:endParaRPr>
          </a:p>
        </p:txBody>
      </p:sp>
      <p:sp>
        <p:nvSpPr>
          <p:cNvPr id="39939" name="AutoShape 4"/>
          <p:cNvSpPr>
            <a:spLocks noChangeArrowheads="1"/>
          </p:cNvSpPr>
          <p:nvPr>
            <p:custDataLst>
              <p:tags r:id="rId6"/>
            </p:custDataLst>
          </p:nvPr>
        </p:nvSpPr>
        <p:spPr bwMode="auto">
          <a:xfrm>
            <a:off x="5072063" y="2133600"/>
            <a:ext cx="792162" cy="2514600"/>
          </a:xfrm>
          <a:prstGeom prst="cube">
            <a:avLst>
              <a:gd name="adj" fmla="val 25000"/>
            </a:avLst>
          </a:prstGeom>
          <a:solidFill>
            <a:srgbClr val="339933"/>
          </a:solidFill>
          <a:ln w="9525">
            <a:solidFill>
              <a:srgbClr val="000000"/>
            </a:solidFill>
            <a:miter lim="800000"/>
          </a:ln>
        </p:spPr>
        <p:txBody>
          <a:bodyPr wrap="none" anchor="ctr"/>
          <a:lstStyle/>
          <a:p>
            <a:r>
              <a:rPr lang="zh-CN" altLang="en-US" sz="1800" b="1">
                <a:solidFill>
                  <a:schemeClr val="lt1"/>
                </a:solidFill>
                <a:latin typeface="微软雅黑" panose="020B0503020204020204" pitchFamily="34" charset="-122"/>
                <a:ea typeface="微软雅黑" panose="020B0503020204020204" pitchFamily="34" charset="-122"/>
              </a:rPr>
              <a:t>不不</a:t>
            </a:r>
            <a:endParaRPr lang="zh-CN" altLang="en-US" sz="1800" b="1">
              <a:solidFill>
                <a:schemeClr val="lt1"/>
              </a:solidFill>
              <a:latin typeface="微软雅黑" panose="020B0503020204020204" pitchFamily="34" charset="-122"/>
              <a:ea typeface="微软雅黑" panose="020B0503020204020204" pitchFamily="34" charset="-122"/>
            </a:endParaRPr>
          </a:p>
          <a:p>
            <a:r>
              <a:rPr lang="zh-CN" altLang="en-US" sz="1800" b="1">
                <a:solidFill>
                  <a:schemeClr val="lt1"/>
                </a:solidFill>
                <a:latin typeface="微软雅黑" panose="020B0503020204020204" pitchFamily="34" charset="-122"/>
                <a:ea typeface="微软雅黑" panose="020B0503020204020204" pitchFamily="34" charset="-122"/>
              </a:rPr>
              <a:t>安安</a:t>
            </a:r>
            <a:endParaRPr lang="zh-CN" altLang="en-US" sz="1800" b="1">
              <a:solidFill>
                <a:schemeClr val="lt1"/>
              </a:solidFill>
              <a:latin typeface="微软雅黑" panose="020B0503020204020204" pitchFamily="34" charset="-122"/>
              <a:ea typeface="微软雅黑" panose="020B0503020204020204" pitchFamily="34" charset="-122"/>
            </a:endParaRPr>
          </a:p>
          <a:p>
            <a:r>
              <a:rPr lang="zh-CN" altLang="en-US" sz="1800" b="1">
                <a:solidFill>
                  <a:schemeClr val="lt1"/>
                </a:solidFill>
                <a:latin typeface="微软雅黑" panose="020B0503020204020204" pitchFamily="34" charset="-122"/>
                <a:ea typeface="微软雅黑" panose="020B0503020204020204" pitchFamily="34" charset="-122"/>
              </a:rPr>
              <a:t>全全</a:t>
            </a:r>
            <a:endParaRPr lang="zh-CN" altLang="en-US" sz="1800" b="1">
              <a:solidFill>
                <a:schemeClr val="lt1"/>
              </a:solidFill>
              <a:latin typeface="微软雅黑" panose="020B0503020204020204" pitchFamily="34" charset="-122"/>
              <a:ea typeface="微软雅黑" panose="020B0503020204020204" pitchFamily="34" charset="-122"/>
            </a:endParaRPr>
          </a:p>
          <a:p>
            <a:r>
              <a:rPr lang="zh-CN" altLang="en-US" sz="1800" b="1">
                <a:solidFill>
                  <a:schemeClr val="lt1"/>
                </a:solidFill>
                <a:latin typeface="微软雅黑" panose="020B0503020204020204" pitchFamily="34" charset="-122"/>
                <a:ea typeface="微软雅黑" panose="020B0503020204020204" pitchFamily="34" charset="-122"/>
              </a:rPr>
              <a:t>行状</a:t>
            </a:r>
            <a:endParaRPr lang="zh-CN" altLang="en-US" sz="1800" b="1">
              <a:solidFill>
                <a:schemeClr val="lt1"/>
              </a:solidFill>
              <a:latin typeface="微软雅黑" panose="020B0503020204020204" pitchFamily="34" charset="-122"/>
              <a:ea typeface="微软雅黑" panose="020B0503020204020204" pitchFamily="34" charset="-122"/>
            </a:endParaRPr>
          </a:p>
          <a:p>
            <a:r>
              <a:rPr lang="zh-CN" altLang="en-US" sz="1800" b="1">
                <a:solidFill>
                  <a:schemeClr val="lt1"/>
                </a:solidFill>
                <a:latin typeface="微软雅黑" panose="020B0503020204020204" pitchFamily="34" charset="-122"/>
                <a:ea typeface="微软雅黑" panose="020B0503020204020204" pitchFamily="34" charset="-122"/>
              </a:rPr>
              <a:t>为态</a:t>
            </a:r>
            <a:endParaRPr lang="zh-CN" altLang="en-US" sz="1800" b="1">
              <a:solidFill>
                <a:schemeClr val="lt1"/>
              </a:solidFill>
              <a:latin typeface="微软雅黑" panose="020B0503020204020204" pitchFamily="34" charset="-122"/>
              <a:ea typeface="微软雅黑" panose="020B0503020204020204" pitchFamily="34" charset="-122"/>
            </a:endParaRPr>
          </a:p>
        </p:txBody>
      </p:sp>
      <p:sp>
        <p:nvSpPr>
          <p:cNvPr id="39940" name="AutoShape 5"/>
          <p:cNvSpPr>
            <a:spLocks noChangeArrowheads="1"/>
          </p:cNvSpPr>
          <p:nvPr>
            <p:custDataLst>
              <p:tags r:id="rId7"/>
            </p:custDataLst>
          </p:nvPr>
        </p:nvSpPr>
        <p:spPr bwMode="auto">
          <a:xfrm>
            <a:off x="6516688" y="3357563"/>
            <a:ext cx="719137" cy="2514600"/>
          </a:xfrm>
          <a:prstGeom prst="cube">
            <a:avLst>
              <a:gd name="adj" fmla="val 25000"/>
            </a:avLst>
          </a:prstGeom>
          <a:solidFill>
            <a:srgbClr val="339933"/>
          </a:solidFill>
          <a:ln w="9525">
            <a:solidFill>
              <a:srgbClr val="000000"/>
            </a:solidFill>
            <a:miter lim="800000"/>
          </a:ln>
        </p:spPr>
        <p:txBody>
          <a:bodyPr wrap="none" anchor="ctr"/>
          <a:lstStyle/>
          <a:p>
            <a:pPr>
              <a:lnSpc>
                <a:spcPct val="60000"/>
              </a:lnSpc>
            </a:pPr>
            <a:r>
              <a:rPr lang="zh-CN" altLang="en-US" sz="2400" b="1">
                <a:solidFill>
                  <a:schemeClr val="lt1"/>
                </a:solidFill>
                <a:latin typeface="微软雅黑" panose="020B0503020204020204" pitchFamily="34" charset="-122"/>
                <a:ea typeface="微软雅黑" panose="020B0503020204020204" pitchFamily="34" charset="-122"/>
              </a:rPr>
              <a:t>事</a:t>
            </a:r>
            <a:endParaRPr lang="zh-CN" altLang="en-US" sz="2400" b="1">
              <a:solidFill>
                <a:schemeClr val="lt1"/>
              </a:solidFill>
              <a:latin typeface="微软雅黑" panose="020B0503020204020204" pitchFamily="34" charset="-122"/>
              <a:ea typeface="微软雅黑" panose="020B0503020204020204" pitchFamily="34" charset="-122"/>
            </a:endParaRPr>
          </a:p>
          <a:p>
            <a:r>
              <a:rPr lang="zh-CN" altLang="en-US" sz="2400" b="1">
                <a:solidFill>
                  <a:schemeClr val="lt1"/>
                </a:solidFill>
                <a:latin typeface="微软雅黑" panose="020B0503020204020204" pitchFamily="34" charset="-122"/>
                <a:ea typeface="微软雅黑" panose="020B0503020204020204" pitchFamily="34" charset="-122"/>
              </a:rPr>
              <a:t>故</a:t>
            </a:r>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39941" name="AutoShape 6"/>
          <p:cNvSpPr>
            <a:spLocks noChangeArrowheads="1"/>
          </p:cNvSpPr>
          <p:nvPr>
            <p:custDataLst>
              <p:tags r:id="rId8"/>
            </p:custDataLst>
          </p:nvPr>
        </p:nvSpPr>
        <p:spPr bwMode="auto">
          <a:xfrm>
            <a:off x="7956550" y="3276600"/>
            <a:ext cx="719138" cy="2514600"/>
          </a:xfrm>
          <a:prstGeom prst="cube">
            <a:avLst>
              <a:gd name="adj" fmla="val 25000"/>
            </a:avLst>
          </a:prstGeom>
          <a:solidFill>
            <a:srgbClr val="339933"/>
          </a:solidFill>
          <a:ln w="9525">
            <a:solidFill>
              <a:srgbClr val="000000"/>
            </a:solidFill>
            <a:miter lim="800000"/>
          </a:ln>
        </p:spPr>
        <p:txBody>
          <a:bodyPr wrap="none" anchor="ctr"/>
          <a:lstStyle/>
          <a:p>
            <a:r>
              <a:rPr lang="zh-CN" altLang="en-US" sz="2400" b="1">
                <a:solidFill>
                  <a:schemeClr val="lt1"/>
                </a:solidFill>
                <a:latin typeface="微软雅黑" panose="020B0503020204020204" pitchFamily="34" charset="-122"/>
                <a:ea typeface="微软雅黑" panose="020B0503020204020204" pitchFamily="34" charset="-122"/>
              </a:rPr>
              <a:t>伤</a:t>
            </a:r>
            <a:endParaRPr lang="zh-CN" altLang="en-US" sz="2400" b="1">
              <a:solidFill>
                <a:schemeClr val="lt1"/>
              </a:solidFill>
              <a:latin typeface="微软雅黑" panose="020B0503020204020204" pitchFamily="34" charset="-122"/>
              <a:ea typeface="微软雅黑" panose="020B0503020204020204" pitchFamily="34" charset="-122"/>
            </a:endParaRPr>
          </a:p>
          <a:p>
            <a:r>
              <a:rPr lang="zh-CN" altLang="en-US" sz="2400" b="1">
                <a:solidFill>
                  <a:schemeClr val="lt1"/>
                </a:solidFill>
                <a:latin typeface="微软雅黑" panose="020B0503020204020204" pitchFamily="34" charset="-122"/>
                <a:ea typeface="微软雅黑" panose="020B0503020204020204" pitchFamily="34" charset="-122"/>
              </a:rPr>
              <a:t>亡</a:t>
            </a:r>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39942" name="Rectangle 7"/>
          <p:cNvSpPr>
            <a:spLocks noChangeArrowheads="1"/>
          </p:cNvSpPr>
          <p:nvPr>
            <p:custDataLst>
              <p:tags r:id="rId9"/>
            </p:custDataLst>
          </p:nvPr>
        </p:nvSpPr>
        <p:spPr bwMode="auto">
          <a:xfrm>
            <a:off x="2771775" y="4868863"/>
            <a:ext cx="2105025" cy="541337"/>
          </a:xfrm>
          <a:prstGeom prst="rect">
            <a:avLst/>
          </a:prstGeom>
          <a:solidFill>
            <a:srgbClr val="339933"/>
          </a:solidFill>
          <a:ln w="9525">
            <a:solidFill>
              <a:srgbClr val="000000"/>
            </a:solidFill>
            <a:miter lim="800000"/>
          </a:ln>
        </p:spPr>
        <p:txBody>
          <a:bodyPr wrap="none" anchor="ctr"/>
          <a:lstStyle/>
          <a:p>
            <a:endParaRPr lang="zh-CN" altLang="zh-CN" sz="2400">
              <a:solidFill>
                <a:schemeClr val="dk1"/>
              </a:solidFill>
              <a:latin typeface="微软雅黑" panose="020B0503020204020204" pitchFamily="34" charset="-122"/>
              <a:ea typeface="微软雅黑" panose="020B0503020204020204" pitchFamily="34" charset="-122"/>
            </a:endParaRPr>
          </a:p>
        </p:txBody>
      </p:sp>
      <p:sp>
        <p:nvSpPr>
          <p:cNvPr id="39943" name="Rectangle 8"/>
          <p:cNvSpPr>
            <a:spLocks noChangeArrowheads="1"/>
          </p:cNvSpPr>
          <p:nvPr>
            <p:custDataLst>
              <p:tags r:id="rId10"/>
            </p:custDataLst>
          </p:nvPr>
        </p:nvSpPr>
        <p:spPr bwMode="auto">
          <a:xfrm rot="-1800000">
            <a:off x="1258888" y="4508500"/>
            <a:ext cx="2501900" cy="506413"/>
          </a:xfrm>
          <a:prstGeom prst="rect">
            <a:avLst/>
          </a:prstGeom>
          <a:solidFill>
            <a:srgbClr val="339933"/>
          </a:solidFill>
          <a:ln w="9525">
            <a:solidFill>
              <a:srgbClr val="000000"/>
            </a:solidFill>
            <a:miter lim="800000"/>
          </a:ln>
        </p:spPr>
        <p:txBody>
          <a:bodyPr wrap="none" anchor="ctr"/>
          <a:lstStyle/>
          <a:p>
            <a:pPr>
              <a:lnSpc>
                <a:spcPct val="200000"/>
              </a:lnSpc>
            </a:pPr>
            <a:r>
              <a:rPr lang="zh-CN" altLang="en-US" sz="2400" b="1">
                <a:solidFill>
                  <a:schemeClr val="dk1"/>
                </a:solidFill>
                <a:latin typeface="微软雅黑" panose="020B0503020204020204" pitchFamily="34" charset="-122"/>
                <a:ea typeface="微软雅黑" panose="020B0503020204020204" pitchFamily="34" charset="-122"/>
              </a:rPr>
              <a:t>遗传、环境</a:t>
            </a:r>
            <a:endParaRPr lang="zh-CN" altLang="en-US" sz="2400" b="1">
              <a:solidFill>
                <a:schemeClr val="dk1"/>
              </a:solidFill>
              <a:latin typeface="微软雅黑" panose="020B0503020204020204" pitchFamily="34" charset="-122"/>
              <a:ea typeface="微软雅黑" panose="020B0503020204020204" pitchFamily="34" charset="-122"/>
            </a:endParaRPr>
          </a:p>
          <a:p>
            <a:endParaRPr lang="zh-CN" altLang="en-US" sz="2400" b="1">
              <a:solidFill>
                <a:schemeClr val="dk1"/>
              </a:solidFill>
              <a:latin typeface="微软雅黑" panose="020B0503020204020204" pitchFamily="34" charset="-122"/>
              <a:ea typeface="微软雅黑" panose="020B0503020204020204" pitchFamily="34" charset="-122"/>
            </a:endParaRPr>
          </a:p>
        </p:txBody>
      </p:sp>
      <p:sp>
        <p:nvSpPr>
          <p:cNvPr id="39944" name="Line 9"/>
          <p:cNvSpPr>
            <a:spLocks noChangeShapeType="1"/>
          </p:cNvSpPr>
          <p:nvPr>
            <p:custDataLst>
              <p:tags r:id="rId11"/>
            </p:custDataLst>
          </p:nvPr>
        </p:nvSpPr>
        <p:spPr bwMode="auto">
          <a:xfrm>
            <a:off x="539750" y="4941888"/>
            <a:ext cx="762000" cy="0"/>
          </a:xfrm>
          <a:prstGeom prst="line">
            <a:avLst/>
          </a:prstGeom>
          <a:noFill/>
          <a:ln w="41275">
            <a:solidFill>
              <a:schemeClr val="dk1"/>
            </a:solidFill>
            <a:round/>
            <a:tailEnd type="triangle" w="med" len="me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9945" name="Line 10"/>
          <p:cNvSpPr>
            <a:spLocks noChangeShapeType="1"/>
          </p:cNvSpPr>
          <p:nvPr>
            <p:custDataLst>
              <p:tags r:id="rId12"/>
            </p:custDataLst>
          </p:nvPr>
        </p:nvSpPr>
        <p:spPr bwMode="auto">
          <a:xfrm flipV="1">
            <a:off x="5500688" y="1643063"/>
            <a:ext cx="0" cy="647700"/>
          </a:xfrm>
          <a:prstGeom prst="line">
            <a:avLst/>
          </a:prstGeom>
          <a:noFill/>
          <a:ln w="38100">
            <a:solidFill>
              <a:schemeClr val="dk1"/>
            </a:solidFill>
            <a:round/>
            <a:tailEnd type="triangle" w="med" len="me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9946" name="Text Box 11"/>
          <p:cNvSpPr txBox="1">
            <a:spLocks noChangeArrowheads="1"/>
          </p:cNvSpPr>
          <p:nvPr>
            <p:custDataLst>
              <p:tags r:id="rId13"/>
            </p:custDataLst>
          </p:nvPr>
        </p:nvSpPr>
        <p:spPr bwMode="auto">
          <a:xfrm>
            <a:off x="3059113" y="4868863"/>
            <a:ext cx="2038350" cy="829945"/>
          </a:xfrm>
          <a:prstGeom prst="rect">
            <a:avLst/>
          </a:prstGeom>
          <a:noFill/>
          <a:ln w="9525">
            <a:noFill/>
            <a:miter lim="800000"/>
          </a:ln>
        </p:spPr>
        <p:txBody>
          <a:bodyPr>
            <a:spAutoFit/>
          </a:bodyPr>
          <a:lstStyle/>
          <a:p>
            <a:r>
              <a:rPr lang="zh-CN" altLang="en-US" sz="2400" b="1">
                <a:solidFill>
                  <a:schemeClr val="lt1"/>
                </a:solidFill>
                <a:latin typeface="微软雅黑" panose="020B0503020204020204" pitchFamily="34" charset="-122"/>
                <a:ea typeface="微软雅黑" panose="020B0503020204020204" pitchFamily="34" charset="-122"/>
              </a:rPr>
              <a:t>人的缺点</a:t>
            </a:r>
            <a:endParaRPr lang="zh-CN" altLang="en-US" sz="2400" b="1">
              <a:solidFill>
                <a:schemeClr val="lt1"/>
              </a:solidFill>
              <a:latin typeface="微软雅黑" panose="020B0503020204020204" pitchFamily="34" charset="-122"/>
              <a:ea typeface="微软雅黑" panose="020B0503020204020204" pitchFamily="34" charset="-122"/>
            </a:endParaRPr>
          </a:p>
          <a:p>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39947" name="Text Box 12"/>
          <p:cNvSpPr txBox="1">
            <a:spLocks noChangeArrowheads="1"/>
          </p:cNvSpPr>
          <p:nvPr>
            <p:custDataLst>
              <p:tags r:id="rId14"/>
            </p:custDataLst>
          </p:nvPr>
        </p:nvSpPr>
        <p:spPr bwMode="auto">
          <a:xfrm>
            <a:off x="303213" y="1989138"/>
            <a:ext cx="3189287" cy="1568450"/>
          </a:xfrm>
          <a:prstGeom prst="rect">
            <a:avLst/>
          </a:prstGeom>
          <a:noFill/>
          <a:ln w="9525">
            <a:noFill/>
            <a:miter lim="800000"/>
          </a:ln>
        </p:spPr>
        <p:txBody>
          <a:bodyPr>
            <a:spAutoFit/>
          </a:bodyPr>
          <a:lstStyle/>
          <a:p>
            <a:r>
              <a:rPr lang="zh-CN" altLang="en-US"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缺点与不足：</a:t>
            </a:r>
            <a:endParaRPr lang="zh-CN" altLang="en-US"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把事故事件链过于简单化了，实际上，各块牌之间的连锁不是绝对的，而是随即的，前面的牌倒下，后面的牌可能倒下也可能不倒下。</a:t>
            </a:r>
            <a:endParaRPr lang="zh-CN" altLang="en-US"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5"/>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40961"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40962" name="Rectangle 3"/>
          <p:cNvSpPr>
            <a:spLocks noGrp="1" noChangeArrowheads="1"/>
          </p:cNvSpPr>
          <p:nvPr>
            <p:ph type="body" idx="4294967295"/>
            <p:custDataLst>
              <p:tags r:id="rId5"/>
            </p:custDataLst>
          </p:nvPr>
        </p:nvSpPr>
        <p:spPr>
          <a:xfrm>
            <a:off x="214313" y="1571625"/>
            <a:ext cx="8569325" cy="3786188"/>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just" eaLnBrk="1" hangingPunct="1">
              <a:lnSpc>
                <a:spcPct val="170000"/>
              </a:lnSpc>
              <a:buSzTx/>
              <a:buFontTx/>
              <a:buNone/>
            </a:pPr>
            <a:r>
              <a:rPr lang="en-US" altLang="zh-CN" sz="24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① </a:t>
            </a:r>
            <a:r>
              <a:rPr lang="en-US" altLang="zh-CN" sz="24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人员伤亡的发生是事故的结果；</a:t>
            </a:r>
            <a:endParaRPr lang="en-US" altLang="zh-CN" sz="24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70000"/>
              </a:lnSpc>
              <a:buSzTx/>
              <a:buFontTx/>
              <a:buNone/>
            </a:pPr>
            <a:r>
              <a:rPr lang="en-US" altLang="zh-CN" sz="24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② 事故的发生是由于人的不安全行为或</a:t>
            </a:r>
            <a:r>
              <a:rPr lang="en-US" altLang="zh-CN" sz="24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24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物的不安全状态；</a:t>
            </a:r>
            <a:endParaRPr lang="en-US" altLang="zh-CN" sz="24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70000"/>
              </a:lnSpc>
              <a:buSzTx/>
              <a:buFontTx/>
              <a:buNone/>
            </a:pPr>
            <a:r>
              <a:rPr lang="en-US" altLang="zh-CN" sz="24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③ 人的不安全行为、物的不安全状态是由于人的缺点造成的；</a:t>
            </a:r>
            <a:endParaRPr lang="en-US" altLang="zh-CN" sz="24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70000"/>
              </a:lnSpc>
              <a:buSzTx/>
              <a:buFontTx/>
              <a:buNone/>
            </a:pPr>
            <a:r>
              <a:rPr lang="en-US" altLang="zh-CN" sz="24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④ 人的缺点是由于不良环境诱发的，或者是先天的遗传因素造成的。</a:t>
            </a:r>
            <a:endParaRPr lang="en-US" altLang="zh-CN" sz="24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70000"/>
              </a:lnSpc>
              <a:buSzTx/>
              <a:buFontTx/>
              <a:buNone/>
            </a:pPr>
            <a:r>
              <a:rPr lang="en-US" altLang="zh-CN" sz="24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4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70000"/>
              </a:lnSpc>
              <a:buSzTx/>
              <a:buFontTx/>
              <a:buNone/>
            </a:pPr>
            <a:endParaRPr lang="en-US" altLang="zh-CN" sz="24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41985"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47107" name="Rectangle 3"/>
          <p:cNvSpPr>
            <a:spLocks noGrp="1" noChangeArrowheads="1"/>
          </p:cNvSpPr>
          <p:nvPr>
            <p:ph type="body" idx="4294967295"/>
            <p:custDataLst>
              <p:tags r:id="rId5"/>
            </p:custDataLst>
          </p:nvPr>
        </p:nvSpPr>
        <p:spPr>
          <a:xfrm>
            <a:off x="214313" y="1190625"/>
            <a:ext cx="8499475" cy="3810000"/>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just" eaLnBrk="1" hangingPunct="1">
              <a:lnSpc>
                <a:spcPct val="150000"/>
              </a:lnSpc>
              <a:buSzTx/>
              <a:buFontTx/>
              <a:buNone/>
              <a:defRPr/>
            </a:pPr>
            <a:r>
              <a:rPr lang="zh-CN" altLang="en-US" sz="2000" b="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b="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）海因里希揭示了事故发生的规律</a:t>
            </a:r>
            <a:endParaRPr lang="zh-CN" altLang="en-US" sz="2000" b="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50000"/>
              </a:lnSpc>
              <a:buSzTx/>
              <a:buFontTx/>
              <a:buNone/>
              <a:defRPr/>
            </a:pPr>
            <a:r>
              <a:rPr lang="zh-CN" altLang="en-US" sz="2000" b="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事故发生的根本原因：人的不安全行为或（和）物的不安全状态。</a:t>
            </a:r>
            <a:r>
              <a:rPr lang="zh-CN" altLang="en-US" sz="2000" b="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000" b="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50000"/>
              </a:lnSpc>
              <a:buSzTx/>
              <a:buFontTx/>
              <a:buNone/>
              <a:defRPr/>
            </a:pPr>
            <a:r>
              <a:rPr lang="zh-CN" altLang="en-US" sz="2000" b="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海因里希认为，企业安全工作的中心就是防止人的不安全行为，消除机械的或物质的不安全状态，中断事故连锁的进程而避免事故的发生。这是海因里希的安全管理理念。</a:t>
            </a:r>
            <a:endParaRPr lang="zh-CN" altLang="en-US" sz="2000" b="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50000"/>
              </a:lnSpc>
              <a:buSzTx/>
              <a:buFontTx/>
              <a:buNone/>
              <a:defRPr/>
            </a:pPr>
            <a:r>
              <a:rPr lang="zh-CN" altLang="en-US" sz="2000" b="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核心：安全管理工作的中心是防止人的不安全行为，消除机械或物质的危害，这就必须加强探测技术和控制技术的研究</a:t>
            </a:r>
            <a:endParaRPr lang="zh-CN" altLang="en-US" sz="2000" b="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1265" name="Rectangle 2"/>
          <p:cNvSpPr>
            <a:spLocks noGrp="1" noChangeArrowheads="1"/>
          </p:cNvSpPr>
          <p:nvPr>
            <p:ph type="title" idx="4294967295"/>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a:buClrTx/>
              <a:buSzTx/>
              <a:buFontTx/>
            </a:pPr>
            <a:r>
              <a:rPr lang="zh-CN" altLang="en-US" kern="1200" smtClean="0">
                <a:solidFill>
                  <a:schemeClr val="accent1"/>
                </a:solidFill>
                <a:latin typeface="汉仪旗黑-85S" panose="00020600040101010101" pitchFamily="18" charset="-122"/>
                <a:ea typeface="微软雅黑" panose="020B0503020204020204" pitchFamily="34" charset="-122"/>
                <a:sym typeface="+mn-ea"/>
              </a:rPr>
              <a:t>导入</a:t>
            </a:r>
            <a:endParaRPr lang="zh-CN" altLang="en-US" kern="1200" smtClean="0">
              <a:solidFill>
                <a:schemeClr val="accent1"/>
              </a:solidFill>
              <a:latin typeface="汉仪旗黑-85S" panose="00020600040101010101" pitchFamily="18" charset="-122"/>
              <a:ea typeface="微软雅黑" panose="020B0503020204020204" pitchFamily="34" charset="-122"/>
              <a:sym typeface="+mn-ea"/>
            </a:endParaRPr>
          </a:p>
        </p:txBody>
      </p:sp>
      <p:sp>
        <p:nvSpPr>
          <p:cNvPr id="11266" name="Rectangle 3"/>
          <p:cNvSpPr>
            <a:spLocks noGrp="1" noChangeArrowheads="1"/>
          </p:cNvSpPr>
          <p:nvPr>
            <p:ph type="body" idx="4294967295"/>
            <p:custDataLst>
              <p:tags r:id="rId4"/>
            </p:custDataLst>
          </p:nvPr>
        </p:nvSpPr>
        <p:spPr>
          <a:xfrm>
            <a:off x="285750" y="1071563"/>
            <a:ext cx="8424863" cy="5256212"/>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a:lnSpc>
                <a:spcPct val="110000"/>
              </a:lnSpc>
              <a:buSzTx/>
              <a:buFontTx/>
            </a:pP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我国是世界上工伤事故最多的国家之一。据统计，我国各类事故每年共计</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60</a:t>
            </a: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多万起，死亡人数在十万人以上，造成的直接经济损失上千亿元。事故的频繁发生不但对职工的生命安全和健康造成严重威胁，而且影响了国民经济的健康发展，对社会的稳定也产生了消极的作用。为了避免或减少事故的发生，我们必须普及安全知识，了解事故发生的原因及事故预防的方法。</a:t>
            </a:r>
            <a:endPar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10000"/>
              </a:lnSpc>
              <a:buSzTx/>
              <a:buFontTx/>
            </a:pP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事故对我们每个人来说并不陌生，在每天的工作和生活中经常能听到或者见到一些有关事故的报道。不管是煤矿爆炸事故、交通伤亡事故，还是建筑施工、危险化学品泄漏等等。这些事故严重损害到人和财产的安全，是我们每个人不愿意看到，也不愿意听到的事情。</a:t>
            </a:r>
            <a:endPar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10000"/>
              </a:lnSpc>
              <a:buSzTx/>
              <a:buFontTx/>
            </a:pPr>
            <a:r>
              <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无论是在高危行业还是较安全行业，每个工作人员都在渴望和追求安全。但我们的周边存在着各种事故隐患，一旦条件俱备，事故就可能会发生。所以要研究一定的方法和策略来控制和预防事故的发生。由此我们就从认识事故的概念，研究事故发生的机理等方面入手，来了解事故背后的真正原因，进而控制事故的发生。</a:t>
            </a:r>
            <a:endPar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10000"/>
              </a:lnSpc>
              <a:buSzTx/>
              <a:buFontTx/>
            </a:pPr>
            <a:endPar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10000"/>
              </a:lnSpc>
              <a:buSzTx/>
              <a:buFontTx/>
            </a:pPr>
            <a:endParaRPr lang="zh-CN" altLang="en-US" sz="2000" b="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43009" name="Rectangle 2"/>
          <p:cNvSpPr>
            <a:spLocks noGrp="1" noChangeArrowheads="1"/>
          </p:cNvSpPr>
          <p:nvPr>
            <p:ph type="title" idx="4294967295"/>
            <p:custDataLst>
              <p:tags r:id="rId4"/>
            </p:custDataLst>
          </p:nvPr>
        </p:nvSpPr>
        <p:spPr>
          <a:xfrm>
            <a:off x="142875" y="1125538"/>
            <a:ext cx="8858250" cy="1798637"/>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lnSpc>
                <a:spcPct val="130000"/>
              </a:lnSpc>
              <a:buClrTx/>
              <a:buSzTx/>
              <a:buFontTx/>
            </a:pPr>
            <a:r>
              <a:rPr lang="en-US" altLang="zh-CN" sz="2800"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t>2</a:t>
            </a:r>
            <a:r>
              <a:rPr lang="en-US" altLang="zh-CN" sz="2800"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t>、博德的管理失误论</a:t>
            </a:r>
            <a:br>
              <a:rPr lang="en-US" altLang="zh-CN" sz="2800"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br>
            <a:r>
              <a:rPr lang="en-US" altLang="zh-CN" sz="2800"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t>    </a:t>
            </a:r>
            <a:r>
              <a:rPr lang="en-US" altLang="zh-CN" sz="2800"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t>（</a:t>
            </a:r>
            <a:r>
              <a:rPr lang="en-US" altLang="zh-CN" sz="2800"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t>1</a:t>
            </a:r>
            <a:r>
              <a:rPr lang="en-US" altLang="zh-CN" sz="2800"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t>） 海因里希安全管理理念的局限</a:t>
            </a:r>
            <a:br>
              <a:rPr lang="en-US" altLang="zh-CN" sz="2800"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br>
            <a:r>
              <a:rPr lang="en-US" altLang="zh-CN" sz="2800"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t>    （</a:t>
            </a:r>
            <a:r>
              <a:rPr lang="en-US" altLang="zh-CN" sz="2800"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t>2</a:t>
            </a:r>
            <a:r>
              <a:rPr lang="en-US" altLang="zh-CN" sz="2800"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t>）博德对事故因果关系的描述</a:t>
            </a:r>
            <a:br>
              <a:rPr lang="en-US" altLang="zh-CN" sz="2800"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br>
            <a:r>
              <a:rPr lang="en-US" altLang="zh-CN" sz="2800"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t>    管理失误→个人原因、工作条件→不安全行为或不安全状态→事故→伤害</a:t>
            </a:r>
            <a:br>
              <a:rPr lang="en-US" altLang="zh-CN" sz="2800"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rPr>
            </a:br>
            <a:endParaRPr lang="en-US" altLang="zh-CN" sz="2800" kern="1200" smtClean="0">
              <a:solidFill>
                <a:schemeClr val="dk1"/>
              </a:solidFill>
              <a:latin typeface="汉仪旗黑-85S" panose="00020600040101010101" pitchFamily="18" charset="-122"/>
              <a:ea typeface="微软雅黑" panose="020B0503020204020204" pitchFamily="34" charset="-122"/>
              <a:cs typeface="汉仪旗黑-85S" panose="00020600040101010101" pitchFamily="18" charset="-122"/>
              <a:sym typeface="+mn-ea"/>
            </a:endParaRPr>
          </a:p>
        </p:txBody>
      </p:sp>
      <p:sp>
        <p:nvSpPr>
          <p:cNvPr id="43011" name="AutoShape 4"/>
          <p:cNvSpPr>
            <a:spLocks noChangeArrowheads="1"/>
          </p:cNvSpPr>
          <p:nvPr>
            <p:custDataLst>
              <p:tags r:id="rId5"/>
            </p:custDataLst>
          </p:nvPr>
        </p:nvSpPr>
        <p:spPr bwMode="auto">
          <a:xfrm>
            <a:off x="685800" y="3500438"/>
            <a:ext cx="933450" cy="2952750"/>
          </a:xfrm>
          <a:prstGeom prst="cube">
            <a:avLst>
              <a:gd name="adj" fmla="val 25000"/>
            </a:avLst>
          </a:prstGeom>
          <a:solidFill>
            <a:srgbClr val="339933"/>
          </a:solidFill>
          <a:ln w="9525">
            <a:solidFill>
              <a:srgbClr val="000000"/>
            </a:solidFill>
            <a:miter lim="800000"/>
          </a:ln>
        </p:spPr>
        <p:txBody>
          <a:bodyPr wrap="none" anchor="ctr"/>
          <a:lstStyle/>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管</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理</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失</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误</a:t>
            </a:r>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43012" name="AutoShape 5"/>
          <p:cNvSpPr>
            <a:spLocks noChangeArrowheads="1"/>
          </p:cNvSpPr>
          <p:nvPr>
            <p:custDataLst>
              <p:tags r:id="rId6"/>
            </p:custDataLst>
          </p:nvPr>
        </p:nvSpPr>
        <p:spPr bwMode="auto">
          <a:xfrm>
            <a:off x="2339975" y="3500438"/>
            <a:ext cx="917575" cy="2881312"/>
          </a:xfrm>
          <a:prstGeom prst="cube">
            <a:avLst>
              <a:gd name="adj" fmla="val 25000"/>
            </a:avLst>
          </a:prstGeom>
          <a:solidFill>
            <a:srgbClr val="339933"/>
          </a:solidFill>
          <a:ln w="9525">
            <a:solidFill>
              <a:srgbClr val="000000"/>
            </a:solidFill>
            <a:miter lim="800000"/>
          </a:ln>
        </p:spPr>
        <p:txBody>
          <a:bodyPr wrap="none" anchor="ctr"/>
          <a:lstStyle/>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个工</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人作</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原条</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因件</a:t>
            </a:r>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43013" name="AutoShape 6"/>
          <p:cNvSpPr>
            <a:spLocks noChangeArrowheads="1"/>
          </p:cNvSpPr>
          <p:nvPr>
            <p:custDataLst>
              <p:tags r:id="rId7"/>
            </p:custDataLst>
          </p:nvPr>
        </p:nvSpPr>
        <p:spPr bwMode="auto">
          <a:xfrm>
            <a:off x="3924300" y="3429000"/>
            <a:ext cx="863600" cy="2854325"/>
          </a:xfrm>
          <a:prstGeom prst="cube">
            <a:avLst>
              <a:gd name="adj" fmla="val 25000"/>
            </a:avLst>
          </a:prstGeom>
          <a:solidFill>
            <a:srgbClr val="339933"/>
          </a:solidFill>
          <a:ln w="9525">
            <a:solidFill>
              <a:srgbClr val="000000"/>
            </a:solidFill>
            <a:miter lim="800000"/>
          </a:ln>
        </p:spPr>
        <p:txBody>
          <a:bodyPr wrap="none" anchor="ctr"/>
          <a:lstStyle/>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不不</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安安</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全全</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行状</a:t>
            </a:r>
            <a:endParaRPr lang="zh-CN" altLang="en-US" sz="24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2400" b="1">
                <a:solidFill>
                  <a:schemeClr val="lt1"/>
                </a:solidFill>
                <a:latin typeface="微软雅黑" panose="020B0503020204020204" pitchFamily="34" charset="-122"/>
                <a:ea typeface="微软雅黑" panose="020B0503020204020204" pitchFamily="34" charset="-122"/>
              </a:rPr>
              <a:t>为态</a:t>
            </a:r>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43014" name="AutoShape 7"/>
          <p:cNvSpPr>
            <a:spLocks noChangeArrowheads="1"/>
          </p:cNvSpPr>
          <p:nvPr>
            <p:custDataLst>
              <p:tags r:id="rId8"/>
            </p:custDataLst>
          </p:nvPr>
        </p:nvSpPr>
        <p:spPr bwMode="auto">
          <a:xfrm>
            <a:off x="5580063" y="3429000"/>
            <a:ext cx="863600" cy="2879725"/>
          </a:xfrm>
          <a:prstGeom prst="cube">
            <a:avLst>
              <a:gd name="adj" fmla="val 25000"/>
            </a:avLst>
          </a:prstGeom>
          <a:solidFill>
            <a:srgbClr val="339933"/>
          </a:solidFill>
          <a:ln w="9525">
            <a:solidFill>
              <a:srgbClr val="000000"/>
            </a:solidFill>
            <a:miter lim="800000"/>
          </a:ln>
        </p:spPr>
        <p:txBody>
          <a:bodyPr wrap="none" anchor="ctr"/>
          <a:lstStyle/>
          <a:p>
            <a:pPr>
              <a:lnSpc>
                <a:spcPct val="90000"/>
              </a:lnSpc>
              <a:spcBef>
                <a:spcPct val="20000"/>
              </a:spcBef>
            </a:pPr>
            <a:r>
              <a:rPr lang="zh-CN" altLang="en-US" sz="3200" b="1">
                <a:solidFill>
                  <a:schemeClr val="lt1"/>
                </a:solidFill>
                <a:latin typeface="微软雅黑" panose="020B0503020204020204" pitchFamily="34" charset="-122"/>
                <a:ea typeface="微软雅黑" panose="020B0503020204020204" pitchFamily="34" charset="-122"/>
              </a:rPr>
              <a:t>事</a:t>
            </a:r>
            <a:endParaRPr lang="zh-CN" altLang="en-US" sz="32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3200" b="1">
                <a:solidFill>
                  <a:schemeClr val="lt1"/>
                </a:solidFill>
                <a:latin typeface="微软雅黑" panose="020B0503020204020204" pitchFamily="34" charset="-122"/>
                <a:ea typeface="微软雅黑" panose="020B0503020204020204" pitchFamily="34" charset="-122"/>
              </a:rPr>
              <a:t>故</a:t>
            </a:r>
            <a:endParaRPr lang="zh-CN" altLang="en-US" sz="3200" b="1">
              <a:solidFill>
                <a:schemeClr val="lt1"/>
              </a:solidFill>
              <a:latin typeface="微软雅黑" panose="020B0503020204020204" pitchFamily="34" charset="-122"/>
              <a:ea typeface="微软雅黑" panose="020B0503020204020204" pitchFamily="34" charset="-122"/>
            </a:endParaRPr>
          </a:p>
        </p:txBody>
      </p:sp>
      <p:sp>
        <p:nvSpPr>
          <p:cNvPr id="43015" name="AutoShape 8"/>
          <p:cNvSpPr>
            <a:spLocks noChangeArrowheads="1"/>
          </p:cNvSpPr>
          <p:nvPr>
            <p:custDataLst>
              <p:tags r:id="rId9"/>
            </p:custDataLst>
          </p:nvPr>
        </p:nvSpPr>
        <p:spPr bwMode="auto">
          <a:xfrm>
            <a:off x="7451725" y="3357563"/>
            <a:ext cx="865188" cy="2951162"/>
          </a:xfrm>
          <a:prstGeom prst="cube">
            <a:avLst>
              <a:gd name="adj" fmla="val 25000"/>
            </a:avLst>
          </a:prstGeom>
          <a:solidFill>
            <a:srgbClr val="339933"/>
          </a:solidFill>
          <a:ln w="9525">
            <a:solidFill>
              <a:srgbClr val="000000"/>
            </a:solidFill>
            <a:miter lim="800000"/>
          </a:ln>
        </p:spPr>
        <p:txBody>
          <a:bodyPr wrap="none" anchor="ctr"/>
          <a:lstStyle/>
          <a:p>
            <a:pPr>
              <a:lnSpc>
                <a:spcPct val="90000"/>
              </a:lnSpc>
              <a:spcBef>
                <a:spcPct val="20000"/>
              </a:spcBef>
            </a:pPr>
            <a:r>
              <a:rPr lang="zh-CN" altLang="en-US" sz="3200" b="1">
                <a:solidFill>
                  <a:schemeClr val="lt1"/>
                </a:solidFill>
                <a:latin typeface="微软雅黑" panose="020B0503020204020204" pitchFamily="34" charset="-122"/>
                <a:ea typeface="微软雅黑" panose="020B0503020204020204" pitchFamily="34" charset="-122"/>
              </a:rPr>
              <a:t>伤</a:t>
            </a:r>
            <a:endParaRPr lang="zh-CN" altLang="en-US" sz="3200" b="1">
              <a:solidFill>
                <a:schemeClr val="lt1"/>
              </a:solidFill>
              <a:latin typeface="微软雅黑" panose="020B0503020204020204" pitchFamily="34" charset="-122"/>
              <a:ea typeface="微软雅黑" panose="020B0503020204020204" pitchFamily="34" charset="-122"/>
            </a:endParaRPr>
          </a:p>
          <a:p>
            <a:pPr>
              <a:lnSpc>
                <a:spcPct val="90000"/>
              </a:lnSpc>
              <a:spcBef>
                <a:spcPct val="20000"/>
              </a:spcBef>
            </a:pPr>
            <a:r>
              <a:rPr lang="zh-CN" altLang="en-US" sz="3200" b="1">
                <a:solidFill>
                  <a:schemeClr val="lt1"/>
                </a:solidFill>
                <a:latin typeface="微软雅黑" panose="020B0503020204020204" pitchFamily="34" charset="-122"/>
                <a:ea typeface="微软雅黑" panose="020B0503020204020204" pitchFamily="34" charset="-122"/>
              </a:rPr>
              <a:t>亡</a:t>
            </a:r>
            <a:endParaRPr lang="zh-CN" altLang="en-US" sz="3200" b="1">
              <a:solidFill>
                <a:schemeClr val="lt1"/>
              </a:solidFill>
              <a:latin typeface="微软雅黑" panose="020B0503020204020204" pitchFamily="34" charset="-122"/>
              <a:ea typeface="微软雅黑" panose="020B0503020204020204" pitchFamily="34" charset="-122"/>
            </a:endParaRPr>
          </a:p>
        </p:txBody>
      </p:sp>
    </p:spTree>
    <p:custDataLst>
      <p:tags r:id="rId10"/>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44033" name="Rectangle 2"/>
          <p:cNvSpPr>
            <a:spLocks noGrp="1" noChangeArrowheads="1"/>
          </p:cNvSpPr>
          <p:nvPr>
            <p:ph type="title" idx="4294967295"/>
            <p:custDataLst>
              <p:tags r:id="rId4"/>
            </p:custDataLst>
          </p:nvPr>
        </p:nvSpPr>
        <p:spPr>
          <a:xfrm>
            <a:off x="685800" y="609600"/>
            <a:ext cx="7772400" cy="1143000"/>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44034" name="Rectangle 3"/>
          <p:cNvSpPr>
            <a:spLocks noGrp="1" noChangeArrowheads="1"/>
          </p:cNvSpPr>
          <p:nvPr>
            <p:ph type="body" idx="4294967295"/>
            <p:custDataLst>
              <p:tags r:id="rId5"/>
            </p:custDataLst>
          </p:nvPr>
        </p:nvSpPr>
        <p:spPr>
          <a:xfrm>
            <a:off x="214313" y="1785938"/>
            <a:ext cx="8642350" cy="357187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just" eaLnBrk="1" hangingPunct="1">
              <a:lnSpc>
                <a:spcPct val="140000"/>
              </a:lnSpc>
              <a:buSzTx/>
              <a:buFontTx/>
              <a:buNone/>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① </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直接原因：人的不安全行为或（和）物的不安全状态；</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40000"/>
              </a:lnSpc>
              <a:buSzTx/>
              <a:buFontTx/>
              <a:buNone/>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② 间接原因：个人原因及与工作有关的原因；</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40000"/>
              </a:lnSpc>
              <a:buSzTx/>
              <a:buFontTx/>
              <a:buNone/>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③ 根本原因：管理的缺陷。</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40000"/>
              </a:lnSpc>
              <a:buSzTx/>
              <a:buFontTx/>
              <a:buNone/>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）博德提出了加强安全管理，预防事故发生的安全管理的理念，管理就是控制。</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管理的缺陷，会使能够导致事故的直接原因、间接原因出现</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。预防事故发生，必须加强安全管理。</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45057" name="Rectangle 2"/>
          <p:cNvSpPr>
            <a:spLocks noGrp="1" noChangeArrowheads="1"/>
          </p:cNvSpPr>
          <p:nvPr>
            <p:ph type="title" idx="4294967295"/>
            <p:custDataLst>
              <p:tags r:id="rId4"/>
            </p:custDataLst>
          </p:nvPr>
        </p:nvSpPr>
        <p:spPr>
          <a:xfrm>
            <a:off x="685800" y="609600"/>
            <a:ext cx="7772400" cy="1143000"/>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45058" name="Rectangle 3"/>
          <p:cNvSpPr>
            <a:spLocks noGrp="1" noChangeArrowheads="1"/>
          </p:cNvSpPr>
          <p:nvPr>
            <p:ph type="body" idx="4294967295"/>
            <p:custDataLst>
              <p:tags r:id="rId5"/>
            </p:custDataLst>
          </p:nvPr>
        </p:nvSpPr>
        <p:spPr>
          <a:xfrm>
            <a:off x="251460" y="620078"/>
            <a:ext cx="8382000" cy="5238750"/>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just" eaLnBrk="1" hangingPunct="1">
              <a:lnSpc>
                <a:spcPct val="130000"/>
              </a:lnSpc>
              <a:buSzTx/>
              <a:buFontTx/>
              <a:buNone/>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3、人与物的交互连锁论</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30000"/>
              </a:lnSpc>
              <a:buSzTx/>
              <a:buFontTx/>
              <a:buNone/>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⑴轨迹交叉论认识的发展</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30000"/>
              </a:lnSpc>
              <a:buSzTx/>
              <a:buFontTx/>
              <a:buNone/>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①人机工程学之前（二战前）的认识</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30000"/>
              </a:lnSpc>
              <a:buSzTx/>
              <a:buFontTx/>
              <a:buNone/>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事故频发倾向论：工业事故发生的主要原因是因为存在事故频发倾向者。解决的办法是，按机械特性挑选和训练工人，让工人满足机械的要求。</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30000"/>
              </a:lnSpc>
              <a:buSzTx/>
              <a:buFontTx/>
              <a:buNone/>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根据事故频发倾向理论，防止事故的重要措施是人员选择。一方面通过严格的生理、心理检验等，从众多的求职人员中选择身体、智力、性格特征及动作特征等方面优秀人人才就业；另一方面一旦发现事故频发倾向者则将其解雇。显然，由优秀的人员组成的工厂是比较安全的。</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46081" name="Rectangle 2"/>
          <p:cNvSpPr>
            <a:spLocks noGrp="1" noChangeArrowheads="1"/>
          </p:cNvSpPr>
          <p:nvPr>
            <p:ph type="title" idx="4294967295"/>
            <p:custDataLst>
              <p:tags r:id="rId4"/>
            </p:custDataLst>
          </p:nvPr>
        </p:nvSpPr>
        <p:spPr>
          <a:xfrm>
            <a:off x="685800" y="609600"/>
            <a:ext cx="7772400" cy="1143000"/>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46082" name="Rectangle 3"/>
          <p:cNvSpPr>
            <a:spLocks noGrp="1" noChangeArrowheads="1"/>
          </p:cNvSpPr>
          <p:nvPr>
            <p:ph type="body" idx="4294967295"/>
            <p:custDataLst>
              <p:tags r:id="rId5"/>
            </p:custDataLst>
          </p:nvPr>
        </p:nvSpPr>
        <p:spPr>
          <a:xfrm>
            <a:off x="214313" y="1143000"/>
            <a:ext cx="8569325" cy="5022850"/>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just" eaLnBrk="1" hangingPunct="1">
              <a:lnSpc>
                <a:spcPct val="120000"/>
              </a:lnSpc>
              <a:buSzTx/>
              <a:buFontTx/>
              <a:buNone/>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②</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人机工程学之后（二战后）的认识</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20000"/>
              </a:lnSpc>
              <a:buSzTx/>
              <a:buFontTx/>
              <a:buNone/>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人机工程学，要求机械设计要考虑人的特性，使机械适合人的操作。</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20000"/>
              </a:lnSpc>
              <a:buSzTx/>
              <a:buFontTx/>
              <a:buNone/>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现代轨迹交叉论对事故的认识：人的不安全行为和物的不安全状态相遇，就是发生事故的时间和空间。</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20000"/>
              </a:lnSpc>
              <a:buSzTx/>
              <a:buFontTx/>
              <a:buNone/>
            </a:pP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20000"/>
              </a:lnSpc>
              <a:buSzTx/>
              <a:buFontTx/>
              <a:buNone/>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）轨迹交叉论对事故原因的分析</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20000"/>
              </a:lnSpc>
              <a:buSzTx/>
              <a:buFontTx/>
              <a:buNone/>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人的因素：</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20000"/>
              </a:lnSpc>
              <a:buSzTx/>
              <a:buFontTx/>
              <a:buNone/>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遗传、环境、管理缺陷→不安全行为</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20000"/>
              </a:lnSpc>
              <a:buSzTx/>
              <a:buFontTx/>
              <a:buNone/>
            </a:pP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20000"/>
              </a:lnSpc>
              <a:buSzTx/>
              <a:buFontTx/>
              <a:buNone/>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事故→伤害</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20000"/>
              </a:lnSpc>
              <a:buSzTx/>
              <a:buFontTx/>
              <a:buNone/>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物的因素：                                   </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20000"/>
              </a:lnSpc>
              <a:buSzTx/>
              <a:buFontTx/>
              <a:buNone/>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设计、制造缺陷→不安全状态</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20000"/>
              </a:lnSpc>
              <a:buSzTx/>
              <a:buFontTx/>
              <a:buNone/>
            </a:pP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6083" name="Line 4"/>
          <p:cNvSpPr>
            <a:spLocks noChangeShapeType="1"/>
          </p:cNvSpPr>
          <p:nvPr>
            <p:custDataLst>
              <p:tags r:id="rId6"/>
            </p:custDataLst>
          </p:nvPr>
        </p:nvSpPr>
        <p:spPr bwMode="auto">
          <a:xfrm flipV="1">
            <a:off x="5072063" y="4857750"/>
            <a:ext cx="785812" cy="506413"/>
          </a:xfrm>
          <a:prstGeom prst="line">
            <a:avLst/>
          </a:prstGeom>
          <a:noFill/>
          <a:ln w="9525">
            <a:solidFill>
              <a:schemeClr val="dk1"/>
            </a:solidFill>
            <a:round/>
            <a:tailEnd type="triangle" w="med" len="me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6084" name="Line 5"/>
          <p:cNvSpPr>
            <a:spLocks noChangeShapeType="1"/>
          </p:cNvSpPr>
          <p:nvPr>
            <p:custDataLst>
              <p:tags r:id="rId7"/>
            </p:custDataLst>
          </p:nvPr>
        </p:nvSpPr>
        <p:spPr bwMode="auto">
          <a:xfrm>
            <a:off x="5214938" y="4071938"/>
            <a:ext cx="500062" cy="500062"/>
          </a:xfrm>
          <a:prstGeom prst="line">
            <a:avLst/>
          </a:prstGeom>
          <a:noFill/>
          <a:ln w="9525">
            <a:solidFill>
              <a:schemeClr val="dk1"/>
            </a:solidFill>
            <a:round/>
            <a:tailEnd type="triangle" w="med" len="me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Tree>
    <p:custDataLst>
      <p:tags r:id="rId8"/>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47105" name="Rectangle 2"/>
          <p:cNvSpPr>
            <a:spLocks noGrp="1" noChangeArrowheads="1"/>
          </p:cNvSpPr>
          <p:nvPr>
            <p:ph type="title" idx="4294967295"/>
            <p:custDataLst>
              <p:tags r:id="rId4"/>
            </p:custDataLst>
          </p:nvPr>
        </p:nvSpPr>
        <p:spPr>
          <a:xfrm>
            <a:off x="795338" y="609600"/>
            <a:ext cx="7546975" cy="1003300"/>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47106" name="Rectangle 3"/>
          <p:cNvSpPr>
            <a:spLocks noGrp="1" noChangeArrowheads="1"/>
          </p:cNvSpPr>
          <p:nvPr>
            <p:ph type="body" idx="4294967295"/>
            <p:custDataLst>
              <p:tags r:id="rId5"/>
            </p:custDataLst>
          </p:nvPr>
        </p:nvSpPr>
        <p:spPr>
          <a:xfrm>
            <a:off x="179705" y="836930"/>
            <a:ext cx="8569325" cy="595058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just" eaLnBrk="1" hangingPunct="1">
              <a:lnSpc>
                <a:spcPct val="150000"/>
              </a:lnSpc>
              <a:buSzTx/>
              <a:buFontTx/>
              <a:buNone/>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①</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人的因素运动轨迹：</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50000"/>
              </a:lnSpc>
              <a:buSzTx/>
              <a:buFontTx/>
              <a:buNone/>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遗传、社会环境或管理缺陷→心理、生理弱点，安全意识、知识、技能薄弱→不安全行为</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50000"/>
              </a:lnSpc>
              <a:buSzTx/>
              <a:buFontTx/>
              <a:buNone/>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②物的因素运动轨迹：</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50000"/>
              </a:lnSpc>
              <a:buSzTx/>
              <a:buFontTx/>
              <a:buNone/>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设计、制造缺陷，使用、维修保养潜在故障或毛病→物的不安全状态</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50000"/>
              </a:lnSpc>
              <a:buSzTx/>
              <a:buFontTx/>
              <a:buNone/>
            </a:pPr>
            <a:r>
              <a:rPr lang="en-US" altLang="zh-CN" sz="20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（3）</a:t>
            </a: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人与物轨迹交叉论的创建</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eaLnBrk="1" hangingPunct="1">
              <a:lnSpc>
                <a:spcPct val="150000"/>
              </a:lnSpc>
              <a:buSzTx/>
              <a:buFontTx/>
              <a:buNone/>
            </a:pPr>
            <a:r>
              <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事故是人的不安全行为和物的不安全状态相遇；为了有效地防止事故发生，必须同时采取措施消除人的不安全行为和物的不安全状态。</a:t>
            </a:r>
            <a:endParaRPr lang="en-US"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48130" name="Rectangle 2"/>
          <p:cNvSpPr>
            <a:spLocks noChangeArrowheads="1"/>
          </p:cNvSpPr>
          <p:nvPr>
            <p:custDataLst>
              <p:tags r:id="rId4"/>
            </p:custDataLst>
          </p:nvPr>
        </p:nvSpPr>
        <p:spPr bwMode="auto">
          <a:xfrm>
            <a:off x="677863" y="2713038"/>
            <a:ext cx="1317625" cy="527050"/>
          </a:xfrm>
          <a:prstGeom prst="rect">
            <a:avLst/>
          </a:prstGeom>
          <a:solidFill>
            <a:schemeClr val="accent1"/>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131" name="Rectangle 3"/>
          <p:cNvSpPr>
            <a:spLocks noChangeArrowheads="1"/>
          </p:cNvSpPr>
          <p:nvPr>
            <p:custDataLst>
              <p:tags r:id="rId5"/>
            </p:custDataLst>
          </p:nvPr>
        </p:nvSpPr>
        <p:spPr bwMode="auto">
          <a:xfrm>
            <a:off x="2587625" y="1527175"/>
            <a:ext cx="1317625" cy="527050"/>
          </a:xfrm>
          <a:prstGeom prst="rect">
            <a:avLst/>
          </a:prstGeom>
          <a:solidFill>
            <a:schemeClr val="accent1"/>
          </a:solidFill>
          <a:ln w="9525">
            <a:solidFill>
              <a:schemeClr val="dk1"/>
            </a:solidFill>
            <a:miter lim="800000"/>
          </a:ln>
        </p:spPr>
        <p:txBody>
          <a:bodyPr wrap="none" anchor="ctr"/>
          <a:lstStyle/>
          <a:p>
            <a:r>
              <a:rPr lang="zh-CN" altLang="en-US" sz="1600" b="1">
                <a:solidFill>
                  <a:schemeClr val="lt1"/>
                </a:solidFill>
                <a:latin typeface="微软雅黑" panose="020B0503020204020204" pitchFamily="34" charset="-122"/>
                <a:ea typeface="微软雅黑" panose="020B0503020204020204" pitchFamily="34" charset="-122"/>
              </a:rPr>
              <a:t>不安全状态</a:t>
            </a:r>
            <a:endParaRPr lang="zh-CN" altLang="en-US" sz="1600" b="1">
              <a:solidFill>
                <a:schemeClr val="lt1"/>
              </a:solidFill>
              <a:latin typeface="微软雅黑" panose="020B0503020204020204" pitchFamily="34" charset="-122"/>
              <a:ea typeface="微软雅黑" panose="020B0503020204020204" pitchFamily="34" charset="-122"/>
            </a:endParaRPr>
          </a:p>
        </p:txBody>
      </p:sp>
      <p:sp>
        <p:nvSpPr>
          <p:cNvPr id="48132" name="Rectangle 4"/>
          <p:cNvSpPr>
            <a:spLocks noChangeArrowheads="1"/>
          </p:cNvSpPr>
          <p:nvPr>
            <p:custDataLst>
              <p:tags r:id="rId6"/>
            </p:custDataLst>
          </p:nvPr>
        </p:nvSpPr>
        <p:spPr bwMode="auto">
          <a:xfrm>
            <a:off x="2587625" y="3635375"/>
            <a:ext cx="1317625" cy="527050"/>
          </a:xfrm>
          <a:prstGeom prst="rect">
            <a:avLst/>
          </a:prstGeom>
          <a:solidFill>
            <a:schemeClr val="accent1"/>
          </a:solidFill>
          <a:ln w="9525">
            <a:solidFill>
              <a:schemeClr val="dk1"/>
            </a:solidFill>
            <a:miter lim="800000"/>
          </a:ln>
        </p:spPr>
        <p:txBody>
          <a:bodyPr wrap="none" anchor="ctr"/>
          <a:lstStyle/>
          <a:p>
            <a:r>
              <a:rPr lang="zh-CN" altLang="en-US" sz="1600" b="1">
                <a:solidFill>
                  <a:schemeClr val="lt1"/>
                </a:solidFill>
                <a:latin typeface="微软雅黑" panose="020B0503020204020204" pitchFamily="34" charset="-122"/>
                <a:ea typeface="微软雅黑" panose="020B0503020204020204" pitchFamily="34" charset="-122"/>
              </a:rPr>
              <a:t>不安全行为</a:t>
            </a:r>
            <a:endParaRPr lang="zh-CN" altLang="en-US" sz="1600" b="1">
              <a:solidFill>
                <a:schemeClr val="lt1"/>
              </a:solidFill>
              <a:latin typeface="微软雅黑" panose="020B0503020204020204" pitchFamily="34" charset="-122"/>
              <a:ea typeface="微软雅黑" panose="020B0503020204020204" pitchFamily="34" charset="-122"/>
            </a:endParaRPr>
          </a:p>
        </p:txBody>
      </p:sp>
      <p:sp>
        <p:nvSpPr>
          <p:cNvPr id="48133" name="Rectangle 5"/>
          <p:cNvSpPr>
            <a:spLocks noChangeArrowheads="1"/>
          </p:cNvSpPr>
          <p:nvPr>
            <p:custDataLst>
              <p:tags r:id="rId7"/>
            </p:custDataLst>
          </p:nvPr>
        </p:nvSpPr>
        <p:spPr bwMode="auto">
          <a:xfrm>
            <a:off x="4300538" y="1658938"/>
            <a:ext cx="922337" cy="328612"/>
          </a:xfrm>
          <a:prstGeom prst="rect">
            <a:avLst/>
          </a:prstGeom>
          <a:solidFill>
            <a:schemeClr val="accent1"/>
          </a:solidFill>
          <a:ln w="9525">
            <a:solidFill>
              <a:schemeClr val="dk1"/>
            </a:solidFill>
            <a:miter lim="800000"/>
          </a:ln>
        </p:spPr>
        <p:txBody>
          <a:bodyPr wrap="none" anchor="ctr"/>
          <a:lstStyle/>
          <a:p>
            <a:r>
              <a:rPr lang="zh-CN" altLang="en-US" sz="1600" b="1">
                <a:solidFill>
                  <a:schemeClr val="lt1"/>
                </a:solidFill>
                <a:latin typeface="微软雅黑" panose="020B0503020204020204" pitchFamily="34" charset="-122"/>
                <a:ea typeface="微软雅黑" panose="020B0503020204020204" pitchFamily="34" charset="-122"/>
              </a:rPr>
              <a:t>起因物</a:t>
            </a:r>
            <a:endParaRPr lang="zh-CN" altLang="en-US" sz="1600" b="1">
              <a:solidFill>
                <a:schemeClr val="lt1"/>
              </a:solidFill>
              <a:latin typeface="微软雅黑" panose="020B0503020204020204" pitchFamily="34" charset="-122"/>
              <a:ea typeface="微软雅黑" panose="020B0503020204020204" pitchFamily="34" charset="-122"/>
            </a:endParaRPr>
          </a:p>
        </p:txBody>
      </p:sp>
      <p:sp>
        <p:nvSpPr>
          <p:cNvPr id="48134" name="Rectangle 6"/>
          <p:cNvSpPr>
            <a:spLocks noChangeArrowheads="1"/>
          </p:cNvSpPr>
          <p:nvPr>
            <p:custDataLst>
              <p:tags r:id="rId8"/>
            </p:custDataLst>
          </p:nvPr>
        </p:nvSpPr>
        <p:spPr bwMode="auto">
          <a:xfrm>
            <a:off x="5684838" y="1658938"/>
            <a:ext cx="922337" cy="328612"/>
          </a:xfrm>
          <a:prstGeom prst="rect">
            <a:avLst/>
          </a:prstGeom>
          <a:solidFill>
            <a:schemeClr val="accent1"/>
          </a:solidFill>
          <a:ln w="9525">
            <a:solidFill>
              <a:schemeClr val="dk1"/>
            </a:solidFill>
            <a:miter lim="800000"/>
          </a:ln>
        </p:spPr>
        <p:txBody>
          <a:bodyPr wrap="none" anchor="ctr"/>
          <a:lstStyle/>
          <a:p>
            <a:r>
              <a:rPr lang="zh-CN" altLang="en-US" sz="1600" b="1">
                <a:solidFill>
                  <a:schemeClr val="lt1"/>
                </a:solidFill>
                <a:latin typeface="微软雅黑" panose="020B0503020204020204" pitchFamily="34" charset="-122"/>
                <a:ea typeface="微软雅黑" panose="020B0503020204020204" pitchFamily="34" charset="-122"/>
              </a:rPr>
              <a:t>致害物</a:t>
            </a:r>
            <a:endParaRPr lang="zh-CN" altLang="en-US" sz="1600" b="1">
              <a:solidFill>
                <a:schemeClr val="lt1"/>
              </a:solidFill>
              <a:latin typeface="微软雅黑" panose="020B0503020204020204" pitchFamily="34" charset="-122"/>
              <a:ea typeface="微软雅黑" panose="020B0503020204020204" pitchFamily="34" charset="-122"/>
            </a:endParaRPr>
          </a:p>
        </p:txBody>
      </p:sp>
      <p:sp>
        <p:nvSpPr>
          <p:cNvPr id="48135" name="Rectangle 7"/>
          <p:cNvSpPr>
            <a:spLocks noChangeArrowheads="1"/>
          </p:cNvSpPr>
          <p:nvPr>
            <p:custDataLst>
              <p:tags r:id="rId9"/>
            </p:custDataLst>
          </p:nvPr>
        </p:nvSpPr>
        <p:spPr bwMode="auto">
          <a:xfrm>
            <a:off x="7002463" y="3767138"/>
            <a:ext cx="922337" cy="328612"/>
          </a:xfrm>
          <a:prstGeom prst="rect">
            <a:avLst/>
          </a:prstGeom>
          <a:solidFill>
            <a:schemeClr val="accent1"/>
          </a:solidFill>
          <a:ln w="9525">
            <a:solidFill>
              <a:schemeClr val="dk1"/>
            </a:solidFill>
            <a:miter lim="800000"/>
          </a:ln>
        </p:spPr>
        <p:txBody>
          <a:bodyPr wrap="none" anchor="ctr"/>
          <a:lstStyle/>
          <a:p>
            <a:r>
              <a:rPr lang="zh-CN" altLang="en-US" sz="1600" b="1">
                <a:solidFill>
                  <a:schemeClr val="lt1"/>
                </a:solidFill>
                <a:latin typeface="微软雅黑" panose="020B0503020204020204" pitchFamily="34" charset="-122"/>
                <a:ea typeface="微软雅黑" panose="020B0503020204020204" pitchFamily="34" charset="-122"/>
              </a:rPr>
              <a:t>人</a:t>
            </a:r>
            <a:endParaRPr lang="zh-CN" altLang="en-US" sz="1600" b="1">
              <a:solidFill>
                <a:schemeClr val="lt1"/>
              </a:solidFill>
              <a:latin typeface="微软雅黑" panose="020B0503020204020204" pitchFamily="34" charset="-122"/>
              <a:ea typeface="微软雅黑" panose="020B0503020204020204" pitchFamily="34" charset="-122"/>
            </a:endParaRPr>
          </a:p>
        </p:txBody>
      </p:sp>
      <p:sp>
        <p:nvSpPr>
          <p:cNvPr id="48136" name="AutoShape 8"/>
          <p:cNvSpPr>
            <a:spLocks noChangeArrowheads="1"/>
          </p:cNvSpPr>
          <p:nvPr>
            <p:custDataLst>
              <p:tags r:id="rId10"/>
            </p:custDataLst>
          </p:nvPr>
        </p:nvSpPr>
        <p:spPr bwMode="auto">
          <a:xfrm>
            <a:off x="6877050" y="1412875"/>
            <a:ext cx="1120775" cy="796925"/>
          </a:xfrm>
          <a:prstGeom prst="diamond">
            <a:avLst/>
          </a:prstGeom>
          <a:solidFill>
            <a:srgbClr val="FF3300"/>
          </a:solidFill>
          <a:ln w="9525">
            <a:solidFill>
              <a:schemeClr val="dk1"/>
            </a:solidFill>
            <a:miter lim="800000"/>
          </a:ln>
        </p:spPr>
        <p:txBody>
          <a:bodyPr wrap="none" anchor="ctr"/>
          <a:lstStyle/>
          <a:p>
            <a:pPr>
              <a:lnSpc>
                <a:spcPct val="120000"/>
              </a:lnSpc>
            </a:pPr>
            <a:r>
              <a:rPr lang="zh-CN" altLang="en-US" sz="1600" b="1">
                <a:solidFill>
                  <a:schemeClr val="lt1"/>
                </a:solidFill>
                <a:latin typeface="微软雅黑" panose="020B0503020204020204" pitchFamily="34" charset="-122"/>
                <a:ea typeface="微软雅黑" panose="020B0503020204020204" pitchFamily="34" charset="-122"/>
              </a:rPr>
              <a:t>事故现场</a:t>
            </a:r>
            <a:endParaRPr lang="zh-CN" altLang="en-US" sz="1600" b="1">
              <a:solidFill>
                <a:schemeClr val="lt1"/>
              </a:solidFill>
              <a:latin typeface="微软雅黑" panose="020B0503020204020204" pitchFamily="34" charset="-122"/>
              <a:ea typeface="微软雅黑" panose="020B0503020204020204" pitchFamily="34" charset="-122"/>
            </a:endParaRPr>
          </a:p>
        </p:txBody>
      </p:sp>
      <p:sp>
        <p:nvSpPr>
          <p:cNvPr id="48137" name="Line 9"/>
          <p:cNvSpPr>
            <a:spLocks noChangeShapeType="1"/>
          </p:cNvSpPr>
          <p:nvPr>
            <p:custDataLst>
              <p:tags r:id="rId11"/>
            </p:custDataLst>
          </p:nvPr>
        </p:nvSpPr>
        <p:spPr bwMode="auto">
          <a:xfrm flipV="1">
            <a:off x="1995488" y="1790700"/>
            <a:ext cx="592137" cy="1185863"/>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138" name="Line 10"/>
          <p:cNvSpPr>
            <a:spLocks noChangeShapeType="1"/>
          </p:cNvSpPr>
          <p:nvPr>
            <p:custDataLst>
              <p:tags r:id="rId12"/>
            </p:custDataLst>
          </p:nvPr>
        </p:nvSpPr>
        <p:spPr bwMode="auto">
          <a:xfrm>
            <a:off x="1995488" y="2976563"/>
            <a:ext cx="592137" cy="922337"/>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139" name="Line 11"/>
          <p:cNvSpPr>
            <a:spLocks noChangeShapeType="1"/>
          </p:cNvSpPr>
          <p:nvPr>
            <p:custDataLst>
              <p:tags r:id="rId13"/>
            </p:custDataLst>
          </p:nvPr>
        </p:nvSpPr>
        <p:spPr bwMode="auto">
          <a:xfrm>
            <a:off x="3905250" y="1790700"/>
            <a:ext cx="395288" cy="0"/>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140" name="Line 12"/>
          <p:cNvSpPr>
            <a:spLocks noChangeShapeType="1"/>
          </p:cNvSpPr>
          <p:nvPr>
            <p:custDataLst>
              <p:tags r:id="rId14"/>
            </p:custDataLst>
          </p:nvPr>
        </p:nvSpPr>
        <p:spPr bwMode="auto">
          <a:xfrm>
            <a:off x="5222875" y="1790700"/>
            <a:ext cx="461963" cy="0"/>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141" name="Line 13"/>
          <p:cNvSpPr>
            <a:spLocks noChangeShapeType="1"/>
          </p:cNvSpPr>
          <p:nvPr>
            <p:custDataLst>
              <p:tags r:id="rId15"/>
            </p:custDataLst>
          </p:nvPr>
        </p:nvSpPr>
        <p:spPr bwMode="auto">
          <a:xfrm>
            <a:off x="6607175" y="1790700"/>
            <a:ext cx="328613" cy="0"/>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142" name="Line 14"/>
          <p:cNvSpPr>
            <a:spLocks noChangeShapeType="1"/>
          </p:cNvSpPr>
          <p:nvPr>
            <p:custDataLst>
              <p:tags r:id="rId16"/>
            </p:custDataLst>
          </p:nvPr>
        </p:nvSpPr>
        <p:spPr bwMode="auto">
          <a:xfrm>
            <a:off x="3905250" y="3898900"/>
            <a:ext cx="3097213" cy="0"/>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143" name="Text Box 15"/>
          <p:cNvSpPr txBox="1">
            <a:spLocks noChangeArrowheads="1"/>
          </p:cNvSpPr>
          <p:nvPr>
            <p:custDataLst>
              <p:tags r:id="rId17"/>
            </p:custDataLst>
          </p:nvPr>
        </p:nvSpPr>
        <p:spPr bwMode="auto">
          <a:xfrm>
            <a:off x="611188" y="2844800"/>
            <a:ext cx="1449387" cy="337185"/>
          </a:xfrm>
          <a:prstGeom prst="rect">
            <a:avLst/>
          </a:prstGeom>
          <a:noFill/>
          <a:ln w="9525">
            <a:noFill/>
            <a:miter lim="800000"/>
          </a:ln>
        </p:spPr>
        <p:txBody>
          <a:bodyPr>
            <a:spAutoFit/>
          </a:bodyPr>
          <a:lstStyle/>
          <a:p>
            <a:pPr>
              <a:spcBef>
                <a:spcPct val="50000"/>
              </a:spcBef>
            </a:pPr>
            <a:r>
              <a:rPr lang="zh-CN" altLang="en-US" sz="1600" b="1">
                <a:solidFill>
                  <a:schemeClr val="lt1"/>
                </a:solidFill>
                <a:latin typeface="微软雅黑" panose="020B0503020204020204" pitchFamily="34" charset="-122"/>
                <a:ea typeface="微软雅黑" panose="020B0503020204020204" pitchFamily="34" charset="-122"/>
              </a:rPr>
              <a:t>安全管理缺陷</a:t>
            </a:r>
            <a:endParaRPr lang="zh-CN" altLang="en-US" sz="1600" b="1">
              <a:solidFill>
                <a:schemeClr val="lt1"/>
              </a:solidFill>
              <a:latin typeface="微软雅黑" panose="020B0503020204020204" pitchFamily="34" charset="-122"/>
              <a:ea typeface="微软雅黑" panose="020B0503020204020204" pitchFamily="34" charset="-122"/>
            </a:endParaRPr>
          </a:p>
        </p:txBody>
      </p:sp>
      <p:sp>
        <p:nvSpPr>
          <p:cNvPr id="48144" name="Text Box 16"/>
          <p:cNvSpPr txBox="1">
            <a:spLocks noChangeArrowheads="1"/>
          </p:cNvSpPr>
          <p:nvPr/>
        </p:nvSpPr>
        <p:spPr bwMode="auto">
          <a:xfrm>
            <a:off x="2587625" y="1196975"/>
            <a:ext cx="1384300" cy="337185"/>
          </a:xfrm>
          <a:prstGeom prst="rect">
            <a:avLst/>
          </a:prstGeom>
          <a:noFill/>
          <a:ln w="9525">
            <a:noFill/>
            <a:miter lim="800000"/>
          </a:ln>
        </p:spPr>
        <p:txBody>
          <a:bodyPr>
            <a:spAutoFit/>
          </a:bodyPr>
          <a:lstStyle/>
          <a:p>
            <a:pPr>
              <a:spcBef>
                <a:spcPct val="50000"/>
              </a:spcBef>
            </a:pPr>
            <a:r>
              <a:rPr lang="zh-CN" altLang="en-US" sz="1600" b="1">
                <a:solidFill>
                  <a:srgbClr val="FF3300"/>
                </a:solidFill>
                <a:latin typeface="微软雅黑" panose="020B0503020204020204" pitchFamily="34" charset="-122"/>
                <a:ea typeface="微软雅黑" panose="020B0503020204020204" pitchFamily="34" charset="-122"/>
              </a:rPr>
              <a:t>物的原因</a:t>
            </a:r>
            <a:endParaRPr lang="zh-CN" altLang="en-US" sz="1600" b="1">
              <a:solidFill>
                <a:srgbClr val="FF3300"/>
              </a:solidFill>
              <a:latin typeface="微软雅黑" panose="020B0503020204020204" pitchFamily="34" charset="-122"/>
              <a:ea typeface="微软雅黑" panose="020B0503020204020204" pitchFamily="34" charset="-122"/>
            </a:endParaRPr>
          </a:p>
        </p:txBody>
      </p:sp>
      <p:sp>
        <p:nvSpPr>
          <p:cNvPr id="48145" name="Text Box 17"/>
          <p:cNvSpPr txBox="1">
            <a:spLocks noChangeArrowheads="1"/>
          </p:cNvSpPr>
          <p:nvPr/>
        </p:nvSpPr>
        <p:spPr bwMode="auto">
          <a:xfrm>
            <a:off x="2654300" y="3328988"/>
            <a:ext cx="1185863" cy="337185"/>
          </a:xfrm>
          <a:prstGeom prst="rect">
            <a:avLst/>
          </a:prstGeom>
          <a:noFill/>
          <a:ln w="9525">
            <a:noFill/>
            <a:miter lim="800000"/>
          </a:ln>
        </p:spPr>
        <p:txBody>
          <a:bodyPr>
            <a:spAutoFit/>
          </a:bodyPr>
          <a:lstStyle/>
          <a:p>
            <a:pPr>
              <a:spcBef>
                <a:spcPct val="50000"/>
              </a:spcBef>
            </a:pPr>
            <a:r>
              <a:rPr lang="zh-CN" altLang="en-US" sz="1600" b="1">
                <a:solidFill>
                  <a:srgbClr val="FF3300"/>
                </a:solidFill>
                <a:latin typeface="微软雅黑" panose="020B0503020204020204" pitchFamily="34" charset="-122"/>
                <a:ea typeface="微软雅黑" panose="020B0503020204020204" pitchFamily="34" charset="-122"/>
              </a:rPr>
              <a:t>人的原因</a:t>
            </a:r>
            <a:endParaRPr lang="zh-CN" altLang="en-US" sz="1600" b="1">
              <a:solidFill>
                <a:srgbClr val="FF3300"/>
              </a:solidFill>
              <a:latin typeface="微软雅黑" panose="020B0503020204020204" pitchFamily="34" charset="-122"/>
              <a:ea typeface="微软雅黑" panose="020B0503020204020204" pitchFamily="34" charset="-122"/>
            </a:endParaRPr>
          </a:p>
        </p:txBody>
      </p:sp>
      <p:sp>
        <p:nvSpPr>
          <p:cNvPr id="48146" name="Line 18"/>
          <p:cNvSpPr>
            <a:spLocks noChangeShapeType="1"/>
          </p:cNvSpPr>
          <p:nvPr>
            <p:custDataLst>
              <p:tags r:id="rId18"/>
            </p:custDataLst>
          </p:nvPr>
        </p:nvSpPr>
        <p:spPr bwMode="auto">
          <a:xfrm>
            <a:off x="7451725" y="2205038"/>
            <a:ext cx="11113" cy="1562100"/>
          </a:xfrm>
          <a:prstGeom prst="line">
            <a:avLst/>
          </a:prstGeom>
          <a:noFill/>
          <a:ln w="9525">
            <a:solidFill>
              <a:schemeClr val="dk1"/>
            </a:solidFill>
            <a:round/>
            <a:headEnd type="triangle" w="med" len="me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147" name="Text Box 19"/>
          <p:cNvSpPr txBox="1">
            <a:spLocks noChangeArrowheads="1"/>
          </p:cNvSpPr>
          <p:nvPr/>
        </p:nvSpPr>
        <p:spPr bwMode="auto">
          <a:xfrm>
            <a:off x="7451725" y="2349500"/>
            <a:ext cx="428625" cy="1255713"/>
          </a:xfrm>
          <a:prstGeom prst="rect">
            <a:avLst/>
          </a:prstGeom>
          <a:noFill/>
          <a:ln w="9525">
            <a:noFill/>
            <a:miter lim="800000"/>
          </a:ln>
        </p:spPr>
        <p:txBody>
          <a:bodyPr vert="eaVert">
            <a:spAutoFit/>
          </a:bodyPr>
          <a:lstStyle/>
          <a:p>
            <a:pPr>
              <a:spcBef>
                <a:spcPct val="50000"/>
              </a:spcBef>
            </a:pPr>
            <a:r>
              <a:rPr lang="zh-CN" altLang="en-US" sz="16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接  触  伤 害</a:t>
            </a:r>
            <a:endParaRPr lang="zh-CN" altLang="en-US" sz="16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148" name="Text Box 20"/>
          <p:cNvSpPr txBox="1">
            <a:spLocks noChangeArrowheads="1"/>
          </p:cNvSpPr>
          <p:nvPr/>
        </p:nvSpPr>
        <p:spPr bwMode="auto">
          <a:xfrm>
            <a:off x="4432300" y="1328738"/>
            <a:ext cx="2438400" cy="337185"/>
          </a:xfrm>
          <a:prstGeom prst="rect">
            <a:avLst/>
          </a:prstGeom>
          <a:noFill/>
          <a:ln w="9525">
            <a:noFill/>
            <a:miter lim="800000"/>
          </a:ln>
        </p:spPr>
        <p:txBody>
          <a:bodyPr>
            <a:spAutoFit/>
          </a:bodyPr>
          <a:lstStyle/>
          <a:p>
            <a:pPr>
              <a:spcBef>
                <a:spcPct val="50000"/>
              </a:spcBef>
            </a:pPr>
            <a:r>
              <a:rPr lang="zh-CN" altLang="en-US" sz="1600" b="1">
                <a:solidFill>
                  <a:srgbClr val="FF3300"/>
                </a:solidFill>
                <a:latin typeface="微软雅黑" panose="020B0503020204020204" pitchFamily="34" charset="-122"/>
                <a:ea typeface="微软雅黑" panose="020B0503020204020204" pitchFamily="34" charset="-122"/>
              </a:rPr>
              <a:t>物（包括环境）</a:t>
            </a:r>
            <a:endParaRPr lang="zh-CN" altLang="en-US" sz="1600" b="1">
              <a:solidFill>
                <a:srgbClr val="FF3300"/>
              </a:solidFill>
              <a:latin typeface="微软雅黑" panose="020B0503020204020204" pitchFamily="34" charset="-122"/>
              <a:ea typeface="微软雅黑" panose="020B0503020204020204" pitchFamily="34" charset="-122"/>
            </a:endParaRPr>
          </a:p>
        </p:txBody>
      </p:sp>
      <p:sp>
        <p:nvSpPr>
          <p:cNvPr id="48149" name="Text Box 21"/>
          <p:cNvSpPr txBox="1">
            <a:spLocks noChangeArrowheads="1"/>
          </p:cNvSpPr>
          <p:nvPr/>
        </p:nvSpPr>
        <p:spPr bwMode="auto">
          <a:xfrm>
            <a:off x="4235450" y="3568700"/>
            <a:ext cx="2371725" cy="583565"/>
          </a:xfrm>
          <a:prstGeom prst="rect">
            <a:avLst/>
          </a:prstGeom>
          <a:noFill/>
          <a:ln w="9525">
            <a:noFill/>
            <a:miter lim="800000"/>
          </a:ln>
        </p:spPr>
        <p:txBody>
          <a:bodyPr>
            <a:spAutoFit/>
          </a:bodyPr>
          <a:lstStyle/>
          <a:p>
            <a:pPr>
              <a:spcBef>
                <a:spcPct val="50000"/>
              </a:spcBef>
            </a:pPr>
            <a:r>
              <a:rPr lang="zh-CN" altLang="en-US" sz="1600" b="1">
                <a:solidFill>
                  <a:srgbClr val="FF0000"/>
                </a:solidFill>
                <a:latin typeface="微软雅黑" panose="020B0503020204020204" pitchFamily="34" charset="-122"/>
                <a:ea typeface="微软雅黑" panose="020B0503020204020204" pitchFamily="34" charset="-122"/>
              </a:rPr>
              <a:t>人（包括肇事人和受害人）</a:t>
            </a:r>
            <a:endParaRPr lang="zh-CN" altLang="en-US" sz="1600" b="1">
              <a:solidFill>
                <a:srgbClr val="FF0000"/>
              </a:solidFill>
              <a:latin typeface="微软雅黑" panose="020B0503020204020204" pitchFamily="34" charset="-122"/>
              <a:ea typeface="微软雅黑" panose="020B0503020204020204" pitchFamily="34" charset="-122"/>
            </a:endParaRPr>
          </a:p>
        </p:txBody>
      </p:sp>
      <p:sp>
        <p:nvSpPr>
          <p:cNvPr id="48150" name="Text Box 22"/>
          <p:cNvSpPr txBox="1">
            <a:spLocks noChangeArrowheads="1"/>
          </p:cNvSpPr>
          <p:nvPr/>
        </p:nvSpPr>
        <p:spPr bwMode="auto">
          <a:xfrm>
            <a:off x="677863" y="3767138"/>
            <a:ext cx="1250950" cy="706755"/>
          </a:xfrm>
          <a:prstGeom prst="rect">
            <a:avLst/>
          </a:prstGeom>
          <a:noFill/>
          <a:ln w="9525">
            <a:noFill/>
            <a:miter lim="800000"/>
          </a:ln>
        </p:spPr>
        <p:txBody>
          <a:bodyPr>
            <a:spAutoFit/>
          </a:bodyPr>
          <a:lstStyle/>
          <a:p>
            <a:pPr>
              <a:spcBef>
                <a:spcPct val="50000"/>
              </a:spcBef>
            </a:pPr>
            <a:r>
              <a:rPr lang="zh-CN" altLang="en-US" sz="1600" b="1">
                <a:solidFill>
                  <a:srgbClr val="FF0000"/>
                </a:solidFill>
                <a:latin typeface="微软雅黑" panose="020B0503020204020204" pitchFamily="34" charset="-122"/>
                <a:ea typeface="微软雅黑" panose="020B0503020204020204" pitchFamily="34" charset="-122"/>
              </a:rPr>
              <a:t>本质原因</a:t>
            </a:r>
            <a:endParaRPr lang="zh-CN" altLang="en-US" sz="1600" b="1">
              <a:solidFill>
                <a:srgbClr val="FF0000"/>
              </a:solidFill>
              <a:latin typeface="微软雅黑" panose="020B0503020204020204" pitchFamily="34" charset="-122"/>
              <a:ea typeface="微软雅黑" panose="020B0503020204020204" pitchFamily="34" charset="-122"/>
            </a:endParaRPr>
          </a:p>
          <a:p>
            <a:pPr>
              <a:spcBef>
                <a:spcPct val="50000"/>
              </a:spcBef>
            </a:pPr>
            <a:r>
              <a:rPr lang="zh-CN" altLang="en-US" sz="1600" b="1">
                <a:solidFill>
                  <a:srgbClr val="FF0000"/>
                </a:solidFill>
                <a:latin typeface="微软雅黑" panose="020B0503020204020204" pitchFamily="34" charset="-122"/>
                <a:ea typeface="微软雅黑" panose="020B0503020204020204" pitchFamily="34" charset="-122"/>
              </a:rPr>
              <a:t>间接原因</a:t>
            </a:r>
            <a:endParaRPr lang="zh-CN" altLang="en-US" sz="1600" b="1">
              <a:solidFill>
                <a:srgbClr val="FF0000"/>
              </a:solidFill>
              <a:latin typeface="微软雅黑" panose="020B0503020204020204" pitchFamily="34" charset="-122"/>
              <a:ea typeface="微软雅黑" panose="020B0503020204020204" pitchFamily="34" charset="-122"/>
            </a:endParaRPr>
          </a:p>
        </p:txBody>
      </p:sp>
      <p:sp>
        <p:nvSpPr>
          <p:cNvPr id="48151" name="AutoShape 23"/>
          <p:cNvSpPr>
            <a:spLocks noChangeArrowheads="1"/>
          </p:cNvSpPr>
          <p:nvPr>
            <p:custDataLst>
              <p:tags r:id="rId19"/>
            </p:custDataLst>
          </p:nvPr>
        </p:nvSpPr>
        <p:spPr bwMode="auto">
          <a:xfrm>
            <a:off x="809625" y="3700463"/>
            <a:ext cx="922338" cy="922337"/>
          </a:xfrm>
          <a:prstGeom prst="bracketPair">
            <a:avLst>
              <a:gd name="adj" fmla="val 16667"/>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152" name="Text Box 24"/>
          <p:cNvSpPr txBox="1">
            <a:spLocks noChangeArrowheads="1"/>
          </p:cNvSpPr>
          <p:nvPr/>
        </p:nvSpPr>
        <p:spPr bwMode="auto">
          <a:xfrm>
            <a:off x="2719388" y="2713038"/>
            <a:ext cx="1120775" cy="337185"/>
          </a:xfrm>
          <a:prstGeom prst="rect">
            <a:avLst/>
          </a:prstGeom>
          <a:noFill/>
          <a:ln w="9525">
            <a:noFill/>
            <a:miter lim="800000"/>
          </a:ln>
        </p:spPr>
        <p:txBody>
          <a:bodyPr>
            <a:spAutoFit/>
          </a:bodyPr>
          <a:lstStyle/>
          <a:p>
            <a:pPr>
              <a:spcBef>
                <a:spcPct val="50000"/>
              </a:spcBef>
            </a:pPr>
            <a:r>
              <a:rPr lang="zh-CN" altLang="en-US" sz="1600" b="1">
                <a:solidFill>
                  <a:srgbClr val="FF0000"/>
                </a:solidFill>
                <a:latin typeface="微软雅黑" panose="020B0503020204020204" pitchFamily="34" charset="-122"/>
                <a:ea typeface="微软雅黑" panose="020B0503020204020204" pitchFamily="34" charset="-122"/>
              </a:rPr>
              <a:t>直接原因</a:t>
            </a:r>
            <a:endParaRPr lang="zh-CN" altLang="en-US" sz="1600" b="1">
              <a:solidFill>
                <a:srgbClr val="FF0000"/>
              </a:solidFill>
              <a:latin typeface="微软雅黑" panose="020B0503020204020204" pitchFamily="34" charset="-122"/>
              <a:ea typeface="微软雅黑" panose="020B0503020204020204" pitchFamily="34" charset="-122"/>
            </a:endParaRPr>
          </a:p>
        </p:txBody>
      </p:sp>
      <p:sp>
        <p:nvSpPr>
          <p:cNvPr id="48153" name="AutoShape 25"/>
          <p:cNvSpPr>
            <a:spLocks noChangeArrowheads="1"/>
          </p:cNvSpPr>
          <p:nvPr>
            <p:custDataLst>
              <p:tags r:id="rId20"/>
            </p:custDataLst>
          </p:nvPr>
        </p:nvSpPr>
        <p:spPr bwMode="auto">
          <a:xfrm>
            <a:off x="2719388" y="2778125"/>
            <a:ext cx="1054100" cy="198438"/>
          </a:xfrm>
          <a:prstGeom prst="bracketPair">
            <a:avLst>
              <a:gd name="adj" fmla="val 16667"/>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154" name="AutoShape 26"/>
          <p:cNvSpPr>
            <a:spLocks noChangeArrowheads="1"/>
          </p:cNvSpPr>
          <p:nvPr>
            <p:custDataLst>
              <p:tags r:id="rId21"/>
            </p:custDataLst>
          </p:nvPr>
        </p:nvSpPr>
        <p:spPr bwMode="auto">
          <a:xfrm>
            <a:off x="3181350" y="2382838"/>
            <a:ext cx="196850" cy="330200"/>
          </a:xfrm>
          <a:prstGeom prst="upArrow">
            <a:avLst>
              <a:gd name="adj1" fmla="val 50000"/>
              <a:gd name="adj2" fmla="val 41935"/>
            </a:avLst>
          </a:prstGeom>
          <a:solidFill>
            <a:srgbClr val="00FFFF"/>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155" name="AutoShape 27"/>
          <p:cNvSpPr>
            <a:spLocks noChangeArrowheads="1"/>
          </p:cNvSpPr>
          <p:nvPr>
            <p:custDataLst>
              <p:tags r:id="rId22"/>
            </p:custDataLst>
          </p:nvPr>
        </p:nvSpPr>
        <p:spPr bwMode="auto">
          <a:xfrm>
            <a:off x="1138238" y="3436938"/>
            <a:ext cx="198437" cy="330200"/>
          </a:xfrm>
          <a:prstGeom prst="upArrow">
            <a:avLst>
              <a:gd name="adj1" fmla="val 50000"/>
              <a:gd name="adj2" fmla="val 41600"/>
            </a:avLst>
          </a:prstGeom>
          <a:solidFill>
            <a:srgbClr val="00FFFF"/>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156" name="AutoShape 28"/>
          <p:cNvSpPr>
            <a:spLocks noChangeArrowheads="1"/>
          </p:cNvSpPr>
          <p:nvPr>
            <p:custDataLst>
              <p:tags r:id="rId23"/>
            </p:custDataLst>
          </p:nvPr>
        </p:nvSpPr>
        <p:spPr bwMode="auto">
          <a:xfrm>
            <a:off x="3181350" y="3041650"/>
            <a:ext cx="196850" cy="330200"/>
          </a:xfrm>
          <a:prstGeom prst="downArrow">
            <a:avLst>
              <a:gd name="adj1" fmla="val 50000"/>
              <a:gd name="adj2" fmla="val 41935"/>
            </a:avLst>
          </a:prstGeom>
          <a:solidFill>
            <a:srgbClr val="00FFFF"/>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157" name="Text Box 29"/>
          <p:cNvSpPr txBox="1">
            <a:spLocks noChangeArrowheads="1"/>
          </p:cNvSpPr>
          <p:nvPr>
            <p:custDataLst>
              <p:tags r:id="rId24"/>
            </p:custDataLst>
          </p:nvPr>
        </p:nvSpPr>
        <p:spPr bwMode="auto">
          <a:xfrm>
            <a:off x="4037013" y="1328738"/>
            <a:ext cx="4151312" cy="1168400"/>
          </a:xfrm>
          <a:prstGeom prst="rect">
            <a:avLst/>
          </a:prstGeom>
          <a:noFill/>
          <a:ln w="9525" cap="rnd">
            <a:solidFill>
              <a:schemeClr val="dk1"/>
            </a:solidFill>
            <a:prstDash val="sysDot"/>
            <a:miter lim="800000"/>
          </a:ln>
        </p:spPr>
        <p:txBody>
          <a:bodyPr>
            <a:spAutoFit/>
          </a:bodyPr>
          <a:lstStyle/>
          <a:p>
            <a:pPr>
              <a:spcBef>
                <a:spcPct val="50000"/>
              </a:spcBef>
            </a:pPr>
            <a:endParaRPr lang="en-US" altLang="zh-CN" sz="2800" b="1">
              <a:solidFill>
                <a:srgbClr val="0000CC"/>
              </a:solidFill>
              <a:latin typeface="微软雅黑" panose="020B0503020204020204" pitchFamily="34" charset="-122"/>
              <a:ea typeface="微软雅黑" panose="020B0503020204020204" pitchFamily="34" charset="-122"/>
            </a:endParaRPr>
          </a:p>
          <a:p>
            <a:pPr>
              <a:spcBef>
                <a:spcPct val="50000"/>
              </a:spcBef>
            </a:pPr>
            <a:endParaRPr lang="en-US" altLang="zh-CN" sz="2800" b="1">
              <a:solidFill>
                <a:srgbClr val="0000CC"/>
              </a:solidFill>
              <a:latin typeface="微软雅黑" panose="020B0503020204020204" pitchFamily="34" charset="-122"/>
              <a:ea typeface="微软雅黑" panose="020B0503020204020204" pitchFamily="34" charset="-122"/>
            </a:endParaRPr>
          </a:p>
        </p:txBody>
      </p:sp>
      <p:sp>
        <p:nvSpPr>
          <p:cNvPr id="48158" name="Text Box 30"/>
          <p:cNvSpPr txBox="1">
            <a:spLocks noChangeArrowheads="1"/>
          </p:cNvSpPr>
          <p:nvPr>
            <p:custDataLst>
              <p:tags r:id="rId25"/>
            </p:custDataLst>
          </p:nvPr>
        </p:nvSpPr>
        <p:spPr bwMode="auto">
          <a:xfrm>
            <a:off x="4168775" y="3503613"/>
            <a:ext cx="4019550" cy="1168400"/>
          </a:xfrm>
          <a:prstGeom prst="rect">
            <a:avLst/>
          </a:prstGeom>
          <a:noFill/>
          <a:ln w="9525" cap="rnd">
            <a:solidFill>
              <a:schemeClr val="dk1"/>
            </a:solidFill>
            <a:prstDash val="sysDot"/>
            <a:miter lim="800000"/>
          </a:ln>
        </p:spPr>
        <p:txBody>
          <a:bodyPr>
            <a:spAutoFit/>
          </a:bodyPr>
          <a:lstStyle/>
          <a:p>
            <a:pPr>
              <a:spcBef>
                <a:spcPct val="50000"/>
              </a:spcBef>
            </a:pPr>
            <a:endParaRPr lang="en-US" altLang="zh-CN" sz="2800" b="1">
              <a:solidFill>
                <a:srgbClr val="0000CC"/>
              </a:solidFill>
              <a:latin typeface="微软雅黑" panose="020B0503020204020204" pitchFamily="34" charset="-122"/>
              <a:ea typeface="微软雅黑" panose="020B0503020204020204" pitchFamily="34" charset="-122"/>
            </a:endParaRPr>
          </a:p>
          <a:p>
            <a:pPr>
              <a:spcBef>
                <a:spcPct val="50000"/>
              </a:spcBef>
            </a:pPr>
            <a:endParaRPr lang="en-US" altLang="zh-CN" sz="2800" b="1">
              <a:solidFill>
                <a:srgbClr val="0000CC"/>
              </a:solidFill>
              <a:latin typeface="微软雅黑" panose="020B0503020204020204" pitchFamily="34" charset="-122"/>
              <a:ea typeface="微软雅黑" panose="020B0503020204020204" pitchFamily="34" charset="-122"/>
            </a:endParaRPr>
          </a:p>
        </p:txBody>
      </p:sp>
      <p:sp>
        <p:nvSpPr>
          <p:cNvPr id="48159" name="Text Box 31"/>
          <p:cNvSpPr txBox="1">
            <a:spLocks noChangeArrowheads="1"/>
          </p:cNvSpPr>
          <p:nvPr>
            <p:custDataLst>
              <p:tags r:id="rId26"/>
            </p:custDataLst>
          </p:nvPr>
        </p:nvSpPr>
        <p:spPr bwMode="auto">
          <a:xfrm>
            <a:off x="6804025" y="1263650"/>
            <a:ext cx="1384300" cy="3753485"/>
          </a:xfrm>
          <a:prstGeom prst="rect">
            <a:avLst/>
          </a:prstGeom>
          <a:noFill/>
          <a:ln w="9525" cap="rnd">
            <a:solidFill>
              <a:schemeClr val="dk1"/>
            </a:solidFill>
            <a:prstDash val="sysDot"/>
            <a:miter lim="800000"/>
          </a:ln>
        </p:spPr>
        <p:txBody>
          <a:bodyPr>
            <a:spAutoFit/>
          </a:bodyPr>
          <a:lstStyle/>
          <a:p>
            <a:pPr>
              <a:spcBef>
                <a:spcPct val="50000"/>
              </a:spcBef>
            </a:pPr>
            <a:endParaRPr lang="en-US" altLang="zh-CN" sz="2800" b="1">
              <a:solidFill>
                <a:srgbClr val="0000CC"/>
              </a:solidFill>
              <a:latin typeface="微软雅黑" panose="020B0503020204020204" pitchFamily="34" charset="-122"/>
              <a:ea typeface="微软雅黑" panose="020B0503020204020204" pitchFamily="34" charset="-122"/>
            </a:endParaRPr>
          </a:p>
          <a:p>
            <a:pPr>
              <a:spcBef>
                <a:spcPct val="50000"/>
              </a:spcBef>
            </a:pPr>
            <a:endParaRPr lang="en-US" altLang="zh-CN" sz="2800" b="1">
              <a:solidFill>
                <a:srgbClr val="0000CC"/>
              </a:solidFill>
              <a:latin typeface="微软雅黑" panose="020B0503020204020204" pitchFamily="34" charset="-122"/>
              <a:ea typeface="微软雅黑" panose="020B0503020204020204" pitchFamily="34" charset="-122"/>
            </a:endParaRPr>
          </a:p>
          <a:p>
            <a:pPr>
              <a:spcBef>
                <a:spcPct val="50000"/>
              </a:spcBef>
            </a:pPr>
            <a:endParaRPr lang="en-US" altLang="zh-CN" sz="2800" b="1">
              <a:solidFill>
                <a:srgbClr val="0000CC"/>
              </a:solidFill>
              <a:latin typeface="微软雅黑" panose="020B0503020204020204" pitchFamily="34" charset="-122"/>
              <a:ea typeface="微软雅黑" panose="020B0503020204020204" pitchFamily="34" charset="-122"/>
            </a:endParaRPr>
          </a:p>
          <a:p>
            <a:pPr>
              <a:spcBef>
                <a:spcPct val="50000"/>
              </a:spcBef>
            </a:pPr>
            <a:endParaRPr lang="en-US" altLang="zh-CN" sz="2800" b="1">
              <a:solidFill>
                <a:srgbClr val="0000CC"/>
              </a:solidFill>
              <a:latin typeface="微软雅黑" panose="020B0503020204020204" pitchFamily="34" charset="-122"/>
              <a:ea typeface="微软雅黑" panose="020B0503020204020204" pitchFamily="34" charset="-122"/>
            </a:endParaRPr>
          </a:p>
          <a:p>
            <a:pPr>
              <a:spcBef>
                <a:spcPct val="50000"/>
              </a:spcBef>
            </a:pPr>
            <a:endParaRPr lang="en-US" altLang="zh-CN" sz="2800" b="1">
              <a:solidFill>
                <a:srgbClr val="0000CC"/>
              </a:solidFill>
              <a:latin typeface="微软雅黑" panose="020B0503020204020204" pitchFamily="34" charset="-122"/>
              <a:ea typeface="微软雅黑" panose="020B0503020204020204" pitchFamily="34" charset="-122"/>
            </a:endParaRPr>
          </a:p>
          <a:p>
            <a:pPr>
              <a:spcBef>
                <a:spcPct val="50000"/>
              </a:spcBef>
            </a:pPr>
            <a:endParaRPr lang="en-US" altLang="zh-CN" sz="2800" b="1">
              <a:solidFill>
                <a:srgbClr val="0000CC"/>
              </a:solidFill>
              <a:latin typeface="微软雅黑" panose="020B0503020204020204" pitchFamily="34" charset="-122"/>
              <a:ea typeface="微软雅黑" panose="020B0503020204020204" pitchFamily="34" charset="-122"/>
            </a:endParaRPr>
          </a:p>
        </p:txBody>
      </p:sp>
      <p:sp>
        <p:nvSpPr>
          <p:cNvPr id="48160" name="Text Box 32"/>
          <p:cNvSpPr txBox="1">
            <a:spLocks noChangeArrowheads="1"/>
          </p:cNvSpPr>
          <p:nvPr>
            <p:custDataLst>
              <p:tags r:id="rId27"/>
            </p:custDataLst>
          </p:nvPr>
        </p:nvSpPr>
        <p:spPr bwMode="auto">
          <a:xfrm>
            <a:off x="420688" y="5375275"/>
            <a:ext cx="7391400" cy="521970"/>
          </a:xfrm>
          <a:prstGeom prst="rect">
            <a:avLst/>
          </a:prstGeom>
          <a:noFill/>
          <a:ln w="9525">
            <a:noFill/>
            <a:miter lim="800000"/>
          </a:ln>
        </p:spPr>
        <p:txBody>
          <a:bodyPr>
            <a:spAutoFit/>
          </a:bodyPr>
          <a:lstStyle/>
          <a:p>
            <a:pPr>
              <a:spcBef>
                <a:spcPct val="50000"/>
              </a:spcBef>
            </a:pPr>
            <a:r>
              <a:rPr lang="zh-CN" altLang="en-US" sz="28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轨 迹 交 叉 论 事 故 模 型</a:t>
            </a:r>
            <a:endParaRPr lang="zh-CN" altLang="en-US" sz="28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8"/>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32" name="五边形 31"/>
          <p:cNvSpPr/>
          <p:nvPr/>
        </p:nvSpPr>
        <p:spPr>
          <a:xfrm>
            <a:off x="500063" y="1071563"/>
            <a:ext cx="4429125" cy="428625"/>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dirty="0">
                <a:solidFill>
                  <a:schemeClr val="lt1"/>
                </a:solidFill>
                <a:latin typeface="微软雅黑" panose="020B0503020204020204" pitchFamily="34" charset="-122"/>
                <a:ea typeface="微软雅黑" panose="020B0503020204020204" pitchFamily="34" charset="-122"/>
              </a:rPr>
              <a:t>轨迹交叉示例</a:t>
            </a:r>
            <a:endParaRPr lang="zh-CN" altLang="en-US" sz="2400" dirty="0">
              <a:solidFill>
                <a:schemeClr val="lt1"/>
              </a:solidFill>
              <a:latin typeface="微软雅黑" panose="020B0503020204020204" pitchFamily="34" charset="-122"/>
              <a:ea typeface="微软雅黑" panose="020B0503020204020204" pitchFamily="34" charset="-122"/>
            </a:endParaRPr>
          </a:p>
        </p:txBody>
      </p:sp>
      <p:grpSp>
        <p:nvGrpSpPr>
          <p:cNvPr id="2" name="组合 39"/>
          <p:cNvGrpSpPr/>
          <p:nvPr/>
        </p:nvGrpSpPr>
        <p:grpSpPr bwMode="auto">
          <a:xfrm>
            <a:off x="7000875" y="1785938"/>
            <a:ext cx="1714500" cy="4696498"/>
            <a:chOff x="6990165" y="1857364"/>
            <a:chExt cx="1888762" cy="4874070"/>
          </a:xfrm>
        </p:grpSpPr>
        <p:grpSp>
          <p:nvGrpSpPr>
            <p:cNvPr id="49345" name="Group 243"/>
            <p:cNvGrpSpPr/>
            <p:nvPr/>
          </p:nvGrpSpPr>
          <p:grpSpPr bwMode="auto">
            <a:xfrm>
              <a:off x="6990165" y="1857364"/>
              <a:ext cx="1888762" cy="4225937"/>
              <a:chOff x="361" y="349"/>
              <a:chExt cx="1656" cy="3528"/>
            </a:xfrm>
          </p:grpSpPr>
          <p:grpSp>
            <p:nvGrpSpPr>
              <p:cNvPr id="49347" name="Group 4"/>
              <p:cNvGrpSpPr/>
              <p:nvPr/>
            </p:nvGrpSpPr>
            <p:grpSpPr bwMode="auto">
              <a:xfrm>
                <a:off x="1205" y="349"/>
                <a:ext cx="544" cy="960"/>
                <a:chOff x="1912" y="2168"/>
                <a:chExt cx="544" cy="960"/>
              </a:xfrm>
            </p:grpSpPr>
            <p:sp>
              <p:nvSpPr>
                <p:cNvPr id="49402" name="Rectangle 5"/>
                <p:cNvSpPr>
                  <a:spLocks noChangeArrowheads="1"/>
                </p:cNvSpPr>
                <p:nvPr>
                  <p:custDataLst>
                    <p:tags r:id="rId4"/>
                  </p:custDataLst>
                </p:nvPr>
              </p:nvSpPr>
              <p:spPr bwMode="auto">
                <a:xfrm>
                  <a:off x="2003" y="3056"/>
                  <a:ext cx="333" cy="72"/>
                </a:xfrm>
                <a:prstGeom prst="rect">
                  <a:avLst/>
                </a:prstGeom>
                <a:noFill/>
                <a:ln w="9525">
                  <a:noFill/>
                  <a:miter lim="800000"/>
                </a:ln>
              </p:spPr>
              <p:txBody>
                <a:bodyPr/>
                <a:lstStyle/>
                <a:p>
                  <a:pPr algn="ctr"/>
                  <a:endParaRPr lang="zh-CN" altLang="zh-CN" sz="1400">
                    <a:solidFill>
                      <a:schemeClr val="dk1"/>
                    </a:solidFill>
                    <a:latin typeface="微软雅黑" panose="020B0503020204020204" pitchFamily="34" charset="-122"/>
                    <a:ea typeface="微软雅黑" panose="020B0503020204020204" pitchFamily="34" charset="-122"/>
                  </a:endParaRPr>
                </a:p>
              </p:txBody>
            </p:sp>
            <p:sp>
              <p:nvSpPr>
                <p:cNvPr id="49403" name="Freeform 6"/>
                <p:cNvSpPr/>
                <p:nvPr>
                  <p:custDataLst>
                    <p:tags r:id="rId5"/>
                  </p:custDataLst>
                </p:nvPr>
              </p:nvSpPr>
              <p:spPr bwMode="auto">
                <a:xfrm>
                  <a:off x="1942" y="2443"/>
                  <a:ext cx="103" cy="235"/>
                </a:xfrm>
                <a:custGeom>
                  <a:avLst/>
                  <a:gdLst>
                    <a:gd name="T0" fmla="*/ 424 w 424"/>
                    <a:gd name="T1" fmla="*/ 586 h 1261"/>
                    <a:gd name="T2" fmla="*/ 323 w 424"/>
                    <a:gd name="T3" fmla="*/ 752 h 1261"/>
                    <a:gd name="T4" fmla="*/ 252 w 424"/>
                    <a:gd name="T5" fmla="*/ 1261 h 1261"/>
                    <a:gd name="T6" fmla="*/ 0 w 424"/>
                    <a:gd name="T7" fmla="*/ 1261 h 1261"/>
                    <a:gd name="T8" fmla="*/ 12 w 424"/>
                    <a:gd name="T9" fmla="*/ 526 h 1261"/>
                    <a:gd name="T10" fmla="*/ 424 w 424"/>
                    <a:gd name="T11" fmla="*/ 0 h 1261"/>
                    <a:gd name="T12" fmla="*/ 424 w 424"/>
                    <a:gd name="T13" fmla="*/ 586 h 1261"/>
                    <a:gd name="T14" fmla="*/ 0 60000 65536"/>
                    <a:gd name="T15" fmla="*/ 0 60000 65536"/>
                    <a:gd name="T16" fmla="*/ 0 60000 65536"/>
                    <a:gd name="T17" fmla="*/ 0 60000 65536"/>
                    <a:gd name="T18" fmla="*/ 0 60000 65536"/>
                    <a:gd name="T19" fmla="*/ 0 60000 65536"/>
                    <a:gd name="T20" fmla="*/ 0 60000 65536"/>
                    <a:gd name="T21" fmla="*/ 0 w 424"/>
                    <a:gd name="T22" fmla="*/ 0 h 1261"/>
                    <a:gd name="T23" fmla="*/ 424 w 424"/>
                    <a:gd name="T24" fmla="*/ 1261 h 1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4" h="1261">
                      <a:moveTo>
                        <a:pt x="424" y="586"/>
                      </a:moveTo>
                      <a:lnTo>
                        <a:pt x="323" y="752"/>
                      </a:lnTo>
                      <a:lnTo>
                        <a:pt x="252" y="1261"/>
                      </a:lnTo>
                      <a:lnTo>
                        <a:pt x="0" y="1261"/>
                      </a:lnTo>
                      <a:lnTo>
                        <a:pt x="12" y="526"/>
                      </a:lnTo>
                      <a:lnTo>
                        <a:pt x="424" y="0"/>
                      </a:lnTo>
                      <a:lnTo>
                        <a:pt x="424" y="586"/>
                      </a:lnTo>
                      <a:close/>
                    </a:path>
                  </a:pathLst>
                </a:custGeom>
                <a:solidFill>
                  <a:srgbClr val="B2D8E5"/>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04" name="Freeform 7"/>
                <p:cNvSpPr/>
                <p:nvPr>
                  <p:custDataLst>
                    <p:tags r:id="rId6"/>
                  </p:custDataLst>
                </p:nvPr>
              </p:nvSpPr>
              <p:spPr bwMode="auto">
                <a:xfrm>
                  <a:off x="1942" y="2443"/>
                  <a:ext cx="103" cy="235"/>
                </a:xfrm>
                <a:custGeom>
                  <a:avLst/>
                  <a:gdLst>
                    <a:gd name="T0" fmla="*/ 424 w 424"/>
                    <a:gd name="T1" fmla="*/ 586 h 1261"/>
                    <a:gd name="T2" fmla="*/ 323 w 424"/>
                    <a:gd name="T3" fmla="*/ 752 h 1261"/>
                    <a:gd name="T4" fmla="*/ 252 w 424"/>
                    <a:gd name="T5" fmla="*/ 1261 h 1261"/>
                    <a:gd name="T6" fmla="*/ 0 w 424"/>
                    <a:gd name="T7" fmla="*/ 1261 h 1261"/>
                    <a:gd name="T8" fmla="*/ 12 w 424"/>
                    <a:gd name="T9" fmla="*/ 526 h 1261"/>
                    <a:gd name="T10" fmla="*/ 424 w 424"/>
                    <a:gd name="T11" fmla="*/ 0 h 1261"/>
                    <a:gd name="T12" fmla="*/ 0 60000 65536"/>
                    <a:gd name="T13" fmla="*/ 0 60000 65536"/>
                    <a:gd name="T14" fmla="*/ 0 60000 65536"/>
                    <a:gd name="T15" fmla="*/ 0 60000 65536"/>
                    <a:gd name="T16" fmla="*/ 0 60000 65536"/>
                    <a:gd name="T17" fmla="*/ 0 60000 65536"/>
                    <a:gd name="T18" fmla="*/ 0 w 424"/>
                    <a:gd name="T19" fmla="*/ 0 h 1261"/>
                    <a:gd name="T20" fmla="*/ 424 w 424"/>
                    <a:gd name="T21" fmla="*/ 1261 h 1261"/>
                  </a:gdLst>
                  <a:ahLst/>
                  <a:cxnLst>
                    <a:cxn ang="T12">
                      <a:pos x="T0" y="T1"/>
                    </a:cxn>
                    <a:cxn ang="T13">
                      <a:pos x="T2" y="T3"/>
                    </a:cxn>
                    <a:cxn ang="T14">
                      <a:pos x="T4" y="T5"/>
                    </a:cxn>
                    <a:cxn ang="T15">
                      <a:pos x="T6" y="T7"/>
                    </a:cxn>
                    <a:cxn ang="T16">
                      <a:pos x="T8" y="T9"/>
                    </a:cxn>
                    <a:cxn ang="T17">
                      <a:pos x="T10" y="T11"/>
                    </a:cxn>
                  </a:cxnLst>
                  <a:rect l="T18" t="T19" r="T20" b="T21"/>
                  <a:pathLst>
                    <a:path w="424" h="1261">
                      <a:moveTo>
                        <a:pt x="424" y="586"/>
                      </a:moveTo>
                      <a:lnTo>
                        <a:pt x="323" y="752"/>
                      </a:lnTo>
                      <a:lnTo>
                        <a:pt x="252" y="1261"/>
                      </a:lnTo>
                      <a:lnTo>
                        <a:pt x="0" y="1261"/>
                      </a:lnTo>
                      <a:lnTo>
                        <a:pt x="12" y="526"/>
                      </a:lnTo>
                      <a:lnTo>
                        <a:pt x="424" y="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05" name="Freeform 8"/>
                <p:cNvSpPr/>
                <p:nvPr>
                  <p:custDataLst>
                    <p:tags r:id="rId7"/>
                  </p:custDataLst>
                </p:nvPr>
              </p:nvSpPr>
              <p:spPr bwMode="auto">
                <a:xfrm>
                  <a:off x="2067" y="2216"/>
                  <a:ext cx="221" cy="223"/>
                </a:xfrm>
                <a:custGeom>
                  <a:avLst/>
                  <a:gdLst>
                    <a:gd name="T0" fmla="*/ 907 w 907"/>
                    <a:gd name="T1" fmla="*/ 740 h 1201"/>
                    <a:gd name="T2" fmla="*/ 899 w 907"/>
                    <a:gd name="T3" fmla="*/ 834 h 1201"/>
                    <a:gd name="T4" fmla="*/ 869 w 907"/>
                    <a:gd name="T5" fmla="*/ 919 h 1201"/>
                    <a:gd name="T6" fmla="*/ 827 w 907"/>
                    <a:gd name="T7" fmla="*/ 1000 h 1201"/>
                    <a:gd name="T8" fmla="*/ 773 w 907"/>
                    <a:gd name="T9" fmla="*/ 1064 h 1201"/>
                    <a:gd name="T10" fmla="*/ 706 w 907"/>
                    <a:gd name="T11" fmla="*/ 1124 h 1201"/>
                    <a:gd name="T12" fmla="*/ 630 w 907"/>
                    <a:gd name="T13" fmla="*/ 1167 h 1201"/>
                    <a:gd name="T14" fmla="*/ 546 w 907"/>
                    <a:gd name="T15" fmla="*/ 1193 h 1201"/>
                    <a:gd name="T16" fmla="*/ 458 w 907"/>
                    <a:gd name="T17" fmla="*/ 1201 h 1201"/>
                    <a:gd name="T18" fmla="*/ 366 w 907"/>
                    <a:gd name="T19" fmla="*/ 1193 h 1201"/>
                    <a:gd name="T20" fmla="*/ 282 w 907"/>
                    <a:gd name="T21" fmla="*/ 1167 h 1201"/>
                    <a:gd name="T22" fmla="*/ 202 w 907"/>
                    <a:gd name="T23" fmla="*/ 1124 h 1201"/>
                    <a:gd name="T24" fmla="*/ 135 w 907"/>
                    <a:gd name="T25" fmla="*/ 1064 h 1201"/>
                    <a:gd name="T26" fmla="*/ 80 w 907"/>
                    <a:gd name="T27" fmla="*/ 1000 h 1201"/>
                    <a:gd name="T28" fmla="*/ 38 w 907"/>
                    <a:gd name="T29" fmla="*/ 919 h 1201"/>
                    <a:gd name="T30" fmla="*/ 9 w 907"/>
                    <a:gd name="T31" fmla="*/ 834 h 1201"/>
                    <a:gd name="T32" fmla="*/ 0 w 907"/>
                    <a:gd name="T33" fmla="*/ 740 h 1201"/>
                    <a:gd name="T34" fmla="*/ 0 w 907"/>
                    <a:gd name="T35" fmla="*/ 462 h 1201"/>
                    <a:gd name="T36" fmla="*/ 9 w 907"/>
                    <a:gd name="T37" fmla="*/ 368 h 1201"/>
                    <a:gd name="T38" fmla="*/ 38 w 907"/>
                    <a:gd name="T39" fmla="*/ 282 h 1201"/>
                    <a:gd name="T40" fmla="*/ 80 w 907"/>
                    <a:gd name="T41" fmla="*/ 201 h 1201"/>
                    <a:gd name="T42" fmla="*/ 135 w 907"/>
                    <a:gd name="T43" fmla="*/ 133 h 1201"/>
                    <a:gd name="T44" fmla="*/ 202 w 907"/>
                    <a:gd name="T45" fmla="*/ 77 h 1201"/>
                    <a:gd name="T46" fmla="*/ 282 w 907"/>
                    <a:gd name="T47" fmla="*/ 35 h 1201"/>
                    <a:gd name="T48" fmla="*/ 366 w 907"/>
                    <a:gd name="T49" fmla="*/ 9 h 1201"/>
                    <a:gd name="T50" fmla="*/ 458 w 907"/>
                    <a:gd name="T51" fmla="*/ 0 h 1201"/>
                    <a:gd name="T52" fmla="*/ 546 w 907"/>
                    <a:gd name="T53" fmla="*/ 9 h 1201"/>
                    <a:gd name="T54" fmla="*/ 630 w 907"/>
                    <a:gd name="T55" fmla="*/ 35 h 1201"/>
                    <a:gd name="T56" fmla="*/ 706 w 907"/>
                    <a:gd name="T57" fmla="*/ 77 h 1201"/>
                    <a:gd name="T58" fmla="*/ 773 w 907"/>
                    <a:gd name="T59" fmla="*/ 133 h 1201"/>
                    <a:gd name="T60" fmla="*/ 827 w 907"/>
                    <a:gd name="T61" fmla="*/ 201 h 1201"/>
                    <a:gd name="T62" fmla="*/ 869 w 907"/>
                    <a:gd name="T63" fmla="*/ 282 h 1201"/>
                    <a:gd name="T64" fmla="*/ 899 w 907"/>
                    <a:gd name="T65" fmla="*/ 368 h 1201"/>
                    <a:gd name="T66" fmla="*/ 907 w 907"/>
                    <a:gd name="T67" fmla="*/ 462 h 1201"/>
                    <a:gd name="T68" fmla="*/ 907 w 907"/>
                    <a:gd name="T69" fmla="*/ 740 h 12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7"/>
                    <a:gd name="T106" fmla="*/ 0 h 1201"/>
                    <a:gd name="T107" fmla="*/ 907 w 907"/>
                    <a:gd name="T108" fmla="*/ 1201 h 12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7" h="1201">
                      <a:moveTo>
                        <a:pt x="907" y="740"/>
                      </a:move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close/>
                    </a:path>
                  </a:pathLst>
                </a:custGeom>
                <a:solidFill>
                  <a:srgbClr val="FFD8CC"/>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06" name="Freeform 9"/>
                <p:cNvSpPr/>
                <p:nvPr>
                  <p:custDataLst>
                    <p:tags r:id="rId8"/>
                  </p:custDataLst>
                </p:nvPr>
              </p:nvSpPr>
              <p:spPr bwMode="auto">
                <a:xfrm>
                  <a:off x="2067" y="2216"/>
                  <a:ext cx="221" cy="223"/>
                </a:xfrm>
                <a:custGeom>
                  <a:avLst/>
                  <a:gdLst>
                    <a:gd name="T0" fmla="*/ 907 w 907"/>
                    <a:gd name="T1" fmla="*/ 740 h 1201"/>
                    <a:gd name="T2" fmla="*/ 907 w 907"/>
                    <a:gd name="T3" fmla="*/ 740 h 1201"/>
                    <a:gd name="T4" fmla="*/ 899 w 907"/>
                    <a:gd name="T5" fmla="*/ 834 h 1201"/>
                    <a:gd name="T6" fmla="*/ 869 w 907"/>
                    <a:gd name="T7" fmla="*/ 919 h 1201"/>
                    <a:gd name="T8" fmla="*/ 827 w 907"/>
                    <a:gd name="T9" fmla="*/ 1000 h 1201"/>
                    <a:gd name="T10" fmla="*/ 773 w 907"/>
                    <a:gd name="T11" fmla="*/ 1064 h 1201"/>
                    <a:gd name="T12" fmla="*/ 706 w 907"/>
                    <a:gd name="T13" fmla="*/ 1124 h 1201"/>
                    <a:gd name="T14" fmla="*/ 630 w 907"/>
                    <a:gd name="T15" fmla="*/ 1167 h 1201"/>
                    <a:gd name="T16" fmla="*/ 546 w 907"/>
                    <a:gd name="T17" fmla="*/ 1193 h 1201"/>
                    <a:gd name="T18" fmla="*/ 458 w 907"/>
                    <a:gd name="T19" fmla="*/ 1201 h 1201"/>
                    <a:gd name="T20" fmla="*/ 458 w 907"/>
                    <a:gd name="T21" fmla="*/ 1201 h 1201"/>
                    <a:gd name="T22" fmla="*/ 366 w 907"/>
                    <a:gd name="T23" fmla="*/ 1193 h 1201"/>
                    <a:gd name="T24" fmla="*/ 282 w 907"/>
                    <a:gd name="T25" fmla="*/ 1167 h 1201"/>
                    <a:gd name="T26" fmla="*/ 202 w 907"/>
                    <a:gd name="T27" fmla="*/ 1124 h 1201"/>
                    <a:gd name="T28" fmla="*/ 135 w 907"/>
                    <a:gd name="T29" fmla="*/ 1064 h 1201"/>
                    <a:gd name="T30" fmla="*/ 80 w 907"/>
                    <a:gd name="T31" fmla="*/ 1000 h 1201"/>
                    <a:gd name="T32" fmla="*/ 38 w 907"/>
                    <a:gd name="T33" fmla="*/ 919 h 1201"/>
                    <a:gd name="T34" fmla="*/ 9 w 907"/>
                    <a:gd name="T35" fmla="*/ 834 h 1201"/>
                    <a:gd name="T36" fmla="*/ 0 w 907"/>
                    <a:gd name="T37" fmla="*/ 740 h 1201"/>
                    <a:gd name="T38" fmla="*/ 0 w 907"/>
                    <a:gd name="T39" fmla="*/ 462 h 1201"/>
                    <a:gd name="T40" fmla="*/ 0 w 907"/>
                    <a:gd name="T41" fmla="*/ 462 h 1201"/>
                    <a:gd name="T42" fmla="*/ 9 w 907"/>
                    <a:gd name="T43" fmla="*/ 368 h 1201"/>
                    <a:gd name="T44" fmla="*/ 38 w 907"/>
                    <a:gd name="T45" fmla="*/ 282 h 1201"/>
                    <a:gd name="T46" fmla="*/ 80 w 907"/>
                    <a:gd name="T47" fmla="*/ 201 h 1201"/>
                    <a:gd name="T48" fmla="*/ 135 w 907"/>
                    <a:gd name="T49" fmla="*/ 133 h 1201"/>
                    <a:gd name="T50" fmla="*/ 202 w 907"/>
                    <a:gd name="T51" fmla="*/ 77 h 1201"/>
                    <a:gd name="T52" fmla="*/ 282 w 907"/>
                    <a:gd name="T53" fmla="*/ 35 h 1201"/>
                    <a:gd name="T54" fmla="*/ 366 w 907"/>
                    <a:gd name="T55" fmla="*/ 9 h 1201"/>
                    <a:gd name="T56" fmla="*/ 458 w 907"/>
                    <a:gd name="T57" fmla="*/ 0 h 1201"/>
                    <a:gd name="T58" fmla="*/ 458 w 907"/>
                    <a:gd name="T59" fmla="*/ 0 h 1201"/>
                    <a:gd name="T60" fmla="*/ 546 w 907"/>
                    <a:gd name="T61" fmla="*/ 9 h 1201"/>
                    <a:gd name="T62" fmla="*/ 630 w 907"/>
                    <a:gd name="T63" fmla="*/ 35 h 1201"/>
                    <a:gd name="T64" fmla="*/ 706 w 907"/>
                    <a:gd name="T65" fmla="*/ 77 h 1201"/>
                    <a:gd name="T66" fmla="*/ 773 w 907"/>
                    <a:gd name="T67" fmla="*/ 133 h 1201"/>
                    <a:gd name="T68" fmla="*/ 827 w 907"/>
                    <a:gd name="T69" fmla="*/ 201 h 1201"/>
                    <a:gd name="T70" fmla="*/ 869 w 907"/>
                    <a:gd name="T71" fmla="*/ 282 h 1201"/>
                    <a:gd name="T72" fmla="*/ 899 w 907"/>
                    <a:gd name="T73" fmla="*/ 368 h 1201"/>
                    <a:gd name="T74" fmla="*/ 907 w 907"/>
                    <a:gd name="T75" fmla="*/ 462 h 1201"/>
                    <a:gd name="T76" fmla="*/ 907 w 907"/>
                    <a:gd name="T77" fmla="*/ 740 h 12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7"/>
                    <a:gd name="T118" fmla="*/ 0 h 1201"/>
                    <a:gd name="T119" fmla="*/ 907 w 907"/>
                    <a:gd name="T120" fmla="*/ 1201 h 12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7" h="1201">
                      <a:moveTo>
                        <a:pt x="907" y="740"/>
                      </a:moveTo>
                      <a:lnTo>
                        <a:pt x="907" y="740"/>
                      </a:ln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07" name="Rectangle 10"/>
                <p:cNvSpPr>
                  <a:spLocks noChangeArrowheads="1"/>
                </p:cNvSpPr>
                <p:nvPr>
                  <p:custDataLst>
                    <p:tags r:id="rId9"/>
                  </p:custDataLst>
                </p:nvPr>
              </p:nvSpPr>
              <p:spPr bwMode="auto">
                <a:xfrm>
                  <a:off x="2045" y="2439"/>
                  <a:ext cx="277" cy="243"/>
                </a:xfrm>
                <a:prstGeom prst="rect">
                  <a:avLst/>
                </a:prstGeom>
                <a:solidFill>
                  <a:srgbClr val="B2D8E5"/>
                </a:solidFill>
                <a:ln w="9525">
                  <a:no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08" name="Rectangle 11"/>
                <p:cNvSpPr>
                  <a:spLocks noChangeArrowheads="1"/>
                </p:cNvSpPr>
                <p:nvPr>
                  <p:custDataLst>
                    <p:tags r:id="rId10"/>
                  </p:custDataLst>
                </p:nvPr>
              </p:nvSpPr>
              <p:spPr bwMode="auto">
                <a:xfrm>
                  <a:off x="2045" y="2439"/>
                  <a:ext cx="277" cy="243"/>
                </a:xfrm>
                <a:prstGeom prst="rect">
                  <a:avLst/>
                </a:prstGeom>
                <a:noFill/>
                <a:ln w="0">
                  <a:solidFill>
                    <a:srgbClr val="000000"/>
                  </a:solid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09" name="Freeform 12"/>
                <p:cNvSpPr/>
                <p:nvPr>
                  <p:custDataLst>
                    <p:tags r:id="rId11"/>
                  </p:custDataLst>
                </p:nvPr>
              </p:nvSpPr>
              <p:spPr bwMode="auto">
                <a:xfrm>
                  <a:off x="2045" y="2682"/>
                  <a:ext cx="277" cy="359"/>
                </a:xfrm>
                <a:custGeom>
                  <a:avLst/>
                  <a:gdLst>
                    <a:gd name="T0" fmla="*/ 928 w 1134"/>
                    <a:gd name="T1" fmla="*/ 1923 h 1923"/>
                    <a:gd name="T2" fmla="*/ 1134 w 1134"/>
                    <a:gd name="T3" fmla="*/ 0 h 1923"/>
                    <a:gd name="T4" fmla="*/ 0 w 1134"/>
                    <a:gd name="T5" fmla="*/ 0 h 1923"/>
                    <a:gd name="T6" fmla="*/ 223 w 1134"/>
                    <a:gd name="T7" fmla="*/ 1923 h 1923"/>
                    <a:gd name="T8" fmla="*/ 928 w 1134"/>
                    <a:gd name="T9" fmla="*/ 1923 h 1923"/>
                    <a:gd name="T10" fmla="*/ 0 60000 65536"/>
                    <a:gd name="T11" fmla="*/ 0 60000 65536"/>
                    <a:gd name="T12" fmla="*/ 0 60000 65536"/>
                    <a:gd name="T13" fmla="*/ 0 60000 65536"/>
                    <a:gd name="T14" fmla="*/ 0 60000 65536"/>
                    <a:gd name="T15" fmla="*/ 0 w 1134"/>
                    <a:gd name="T16" fmla="*/ 0 h 1923"/>
                    <a:gd name="T17" fmla="*/ 1134 w 1134"/>
                    <a:gd name="T18" fmla="*/ 1923 h 1923"/>
                  </a:gdLst>
                  <a:ahLst/>
                  <a:cxnLst>
                    <a:cxn ang="T10">
                      <a:pos x="T0" y="T1"/>
                    </a:cxn>
                    <a:cxn ang="T11">
                      <a:pos x="T2" y="T3"/>
                    </a:cxn>
                    <a:cxn ang="T12">
                      <a:pos x="T4" y="T5"/>
                    </a:cxn>
                    <a:cxn ang="T13">
                      <a:pos x="T6" y="T7"/>
                    </a:cxn>
                    <a:cxn ang="T14">
                      <a:pos x="T8" y="T9"/>
                    </a:cxn>
                  </a:cxnLst>
                  <a:rect l="T15" t="T16" r="T17" b="T18"/>
                  <a:pathLst>
                    <a:path w="1134" h="1923">
                      <a:moveTo>
                        <a:pt x="928" y="1923"/>
                      </a:moveTo>
                      <a:lnTo>
                        <a:pt x="1134" y="0"/>
                      </a:lnTo>
                      <a:lnTo>
                        <a:pt x="0" y="0"/>
                      </a:lnTo>
                      <a:lnTo>
                        <a:pt x="223" y="1923"/>
                      </a:lnTo>
                      <a:lnTo>
                        <a:pt x="928" y="1923"/>
                      </a:lnTo>
                      <a:close/>
                    </a:path>
                  </a:pathLst>
                </a:custGeom>
                <a:solidFill>
                  <a:srgbClr val="333399"/>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10" name="Freeform 13"/>
                <p:cNvSpPr/>
                <p:nvPr>
                  <p:custDataLst>
                    <p:tags r:id="rId12"/>
                  </p:custDataLst>
                </p:nvPr>
              </p:nvSpPr>
              <p:spPr bwMode="auto">
                <a:xfrm>
                  <a:off x="2016" y="3041"/>
                  <a:ext cx="339" cy="84"/>
                </a:xfrm>
                <a:custGeom>
                  <a:avLst/>
                  <a:gdLst>
                    <a:gd name="T0" fmla="*/ 1017 w 1386"/>
                    <a:gd name="T1" fmla="*/ 0 h 453"/>
                    <a:gd name="T2" fmla="*/ 1386 w 1386"/>
                    <a:gd name="T3" fmla="*/ 299 h 453"/>
                    <a:gd name="T4" fmla="*/ 1386 w 1386"/>
                    <a:gd name="T5" fmla="*/ 453 h 453"/>
                    <a:gd name="T6" fmla="*/ 735 w 1386"/>
                    <a:gd name="T7" fmla="*/ 453 h 453"/>
                    <a:gd name="T8" fmla="*/ 693 w 1386"/>
                    <a:gd name="T9" fmla="*/ 167 h 453"/>
                    <a:gd name="T10" fmla="*/ 651 w 1386"/>
                    <a:gd name="T11" fmla="*/ 453 h 453"/>
                    <a:gd name="T12" fmla="*/ 0 w 1386"/>
                    <a:gd name="T13" fmla="*/ 453 h 453"/>
                    <a:gd name="T14" fmla="*/ 0 w 1386"/>
                    <a:gd name="T15" fmla="*/ 299 h 453"/>
                    <a:gd name="T16" fmla="*/ 370 w 1386"/>
                    <a:gd name="T17" fmla="*/ 0 h 453"/>
                    <a:gd name="T18" fmla="*/ 1017 w 1386"/>
                    <a:gd name="T19" fmla="*/ 0 h 4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6"/>
                    <a:gd name="T31" fmla="*/ 0 h 453"/>
                    <a:gd name="T32" fmla="*/ 1386 w 1386"/>
                    <a:gd name="T33" fmla="*/ 453 h 4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close/>
                    </a:path>
                  </a:pathLst>
                </a:custGeom>
                <a:solidFill>
                  <a:srgbClr val="0000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11" name="Freeform 14"/>
                <p:cNvSpPr/>
                <p:nvPr>
                  <p:custDataLst>
                    <p:tags r:id="rId13"/>
                  </p:custDataLst>
                </p:nvPr>
              </p:nvSpPr>
              <p:spPr bwMode="auto">
                <a:xfrm>
                  <a:off x="2016" y="3041"/>
                  <a:ext cx="339" cy="84"/>
                </a:xfrm>
                <a:custGeom>
                  <a:avLst/>
                  <a:gdLst>
                    <a:gd name="T0" fmla="*/ 1017 w 1386"/>
                    <a:gd name="T1" fmla="*/ 0 h 453"/>
                    <a:gd name="T2" fmla="*/ 1386 w 1386"/>
                    <a:gd name="T3" fmla="*/ 299 h 453"/>
                    <a:gd name="T4" fmla="*/ 1386 w 1386"/>
                    <a:gd name="T5" fmla="*/ 453 h 453"/>
                    <a:gd name="T6" fmla="*/ 735 w 1386"/>
                    <a:gd name="T7" fmla="*/ 453 h 453"/>
                    <a:gd name="T8" fmla="*/ 693 w 1386"/>
                    <a:gd name="T9" fmla="*/ 167 h 453"/>
                    <a:gd name="T10" fmla="*/ 651 w 1386"/>
                    <a:gd name="T11" fmla="*/ 453 h 453"/>
                    <a:gd name="T12" fmla="*/ 0 w 1386"/>
                    <a:gd name="T13" fmla="*/ 453 h 453"/>
                    <a:gd name="T14" fmla="*/ 0 w 1386"/>
                    <a:gd name="T15" fmla="*/ 299 h 453"/>
                    <a:gd name="T16" fmla="*/ 370 w 1386"/>
                    <a:gd name="T17" fmla="*/ 0 h 453"/>
                    <a:gd name="T18" fmla="*/ 1017 w 1386"/>
                    <a:gd name="T19" fmla="*/ 0 h 4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6"/>
                    <a:gd name="T31" fmla="*/ 0 h 453"/>
                    <a:gd name="T32" fmla="*/ 1386 w 1386"/>
                    <a:gd name="T33" fmla="*/ 453 h 4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12" name="Freeform 15"/>
                <p:cNvSpPr/>
                <p:nvPr>
                  <p:custDataLst>
                    <p:tags r:id="rId14"/>
                  </p:custDataLst>
                </p:nvPr>
              </p:nvSpPr>
              <p:spPr bwMode="auto">
                <a:xfrm>
                  <a:off x="1912" y="2673"/>
                  <a:ext cx="113" cy="87"/>
                </a:xfrm>
                <a:custGeom>
                  <a:avLst/>
                  <a:gdLst>
                    <a:gd name="T0" fmla="*/ 202 w 462"/>
                    <a:gd name="T1" fmla="*/ 466 h 466"/>
                    <a:gd name="T2" fmla="*/ 202 w 462"/>
                    <a:gd name="T3" fmla="*/ 171 h 466"/>
                    <a:gd name="T4" fmla="*/ 340 w 462"/>
                    <a:gd name="T5" fmla="*/ 171 h 466"/>
                    <a:gd name="T6" fmla="*/ 340 w 462"/>
                    <a:gd name="T7" fmla="*/ 436 h 466"/>
                    <a:gd name="T8" fmla="*/ 340 w 462"/>
                    <a:gd name="T9" fmla="*/ 436 h 466"/>
                    <a:gd name="T10" fmla="*/ 391 w 462"/>
                    <a:gd name="T11" fmla="*/ 402 h 466"/>
                    <a:gd name="T12" fmla="*/ 428 w 462"/>
                    <a:gd name="T13" fmla="*/ 350 h 466"/>
                    <a:gd name="T14" fmla="*/ 454 w 462"/>
                    <a:gd name="T15" fmla="*/ 295 h 466"/>
                    <a:gd name="T16" fmla="*/ 462 w 462"/>
                    <a:gd name="T17" fmla="*/ 231 h 466"/>
                    <a:gd name="T18" fmla="*/ 458 w 462"/>
                    <a:gd name="T19" fmla="*/ 184 h 466"/>
                    <a:gd name="T20" fmla="*/ 445 w 462"/>
                    <a:gd name="T21" fmla="*/ 141 h 466"/>
                    <a:gd name="T22" fmla="*/ 424 w 462"/>
                    <a:gd name="T23" fmla="*/ 103 h 466"/>
                    <a:gd name="T24" fmla="*/ 395 w 462"/>
                    <a:gd name="T25" fmla="*/ 68 h 466"/>
                    <a:gd name="T26" fmla="*/ 361 w 462"/>
                    <a:gd name="T27" fmla="*/ 38 h 466"/>
                    <a:gd name="T28" fmla="*/ 319 w 462"/>
                    <a:gd name="T29" fmla="*/ 17 h 466"/>
                    <a:gd name="T30" fmla="*/ 277 w 462"/>
                    <a:gd name="T31" fmla="*/ 4 h 466"/>
                    <a:gd name="T32" fmla="*/ 231 w 462"/>
                    <a:gd name="T33" fmla="*/ 0 h 466"/>
                    <a:gd name="T34" fmla="*/ 185 w 462"/>
                    <a:gd name="T35" fmla="*/ 4 h 466"/>
                    <a:gd name="T36" fmla="*/ 143 w 462"/>
                    <a:gd name="T37" fmla="*/ 17 h 466"/>
                    <a:gd name="T38" fmla="*/ 101 w 462"/>
                    <a:gd name="T39" fmla="*/ 38 h 466"/>
                    <a:gd name="T40" fmla="*/ 67 w 462"/>
                    <a:gd name="T41" fmla="*/ 68 h 466"/>
                    <a:gd name="T42" fmla="*/ 38 w 462"/>
                    <a:gd name="T43" fmla="*/ 103 h 466"/>
                    <a:gd name="T44" fmla="*/ 17 w 462"/>
                    <a:gd name="T45" fmla="*/ 141 h 466"/>
                    <a:gd name="T46" fmla="*/ 4 w 462"/>
                    <a:gd name="T47" fmla="*/ 184 h 466"/>
                    <a:gd name="T48" fmla="*/ 0 w 462"/>
                    <a:gd name="T49" fmla="*/ 231 h 466"/>
                    <a:gd name="T50" fmla="*/ 4 w 462"/>
                    <a:gd name="T51" fmla="*/ 273 h 466"/>
                    <a:gd name="T52" fmla="*/ 17 w 462"/>
                    <a:gd name="T53" fmla="*/ 316 h 466"/>
                    <a:gd name="T54" fmla="*/ 34 w 462"/>
                    <a:gd name="T55" fmla="*/ 355 h 466"/>
                    <a:gd name="T56" fmla="*/ 59 w 462"/>
                    <a:gd name="T57" fmla="*/ 385 h 466"/>
                    <a:gd name="T58" fmla="*/ 88 w 462"/>
                    <a:gd name="T59" fmla="*/ 414 h 466"/>
                    <a:gd name="T60" fmla="*/ 122 w 462"/>
                    <a:gd name="T61" fmla="*/ 440 h 466"/>
                    <a:gd name="T62" fmla="*/ 160 w 462"/>
                    <a:gd name="T63" fmla="*/ 457 h 466"/>
                    <a:gd name="T64" fmla="*/ 202 w 462"/>
                    <a:gd name="T65" fmla="*/ 466 h 466"/>
                    <a:gd name="T66" fmla="*/ 202 w 462"/>
                    <a:gd name="T67" fmla="*/ 466 h 4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2"/>
                    <a:gd name="T103" fmla="*/ 0 h 466"/>
                    <a:gd name="T104" fmla="*/ 462 w 462"/>
                    <a:gd name="T105" fmla="*/ 466 h 4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close/>
                    </a:path>
                  </a:pathLst>
                </a:custGeom>
                <a:solidFill>
                  <a:srgbClr val="FFD8CC"/>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13" name="Freeform 16"/>
                <p:cNvSpPr/>
                <p:nvPr>
                  <p:custDataLst>
                    <p:tags r:id="rId15"/>
                  </p:custDataLst>
                </p:nvPr>
              </p:nvSpPr>
              <p:spPr bwMode="auto">
                <a:xfrm>
                  <a:off x="1912" y="2673"/>
                  <a:ext cx="113" cy="87"/>
                </a:xfrm>
                <a:custGeom>
                  <a:avLst/>
                  <a:gdLst>
                    <a:gd name="T0" fmla="*/ 202 w 462"/>
                    <a:gd name="T1" fmla="*/ 466 h 466"/>
                    <a:gd name="T2" fmla="*/ 202 w 462"/>
                    <a:gd name="T3" fmla="*/ 171 h 466"/>
                    <a:gd name="T4" fmla="*/ 340 w 462"/>
                    <a:gd name="T5" fmla="*/ 171 h 466"/>
                    <a:gd name="T6" fmla="*/ 340 w 462"/>
                    <a:gd name="T7" fmla="*/ 436 h 466"/>
                    <a:gd name="T8" fmla="*/ 340 w 462"/>
                    <a:gd name="T9" fmla="*/ 436 h 466"/>
                    <a:gd name="T10" fmla="*/ 340 w 462"/>
                    <a:gd name="T11" fmla="*/ 436 h 466"/>
                    <a:gd name="T12" fmla="*/ 391 w 462"/>
                    <a:gd name="T13" fmla="*/ 402 h 466"/>
                    <a:gd name="T14" fmla="*/ 428 w 462"/>
                    <a:gd name="T15" fmla="*/ 350 h 466"/>
                    <a:gd name="T16" fmla="*/ 454 w 462"/>
                    <a:gd name="T17" fmla="*/ 295 h 466"/>
                    <a:gd name="T18" fmla="*/ 462 w 462"/>
                    <a:gd name="T19" fmla="*/ 231 h 466"/>
                    <a:gd name="T20" fmla="*/ 462 w 462"/>
                    <a:gd name="T21" fmla="*/ 231 h 466"/>
                    <a:gd name="T22" fmla="*/ 458 w 462"/>
                    <a:gd name="T23" fmla="*/ 184 h 466"/>
                    <a:gd name="T24" fmla="*/ 445 w 462"/>
                    <a:gd name="T25" fmla="*/ 141 h 466"/>
                    <a:gd name="T26" fmla="*/ 424 w 462"/>
                    <a:gd name="T27" fmla="*/ 103 h 466"/>
                    <a:gd name="T28" fmla="*/ 395 w 462"/>
                    <a:gd name="T29" fmla="*/ 68 h 466"/>
                    <a:gd name="T30" fmla="*/ 361 w 462"/>
                    <a:gd name="T31" fmla="*/ 38 h 466"/>
                    <a:gd name="T32" fmla="*/ 319 w 462"/>
                    <a:gd name="T33" fmla="*/ 17 h 466"/>
                    <a:gd name="T34" fmla="*/ 277 w 462"/>
                    <a:gd name="T35" fmla="*/ 4 h 466"/>
                    <a:gd name="T36" fmla="*/ 231 w 462"/>
                    <a:gd name="T37" fmla="*/ 0 h 466"/>
                    <a:gd name="T38" fmla="*/ 231 w 462"/>
                    <a:gd name="T39" fmla="*/ 0 h 466"/>
                    <a:gd name="T40" fmla="*/ 185 w 462"/>
                    <a:gd name="T41" fmla="*/ 4 h 466"/>
                    <a:gd name="T42" fmla="*/ 143 w 462"/>
                    <a:gd name="T43" fmla="*/ 17 h 466"/>
                    <a:gd name="T44" fmla="*/ 101 w 462"/>
                    <a:gd name="T45" fmla="*/ 38 h 466"/>
                    <a:gd name="T46" fmla="*/ 67 w 462"/>
                    <a:gd name="T47" fmla="*/ 68 h 466"/>
                    <a:gd name="T48" fmla="*/ 38 w 462"/>
                    <a:gd name="T49" fmla="*/ 103 h 466"/>
                    <a:gd name="T50" fmla="*/ 17 w 462"/>
                    <a:gd name="T51" fmla="*/ 141 h 466"/>
                    <a:gd name="T52" fmla="*/ 4 w 462"/>
                    <a:gd name="T53" fmla="*/ 184 h 466"/>
                    <a:gd name="T54" fmla="*/ 0 w 462"/>
                    <a:gd name="T55" fmla="*/ 231 h 466"/>
                    <a:gd name="T56" fmla="*/ 0 w 462"/>
                    <a:gd name="T57" fmla="*/ 231 h 466"/>
                    <a:gd name="T58" fmla="*/ 4 w 462"/>
                    <a:gd name="T59" fmla="*/ 273 h 466"/>
                    <a:gd name="T60" fmla="*/ 17 w 462"/>
                    <a:gd name="T61" fmla="*/ 316 h 466"/>
                    <a:gd name="T62" fmla="*/ 34 w 462"/>
                    <a:gd name="T63" fmla="*/ 355 h 466"/>
                    <a:gd name="T64" fmla="*/ 59 w 462"/>
                    <a:gd name="T65" fmla="*/ 385 h 466"/>
                    <a:gd name="T66" fmla="*/ 88 w 462"/>
                    <a:gd name="T67" fmla="*/ 414 h 466"/>
                    <a:gd name="T68" fmla="*/ 122 w 462"/>
                    <a:gd name="T69" fmla="*/ 440 h 466"/>
                    <a:gd name="T70" fmla="*/ 160 w 462"/>
                    <a:gd name="T71" fmla="*/ 457 h 466"/>
                    <a:gd name="T72" fmla="*/ 202 w 462"/>
                    <a:gd name="T73" fmla="*/ 466 h 466"/>
                    <a:gd name="T74" fmla="*/ 202 w 462"/>
                    <a:gd name="T75" fmla="*/ 466 h 4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2"/>
                    <a:gd name="T115" fmla="*/ 0 h 466"/>
                    <a:gd name="T116" fmla="*/ 462 w 462"/>
                    <a:gd name="T117" fmla="*/ 466 h 4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nvGrpSpPr>
                <p:cNvPr id="49414" name="Group 17"/>
                <p:cNvGrpSpPr/>
                <p:nvPr/>
              </p:nvGrpSpPr>
              <p:grpSpPr bwMode="auto">
                <a:xfrm flipV="1">
                  <a:off x="2315" y="2182"/>
                  <a:ext cx="141" cy="361"/>
                  <a:chOff x="2315" y="2443"/>
                  <a:chExt cx="141" cy="361"/>
                </a:xfrm>
              </p:grpSpPr>
              <p:sp>
                <p:nvSpPr>
                  <p:cNvPr id="49429" name="Freeform 18"/>
                  <p:cNvSpPr/>
                  <p:nvPr>
                    <p:custDataLst>
                      <p:tags r:id="rId16"/>
                    </p:custDataLst>
                  </p:nvPr>
                </p:nvSpPr>
                <p:spPr bwMode="auto">
                  <a:xfrm>
                    <a:off x="2322" y="2443"/>
                    <a:ext cx="104" cy="235"/>
                  </a:xfrm>
                  <a:custGeom>
                    <a:avLst/>
                    <a:gdLst>
                      <a:gd name="T0" fmla="*/ 0 w 428"/>
                      <a:gd name="T1" fmla="*/ 586 h 1261"/>
                      <a:gd name="T2" fmla="*/ 105 w 428"/>
                      <a:gd name="T3" fmla="*/ 752 h 1261"/>
                      <a:gd name="T4" fmla="*/ 176 w 428"/>
                      <a:gd name="T5" fmla="*/ 1261 h 1261"/>
                      <a:gd name="T6" fmla="*/ 428 w 428"/>
                      <a:gd name="T7" fmla="*/ 1261 h 1261"/>
                      <a:gd name="T8" fmla="*/ 416 w 428"/>
                      <a:gd name="T9" fmla="*/ 526 h 1261"/>
                      <a:gd name="T10" fmla="*/ 0 w 428"/>
                      <a:gd name="T11" fmla="*/ 0 h 1261"/>
                      <a:gd name="T12" fmla="*/ 0 w 428"/>
                      <a:gd name="T13" fmla="*/ 586 h 1261"/>
                      <a:gd name="T14" fmla="*/ 0 60000 65536"/>
                      <a:gd name="T15" fmla="*/ 0 60000 65536"/>
                      <a:gd name="T16" fmla="*/ 0 60000 65536"/>
                      <a:gd name="T17" fmla="*/ 0 60000 65536"/>
                      <a:gd name="T18" fmla="*/ 0 60000 65536"/>
                      <a:gd name="T19" fmla="*/ 0 60000 65536"/>
                      <a:gd name="T20" fmla="*/ 0 60000 65536"/>
                      <a:gd name="T21" fmla="*/ 0 w 428"/>
                      <a:gd name="T22" fmla="*/ 0 h 1261"/>
                      <a:gd name="T23" fmla="*/ 428 w 428"/>
                      <a:gd name="T24" fmla="*/ 1261 h 1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8" h="1261">
                        <a:moveTo>
                          <a:pt x="0" y="586"/>
                        </a:moveTo>
                        <a:lnTo>
                          <a:pt x="105" y="752"/>
                        </a:lnTo>
                        <a:lnTo>
                          <a:pt x="176" y="1261"/>
                        </a:lnTo>
                        <a:lnTo>
                          <a:pt x="428" y="1261"/>
                        </a:lnTo>
                        <a:lnTo>
                          <a:pt x="416" y="526"/>
                        </a:lnTo>
                        <a:lnTo>
                          <a:pt x="0" y="0"/>
                        </a:lnTo>
                        <a:lnTo>
                          <a:pt x="0" y="586"/>
                        </a:lnTo>
                        <a:close/>
                      </a:path>
                    </a:pathLst>
                  </a:custGeom>
                  <a:solidFill>
                    <a:srgbClr val="B2D8E5"/>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30" name="Freeform 19"/>
                  <p:cNvSpPr/>
                  <p:nvPr>
                    <p:custDataLst>
                      <p:tags r:id="rId17"/>
                    </p:custDataLst>
                  </p:nvPr>
                </p:nvSpPr>
                <p:spPr bwMode="auto">
                  <a:xfrm>
                    <a:off x="2322" y="2443"/>
                    <a:ext cx="104" cy="235"/>
                  </a:xfrm>
                  <a:custGeom>
                    <a:avLst/>
                    <a:gdLst>
                      <a:gd name="T0" fmla="*/ 0 w 428"/>
                      <a:gd name="T1" fmla="*/ 586 h 1261"/>
                      <a:gd name="T2" fmla="*/ 105 w 428"/>
                      <a:gd name="T3" fmla="*/ 752 h 1261"/>
                      <a:gd name="T4" fmla="*/ 176 w 428"/>
                      <a:gd name="T5" fmla="*/ 1261 h 1261"/>
                      <a:gd name="T6" fmla="*/ 428 w 428"/>
                      <a:gd name="T7" fmla="*/ 1261 h 1261"/>
                      <a:gd name="T8" fmla="*/ 416 w 428"/>
                      <a:gd name="T9" fmla="*/ 526 h 1261"/>
                      <a:gd name="T10" fmla="*/ 0 w 428"/>
                      <a:gd name="T11" fmla="*/ 0 h 1261"/>
                      <a:gd name="T12" fmla="*/ 0 60000 65536"/>
                      <a:gd name="T13" fmla="*/ 0 60000 65536"/>
                      <a:gd name="T14" fmla="*/ 0 60000 65536"/>
                      <a:gd name="T15" fmla="*/ 0 60000 65536"/>
                      <a:gd name="T16" fmla="*/ 0 60000 65536"/>
                      <a:gd name="T17" fmla="*/ 0 60000 65536"/>
                      <a:gd name="T18" fmla="*/ 0 w 428"/>
                      <a:gd name="T19" fmla="*/ 0 h 1261"/>
                      <a:gd name="T20" fmla="*/ 428 w 428"/>
                      <a:gd name="T21" fmla="*/ 1261 h 1261"/>
                    </a:gdLst>
                    <a:ahLst/>
                    <a:cxnLst>
                      <a:cxn ang="T12">
                        <a:pos x="T0" y="T1"/>
                      </a:cxn>
                      <a:cxn ang="T13">
                        <a:pos x="T2" y="T3"/>
                      </a:cxn>
                      <a:cxn ang="T14">
                        <a:pos x="T4" y="T5"/>
                      </a:cxn>
                      <a:cxn ang="T15">
                        <a:pos x="T6" y="T7"/>
                      </a:cxn>
                      <a:cxn ang="T16">
                        <a:pos x="T8" y="T9"/>
                      </a:cxn>
                      <a:cxn ang="T17">
                        <a:pos x="T10" y="T11"/>
                      </a:cxn>
                    </a:cxnLst>
                    <a:rect l="T18" t="T19" r="T20" b="T21"/>
                    <a:pathLst>
                      <a:path w="428" h="1261">
                        <a:moveTo>
                          <a:pt x="0" y="586"/>
                        </a:moveTo>
                        <a:lnTo>
                          <a:pt x="105" y="752"/>
                        </a:lnTo>
                        <a:lnTo>
                          <a:pt x="176" y="1261"/>
                        </a:lnTo>
                        <a:lnTo>
                          <a:pt x="428" y="1261"/>
                        </a:lnTo>
                        <a:lnTo>
                          <a:pt x="416" y="526"/>
                        </a:lnTo>
                        <a:lnTo>
                          <a:pt x="0" y="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31" name="Freeform 20"/>
                  <p:cNvSpPr/>
                  <p:nvPr>
                    <p:custDataLst>
                      <p:tags r:id="rId18"/>
                    </p:custDataLst>
                  </p:nvPr>
                </p:nvSpPr>
                <p:spPr bwMode="auto">
                  <a:xfrm>
                    <a:off x="2315" y="2684"/>
                    <a:ext cx="70" cy="120"/>
                  </a:xfrm>
                  <a:custGeom>
                    <a:avLst/>
                    <a:gdLst>
                      <a:gd name="T0" fmla="*/ 17 w 290"/>
                      <a:gd name="T1" fmla="*/ 68 h 645"/>
                      <a:gd name="T2" fmla="*/ 194 w 290"/>
                      <a:gd name="T3" fmla="*/ 0 h 645"/>
                      <a:gd name="T4" fmla="*/ 290 w 290"/>
                      <a:gd name="T5" fmla="*/ 478 h 645"/>
                      <a:gd name="T6" fmla="*/ 244 w 290"/>
                      <a:gd name="T7" fmla="*/ 504 h 645"/>
                      <a:gd name="T8" fmla="*/ 118 w 290"/>
                      <a:gd name="T9" fmla="*/ 226 h 645"/>
                      <a:gd name="T10" fmla="*/ 223 w 290"/>
                      <a:gd name="T11" fmla="*/ 478 h 645"/>
                      <a:gd name="T12" fmla="*/ 135 w 290"/>
                      <a:gd name="T13" fmla="*/ 645 h 645"/>
                      <a:gd name="T14" fmla="*/ 51 w 290"/>
                      <a:gd name="T15" fmla="*/ 239 h 645"/>
                      <a:gd name="T16" fmla="*/ 42 w 290"/>
                      <a:gd name="T17" fmla="*/ 248 h 645"/>
                      <a:gd name="T18" fmla="*/ 30 w 290"/>
                      <a:gd name="T19" fmla="*/ 265 h 645"/>
                      <a:gd name="T20" fmla="*/ 13 w 290"/>
                      <a:gd name="T21" fmla="*/ 278 h 645"/>
                      <a:gd name="T22" fmla="*/ 0 w 290"/>
                      <a:gd name="T23" fmla="*/ 269 h 645"/>
                      <a:gd name="T24" fmla="*/ 0 w 290"/>
                      <a:gd name="T25" fmla="*/ 226 h 645"/>
                      <a:gd name="T26" fmla="*/ 5 w 290"/>
                      <a:gd name="T27" fmla="*/ 158 h 645"/>
                      <a:gd name="T28" fmla="*/ 13 w 290"/>
                      <a:gd name="T29" fmla="*/ 94 h 645"/>
                      <a:gd name="T30" fmla="*/ 17 w 290"/>
                      <a:gd name="T31" fmla="*/ 68 h 6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0"/>
                      <a:gd name="T49" fmla="*/ 0 h 645"/>
                      <a:gd name="T50" fmla="*/ 290 w 290"/>
                      <a:gd name="T51" fmla="*/ 645 h 6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0" h="645">
                        <a:moveTo>
                          <a:pt x="17" y="68"/>
                        </a:moveTo>
                        <a:lnTo>
                          <a:pt x="194" y="0"/>
                        </a:lnTo>
                        <a:lnTo>
                          <a:pt x="290" y="478"/>
                        </a:lnTo>
                        <a:lnTo>
                          <a:pt x="244" y="504"/>
                        </a:lnTo>
                        <a:lnTo>
                          <a:pt x="118" y="226"/>
                        </a:lnTo>
                        <a:lnTo>
                          <a:pt x="223" y="478"/>
                        </a:lnTo>
                        <a:lnTo>
                          <a:pt x="135" y="645"/>
                        </a:lnTo>
                        <a:lnTo>
                          <a:pt x="51" y="239"/>
                        </a:lnTo>
                        <a:lnTo>
                          <a:pt x="42" y="248"/>
                        </a:lnTo>
                        <a:lnTo>
                          <a:pt x="30" y="265"/>
                        </a:lnTo>
                        <a:lnTo>
                          <a:pt x="13" y="278"/>
                        </a:lnTo>
                        <a:lnTo>
                          <a:pt x="0" y="269"/>
                        </a:lnTo>
                        <a:lnTo>
                          <a:pt x="0" y="226"/>
                        </a:lnTo>
                        <a:lnTo>
                          <a:pt x="5" y="158"/>
                        </a:lnTo>
                        <a:lnTo>
                          <a:pt x="13" y="94"/>
                        </a:lnTo>
                        <a:lnTo>
                          <a:pt x="17" y="68"/>
                        </a:lnTo>
                        <a:close/>
                      </a:path>
                    </a:pathLst>
                  </a:custGeom>
                  <a:solidFill>
                    <a:srgbClr val="FFFFFF"/>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32" name="Freeform 21"/>
                  <p:cNvSpPr/>
                  <p:nvPr>
                    <p:custDataLst>
                      <p:tags r:id="rId19"/>
                    </p:custDataLst>
                  </p:nvPr>
                </p:nvSpPr>
                <p:spPr bwMode="auto">
                  <a:xfrm>
                    <a:off x="2343" y="2673"/>
                    <a:ext cx="113" cy="87"/>
                  </a:xfrm>
                  <a:custGeom>
                    <a:avLst/>
                    <a:gdLst>
                      <a:gd name="T0" fmla="*/ 260 w 462"/>
                      <a:gd name="T1" fmla="*/ 466 h 466"/>
                      <a:gd name="T2" fmla="*/ 260 w 462"/>
                      <a:gd name="T3" fmla="*/ 171 h 466"/>
                      <a:gd name="T4" fmla="*/ 122 w 462"/>
                      <a:gd name="T5" fmla="*/ 171 h 466"/>
                      <a:gd name="T6" fmla="*/ 122 w 462"/>
                      <a:gd name="T7" fmla="*/ 436 h 466"/>
                      <a:gd name="T8" fmla="*/ 118 w 462"/>
                      <a:gd name="T9" fmla="*/ 436 h 466"/>
                      <a:gd name="T10" fmla="*/ 71 w 462"/>
                      <a:gd name="T11" fmla="*/ 402 h 466"/>
                      <a:gd name="T12" fmla="*/ 34 w 462"/>
                      <a:gd name="T13" fmla="*/ 350 h 466"/>
                      <a:gd name="T14" fmla="*/ 8 w 462"/>
                      <a:gd name="T15" fmla="*/ 295 h 466"/>
                      <a:gd name="T16" fmla="*/ 0 w 462"/>
                      <a:gd name="T17" fmla="*/ 231 h 466"/>
                      <a:gd name="T18" fmla="*/ 4 w 462"/>
                      <a:gd name="T19" fmla="*/ 184 h 466"/>
                      <a:gd name="T20" fmla="*/ 17 w 462"/>
                      <a:gd name="T21" fmla="*/ 141 h 466"/>
                      <a:gd name="T22" fmla="*/ 38 w 462"/>
                      <a:gd name="T23" fmla="*/ 103 h 466"/>
                      <a:gd name="T24" fmla="*/ 67 w 462"/>
                      <a:gd name="T25" fmla="*/ 68 h 466"/>
                      <a:gd name="T26" fmla="*/ 101 w 462"/>
                      <a:gd name="T27" fmla="*/ 38 h 466"/>
                      <a:gd name="T28" fmla="*/ 143 w 462"/>
                      <a:gd name="T29" fmla="*/ 17 h 466"/>
                      <a:gd name="T30" fmla="*/ 185 w 462"/>
                      <a:gd name="T31" fmla="*/ 4 h 466"/>
                      <a:gd name="T32" fmla="*/ 231 w 462"/>
                      <a:gd name="T33" fmla="*/ 0 h 466"/>
                      <a:gd name="T34" fmla="*/ 277 w 462"/>
                      <a:gd name="T35" fmla="*/ 4 h 466"/>
                      <a:gd name="T36" fmla="*/ 319 w 462"/>
                      <a:gd name="T37" fmla="*/ 17 h 466"/>
                      <a:gd name="T38" fmla="*/ 361 w 462"/>
                      <a:gd name="T39" fmla="*/ 38 h 466"/>
                      <a:gd name="T40" fmla="*/ 395 w 462"/>
                      <a:gd name="T41" fmla="*/ 68 h 466"/>
                      <a:gd name="T42" fmla="*/ 424 w 462"/>
                      <a:gd name="T43" fmla="*/ 103 h 466"/>
                      <a:gd name="T44" fmla="*/ 445 w 462"/>
                      <a:gd name="T45" fmla="*/ 141 h 466"/>
                      <a:gd name="T46" fmla="*/ 458 w 462"/>
                      <a:gd name="T47" fmla="*/ 184 h 466"/>
                      <a:gd name="T48" fmla="*/ 462 w 462"/>
                      <a:gd name="T49" fmla="*/ 231 h 466"/>
                      <a:gd name="T50" fmla="*/ 458 w 462"/>
                      <a:gd name="T51" fmla="*/ 273 h 466"/>
                      <a:gd name="T52" fmla="*/ 445 w 462"/>
                      <a:gd name="T53" fmla="*/ 316 h 466"/>
                      <a:gd name="T54" fmla="*/ 428 w 462"/>
                      <a:gd name="T55" fmla="*/ 355 h 466"/>
                      <a:gd name="T56" fmla="*/ 403 w 462"/>
                      <a:gd name="T57" fmla="*/ 385 h 466"/>
                      <a:gd name="T58" fmla="*/ 374 w 462"/>
                      <a:gd name="T59" fmla="*/ 414 h 466"/>
                      <a:gd name="T60" fmla="*/ 340 w 462"/>
                      <a:gd name="T61" fmla="*/ 440 h 466"/>
                      <a:gd name="T62" fmla="*/ 302 w 462"/>
                      <a:gd name="T63" fmla="*/ 457 h 466"/>
                      <a:gd name="T64" fmla="*/ 260 w 462"/>
                      <a:gd name="T65" fmla="*/ 466 h 466"/>
                      <a:gd name="T66" fmla="*/ 260 w 462"/>
                      <a:gd name="T67" fmla="*/ 466 h 4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2"/>
                      <a:gd name="T103" fmla="*/ 0 h 466"/>
                      <a:gd name="T104" fmla="*/ 462 w 462"/>
                      <a:gd name="T105" fmla="*/ 466 h 4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close/>
                      </a:path>
                    </a:pathLst>
                  </a:custGeom>
                  <a:solidFill>
                    <a:srgbClr val="FFD8CC"/>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33" name="Freeform 22"/>
                  <p:cNvSpPr/>
                  <p:nvPr>
                    <p:custDataLst>
                      <p:tags r:id="rId20"/>
                    </p:custDataLst>
                  </p:nvPr>
                </p:nvSpPr>
                <p:spPr bwMode="auto">
                  <a:xfrm>
                    <a:off x="2343" y="2673"/>
                    <a:ext cx="113" cy="87"/>
                  </a:xfrm>
                  <a:custGeom>
                    <a:avLst/>
                    <a:gdLst>
                      <a:gd name="T0" fmla="*/ 260 w 462"/>
                      <a:gd name="T1" fmla="*/ 466 h 466"/>
                      <a:gd name="T2" fmla="*/ 260 w 462"/>
                      <a:gd name="T3" fmla="*/ 171 h 466"/>
                      <a:gd name="T4" fmla="*/ 122 w 462"/>
                      <a:gd name="T5" fmla="*/ 171 h 466"/>
                      <a:gd name="T6" fmla="*/ 122 w 462"/>
                      <a:gd name="T7" fmla="*/ 436 h 466"/>
                      <a:gd name="T8" fmla="*/ 118 w 462"/>
                      <a:gd name="T9" fmla="*/ 436 h 466"/>
                      <a:gd name="T10" fmla="*/ 118 w 462"/>
                      <a:gd name="T11" fmla="*/ 436 h 466"/>
                      <a:gd name="T12" fmla="*/ 71 w 462"/>
                      <a:gd name="T13" fmla="*/ 402 h 466"/>
                      <a:gd name="T14" fmla="*/ 34 w 462"/>
                      <a:gd name="T15" fmla="*/ 350 h 466"/>
                      <a:gd name="T16" fmla="*/ 8 w 462"/>
                      <a:gd name="T17" fmla="*/ 295 h 466"/>
                      <a:gd name="T18" fmla="*/ 0 w 462"/>
                      <a:gd name="T19" fmla="*/ 231 h 466"/>
                      <a:gd name="T20" fmla="*/ 0 w 462"/>
                      <a:gd name="T21" fmla="*/ 231 h 466"/>
                      <a:gd name="T22" fmla="*/ 4 w 462"/>
                      <a:gd name="T23" fmla="*/ 184 h 466"/>
                      <a:gd name="T24" fmla="*/ 17 w 462"/>
                      <a:gd name="T25" fmla="*/ 141 h 466"/>
                      <a:gd name="T26" fmla="*/ 38 w 462"/>
                      <a:gd name="T27" fmla="*/ 103 h 466"/>
                      <a:gd name="T28" fmla="*/ 67 w 462"/>
                      <a:gd name="T29" fmla="*/ 68 h 466"/>
                      <a:gd name="T30" fmla="*/ 101 w 462"/>
                      <a:gd name="T31" fmla="*/ 38 h 466"/>
                      <a:gd name="T32" fmla="*/ 143 w 462"/>
                      <a:gd name="T33" fmla="*/ 17 h 466"/>
                      <a:gd name="T34" fmla="*/ 185 w 462"/>
                      <a:gd name="T35" fmla="*/ 4 h 466"/>
                      <a:gd name="T36" fmla="*/ 231 w 462"/>
                      <a:gd name="T37" fmla="*/ 0 h 466"/>
                      <a:gd name="T38" fmla="*/ 231 w 462"/>
                      <a:gd name="T39" fmla="*/ 0 h 466"/>
                      <a:gd name="T40" fmla="*/ 277 w 462"/>
                      <a:gd name="T41" fmla="*/ 4 h 466"/>
                      <a:gd name="T42" fmla="*/ 319 w 462"/>
                      <a:gd name="T43" fmla="*/ 17 h 466"/>
                      <a:gd name="T44" fmla="*/ 361 w 462"/>
                      <a:gd name="T45" fmla="*/ 38 h 466"/>
                      <a:gd name="T46" fmla="*/ 395 w 462"/>
                      <a:gd name="T47" fmla="*/ 68 h 466"/>
                      <a:gd name="T48" fmla="*/ 424 w 462"/>
                      <a:gd name="T49" fmla="*/ 103 h 466"/>
                      <a:gd name="T50" fmla="*/ 445 w 462"/>
                      <a:gd name="T51" fmla="*/ 141 h 466"/>
                      <a:gd name="T52" fmla="*/ 458 w 462"/>
                      <a:gd name="T53" fmla="*/ 184 h 466"/>
                      <a:gd name="T54" fmla="*/ 462 w 462"/>
                      <a:gd name="T55" fmla="*/ 231 h 466"/>
                      <a:gd name="T56" fmla="*/ 462 w 462"/>
                      <a:gd name="T57" fmla="*/ 231 h 466"/>
                      <a:gd name="T58" fmla="*/ 458 w 462"/>
                      <a:gd name="T59" fmla="*/ 273 h 466"/>
                      <a:gd name="T60" fmla="*/ 445 w 462"/>
                      <a:gd name="T61" fmla="*/ 316 h 466"/>
                      <a:gd name="T62" fmla="*/ 428 w 462"/>
                      <a:gd name="T63" fmla="*/ 355 h 466"/>
                      <a:gd name="T64" fmla="*/ 403 w 462"/>
                      <a:gd name="T65" fmla="*/ 385 h 466"/>
                      <a:gd name="T66" fmla="*/ 374 w 462"/>
                      <a:gd name="T67" fmla="*/ 414 h 466"/>
                      <a:gd name="T68" fmla="*/ 340 w 462"/>
                      <a:gd name="T69" fmla="*/ 440 h 466"/>
                      <a:gd name="T70" fmla="*/ 302 w 462"/>
                      <a:gd name="T71" fmla="*/ 457 h 466"/>
                      <a:gd name="T72" fmla="*/ 260 w 462"/>
                      <a:gd name="T73" fmla="*/ 466 h 466"/>
                      <a:gd name="T74" fmla="*/ 260 w 462"/>
                      <a:gd name="T75" fmla="*/ 466 h 4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2"/>
                      <a:gd name="T115" fmla="*/ 0 h 466"/>
                      <a:gd name="T116" fmla="*/ 462 w 462"/>
                      <a:gd name="T117" fmla="*/ 466 h 4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49415" name="Freeform 23"/>
                <p:cNvSpPr/>
                <p:nvPr>
                  <p:custDataLst>
                    <p:tags r:id="rId21"/>
                  </p:custDataLst>
                </p:nvPr>
              </p:nvSpPr>
              <p:spPr bwMode="auto">
                <a:xfrm>
                  <a:off x="2061" y="2168"/>
                  <a:ext cx="235" cy="117"/>
                </a:xfrm>
                <a:custGeom>
                  <a:avLst/>
                  <a:gdLst>
                    <a:gd name="T0" fmla="*/ 966 w 966"/>
                    <a:gd name="T1" fmla="*/ 547 h 628"/>
                    <a:gd name="T2" fmla="*/ 957 w 966"/>
                    <a:gd name="T3" fmla="*/ 436 h 628"/>
                    <a:gd name="T4" fmla="*/ 928 w 966"/>
                    <a:gd name="T5" fmla="*/ 333 h 628"/>
                    <a:gd name="T6" fmla="*/ 882 w 966"/>
                    <a:gd name="T7" fmla="*/ 239 h 628"/>
                    <a:gd name="T8" fmla="*/ 823 w 966"/>
                    <a:gd name="T9" fmla="*/ 158 h 628"/>
                    <a:gd name="T10" fmla="*/ 752 w 966"/>
                    <a:gd name="T11" fmla="*/ 94 h 628"/>
                    <a:gd name="T12" fmla="*/ 672 w 966"/>
                    <a:gd name="T13" fmla="*/ 43 h 628"/>
                    <a:gd name="T14" fmla="*/ 579 w 966"/>
                    <a:gd name="T15" fmla="*/ 13 h 628"/>
                    <a:gd name="T16" fmla="*/ 483 w 966"/>
                    <a:gd name="T17" fmla="*/ 0 h 628"/>
                    <a:gd name="T18" fmla="*/ 386 w 966"/>
                    <a:gd name="T19" fmla="*/ 13 h 628"/>
                    <a:gd name="T20" fmla="*/ 294 w 966"/>
                    <a:gd name="T21" fmla="*/ 43 h 628"/>
                    <a:gd name="T22" fmla="*/ 214 w 966"/>
                    <a:gd name="T23" fmla="*/ 94 h 628"/>
                    <a:gd name="T24" fmla="*/ 143 w 966"/>
                    <a:gd name="T25" fmla="*/ 158 h 628"/>
                    <a:gd name="T26" fmla="*/ 84 w 966"/>
                    <a:gd name="T27" fmla="*/ 239 h 628"/>
                    <a:gd name="T28" fmla="*/ 38 w 966"/>
                    <a:gd name="T29" fmla="*/ 333 h 628"/>
                    <a:gd name="T30" fmla="*/ 8 w 966"/>
                    <a:gd name="T31" fmla="*/ 436 h 628"/>
                    <a:gd name="T32" fmla="*/ 0 w 966"/>
                    <a:gd name="T33" fmla="*/ 547 h 628"/>
                    <a:gd name="T34" fmla="*/ 0 w 966"/>
                    <a:gd name="T35" fmla="*/ 628 h 628"/>
                    <a:gd name="T36" fmla="*/ 966 w 966"/>
                    <a:gd name="T37" fmla="*/ 628 h 628"/>
                    <a:gd name="T38" fmla="*/ 966 w 966"/>
                    <a:gd name="T39" fmla="*/ 547 h 6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6"/>
                    <a:gd name="T61" fmla="*/ 0 h 628"/>
                    <a:gd name="T62" fmla="*/ 966 w 966"/>
                    <a:gd name="T63" fmla="*/ 628 h 6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6" h="628">
                      <a:moveTo>
                        <a:pt x="966" y="547"/>
                      </a:move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16" name="Freeform 24"/>
                <p:cNvSpPr/>
                <p:nvPr>
                  <p:custDataLst>
                    <p:tags r:id="rId22"/>
                  </p:custDataLst>
                </p:nvPr>
              </p:nvSpPr>
              <p:spPr bwMode="auto">
                <a:xfrm>
                  <a:off x="2061" y="2168"/>
                  <a:ext cx="235" cy="117"/>
                </a:xfrm>
                <a:custGeom>
                  <a:avLst/>
                  <a:gdLst>
                    <a:gd name="T0" fmla="*/ 966 w 966"/>
                    <a:gd name="T1" fmla="*/ 547 h 628"/>
                    <a:gd name="T2" fmla="*/ 966 w 966"/>
                    <a:gd name="T3" fmla="*/ 547 h 628"/>
                    <a:gd name="T4" fmla="*/ 957 w 966"/>
                    <a:gd name="T5" fmla="*/ 436 h 628"/>
                    <a:gd name="T6" fmla="*/ 928 w 966"/>
                    <a:gd name="T7" fmla="*/ 333 h 628"/>
                    <a:gd name="T8" fmla="*/ 882 w 966"/>
                    <a:gd name="T9" fmla="*/ 239 h 628"/>
                    <a:gd name="T10" fmla="*/ 823 w 966"/>
                    <a:gd name="T11" fmla="*/ 158 h 628"/>
                    <a:gd name="T12" fmla="*/ 752 w 966"/>
                    <a:gd name="T13" fmla="*/ 94 h 628"/>
                    <a:gd name="T14" fmla="*/ 672 w 966"/>
                    <a:gd name="T15" fmla="*/ 43 h 628"/>
                    <a:gd name="T16" fmla="*/ 579 w 966"/>
                    <a:gd name="T17" fmla="*/ 13 h 628"/>
                    <a:gd name="T18" fmla="*/ 483 w 966"/>
                    <a:gd name="T19" fmla="*/ 0 h 628"/>
                    <a:gd name="T20" fmla="*/ 483 w 966"/>
                    <a:gd name="T21" fmla="*/ 0 h 628"/>
                    <a:gd name="T22" fmla="*/ 386 w 966"/>
                    <a:gd name="T23" fmla="*/ 13 h 628"/>
                    <a:gd name="T24" fmla="*/ 294 w 966"/>
                    <a:gd name="T25" fmla="*/ 43 h 628"/>
                    <a:gd name="T26" fmla="*/ 214 w 966"/>
                    <a:gd name="T27" fmla="*/ 94 h 628"/>
                    <a:gd name="T28" fmla="*/ 143 w 966"/>
                    <a:gd name="T29" fmla="*/ 158 h 628"/>
                    <a:gd name="T30" fmla="*/ 84 w 966"/>
                    <a:gd name="T31" fmla="*/ 239 h 628"/>
                    <a:gd name="T32" fmla="*/ 38 w 966"/>
                    <a:gd name="T33" fmla="*/ 333 h 628"/>
                    <a:gd name="T34" fmla="*/ 8 w 966"/>
                    <a:gd name="T35" fmla="*/ 436 h 628"/>
                    <a:gd name="T36" fmla="*/ 0 w 966"/>
                    <a:gd name="T37" fmla="*/ 547 h 628"/>
                    <a:gd name="T38" fmla="*/ 0 w 966"/>
                    <a:gd name="T39" fmla="*/ 628 h 628"/>
                    <a:gd name="T40" fmla="*/ 966 w 966"/>
                    <a:gd name="T41" fmla="*/ 628 h 628"/>
                    <a:gd name="T42" fmla="*/ 966 w 966"/>
                    <a:gd name="T43" fmla="*/ 547 h 6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6"/>
                    <a:gd name="T67" fmla="*/ 0 h 628"/>
                    <a:gd name="T68" fmla="*/ 966 w 966"/>
                    <a:gd name="T69" fmla="*/ 628 h 6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6" h="628">
                      <a:moveTo>
                        <a:pt x="966" y="547"/>
                      </a:moveTo>
                      <a:lnTo>
                        <a:pt x="966" y="547"/>
                      </a:ln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17" name="Rectangle 25"/>
                <p:cNvSpPr>
                  <a:spLocks noChangeArrowheads="1"/>
                </p:cNvSpPr>
                <p:nvPr>
                  <p:custDataLst>
                    <p:tags r:id="rId23"/>
                  </p:custDataLst>
                </p:nvPr>
              </p:nvSpPr>
              <p:spPr bwMode="auto">
                <a:xfrm>
                  <a:off x="2049" y="2269"/>
                  <a:ext cx="263" cy="19"/>
                </a:xfrm>
                <a:prstGeom prst="rect">
                  <a:avLst/>
                </a:prstGeom>
                <a:solidFill>
                  <a:srgbClr val="FF3300"/>
                </a:solidFill>
                <a:ln w="9525">
                  <a:no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18" name="Rectangle 26"/>
                <p:cNvSpPr>
                  <a:spLocks noChangeArrowheads="1"/>
                </p:cNvSpPr>
                <p:nvPr>
                  <p:custDataLst>
                    <p:tags r:id="rId24"/>
                  </p:custDataLst>
                </p:nvPr>
              </p:nvSpPr>
              <p:spPr bwMode="auto">
                <a:xfrm>
                  <a:off x="2049" y="2269"/>
                  <a:ext cx="263" cy="19"/>
                </a:xfrm>
                <a:prstGeom prst="rect">
                  <a:avLst/>
                </a:prstGeom>
                <a:solidFill>
                  <a:srgbClr val="FF3300"/>
                </a:solidFill>
                <a:ln w="0">
                  <a:solidFill>
                    <a:srgbClr val="000000"/>
                  </a:solid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19" name="Freeform 27"/>
                <p:cNvSpPr/>
                <p:nvPr>
                  <p:custDataLst>
                    <p:tags r:id="rId25"/>
                  </p:custDataLst>
                </p:nvPr>
              </p:nvSpPr>
              <p:spPr bwMode="auto">
                <a:xfrm>
                  <a:off x="2072" y="2175"/>
                  <a:ext cx="94" cy="89"/>
                </a:xfrm>
                <a:custGeom>
                  <a:avLst/>
                  <a:gdLst>
                    <a:gd name="T0" fmla="*/ 206 w 387"/>
                    <a:gd name="T1" fmla="*/ 475 h 475"/>
                    <a:gd name="T2" fmla="*/ 214 w 387"/>
                    <a:gd name="T3" fmla="*/ 381 h 475"/>
                    <a:gd name="T4" fmla="*/ 231 w 387"/>
                    <a:gd name="T5" fmla="*/ 291 h 475"/>
                    <a:gd name="T6" fmla="*/ 261 w 387"/>
                    <a:gd name="T7" fmla="*/ 210 h 475"/>
                    <a:gd name="T8" fmla="*/ 294 w 387"/>
                    <a:gd name="T9" fmla="*/ 141 h 475"/>
                    <a:gd name="T10" fmla="*/ 328 w 387"/>
                    <a:gd name="T11" fmla="*/ 82 h 475"/>
                    <a:gd name="T12" fmla="*/ 357 w 387"/>
                    <a:gd name="T13" fmla="*/ 39 h 475"/>
                    <a:gd name="T14" fmla="*/ 378 w 387"/>
                    <a:gd name="T15" fmla="*/ 9 h 475"/>
                    <a:gd name="T16" fmla="*/ 387 w 387"/>
                    <a:gd name="T17" fmla="*/ 0 h 475"/>
                    <a:gd name="T18" fmla="*/ 265 w 387"/>
                    <a:gd name="T19" fmla="*/ 43 h 475"/>
                    <a:gd name="T20" fmla="*/ 172 w 387"/>
                    <a:gd name="T21" fmla="*/ 107 h 475"/>
                    <a:gd name="T22" fmla="*/ 105 w 387"/>
                    <a:gd name="T23" fmla="*/ 184 h 475"/>
                    <a:gd name="T24" fmla="*/ 59 w 387"/>
                    <a:gd name="T25" fmla="*/ 265 h 475"/>
                    <a:gd name="T26" fmla="*/ 25 w 387"/>
                    <a:gd name="T27" fmla="*/ 342 h 475"/>
                    <a:gd name="T28" fmla="*/ 9 w 387"/>
                    <a:gd name="T29" fmla="*/ 411 h 475"/>
                    <a:gd name="T30" fmla="*/ 0 w 387"/>
                    <a:gd name="T31" fmla="*/ 458 h 475"/>
                    <a:gd name="T32" fmla="*/ 0 w 387"/>
                    <a:gd name="T33" fmla="*/ 475 h 475"/>
                    <a:gd name="T34" fmla="*/ 206 w 387"/>
                    <a:gd name="T35" fmla="*/ 475 h 4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7"/>
                    <a:gd name="T55" fmla="*/ 0 h 475"/>
                    <a:gd name="T56" fmla="*/ 387 w 387"/>
                    <a:gd name="T57" fmla="*/ 475 h 4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7" h="475">
                      <a:moveTo>
                        <a:pt x="206" y="475"/>
                      </a:move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20" name="Freeform 28"/>
                <p:cNvSpPr/>
                <p:nvPr>
                  <p:custDataLst>
                    <p:tags r:id="rId26"/>
                  </p:custDataLst>
                </p:nvPr>
              </p:nvSpPr>
              <p:spPr bwMode="auto">
                <a:xfrm>
                  <a:off x="2072" y="2175"/>
                  <a:ext cx="94" cy="89"/>
                </a:xfrm>
                <a:custGeom>
                  <a:avLst/>
                  <a:gdLst>
                    <a:gd name="T0" fmla="*/ 206 w 387"/>
                    <a:gd name="T1" fmla="*/ 475 h 475"/>
                    <a:gd name="T2" fmla="*/ 206 w 387"/>
                    <a:gd name="T3" fmla="*/ 475 h 475"/>
                    <a:gd name="T4" fmla="*/ 214 w 387"/>
                    <a:gd name="T5" fmla="*/ 381 h 475"/>
                    <a:gd name="T6" fmla="*/ 231 w 387"/>
                    <a:gd name="T7" fmla="*/ 291 h 475"/>
                    <a:gd name="T8" fmla="*/ 261 w 387"/>
                    <a:gd name="T9" fmla="*/ 210 h 475"/>
                    <a:gd name="T10" fmla="*/ 294 w 387"/>
                    <a:gd name="T11" fmla="*/ 141 h 475"/>
                    <a:gd name="T12" fmla="*/ 328 w 387"/>
                    <a:gd name="T13" fmla="*/ 82 h 475"/>
                    <a:gd name="T14" fmla="*/ 357 w 387"/>
                    <a:gd name="T15" fmla="*/ 39 h 475"/>
                    <a:gd name="T16" fmla="*/ 378 w 387"/>
                    <a:gd name="T17" fmla="*/ 9 h 475"/>
                    <a:gd name="T18" fmla="*/ 387 w 387"/>
                    <a:gd name="T19" fmla="*/ 0 h 475"/>
                    <a:gd name="T20" fmla="*/ 387 w 387"/>
                    <a:gd name="T21" fmla="*/ 0 h 475"/>
                    <a:gd name="T22" fmla="*/ 265 w 387"/>
                    <a:gd name="T23" fmla="*/ 43 h 475"/>
                    <a:gd name="T24" fmla="*/ 172 w 387"/>
                    <a:gd name="T25" fmla="*/ 107 h 475"/>
                    <a:gd name="T26" fmla="*/ 105 w 387"/>
                    <a:gd name="T27" fmla="*/ 184 h 475"/>
                    <a:gd name="T28" fmla="*/ 59 w 387"/>
                    <a:gd name="T29" fmla="*/ 265 h 475"/>
                    <a:gd name="T30" fmla="*/ 25 w 387"/>
                    <a:gd name="T31" fmla="*/ 342 h 475"/>
                    <a:gd name="T32" fmla="*/ 9 w 387"/>
                    <a:gd name="T33" fmla="*/ 411 h 475"/>
                    <a:gd name="T34" fmla="*/ 0 w 387"/>
                    <a:gd name="T35" fmla="*/ 458 h 475"/>
                    <a:gd name="T36" fmla="*/ 0 w 387"/>
                    <a:gd name="T37" fmla="*/ 475 h 475"/>
                    <a:gd name="T38" fmla="*/ 206 w 387"/>
                    <a:gd name="T39" fmla="*/ 475 h 4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7"/>
                    <a:gd name="T61" fmla="*/ 0 h 475"/>
                    <a:gd name="T62" fmla="*/ 387 w 387"/>
                    <a:gd name="T63" fmla="*/ 475 h 4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7" h="475">
                      <a:moveTo>
                        <a:pt x="206" y="475"/>
                      </a:moveTo>
                      <a:lnTo>
                        <a:pt x="206" y="475"/>
                      </a:ln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21" name="Freeform 29"/>
                <p:cNvSpPr/>
                <p:nvPr>
                  <p:custDataLst>
                    <p:tags r:id="rId27"/>
                  </p:custDataLst>
                </p:nvPr>
              </p:nvSpPr>
              <p:spPr bwMode="auto">
                <a:xfrm>
                  <a:off x="2186" y="2175"/>
                  <a:ext cx="98" cy="89"/>
                </a:xfrm>
                <a:custGeom>
                  <a:avLst/>
                  <a:gdLst>
                    <a:gd name="T0" fmla="*/ 399 w 399"/>
                    <a:gd name="T1" fmla="*/ 475 h 475"/>
                    <a:gd name="T2" fmla="*/ 399 w 399"/>
                    <a:gd name="T3" fmla="*/ 458 h 475"/>
                    <a:gd name="T4" fmla="*/ 391 w 399"/>
                    <a:gd name="T5" fmla="*/ 411 h 475"/>
                    <a:gd name="T6" fmla="*/ 374 w 399"/>
                    <a:gd name="T7" fmla="*/ 342 h 475"/>
                    <a:gd name="T8" fmla="*/ 341 w 399"/>
                    <a:gd name="T9" fmla="*/ 261 h 475"/>
                    <a:gd name="T10" fmla="*/ 294 w 399"/>
                    <a:gd name="T11" fmla="*/ 180 h 475"/>
                    <a:gd name="T12" fmla="*/ 223 w 399"/>
                    <a:gd name="T13" fmla="*/ 103 h 475"/>
                    <a:gd name="T14" fmla="*/ 126 w 399"/>
                    <a:gd name="T15" fmla="*/ 39 h 475"/>
                    <a:gd name="T16" fmla="*/ 0 w 399"/>
                    <a:gd name="T17" fmla="*/ 0 h 475"/>
                    <a:gd name="T18" fmla="*/ 9 w 399"/>
                    <a:gd name="T19" fmla="*/ 9 h 475"/>
                    <a:gd name="T20" fmla="*/ 26 w 399"/>
                    <a:gd name="T21" fmla="*/ 39 h 475"/>
                    <a:gd name="T22" fmla="*/ 55 w 399"/>
                    <a:gd name="T23" fmla="*/ 82 h 475"/>
                    <a:gd name="T24" fmla="*/ 89 w 399"/>
                    <a:gd name="T25" fmla="*/ 137 h 475"/>
                    <a:gd name="T26" fmla="*/ 122 w 399"/>
                    <a:gd name="T27" fmla="*/ 206 h 475"/>
                    <a:gd name="T28" fmla="*/ 152 w 399"/>
                    <a:gd name="T29" fmla="*/ 282 h 475"/>
                    <a:gd name="T30" fmla="*/ 173 w 399"/>
                    <a:gd name="T31" fmla="*/ 368 h 475"/>
                    <a:gd name="T32" fmla="*/ 185 w 399"/>
                    <a:gd name="T33" fmla="*/ 453 h 475"/>
                    <a:gd name="T34" fmla="*/ 185 w 399"/>
                    <a:gd name="T35" fmla="*/ 475 h 475"/>
                    <a:gd name="T36" fmla="*/ 374 w 399"/>
                    <a:gd name="T37" fmla="*/ 475 h 475"/>
                    <a:gd name="T38" fmla="*/ 399 w 399"/>
                    <a:gd name="T39" fmla="*/ 475 h 4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9"/>
                    <a:gd name="T61" fmla="*/ 0 h 475"/>
                    <a:gd name="T62" fmla="*/ 399 w 399"/>
                    <a:gd name="T63" fmla="*/ 475 h 4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9" h="475">
                      <a:moveTo>
                        <a:pt x="399" y="475"/>
                      </a:move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lnTo>
                        <a:pt x="399" y="475"/>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22" name="Freeform 30"/>
                <p:cNvSpPr/>
                <p:nvPr>
                  <p:custDataLst>
                    <p:tags r:id="rId28"/>
                  </p:custDataLst>
                </p:nvPr>
              </p:nvSpPr>
              <p:spPr bwMode="auto">
                <a:xfrm>
                  <a:off x="2186" y="2175"/>
                  <a:ext cx="98" cy="89"/>
                </a:xfrm>
                <a:custGeom>
                  <a:avLst/>
                  <a:gdLst>
                    <a:gd name="T0" fmla="*/ 399 w 399"/>
                    <a:gd name="T1" fmla="*/ 475 h 475"/>
                    <a:gd name="T2" fmla="*/ 399 w 399"/>
                    <a:gd name="T3" fmla="*/ 475 h 475"/>
                    <a:gd name="T4" fmla="*/ 399 w 399"/>
                    <a:gd name="T5" fmla="*/ 458 h 475"/>
                    <a:gd name="T6" fmla="*/ 391 w 399"/>
                    <a:gd name="T7" fmla="*/ 411 h 475"/>
                    <a:gd name="T8" fmla="*/ 374 w 399"/>
                    <a:gd name="T9" fmla="*/ 342 h 475"/>
                    <a:gd name="T10" fmla="*/ 341 w 399"/>
                    <a:gd name="T11" fmla="*/ 261 h 475"/>
                    <a:gd name="T12" fmla="*/ 294 w 399"/>
                    <a:gd name="T13" fmla="*/ 180 h 475"/>
                    <a:gd name="T14" fmla="*/ 223 w 399"/>
                    <a:gd name="T15" fmla="*/ 103 h 475"/>
                    <a:gd name="T16" fmla="*/ 126 w 399"/>
                    <a:gd name="T17" fmla="*/ 39 h 475"/>
                    <a:gd name="T18" fmla="*/ 0 w 399"/>
                    <a:gd name="T19" fmla="*/ 0 h 475"/>
                    <a:gd name="T20" fmla="*/ 0 w 399"/>
                    <a:gd name="T21" fmla="*/ 0 h 475"/>
                    <a:gd name="T22" fmla="*/ 9 w 399"/>
                    <a:gd name="T23" fmla="*/ 9 h 475"/>
                    <a:gd name="T24" fmla="*/ 26 w 399"/>
                    <a:gd name="T25" fmla="*/ 39 h 475"/>
                    <a:gd name="T26" fmla="*/ 55 w 399"/>
                    <a:gd name="T27" fmla="*/ 82 h 475"/>
                    <a:gd name="T28" fmla="*/ 89 w 399"/>
                    <a:gd name="T29" fmla="*/ 137 h 475"/>
                    <a:gd name="T30" fmla="*/ 122 w 399"/>
                    <a:gd name="T31" fmla="*/ 206 h 475"/>
                    <a:gd name="T32" fmla="*/ 152 w 399"/>
                    <a:gd name="T33" fmla="*/ 282 h 475"/>
                    <a:gd name="T34" fmla="*/ 173 w 399"/>
                    <a:gd name="T35" fmla="*/ 368 h 475"/>
                    <a:gd name="T36" fmla="*/ 185 w 399"/>
                    <a:gd name="T37" fmla="*/ 453 h 475"/>
                    <a:gd name="T38" fmla="*/ 185 w 399"/>
                    <a:gd name="T39" fmla="*/ 475 h 475"/>
                    <a:gd name="T40" fmla="*/ 374 w 399"/>
                    <a:gd name="T41" fmla="*/ 475 h 4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9"/>
                    <a:gd name="T64" fmla="*/ 0 h 475"/>
                    <a:gd name="T65" fmla="*/ 399 w 399"/>
                    <a:gd name="T66" fmla="*/ 475 h 4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9" h="475">
                      <a:moveTo>
                        <a:pt x="399" y="475"/>
                      </a:moveTo>
                      <a:lnTo>
                        <a:pt x="399" y="475"/>
                      </a:ln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23" name="Freeform 31"/>
                <p:cNvSpPr/>
                <p:nvPr>
                  <p:custDataLst>
                    <p:tags r:id="rId29"/>
                  </p:custDataLst>
                </p:nvPr>
              </p:nvSpPr>
              <p:spPr bwMode="auto">
                <a:xfrm>
                  <a:off x="2134" y="2177"/>
                  <a:ext cx="87" cy="87"/>
                </a:xfrm>
                <a:custGeom>
                  <a:avLst/>
                  <a:gdLst>
                    <a:gd name="T0" fmla="*/ 357 w 357"/>
                    <a:gd name="T1" fmla="*/ 436 h 466"/>
                    <a:gd name="T2" fmla="*/ 336 w 357"/>
                    <a:gd name="T3" fmla="*/ 325 h 466"/>
                    <a:gd name="T4" fmla="*/ 307 w 357"/>
                    <a:gd name="T5" fmla="*/ 231 h 466"/>
                    <a:gd name="T6" fmla="*/ 277 w 357"/>
                    <a:gd name="T7" fmla="*/ 154 h 466"/>
                    <a:gd name="T8" fmla="*/ 244 w 357"/>
                    <a:gd name="T9" fmla="*/ 94 h 466"/>
                    <a:gd name="T10" fmla="*/ 214 w 357"/>
                    <a:gd name="T11" fmla="*/ 51 h 466"/>
                    <a:gd name="T12" fmla="*/ 189 w 357"/>
                    <a:gd name="T13" fmla="*/ 21 h 466"/>
                    <a:gd name="T14" fmla="*/ 173 w 357"/>
                    <a:gd name="T15" fmla="*/ 4 h 466"/>
                    <a:gd name="T16" fmla="*/ 168 w 357"/>
                    <a:gd name="T17" fmla="*/ 0 h 466"/>
                    <a:gd name="T18" fmla="*/ 114 w 357"/>
                    <a:gd name="T19" fmla="*/ 68 h 466"/>
                    <a:gd name="T20" fmla="*/ 72 w 357"/>
                    <a:gd name="T21" fmla="*/ 141 h 466"/>
                    <a:gd name="T22" fmla="*/ 42 w 357"/>
                    <a:gd name="T23" fmla="*/ 222 h 466"/>
                    <a:gd name="T24" fmla="*/ 21 w 357"/>
                    <a:gd name="T25" fmla="*/ 295 h 466"/>
                    <a:gd name="T26" fmla="*/ 9 w 357"/>
                    <a:gd name="T27" fmla="*/ 363 h 466"/>
                    <a:gd name="T28" fmla="*/ 5 w 357"/>
                    <a:gd name="T29" fmla="*/ 414 h 466"/>
                    <a:gd name="T30" fmla="*/ 0 w 357"/>
                    <a:gd name="T31" fmla="*/ 453 h 466"/>
                    <a:gd name="T32" fmla="*/ 0 w 357"/>
                    <a:gd name="T33" fmla="*/ 466 h 466"/>
                    <a:gd name="T34" fmla="*/ 0 w 357"/>
                    <a:gd name="T35" fmla="*/ 466 h 466"/>
                    <a:gd name="T36" fmla="*/ 357 w 357"/>
                    <a:gd name="T37" fmla="*/ 466 h 466"/>
                    <a:gd name="T38" fmla="*/ 357 w 357"/>
                    <a:gd name="T39" fmla="*/ 436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7"/>
                    <a:gd name="T61" fmla="*/ 0 h 466"/>
                    <a:gd name="T62" fmla="*/ 357 w 357"/>
                    <a:gd name="T63" fmla="*/ 466 h 4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7" h="466">
                      <a:moveTo>
                        <a:pt x="357" y="436"/>
                      </a:move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lnTo>
                        <a:pt x="357" y="436"/>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24" name="Freeform 32"/>
                <p:cNvSpPr/>
                <p:nvPr>
                  <p:custDataLst>
                    <p:tags r:id="rId30"/>
                  </p:custDataLst>
                </p:nvPr>
              </p:nvSpPr>
              <p:spPr bwMode="auto">
                <a:xfrm>
                  <a:off x="2134" y="2177"/>
                  <a:ext cx="87" cy="87"/>
                </a:xfrm>
                <a:custGeom>
                  <a:avLst/>
                  <a:gdLst>
                    <a:gd name="T0" fmla="*/ 357 w 357"/>
                    <a:gd name="T1" fmla="*/ 436 h 466"/>
                    <a:gd name="T2" fmla="*/ 357 w 357"/>
                    <a:gd name="T3" fmla="*/ 436 h 466"/>
                    <a:gd name="T4" fmla="*/ 336 w 357"/>
                    <a:gd name="T5" fmla="*/ 325 h 466"/>
                    <a:gd name="T6" fmla="*/ 307 w 357"/>
                    <a:gd name="T7" fmla="*/ 231 h 466"/>
                    <a:gd name="T8" fmla="*/ 277 w 357"/>
                    <a:gd name="T9" fmla="*/ 154 h 466"/>
                    <a:gd name="T10" fmla="*/ 244 w 357"/>
                    <a:gd name="T11" fmla="*/ 94 h 466"/>
                    <a:gd name="T12" fmla="*/ 214 w 357"/>
                    <a:gd name="T13" fmla="*/ 51 h 466"/>
                    <a:gd name="T14" fmla="*/ 189 w 357"/>
                    <a:gd name="T15" fmla="*/ 21 h 466"/>
                    <a:gd name="T16" fmla="*/ 173 w 357"/>
                    <a:gd name="T17" fmla="*/ 4 h 466"/>
                    <a:gd name="T18" fmla="*/ 168 w 357"/>
                    <a:gd name="T19" fmla="*/ 0 h 466"/>
                    <a:gd name="T20" fmla="*/ 168 w 357"/>
                    <a:gd name="T21" fmla="*/ 0 h 466"/>
                    <a:gd name="T22" fmla="*/ 114 w 357"/>
                    <a:gd name="T23" fmla="*/ 68 h 466"/>
                    <a:gd name="T24" fmla="*/ 72 w 357"/>
                    <a:gd name="T25" fmla="*/ 141 h 466"/>
                    <a:gd name="T26" fmla="*/ 42 w 357"/>
                    <a:gd name="T27" fmla="*/ 222 h 466"/>
                    <a:gd name="T28" fmla="*/ 21 w 357"/>
                    <a:gd name="T29" fmla="*/ 295 h 466"/>
                    <a:gd name="T30" fmla="*/ 9 w 357"/>
                    <a:gd name="T31" fmla="*/ 363 h 466"/>
                    <a:gd name="T32" fmla="*/ 5 w 357"/>
                    <a:gd name="T33" fmla="*/ 414 h 466"/>
                    <a:gd name="T34" fmla="*/ 0 w 357"/>
                    <a:gd name="T35" fmla="*/ 453 h 466"/>
                    <a:gd name="T36" fmla="*/ 0 w 357"/>
                    <a:gd name="T37" fmla="*/ 466 h 466"/>
                    <a:gd name="T38" fmla="*/ 0 w 357"/>
                    <a:gd name="T39" fmla="*/ 466 h 466"/>
                    <a:gd name="T40" fmla="*/ 357 w 357"/>
                    <a:gd name="T41" fmla="*/ 466 h 4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7"/>
                    <a:gd name="T64" fmla="*/ 0 h 466"/>
                    <a:gd name="T65" fmla="*/ 357 w 357"/>
                    <a:gd name="T66" fmla="*/ 466 h 4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7" h="466">
                      <a:moveTo>
                        <a:pt x="357" y="436"/>
                      </a:moveTo>
                      <a:lnTo>
                        <a:pt x="357" y="436"/>
                      </a:ln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25" name="Freeform 33"/>
                <p:cNvSpPr/>
                <p:nvPr>
                  <p:custDataLst>
                    <p:tags r:id="rId31"/>
                  </p:custDataLst>
                </p:nvPr>
              </p:nvSpPr>
              <p:spPr bwMode="auto">
                <a:xfrm>
                  <a:off x="2103" y="2269"/>
                  <a:ext cx="0" cy="20"/>
                </a:xfrm>
                <a:custGeom>
                  <a:avLst/>
                  <a:gdLst>
                    <a:gd name="T0" fmla="*/ 0 h 106"/>
                    <a:gd name="T1" fmla="*/ 106 h 106"/>
                    <a:gd name="T2" fmla="*/ 0 h 106"/>
                    <a:gd name="T3" fmla="*/ 0 60000 65536"/>
                    <a:gd name="T4" fmla="*/ 0 60000 65536"/>
                    <a:gd name="T5" fmla="*/ 0 60000 65536"/>
                    <a:gd name="T6" fmla="*/ 0 h 106"/>
                    <a:gd name="T7" fmla="*/ 106 h 106"/>
                  </a:gdLst>
                  <a:ahLst/>
                  <a:cxnLst>
                    <a:cxn ang="T3">
                      <a:pos x="0" y="T0"/>
                    </a:cxn>
                    <a:cxn ang="T4">
                      <a:pos x="0" y="T1"/>
                    </a:cxn>
                    <a:cxn ang="T5">
                      <a:pos x="0" y="T2"/>
                    </a:cxn>
                  </a:cxnLst>
                  <a:rect l="0" t="T6" r="0" b="T7"/>
                  <a:pathLst>
                    <a:path h="106">
                      <a:moveTo>
                        <a:pt x="0" y="0"/>
                      </a:moveTo>
                      <a:lnTo>
                        <a:pt x="0" y="106"/>
                      </a:lnTo>
                      <a:lnTo>
                        <a:pt x="0" y="0"/>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26" name="Line 34"/>
                <p:cNvSpPr>
                  <a:spLocks noChangeShapeType="1"/>
                </p:cNvSpPr>
                <p:nvPr>
                  <p:custDataLst>
                    <p:tags r:id="rId32"/>
                  </p:custDataLst>
                </p:nvPr>
              </p:nvSpPr>
              <p:spPr bwMode="auto">
                <a:xfrm>
                  <a:off x="2103" y="2269"/>
                  <a:ext cx="0" cy="20"/>
                </a:xfrm>
                <a:prstGeom prst="line">
                  <a:avLst/>
                </a:prstGeom>
                <a:noFill/>
                <a:ln w="0">
                  <a:solidFill>
                    <a:srgbClr val="000000"/>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27" name="Freeform 35"/>
                <p:cNvSpPr/>
                <p:nvPr>
                  <p:custDataLst>
                    <p:tags r:id="rId33"/>
                  </p:custDataLst>
                </p:nvPr>
              </p:nvSpPr>
              <p:spPr bwMode="auto">
                <a:xfrm>
                  <a:off x="2256" y="2270"/>
                  <a:ext cx="0" cy="19"/>
                </a:xfrm>
                <a:custGeom>
                  <a:avLst/>
                  <a:gdLst>
                    <a:gd name="T0" fmla="*/ 0 h 102"/>
                    <a:gd name="T1" fmla="*/ 102 h 102"/>
                    <a:gd name="T2" fmla="*/ 0 h 102"/>
                    <a:gd name="T3" fmla="*/ 0 60000 65536"/>
                    <a:gd name="T4" fmla="*/ 0 60000 65536"/>
                    <a:gd name="T5" fmla="*/ 0 60000 65536"/>
                    <a:gd name="T6" fmla="*/ 0 h 102"/>
                    <a:gd name="T7" fmla="*/ 102 h 102"/>
                  </a:gdLst>
                  <a:ahLst/>
                  <a:cxnLst>
                    <a:cxn ang="T3">
                      <a:pos x="0" y="T0"/>
                    </a:cxn>
                    <a:cxn ang="T4">
                      <a:pos x="0" y="T1"/>
                    </a:cxn>
                    <a:cxn ang="T5">
                      <a:pos x="0" y="T2"/>
                    </a:cxn>
                  </a:cxnLst>
                  <a:rect l="0" t="T6" r="0" b="T7"/>
                  <a:pathLst>
                    <a:path h="102">
                      <a:moveTo>
                        <a:pt x="0" y="0"/>
                      </a:moveTo>
                      <a:lnTo>
                        <a:pt x="0" y="102"/>
                      </a:lnTo>
                      <a:lnTo>
                        <a:pt x="0" y="0"/>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28" name="Line 36"/>
                <p:cNvSpPr>
                  <a:spLocks noChangeShapeType="1"/>
                </p:cNvSpPr>
                <p:nvPr>
                  <p:custDataLst>
                    <p:tags r:id="rId34"/>
                  </p:custDataLst>
                </p:nvPr>
              </p:nvSpPr>
              <p:spPr bwMode="auto">
                <a:xfrm>
                  <a:off x="2256" y="2270"/>
                  <a:ext cx="0" cy="19"/>
                </a:xfrm>
                <a:prstGeom prst="line">
                  <a:avLst/>
                </a:prstGeom>
                <a:noFill/>
                <a:ln w="0">
                  <a:solidFill>
                    <a:srgbClr val="000000"/>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49348" name="Rectangle 37"/>
              <p:cNvSpPr>
                <a:spLocks noChangeArrowheads="1"/>
              </p:cNvSpPr>
              <p:nvPr>
                <p:custDataLst>
                  <p:tags r:id="rId35"/>
                </p:custDataLst>
              </p:nvPr>
            </p:nvSpPr>
            <p:spPr bwMode="auto">
              <a:xfrm>
                <a:off x="729" y="1341"/>
                <a:ext cx="1288" cy="112"/>
              </a:xfrm>
              <a:prstGeom prst="rect">
                <a:avLst/>
              </a:prstGeom>
              <a:solidFill>
                <a:schemeClr val="accent2"/>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nvGrpSpPr>
              <p:cNvPr id="49349" name="Group 38"/>
              <p:cNvGrpSpPr/>
              <p:nvPr/>
            </p:nvGrpSpPr>
            <p:grpSpPr bwMode="auto">
              <a:xfrm>
                <a:off x="609" y="733"/>
                <a:ext cx="680" cy="600"/>
                <a:chOff x="3976" y="1000"/>
                <a:chExt cx="680" cy="600"/>
              </a:xfrm>
            </p:grpSpPr>
            <p:sp>
              <p:nvSpPr>
                <p:cNvPr id="49395" name="AutoShape 39"/>
                <p:cNvSpPr>
                  <a:spLocks noChangeArrowheads="1"/>
                </p:cNvSpPr>
                <p:nvPr>
                  <p:custDataLst>
                    <p:tags r:id="rId36"/>
                  </p:custDataLst>
                </p:nvPr>
              </p:nvSpPr>
              <p:spPr bwMode="auto">
                <a:xfrm>
                  <a:off x="4080" y="1424"/>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96" name="AutoShape 40"/>
                <p:cNvSpPr>
                  <a:spLocks noChangeArrowheads="1"/>
                </p:cNvSpPr>
                <p:nvPr>
                  <p:custDataLst>
                    <p:tags r:id="rId37"/>
                  </p:custDataLst>
                </p:nvPr>
              </p:nvSpPr>
              <p:spPr bwMode="auto">
                <a:xfrm>
                  <a:off x="4328" y="1424"/>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97" name="AutoShape 41"/>
                <p:cNvSpPr>
                  <a:spLocks noChangeArrowheads="1"/>
                </p:cNvSpPr>
                <p:nvPr>
                  <p:custDataLst>
                    <p:tags r:id="rId38"/>
                  </p:custDataLst>
                </p:nvPr>
              </p:nvSpPr>
              <p:spPr bwMode="auto">
                <a:xfrm>
                  <a:off x="4072" y="1296"/>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98" name="AutoShape 42"/>
                <p:cNvSpPr>
                  <a:spLocks noChangeArrowheads="1"/>
                </p:cNvSpPr>
                <p:nvPr>
                  <p:custDataLst>
                    <p:tags r:id="rId39"/>
                  </p:custDataLst>
                </p:nvPr>
              </p:nvSpPr>
              <p:spPr bwMode="auto">
                <a:xfrm>
                  <a:off x="4312" y="1288"/>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99" name="AutoShape 43"/>
                <p:cNvSpPr>
                  <a:spLocks noChangeArrowheads="1"/>
                </p:cNvSpPr>
                <p:nvPr>
                  <p:custDataLst>
                    <p:tags r:id="rId40"/>
                  </p:custDataLst>
                </p:nvPr>
              </p:nvSpPr>
              <p:spPr bwMode="auto">
                <a:xfrm>
                  <a:off x="3976" y="1176"/>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00" name="AutoShape 44"/>
                <p:cNvSpPr>
                  <a:spLocks noChangeArrowheads="1"/>
                </p:cNvSpPr>
                <p:nvPr>
                  <p:custDataLst>
                    <p:tags r:id="rId41"/>
                  </p:custDataLst>
                </p:nvPr>
              </p:nvSpPr>
              <p:spPr bwMode="auto">
                <a:xfrm>
                  <a:off x="4352" y="1136"/>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01" name="AutoShape 45"/>
                <p:cNvSpPr>
                  <a:spLocks noChangeArrowheads="1"/>
                </p:cNvSpPr>
                <p:nvPr>
                  <p:custDataLst>
                    <p:tags r:id="rId42"/>
                  </p:custDataLst>
                </p:nvPr>
              </p:nvSpPr>
              <p:spPr bwMode="auto">
                <a:xfrm>
                  <a:off x="4136" y="1000"/>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49350" name="Rectangle 140"/>
              <p:cNvSpPr>
                <a:spLocks noChangeArrowheads="1"/>
              </p:cNvSpPr>
              <p:nvPr>
                <p:custDataLst>
                  <p:tags r:id="rId43"/>
                </p:custDataLst>
              </p:nvPr>
            </p:nvSpPr>
            <p:spPr bwMode="auto">
              <a:xfrm rot="5400000">
                <a:off x="-160" y="2607"/>
                <a:ext cx="2427" cy="113"/>
              </a:xfrm>
              <a:prstGeom prst="rect">
                <a:avLst/>
              </a:prstGeom>
              <a:solidFill>
                <a:schemeClr val="accent2"/>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nvGrpSpPr>
              <p:cNvPr id="49351" name="Group 142"/>
              <p:cNvGrpSpPr/>
              <p:nvPr/>
            </p:nvGrpSpPr>
            <p:grpSpPr bwMode="auto">
              <a:xfrm>
                <a:off x="513" y="2861"/>
                <a:ext cx="545" cy="966"/>
                <a:chOff x="1104" y="0"/>
                <a:chExt cx="2230" cy="5152"/>
              </a:xfrm>
            </p:grpSpPr>
            <p:sp>
              <p:nvSpPr>
                <p:cNvPr id="49360" name="Rectangle 143"/>
                <p:cNvSpPr>
                  <a:spLocks noChangeArrowheads="1"/>
                </p:cNvSpPr>
                <p:nvPr>
                  <p:custDataLst>
                    <p:tags r:id="rId44"/>
                  </p:custDataLst>
                </p:nvPr>
              </p:nvSpPr>
              <p:spPr bwMode="auto">
                <a:xfrm>
                  <a:off x="1476" y="4768"/>
                  <a:ext cx="1368" cy="384"/>
                </a:xfrm>
                <a:prstGeom prst="rect">
                  <a:avLst/>
                </a:prstGeom>
                <a:noFill/>
                <a:ln w="9525">
                  <a:noFill/>
                  <a:miter lim="800000"/>
                </a:ln>
              </p:spPr>
              <p:txBody>
                <a:bodyPr/>
                <a:lstStyle/>
                <a:p>
                  <a:pPr algn="ctr"/>
                  <a:endParaRPr lang="zh-CN" altLang="zh-CN" sz="1400">
                    <a:solidFill>
                      <a:schemeClr val="dk1"/>
                    </a:solidFill>
                    <a:latin typeface="微软雅黑" panose="020B0503020204020204" pitchFamily="34" charset="-122"/>
                    <a:ea typeface="微软雅黑" panose="020B0503020204020204" pitchFamily="34" charset="-122"/>
                  </a:endParaRPr>
                </a:p>
              </p:txBody>
            </p:sp>
            <p:sp>
              <p:nvSpPr>
                <p:cNvPr id="49361" name="Freeform 144"/>
                <p:cNvSpPr/>
                <p:nvPr>
                  <p:custDataLst>
                    <p:tags r:id="rId45"/>
                  </p:custDataLst>
                </p:nvPr>
              </p:nvSpPr>
              <p:spPr bwMode="auto">
                <a:xfrm>
                  <a:off x="1226" y="1474"/>
                  <a:ext cx="424" cy="1261"/>
                </a:xfrm>
                <a:custGeom>
                  <a:avLst/>
                  <a:gdLst>
                    <a:gd name="T0" fmla="*/ 424 w 424"/>
                    <a:gd name="T1" fmla="*/ 586 h 1261"/>
                    <a:gd name="T2" fmla="*/ 323 w 424"/>
                    <a:gd name="T3" fmla="*/ 752 h 1261"/>
                    <a:gd name="T4" fmla="*/ 252 w 424"/>
                    <a:gd name="T5" fmla="*/ 1261 h 1261"/>
                    <a:gd name="T6" fmla="*/ 0 w 424"/>
                    <a:gd name="T7" fmla="*/ 1261 h 1261"/>
                    <a:gd name="T8" fmla="*/ 12 w 424"/>
                    <a:gd name="T9" fmla="*/ 526 h 1261"/>
                    <a:gd name="T10" fmla="*/ 424 w 424"/>
                    <a:gd name="T11" fmla="*/ 0 h 1261"/>
                    <a:gd name="T12" fmla="*/ 424 w 424"/>
                    <a:gd name="T13" fmla="*/ 586 h 1261"/>
                    <a:gd name="T14" fmla="*/ 0 60000 65536"/>
                    <a:gd name="T15" fmla="*/ 0 60000 65536"/>
                    <a:gd name="T16" fmla="*/ 0 60000 65536"/>
                    <a:gd name="T17" fmla="*/ 0 60000 65536"/>
                    <a:gd name="T18" fmla="*/ 0 60000 65536"/>
                    <a:gd name="T19" fmla="*/ 0 60000 65536"/>
                    <a:gd name="T20" fmla="*/ 0 60000 65536"/>
                    <a:gd name="T21" fmla="*/ 0 w 424"/>
                    <a:gd name="T22" fmla="*/ 0 h 1261"/>
                    <a:gd name="T23" fmla="*/ 424 w 424"/>
                    <a:gd name="T24" fmla="*/ 1261 h 1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4" h="1261">
                      <a:moveTo>
                        <a:pt x="424" y="586"/>
                      </a:moveTo>
                      <a:lnTo>
                        <a:pt x="323" y="752"/>
                      </a:lnTo>
                      <a:lnTo>
                        <a:pt x="252" y="1261"/>
                      </a:lnTo>
                      <a:lnTo>
                        <a:pt x="0" y="1261"/>
                      </a:lnTo>
                      <a:lnTo>
                        <a:pt x="12" y="526"/>
                      </a:lnTo>
                      <a:lnTo>
                        <a:pt x="424" y="0"/>
                      </a:lnTo>
                      <a:lnTo>
                        <a:pt x="424" y="586"/>
                      </a:lnTo>
                      <a:close/>
                    </a:path>
                  </a:pathLst>
                </a:custGeom>
                <a:solidFill>
                  <a:srgbClr val="B2D8E5"/>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62" name="Freeform 145"/>
                <p:cNvSpPr/>
                <p:nvPr>
                  <p:custDataLst>
                    <p:tags r:id="rId46"/>
                  </p:custDataLst>
                </p:nvPr>
              </p:nvSpPr>
              <p:spPr bwMode="auto">
                <a:xfrm>
                  <a:off x="1226" y="1474"/>
                  <a:ext cx="424" cy="1261"/>
                </a:xfrm>
                <a:custGeom>
                  <a:avLst/>
                  <a:gdLst>
                    <a:gd name="T0" fmla="*/ 424 w 424"/>
                    <a:gd name="T1" fmla="*/ 586 h 1261"/>
                    <a:gd name="T2" fmla="*/ 323 w 424"/>
                    <a:gd name="T3" fmla="*/ 752 h 1261"/>
                    <a:gd name="T4" fmla="*/ 252 w 424"/>
                    <a:gd name="T5" fmla="*/ 1261 h 1261"/>
                    <a:gd name="T6" fmla="*/ 0 w 424"/>
                    <a:gd name="T7" fmla="*/ 1261 h 1261"/>
                    <a:gd name="T8" fmla="*/ 12 w 424"/>
                    <a:gd name="T9" fmla="*/ 526 h 1261"/>
                    <a:gd name="T10" fmla="*/ 424 w 424"/>
                    <a:gd name="T11" fmla="*/ 0 h 1261"/>
                    <a:gd name="T12" fmla="*/ 0 60000 65536"/>
                    <a:gd name="T13" fmla="*/ 0 60000 65536"/>
                    <a:gd name="T14" fmla="*/ 0 60000 65536"/>
                    <a:gd name="T15" fmla="*/ 0 60000 65536"/>
                    <a:gd name="T16" fmla="*/ 0 60000 65536"/>
                    <a:gd name="T17" fmla="*/ 0 60000 65536"/>
                    <a:gd name="T18" fmla="*/ 0 w 424"/>
                    <a:gd name="T19" fmla="*/ 0 h 1261"/>
                    <a:gd name="T20" fmla="*/ 424 w 424"/>
                    <a:gd name="T21" fmla="*/ 1261 h 1261"/>
                  </a:gdLst>
                  <a:ahLst/>
                  <a:cxnLst>
                    <a:cxn ang="T12">
                      <a:pos x="T0" y="T1"/>
                    </a:cxn>
                    <a:cxn ang="T13">
                      <a:pos x="T2" y="T3"/>
                    </a:cxn>
                    <a:cxn ang="T14">
                      <a:pos x="T4" y="T5"/>
                    </a:cxn>
                    <a:cxn ang="T15">
                      <a:pos x="T6" y="T7"/>
                    </a:cxn>
                    <a:cxn ang="T16">
                      <a:pos x="T8" y="T9"/>
                    </a:cxn>
                    <a:cxn ang="T17">
                      <a:pos x="T10" y="T11"/>
                    </a:cxn>
                  </a:cxnLst>
                  <a:rect l="T18" t="T19" r="T20" b="T21"/>
                  <a:pathLst>
                    <a:path w="424" h="1261">
                      <a:moveTo>
                        <a:pt x="424" y="586"/>
                      </a:moveTo>
                      <a:lnTo>
                        <a:pt x="323" y="752"/>
                      </a:lnTo>
                      <a:lnTo>
                        <a:pt x="252" y="1261"/>
                      </a:lnTo>
                      <a:lnTo>
                        <a:pt x="0" y="1261"/>
                      </a:lnTo>
                      <a:lnTo>
                        <a:pt x="12" y="526"/>
                      </a:lnTo>
                      <a:lnTo>
                        <a:pt x="424" y="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63" name="Freeform 146"/>
                <p:cNvSpPr/>
                <p:nvPr>
                  <p:custDataLst>
                    <p:tags r:id="rId47"/>
                  </p:custDataLst>
                </p:nvPr>
              </p:nvSpPr>
              <p:spPr bwMode="auto">
                <a:xfrm>
                  <a:off x="2784" y="1474"/>
                  <a:ext cx="428" cy="1261"/>
                </a:xfrm>
                <a:custGeom>
                  <a:avLst/>
                  <a:gdLst>
                    <a:gd name="T0" fmla="*/ 0 w 428"/>
                    <a:gd name="T1" fmla="*/ 586 h 1261"/>
                    <a:gd name="T2" fmla="*/ 105 w 428"/>
                    <a:gd name="T3" fmla="*/ 752 h 1261"/>
                    <a:gd name="T4" fmla="*/ 176 w 428"/>
                    <a:gd name="T5" fmla="*/ 1261 h 1261"/>
                    <a:gd name="T6" fmla="*/ 428 w 428"/>
                    <a:gd name="T7" fmla="*/ 1261 h 1261"/>
                    <a:gd name="T8" fmla="*/ 416 w 428"/>
                    <a:gd name="T9" fmla="*/ 526 h 1261"/>
                    <a:gd name="T10" fmla="*/ 0 w 428"/>
                    <a:gd name="T11" fmla="*/ 0 h 1261"/>
                    <a:gd name="T12" fmla="*/ 0 w 428"/>
                    <a:gd name="T13" fmla="*/ 586 h 1261"/>
                    <a:gd name="T14" fmla="*/ 0 60000 65536"/>
                    <a:gd name="T15" fmla="*/ 0 60000 65536"/>
                    <a:gd name="T16" fmla="*/ 0 60000 65536"/>
                    <a:gd name="T17" fmla="*/ 0 60000 65536"/>
                    <a:gd name="T18" fmla="*/ 0 60000 65536"/>
                    <a:gd name="T19" fmla="*/ 0 60000 65536"/>
                    <a:gd name="T20" fmla="*/ 0 60000 65536"/>
                    <a:gd name="T21" fmla="*/ 0 w 428"/>
                    <a:gd name="T22" fmla="*/ 0 h 1261"/>
                    <a:gd name="T23" fmla="*/ 428 w 428"/>
                    <a:gd name="T24" fmla="*/ 1261 h 1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8" h="1261">
                      <a:moveTo>
                        <a:pt x="0" y="586"/>
                      </a:moveTo>
                      <a:lnTo>
                        <a:pt x="105" y="752"/>
                      </a:lnTo>
                      <a:lnTo>
                        <a:pt x="176" y="1261"/>
                      </a:lnTo>
                      <a:lnTo>
                        <a:pt x="428" y="1261"/>
                      </a:lnTo>
                      <a:lnTo>
                        <a:pt x="416" y="526"/>
                      </a:lnTo>
                      <a:lnTo>
                        <a:pt x="0" y="0"/>
                      </a:lnTo>
                      <a:lnTo>
                        <a:pt x="0" y="586"/>
                      </a:lnTo>
                      <a:close/>
                    </a:path>
                  </a:pathLst>
                </a:custGeom>
                <a:solidFill>
                  <a:srgbClr val="B2D8E5"/>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64" name="Freeform 147"/>
                <p:cNvSpPr/>
                <p:nvPr>
                  <p:custDataLst>
                    <p:tags r:id="rId48"/>
                  </p:custDataLst>
                </p:nvPr>
              </p:nvSpPr>
              <p:spPr bwMode="auto">
                <a:xfrm>
                  <a:off x="2784" y="1474"/>
                  <a:ext cx="428" cy="1261"/>
                </a:xfrm>
                <a:custGeom>
                  <a:avLst/>
                  <a:gdLst>
                    <a:gd name="T0" fmla="*/ 0 w 428"/>
                    <a:gd name="T1" fmla="*/ 586 h 1261"/>
                    <a:gd name="T2" fmla="*/ 105 w 428"/>
                    <a:gd name="T3" fmla="*/ 752 h 1261"/>
                    <a:gd name="T4" fmla="*/ 176 w 428"/>
                    <a:gd name="T5" fmla="*/ 1261 h 1261"/>
                    <a:gd name="T6" fmla="*/ 428 w 428"/>
                    <a:gd name="T7" fmla="*/ 1261 h 1261"/>
                    <a:gd name="T8" fmla="*/ 416 w 428"/>
                    <a:gd name="T9" fmla="*/ 526 h 1261"/>
                    <a:gd name="T10" fmla="*/ 0 w 428"/>
                    <a:gd name="T11" fmla="*/ 0 h 1261"/>
                    <a:gd name="T12" fmla="*/ 0 60000 65536"/>
                    <a:gd name="T13" fmla="*/ 0 60000 65536"/>
                    <a:gd name="T14" fmla="*/ 0 60000 65536"/>
                    <a:gd name="T15" fmla="*/ 0 60000 65536"/>
                    <a:gd name="T16" fmla="*/ 0 60000 65536"/>
                    <a:gd name="T17" fmla="*/ 0 60000 65536"/>
                    <a:gd name="T18" fmla="*/ 0 w 428"/>
                    <a:gd name="T19" fmla="*/ 0 h 1261"/>
                    <a:gd name="T20" fmla="*/ 428 w 428"/>
                    <a:gd name="T21" fmla="*/ 1261 h 1261"/>
                  </a:gdLst>
                  <a:ahLst/>
                  <a:cxnLst>
                    <a:cxn ang="T12">
                      <a:pos x="T0" y="T1"/>
                    </a:cxn>
                    <a:cxn ang="T13">
                      <a:pos x="T2" y="T3"/>
                    </a:cxn>
                    <a:cxn ang="T14">
                      <a:pos x="T4" y="T5"/>
                    </a:cxn>
                    <a:cxn ang="T15">
                      <a:pos x="T6" y="T7"/>
                    </a:cxn>
                    <a:cxn ang="T16">
                      <a:pos x="T8" y="T9"/>
                    </a:cxn>
                    <a:cxn ang="T17">
                      <a:pos x="T10" y="T11"/>
                    </a:cxn>
                  </a:cxnLst>
                  <a:rect l="T18" t="T19" r="T20" b="T21"/>
                  <a:pathLst>
                    <a:path w="428" h="1261">
                      <a:moveTo>
                        <a:pt x="0" y="586"/>
                      </a:moveTo>
                      <a:lnTo>
                        <a:pt x="105" y="752"/>
                      </a:lnTo>
                      <a:lnTo>
                        <a:pt x="176" y="1261"/>
                      </a:lnTo>
                      <a:lnTo>
                        <a:pt x="428" y="1261"/>
                      </a:lnTo>
                      <a:lnTo>
                        <a:pt x="416" y="526"/>
                      </a:lnTo>
                      <a:lnTo>
                        <a:pt x="0" y="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65" name="Freeform 148"/>
                <p:cNvSpPr/>
                <p:nvPr>
                  <p:custDataLst>
                    <p:tags r:id="rId49"/>
                  </p:custDataLst>
                </p:nvPr>
              </p:nvSpPr>
              <p:spPr bwMode="auto">
                <a:xfrm>
                  <a:off x="1738" y="256"/>
                  <a:ext cx="907" cy="1201"/>
                </a:xfrm>
                <a:custGeom>
                  <a:avLst/>
                  <a:gdLst>
                    <a:gd name="T0" fmla="*/ 907 w 907"/>
                    <a:gd name="T1" fmla="*/ 740 h 1201"/>
                    <a:gd name="T2" fmla="*/ 899 w 907"/>
                    <a:gd name="T3" fmla="*/ 834 h 1201"/>
                    <a:gd name="T4" fmla="*/ 869 w 907"/>
                    <a:gd name="T5" fmla="*/ 919 h 1201"/>
                    <a:gd name="T6" fmla="*/ 827 w 907"/>
                    <a:gd name="T7" fmla="*/ 1000 h 1201"/>
                    <a:gd name="T8" fmla="*/ 773 w 907"/>
                    <a:gd name="T9" fmla="*/ 1064 h 1201"/>
                    <a:gd name="T10" fmla="*/ 706 w 907"/>
                    <a:gd name="T11" fmla="*/ 1124 h 1201"/>
                    <a:gd name="T12" fmla="*/ 630 w 907"/>
                    <a:gd name="T13" fmla="*/ 1167 h 1201"/>
                    <a:gd name="T14" fmla="*/ 546 w 907"/>
                    <a:gd name="T15" fmla="*/ 1193 h 1201"/>
                    <a:gd name="T16" fmla="*/ 458 w 907"/>
                    <a:gd name="T17" fmla="*/ 1201 h 1201"/>
                    <a:gd name="T18" fmla="*/ 366 w 907"/>
                    <a:gd name="T19" fmla="*/ 1193 h 1201"/>
                    <a:gd name="T20" fmla="*/ 282 w 907"/>
                    <a:gd name="T21" fmla="*/ 1167 h 1201"/>
                    <a:gd name="T22" fmla="*/ 202 w 907"/>
                    <a:gd name="T23" fmla="*/ 1124 h 1201"/>
                    <a:gd name="T24" fmla="*/ 135 w 907"/>
                    <a:gd name="T25" fmla="*/ 1064 h 1201"/>
                    <a:gd name="T26" fmla="*/ 80 w 907"/>
                    <a:gd name="T27" fmla="*/ 1000 h 1201"/>
                    <a:gd name="T28" fmla="*/ 38 w 907"/>
                    <a:gd name="T29" fmla="*/ 919 h 1201"/>
                    <a:gd name="T30" fmla="*/ 9 w 907"/>
                    <a:gd name="T31" fmla="*/ 834 h 1201"/>
                    <a:gd name="T32" fmla="*/ 0 w 907"/>
                    <a:gd name="T33" fmla="*/ 740 h 1201"/>
                    <a:gd name="T34" fmla="*/ 0 w 907"/>
                    <a:gd name="T35" fmla="*/ 462 h 1201"/>
                    <a:gd name="T36" fmla="*/ 9 w 907"/>
                    <a:gd name="T37" fmla="*/ 368 h 1201"/>
                    <a:gd name="T38" fmla="*/ 38 w 907"/>
                    <a:gd name="T39" fmla="*/ 282 h 1201"/>
                    <a:gd name="T40" fmla="*/ 80 w 907"/>
                    <a:gd name="T41" fmla="*/ 201 h 1201"/>
                    <a:gd name="T42" fmla="*/ 135 w 907"/>
                    <a:gd name="T43" fmla="*/ 133 h 1201"/>
                    <a:gd name="T44" fmla="*/ 202 w 907"/>
                    <a:gd name="T45" fmla="*/ 77 h 1201"/>
                    <a:gd name="T46" fmla="*/ 282 w 907"/>
                    <a:gd name="T47" fmla="*/ 35 h 1201"/>
                    <a:gd name="T48" fmla="*/ 366 w 907"/>
                    <a:gd name="T49" fmla="*/ 9 h 1201"/>
                    <a:gd name="T50" fmla="*/ 458 w 907"/>
                    <a:gd name="T51" fmla="*/ 0 h 1201"/>
                    <a:gd name="T52" fmla="*/ 546 w 907"/>
                    <a:gd name="T53" fmla="*/ 9 h 1201"/>
                    <a:gd name="T54" fmla="*/ 630 w 907"/>
                    <a:gd name="T55" fmla="*/ 35 h 1201"/>
                    <a:gd name="T56" fmla="*/ 706 w 907"/>
                    <a:gd name="T57" fmla="*/ 77 h 1201"/>
                    <a:gd name="T58" fmla="*/ 773 w 907"/>
                    <a:gd name="T59" fmla="*/ 133 h 1201"/>
                    <a:gd name="T60" fmla="*/ 827 w 907"/>
                    <a:gd name="T61" fmla="*/ 201 h 1201"/>
                    <a:gd name="T62" fmla="*/ 869 w 907"/>
                    <a:gd name="T63" fmla="*/ 282 h 1201"/>
                    <a:gd name="T64" fmla="*/ 899 w 907"/>
                    <a:gd name="T65" fmla="*/ 368 h 1201"/>
                    <a:gd name="T66" fmla="*/ 907 w 907"/>
                    <a:gd name="T67" fmla="*/ 462 h 1201"/>
                    <a:gd name="T68" fmla="*/ 907 w 907"/>
                    <a:gd name="T69" fmla="*/ 740 h 12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7"/>
                    <a:gd name="T106" fmla="*/ 0 h 1201"/>
                    <a:gd name="T107" fmla="*/ 907 w 907"/>
                    <a:gd name="T108" fmla="*/ 1201 h 12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7" h="1201">
                      <a:moveTo>
                        <a:pt x="907" y="740"/>
                      </a:move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close/>
                    </a:path>
                  </a:pathLst>
                </a:custGeom>
                <a:solidFill>
                  <a:srgbClr val="FFD8CC"/>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66" name="Freeform 149"/>
                <p:cNvSpPr/>
                <p:nvPr>
                  <p:custDataLst>
                    <p:tags r:id="rId50"/>
                  </p:custDataLst>
                </p:nvPr>
              </p:nvSpPr>
              <p:spPr bwMode="auto">
                <a:xfrm>
                  <a:off x="1738" y="256"/>
                  <a:ext cx="907" cy="1201"/>
                </a:xfrm>
                <a:custGeom>
                  <a:avLst/>
                  <a:gdLst>
                    <a:gd name="T0" fmla="*/ 907 w 907"/>
                    <a:gd name="T1" fmla="*/ 740 h 1201"/>
                    <a:gd name="T2" fmla="*/ 907 w 907"/>
                    <a:gd name="T3" fmla="*/ 740 h 1201"/>
                    <a:gd name="T4" fmla="*/ 899 w 907"/>
                    <a:gd name="T5" fmla="*/ 834 h 1201"/>
                    <a:gd name="T6" fmla="*/ 869 w 907"/>
                    <a:gd name="T7" fmla="*/ 919 h 1201"/>
                    <a:gd name="T8" fmla="*/ 827 w 907"/>
                    <a:gd name="T9" fmla="*/ 1000 h 1201"/>
                    <a:gd name="T10" fmla="*/ 773 w 907"/>
                    <a:gd name="T11" fmla="*/ 1064 h 1201"/>
                    <a:gd name="T12" fmla="*/ 706 w 907"/>
                    <a:gd name="T13" fmla="*/ 1124 h 1201"/>
                    <a:gd name="T14" fmla="*/ 630 w 907"/>
                    <a:gd name="T15" fmla="*/ 1167 h 1201"/>
                    <a:gd name="T16" fmla="*/ 546 w 907"/>
                    <a:gd name="T17" fmla="*/ 1193 h 1201"/>
                    <a:gd name="T18" fmla="*/ 458 w 907"/>
                    <a:gd name="T19" fmla="*/ 1201 h 1201"/>
                    <a:gd name="T20" fmla="*/ 458 w 907"/>
                    <a:gd name="T21" fmla="*/ 1201 h 1201"/>
                    <a:gd name="T22" fmla="*/ 366 w 907"/>
                    <a:gd name="T23" fmla="*/ 1193 h 1201"/>
                    <a:gd name="T24" fmla="*/ 282 w 907"/>
                    <a:gd name="T25" fmla="*/ 1167 h 1201"/>
                    <a:gd name="T26" fmla="*/ 202 w 907"/>
                    <a:gd name="T27" fmla="*/ 1124 h 1201"/>
                    <a:gd name="T28" fmla="*/ 135 w 907"/>
                    <a:gd name="T29" fmla="*/ 1064 h 1201"/>
                    <a:gd name="T30" fmla="*/ 80 w 907"/>
                    <a:gd name="T31" fmla="*/ 1000 h 1201"/>
                    <a:gd name="T32" fmla="*/ 38 w 907"/>
                    <a:gd name="T33" fmla="*/ 919 h 1201"/>
                    <a:gd name="T34" fmla="*/ 9 w 907"/>
                    <a:gd name="T35" fmla="*/ 834 h 1201"/>
                    <a:gd name="T36" fmla="*/ 0 w 907"/>
                    <a:gd name="T37" fmla="*/ 740 h 1201"/>
                    <a:gd name="T38" fmla="*/ 0 w 907"/>
                    <a:gd name="T39" fmla="*/ 462 h 1201"/>
                    <a:gd name="T40" fmla="*/ 0 w 907"/>
                    <a:gd name="T41" fmla="*/ 462 h 1201"/>
                    <a:gd name="T42" fmla="*/ 9 w 907"/>
                    <a:gd name="T43" fmla="*/ 368 h 1201"/>
                    <a:gd name="T44" fmla="*/ 38 w 907"/>
                    <a:gd name="T45" fmla="*/ 282 h 1201"/>
                    <a:gd name="T46" fmla="*/ 80 w 907"/>
                    <a:gd name="T47" fmla="*/ 201 h 1201"/>
                    <a:gd name="T48" fmla="*/ 135 w 907"/>
                    <a:gd name="T49" fmla="*/ 133 h 1201"/>
                    <a:gd name="T50" fmla="*/ 202 w 907"/>
                    <a:gd name="T51" fmla="*/ 77 h 1201"/>
                    <a:gd name="T52" fmla="*/ 282 w 907"/>
                    <a:gd name="T53" fmla="*/ 35 h 1201"/>
                    <a:gd name="T54" fmla="*/ 366 w 907"/>
                    <a:gd name="T55" fmla="*/ 9 h 1201"/>
                    <a:gd name="T56" fmla="*/ 458 w 907"/>
                    <a:gd name="T57" fmla="*/ 0 h 1201"/>
                    <a:gd name="T58" fmla="*/ 458 w 907"/>
                    <a:gd name="T59" fmla="*/ 0 h 1201"/>
                    <a:gd name="T60" fmla="*/ 546 w 907"/>
                    <a:gd name="T61" fmla="*/ 9 h 1201"/>
                    <a:gd name="T62" fmla="*/ 630 w 907"/>
                    <a:gd name="T63" fmla="*/ 35 h 1201"/>
                    <a:gd name="T64" fmla="*/ 706 w 907"/>
                    <a:gd name="T65" fmla="*/ 77 h 1201"/>
                    <a:gd name="T66" fmla="*/ 773 w 907"/>
                    <a:gd name="T67" fmla="*/ 133 h 1201"/>
                    <a:gd name="T68" fmla="*/ 827 w 907"/>
                    <a:gd name="T69" fmla="*/ 201 h 1201"/>
                    <a:gd name="T70" fmla="*/ 869 w 907"/>
                    <a:gd name="T71" fmla="*/ 282 h 1201"/>
                    <a:gd name="T72" fmla="*/ 899 w 907"/>
                    <a:gd name="T73" fmla="*/ 368 h 1201"/>
                    <a:gd name="T74" fmla="*/ 907 w 907"/>
                    <a:gd name="T75" fmla="*/ 462 h 1201"/>
                    <a:gd name="T76" fmla="*/ 907 w 907"/>
                    <a:gd name="T77" fmla="*/ 740 h 12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7"/>
                    <a:gd name="T118" fmla="*/ 0 h 1201"/>
                    <a:gd name="T119" fmla="*/ 907 w 907"/>
                    <a:gd name="T120" fmla="*/ 1201 h 12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7" h="1201">
                      <a:moveTo>
                        <a:pt x="907" y="740"/>
                      </a:moveTo>
                      <a:lnTo>
                        <a:pt x="907" y="740"/>
                      </a:ln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67" name="Freeform 150"/>
                <p:cNvSpPr/>
                <p:nvPr>
                  <p:custDataLst>
                    <p:tags r:id="rId51"/>
                  </p:custDataLst>
                </p:nvPr>
              </p:nvSpPr>
              <p:spPr bwMode="auto">
                <a:xfrm>
                  <a:off x="1860" y="726"/>
                  <a:ext cx="349" cy="308"/>
                </a:xfrm>
                <a:custGeom>
                  <a:avLst/>
                  <a:gdLst>
                    <a:gd name="T0" fmla="*/ 294 w 349"/>
                    <a:gd name="T1" fmla="*/ 308 h 308"/>
                    <a:gd name="T2" fmla="*/ 349 w 349"/>
                    <a:gd name="T3" fmla="*/ 308 h 308"/>
                    <a:gd name="T4" fmla="*/ 349 w 349"/>
                    <a:gd name="T5" fmla="*/ 0 h 308"/>
                    <a:gd name="T6" fmla="*/ 0 w 349"/>
                    <a:gd name="T7" fmla="*/ 0 h 308"/>
                    <a:gd name="T8" fmla="*/ 0 w 349"/>
                    <a:gd name="T9" fmla="*/ 52 h 308"/>
                    <a:gd name="T10" fmla="*/ 294 w 349"/>
                    <a:gd name="T11" fmla="*/ 52 h 308"/>
                    <a:gd name="T12" fmla="*/ 294 w 349"/>
                    <a:gd name="T13" fmla="*/ 308 h 308"/>
                    <a:gd name="T14" fmla="*/ 0 60000 65536"/>
                    <a:gd name="T15" fmla="*/ 0 60000 65536"/>
                    <a:gd name="T16" fmla="*/ 0 60000 65536"/>
                    <a:gd name="T17" fmla="*/ 0 60000 65536"/>
                    <a:gd name="T18" fmla="*/ 0 60000 65536"/>
                    <a:gd name="T19" fmla="*/ 0 60000 65536"/>
                    <a:gd name="T20" fmla="*/ 0 60000 65536"/>
                    <a:gd name="T21" fmla="*/ 0 w 349"/>
                    <a:gd name="T22" fmla="*/ 0 h 308"/>
                    <a:gd name="T23" fmla="*/ 349 w 349"/>
                    <a:gd name="T24" fmla="*/ 308 h 3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308">
                      <a:moveTo>
                        <a:pt x="294" y="308"/>
                      </a:moveTo>
                      <a:lnTo>
                        <a:pt x="349" y="308"/>
                      </a:lnTo>
                      <a:lnTo>
                        <a:pt x="349" y="0"/>
                      </a:lnTo>
                      <a:lnTo>
                        <a:pt x="0" y="0"/>
                      </a:lnTo>
                      <a:lnTo>
                        <a:pt x="0" y="52"/>
                      </a:lnTo>
                      <a:lnTo>
                        <a:pt x="294" y="52"/>
                      </a:lnTo>
                      <a:lnTo>
                        <a:pt x="294" y="308"/>
                      </a:lnTo>
                      <a:close/>
                    </a:path>
                  </a:pathLst>
                </a:custGeom>
                <a:solidFill>
                  <a:srgbClr val="0000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68" name="Rectangle 151"/>
                <p:cNvSpPr>
                  <a:spLocks noChangeArrowheads="1"/>
                </p:cNvSpPr>
                <p:nvPr>
                  <p:custDataLst>
                    <p:tags r:id="rId52"/>
                  </p:custDataLst>
                </p:nvPr>
              </p:nvSpPr>
              <p:spPr bwMode="auto">
                <a:xfrm>
                  <a:off x="2032" y="1205"/>
                  <a:ext cx="298" cy="34"/>
                </a:xfrm>
                <a:prstGeom prst="rect">
                  <a:avLst/>
                </a:prstGeom>
                <a:solidFill>
                  <a:srgbClr val="000000"/>
                </a:solidFill>
                <a:ln w="9525">
                  <a:no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69" name="Rectangle 152"/>
                <p:cNvSpPr>
                  <a:spLocks noChangeArrowheads="1"/>
                </p:cNvSpPr>
                <p:nvPr>
                  <p:custDataLst>
                    <p:tags r:id="rId53"/>
                  </p:custDataLst>
                </p:nvPr>
              </p:nvSpPr>
              <p:spPr bwMode="auto">
                <a:xfrm>
                  <a:off x="1650" y="1457"/>
                  <a:ext cx="1134" cy="1303"/>
                </a:xfrm>
                <a:prstGeom prst="rect">
                  <a:avLst/>
                </a:prstGeom>
                <a:solidFill>
                  <a:srgbClr val="B2D8E5"/>
                </a:solidFill>
                <a:ln w="9525">
                  <a:no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70" name="Rectangle 153"/>
                <p:cNvSpPr>
                  <a:spLocks noChangeArrowheads="1"/>
                </p:cNvSpPr>
                <p:nvPr>
                  <p:custDataLst>
                    <p:tags r:id="rId54"/>
                  </p:custDataLst>
                </p:nvPr>
              </p:nvSpPr>
              <p:spPr bwMode="auto">
                <a:xfrm>
                  <a:off x="1650" y="1457"/>
                  <a:ext cx="1134" cy="1303"/>
                </a:xfrm>
                <a:prstGeom prst="rect">
                  <a:avLst/>
                </a:prstGeom>
                <a:noFill/>
                <a:ln w="0">
                  <a:solidFill>
                    <a:srgbClr val="000000"/>
                  </a:solid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71" name="Freeform 154"/>
                <p:cNvSpPr/>
                <p:nvPr>
                  <p:custDataLst>
                    <p:tags r:id="rId55"/>
                  </p:custDataLst>
                </p:nvPr>
              </p:nvSpPr>
              <p:spPr bwMode="auto">
                <a:xfrm>
                  <a:off x="1650" y="2760"/>
                  <a:ext cx="1134" cy="1923"/>
                </a:xfrm>
                <a:custGeom>
                  <a:avLst/>
                  <a:gdLst>
                    <a:gd name="T0" fmla="*/ 928 w 1134"/>
                    <a:gd name="T1" fmla="*/ 1923 h 1923"/>
                    <a:gd name="T2" fmla="*/ 1134 w 1134"/>
                    <a:gd name="T3" fmla="*/ 0 h 1923"/>
                    <a:gd name="T4" fmla="*/ 0 w 1134"/>
                    <a:gd name="T5" fmla="*/ 0 h 1923"/>
                    <a:gd name="T6" fmla="*/ 223 w 1134"/>
                    <a:gd name="T7" fmla="*/ 1923 h 1923"/>
                    <a:gd name="T8" fmla="*/ 928 w 1134"/>
                    <a:gd name="T9" fmla="*/ 1923 h 1923"/>
                    <a:gd name="T10" fmla="*/ 0 60000 65536"/>
                    <a:gd name="T11" fmla="*/ 0 60000 65536"/>
                    <a:gd name="T12" fmla="*/ 0 60000 65536"/>
                    <a:gd name="T13" fmla="*/ 0 60000 65536"/>
                    <a:gd name="T14" fmla="*/ 0 60000 65536"/>
                    <a:gd name="T15" fmla="*/ 0 w 1134"/>
                    <a:gd name="T16" fmla="*/ 0 h 1923"/>
                    <a:gd name="T17" fmla="*/ 1134 w 1134"/>
                    <a:gd name="T18" fmla="*/ 1923 h 1923"/>
                  </a:gdLst>
                  <a:ahLst/>
                  <a:cxnLst>
                    <a:cxn ang="T10">
                      <a:pos x="T0" y="T1"/>
                    </a:cxn>
                    <a:cxn ang="T11">
                      <a:pos x="T2" y="T3"/>
                    </a:cxn>
                    <a:cxn ang="T12">
                      <a:pos x="T4" y="T5"/>
                    </a:cxn>
                    <a:cxn ang="T13">
                      <a:pos x="T6" y="T7"/>
                    </a:cxn>
                    <a:cxn ang="T14">
                      <a:pos x="T8" y="T9"/>
                    </a:cxn>
                  </a:cxnLst>
                  <a:rect l="T15" t="T16" r="T17" b="T18"/>
                  <a:pathLst>
                    <a:path w="1134" h="1923">
                      <a:moveTo>
                        <a:pt x="928" y="1923"/>
                      </a:moveTo>
                      <a:lnTo>
                        <a:pt x="1134" y="0"/>
                      </a:lnTo>
                      <a:lnTo>
                        <a:pt x="0" y="0"/>
                      </a:lnTo>
                      <a:lnTo>
                        <a:pt x="223" y="1923"/>
                      </a:lnTo>
                      <a:lnTo>
                        <a:pt x="928" y="1923"/>
                      </a:lnTo>
                      <a:close/>
                    </a:path>
                  </a:pathLst>
                </a:custGeom>
                <a:solidFill>
                  <a:srgbClr val="333399"/>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72" name="Line 155"/>
                <p:cNvSpPr>
                  <a:spLocks noChangeShapeType="1"/>
                </p:cNvSpPr>
                <p:nvPr>
                  <p:custDataLst>
                    <p:tags r:id="rId56"/>
                  </p:custDataLst>
                </p:nvPr>
              </p:nvSpPr>
              <p:spPr bwMode="auto">
                <a:xfrm>
                  <a:off x="2209" y="1457"/>
                  <a:ext cx="1" cy="1290"/>
                </a:xfrm>
                <a:prstGeom prst="line">
                  <a:avLst/>
                </a:prstGeom>
                <a:noFill/>
                <a:ln w="0">
                  <a:solidFill>
                    <a:srgbClr val="000000"/>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73" name="Freeform 156"/>
                <p:cNvSpPr/>
                <p:nvPr>
                  <p:custDataLst>
                    <p:tags r:id="rId57"/>
                  </p:custDataLst>
                </p:nvPr>
              </p:nvSpPr>
              <p:spPr bwMode="auto">
                <a:xfrm>
                  <a:off x="1532" y="4683"/>
                  <a:ext cx="1386" cy="453"/>
                </a:xfrm>
                <a:custGeom>
                  <a:avLst/>
                  <a:gdLst>
                    <a:gd name="T0" fmla="*/ 1017 w 1386"/>
                    <a:gd name="T1" fmla="*/ 0 h 453"/>
                    <a:gd name="T2" fmla="*/ 1386 w 1386"/>
                    <a:gd name="T3" fmla="*/ 299 h 453"/>
                    <a:gd name="T4" fmla="*/ 1386 w 1386"/>
                    <a:gd name="T5" fmla="*/ 453 h 453"/>
                    <a:gd name="T6" fmla="*/ 735 w 1386"/>
                    <a:gd name="T7" fmla="*/ 453 h 453"/>
                    <a:gd name="T8" fmla="*/ 693 w 1386"/>
                    <a:gd name="T9" fmla="*/ 167 h 453"/>
                    <a:gd name="T10" fmla="*/ 651 w 1386"/>
                    <a:gd name="T11" fmla="*/ 453 h 453"/>
                    <a:gd name="T12" fmla="*/ 0 w 1386"/>
                    <a:gd name="T13" fmla="*/ 453 h 453"/>
                    <a:gd name="T14" fmla="*/ 0 w 1386"/>
                    <a:gd name="T15" fmla="*/ 299 h 453"/>
                    <a:gd name="T16" fmla="*/ 370 w 1386"/>
                    <a:gd name="T17" fmla="*/ 0 h 453"/>
                    <a:gd name="T18" fmla="*/ 1017 w 1386"/>
                    <a:gd name="T19" fmla="*/ 0 h 4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6"/>
                    <a:gd name="T31" fmla="*/ 0 h 453"/>
                    <a:gd name="T32" fmla="*/ 1386 w 1386"/>
                    <a:gd name="T33" fmla="*/ 453 h 4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close/>
                    </a:path>
                  </a:pathLst>
                </a:custGeom>
                <a:solidFill>
                  <a:srgbClr val="0000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74" name="Freeform 157"/>
                <p:cNvSpPr/>
                <p:nvPr>
                  <p:custDataLst>
                    <p:tags r:id="rId58"/>
                  </p:custDataLst>
                </p:nvPr>
              </p:nvSpPr>
              <p:spPr bwMode="auto">
                <a:xfrm>
                  <a:off x="1532" y="4683"/>
                  <a:ext cx="1386" cy="453"/>
                </a:xfrm>
                <a:custGeom>
                  <a:avLst/>
                  <a:gdLst>
                    <a:gd name="T0" fmla="*/ 1017 w 1386"/>
                    <a:gd name="T1" fmla="*/ 0 h 453"/>
                    <a:gd name="T2" fmla="*/ 1386 w 1386"/>
                    <a:gd name="T3" fmla="*/ 299 h 453"/>
                    <a:gd name="T4" fmla="*/ 1386 w 1386"/>
                    <a:gd name="T5" fmla="*/ 453 h 453"/>
                    <a:gd name="T6" fmla="*/ 735 w 1386"/>
                    <a:gd name="T7" fmla="*/ 453 h 453"/>
                    <a:gd name="T8" fmla="*/ 693 w 1386"/>
                    <a:gd name="T9" fmla="*/ 167 h 453"/>
                    <a:gd name="T10" fmla="*/ 651 w 1386"/>
                    <a:gd name="T11" fmla="*/ 453 h 453"/>
                    <a:gd name="T12" fmla="*/ 0 w 1386"/>
                    <a:gd name="T13" fmla="*/ 453 h 453"/>
                    <a:gd name="T14" fmla="*/ 0 w 1386"/>
                    <a:gd name="T15" fmla="*/ 299 h 453"/>
                    <a:gd name="T16" fmla="*/ 370 w 1386"/>
                    <a:gd name="T17" fmla="*/ 0 h 453"/>
                    <a:gd name="T18" fmla="*/ 1017 w 1386"/>
                    <a:gd name="T19" fmla="*/ 0 h 4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6"/>
                    <a:gd name="T31" fmla="*/ 0 h 453"/>
                    <a:gd name="T32" fmla="*/ 1386 w 1386"/>
                    <a:gd name="T33" fmla="*/ 453 h 4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75" name="Freeform 158"/>
                <p:cNvSpPr/>
                <p:nvPr>
                  <p:custDataLst>
                    <p:tags r:id="rId59"/>
                  </p:custDataLst>
                </p:nvPr>
              </p:nvSpPr>
              <p:spPr bwMode="auto">
                <a:xfrm>
                  <a:off x="2754" y="2769"/>
                  <a:ext cx="290" cy="645"/>
                </a:xfrm>
                <a:custGeom>
                  <a:avLst/>
                  <a:gdLst>
                    <a:gd name="T0" fmla="*/ 17 w 290"/>
                    <a:gd name="T1" fmla="*/ 68 h 645"/>
                    <a:gd name="T2" fmla="*/ 194 w 290"/>
                    <a:gd name="T3" fmla="*/ 0 h 645"/>
                    <a:gd name="T4" fmla="*/ 290 w 290"/>
                    <a:gd name="T5" fmla="*/ 478 h 645"/>
                    <a:gd name="T6" fmla="*/ 244 w 290"/>
                    <a:gd name="T7" fmla="*/ 504 h 645"/>
                    <a:gd name="T8" fmla="*/ 118 w 290"/>
                    <a:gd name="T9" fmla="*/ 226 h 645"/>
                    <a:gd name="T10" fmla="*/ 223 w 290"/>
                    <a:gd name="T11" fmla="*/ 478 h 645"/>
                    <a:gd name="T12" fmla="*/ 135 w 290"/>
                    <a:gd name="T13" fmla="*/ 645 h 645"/>
                    <a:gd name="T14" fmla="*/ 51 w 290"/>
                    <a:gd name="T15" fmla="*/ 239 h 645"/>
                    <a:gd name="T16" fmla="*/ 42 w 290"/>
                    <a:gd name="T17" fmla="*/ 248 h 645"/>
                    <a:gd name="T18" fmla="*/ 30 w 290"/>
                    <a:gd name="T19" fmla="*/ 265 h 645"/>
                    <a:gd name="T20" fmla="*/ 13 w 290"/>
                    <a:gd name="T21" fmla="*/ 278 h 645"/>
                    <a:gd name="T22" fmla="*/ 0 w 290"/>
                    <a:gd name="T23" fmla="*/ 269 h 645"/>
                    <a:gd name="T24" fmla="*/ 0 w 290"/>
                    <a:gd name="T25" fmla="*/ 226 h 645"/>
                    <a:gd name="T26" fmla="*/ 5 w 290"/>
                    <a:gd name="T27" fmla="*/ 158 h 645"/>
                    <a:gd name="T28" fmla="*/ 13 w 290"/>
                    <a:gd name="T29" fmla="*/ 94 h 645"/>
                    <a:gd name="T30" fmla="*/ 17 w 290"/>
                    <a:gd name="T31" fmla="*/ 68 h 6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0"/>
                    <a:gd name="T49" fmla="*/ 0 h 645"/>
                    <a:gd name="T50" fmla="*/ 290 w 290"/>
                    <a:gd name="T51" fmla="*/ 645 h 6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0" h="645">
                      <a:moveTo>
                        <a:pt x="17" y="68"/>
                      </a:moveTo>
                      <a:lnTo>
                        <a:pt x="194" y="0"/>
                      </a:lnTo>
                      <a:lnTo>
                        <a:pt x="290" y="478"/>
                      </a:lnTo>
                      <a:lnTo>
                        <a:pt x="244" y="504"/>
                      </a:lnTo>
                      <a:lnTo>
                        <a:pt x="118" y="226"/>
                      </a:lnTo>
                      <a:lnTo>
                        <a:pt x="223" y="478"/>
                      </a:lnTo>
                      <a:lnTo>
                        <a:pt x="135" y="645"/>
                      </a:lnTo>
                      <a:lnTo>
                        <a:pt x="51" y="239"/>
                      </a:lnTo>
                      <a:lnTo>
                        <a:pt x="42" y="248"/>
                      </a:lnTo>
                      <a:lnTo>
                        <a:pt x="30" y="265"/>
                      </a:lnTo>
                      <a:lnTo>
                        <a:pt x="13" y="278"/>
                      </a:lnTo>
                      <a:lnTo>
                        <a:pt x="0" y="269"/>
                      </a:lnTo>
                      <a:lnTo>
                        <a:pt x="0" y="226"/>
                      </a:lnTo>
                      <a:lnTo>
                        <a:pt x="5" y="158"/>
                      </a:lnTo>
                      <a:lnTo>
                        <a:pt x="13" y="94"/>
                      </a:lnTo>
                      <a:lnTo>
                        <a:pt x="17" y="68"/>
                      </a:lnTo>
                      <a:close/>
                    </a:path>
                  </a:pathLst>
                </a:custGeom>
                <a:solidFill>
                  <a:srgbClr val="FFFFFF"/>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76" name="Freeform 159"/>
                <p:cNvSpPr/>
                <p:nvPr>
                  <p:custDataLst>
                    <p:tags r:id="rId60"/>
                  </p:custDataLst>
                </p:nvPr>
              </p:nvSpPr>
              <p:spPr bwMode="auto">
                <a:xfrm>
                  <a:off x="1104" y="2709"/>
                  <a:ext cx="462" cy="466"/>
                </a:xfrm>
                <a:custGeom>
                  <a:avLst/>
                  <a:gdLst>
                    <a:gd name="T0" fmla="*/ 202 w 462"/>
                    <a:gd name="T1" fmla="*/ 466 h 466"/>
                    <a:gd name="T2" fmla="*/ 202 w 462"/>
                    <a:gd name="T3" fmla="*/ 171 h 466"/>
                    <a:gd name="T4" fmla="*/ 340 w 462"/>
                    <a:gd name="T5" fmla="*/ 171 h 466"/>
                    <a:gd name="T6" fmla="*/ 340 w 462"/>
                    <a:gd name="T7" fmla="*/ 436 h 466"/>
                    <a:gd name="T8" fmla="*/ 340 w 462"/>
                    <a:gd name="T9" fmla="*/ 436 h 466"/>
                    <a:gd name="T10" fmla="*/ 391 w 462"/>
                    <a:gd name="T11" fmla="*/ 402 h 466"/>
                    <a:gd name="T12" fmla="*/ 428 w 462"/>
                    <a:gd name="T13" fmla="*/ 350 h 466"/>
                    <a:gd name="T14" fmla="*/ 454 w 462"/>
                    <a:gd name="T15" fmla="*/ 295 h 466"/>
                    <a:gd name="T16" fmla="*/ 462 w 462"/>
                    <a:gd name="T17" fmla="*/ 231 h 466"/>
                    <a:gd name="T18" fmla="*/ 458 w 462"/>
                    <a:gd name="T19" fmla="*/ 184 h 466"/>
                    <a:gd name="T20" fmla="*/ 445 w 462"/>
                    <a:gd name="T21" fmla="*/ 141 h 466"/>
                    <a:gd name="T22" fmla="*/ 424 w 462"/>
                    <a:gd name="T23" fmla="*/ 103 h 466"/>
                    <a:gd name="T24" fmla="*/ 395 w 462"/>
                    <a:gd name="T25" fmla="*/ 68 h 466"/>
                    <a:gd name="T26" fmla="*/ 361 w 462"/>
                    <a:gd name="T27" fmla="*/ 38 h 466"/>
                    <a:gd name="T28" fmla="*/ 319 w 462"/>
                    <a:gd name="T29" fmla="*/ 17 h 466"/>
                    <a:gd name="T30" fmla="*/ 277 w 462"/>
                    <a:gd name="T31" fmla="*/ 4 h 466"/>
                    <a:gd name="T32" fmla="*/ 231 w 462"/>
                    <a:gd name="T33" fmla="*/ 0 h 466"/>
                    <a:gd name="T34" fmla="*/ 185 w 462"/>
                    <a:gd name="T35" fmla="*/ 4 h 466"/>
                    <a:gd name="T36" fmla="*/ 143 w 462"/>
                    <a:gd name="T37" fmla="*/ 17 h 466"/>
                    <a:gd name="T38" fmla="*/ 101 w 462"/>
                    <a:gd name="T39" fmla="*/ 38 h 466"/>
                    <a:gd name="T40" fmla="*/ 67 w 462"/>
                    <a:gd name="T41" fmla="*/ 68 h 466"/>
                    <a:gd name="T42" fmla="*/ 38 w 462"/>
                    <a:gd name="T43" fmla="*/ 103 h 466"/>
                    <a:gd name="T44" fmla="*/ 17 w 462"/>
                    <a:gd name="T45" fmla="*/ 141 h 466"/>
                    <a:gd name="T46" fmla="*/ 4 w 462"/>
                    <a:gd name="T47" fmla="*/ 184 h 466"/>
                    <a:gd name="T48" fmla="*/ 0 w 462"/>
                    <a:gd name="T49" fmla="*/ 231 h 466"/>
                    <a:gd name="T50" fmla="*/ 4 w 462"/>
                    <a:gd name="T51" fmla="*/ 273 h 466"/>
                    <a:gd name="T52" fmla="*/ 17 w 462"/>
                    <a:gd name="T53" fmla="*/ 316 h 466"/>
                    <a:gd name="T54" fmla="*/ 34 w 462"/>
                    <a:gd name="T55" fmla="*/ 355 h 466"/>
                    <a:gd name="T56" fmla="*/ 59 w 462"/>
                    <a:gd name="T57" fmla="*/ 385 h 466"/>
                    <a:gd name="T58" fmla="*/ 88 w 462"/>
                    <a:gd name="T59" fmla="*/ 414 h 466"/>
                    <a:gd name="T60" fmla="*/ 122 w 462"/>
                    <a:gd name="T61" fmla="*/ 440 h 466"/>
                    <a:gd name="T62" fmla="*/ 160 w 462"/>
                    <a:gd name="T63" fmla="*/ 457 h 466"/>
                    <a:gd name="T64" fmla="*/ 202 w 462"/>
                    <a:gd name="T65" fmla="*/ 466 h 466"/>
                    <a:gd name="T66" fmla="*/ 202 w 462"/>
                    <a:gd name="T67" fmla="*/ 466 h 4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2"/>
                    <a:gd name="T103" fmla="*/ 0 h 466"/>
                    <a:gd name="T104" fmla="*/ 462 w 462"/>
                    <a:gd name="T105" fmla="*/ 466 h 4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close/>
                    </a:path>
                  </a:pathLst>
                </a:custGeom>
                <a:solidFill>
                  <a:srgbClr val="FFD8CC"/>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77" name="Freeform 160"/>
                <p:cNvSpPr/>
                <p:nvPr>
                  <p:custDataLst>
                    <p:tags r:id="rId61"/>
                  </p:custDataLst>
                </p:nvPr>
              </p:nvSpPr>
              <p:spPr bwMode="auto">
                <a:xfrm>
                  <a:off x="1104" y="2709"/>
                  <a:ext cx="462" cy="466"/>
                </a:xfrm>
                <a:custGeom>
                  <a:avLst/>
                  <a:gdLst>
                    <a:gd name="T0" fmla="*/ 202 w 462"/>
                    <a:gd name="T1" fmla="*/ 466 h 466"/>
                    <a:gd name="T2" fmla="*/ 202 w 462"/>
                    <a:gd name="T3" fmla="*/ 171 h 466"/>
                    <a:gd name="T4" fmla="*/ 340 w 462"/>
                    <a:gd name="T5" fmla="*/ 171 h 466"/>
                    <a:gd name="T6" fmla="*/ 340 w 462"/>
                    <a:gd name="T7" fmla="*/ 436 h 466"/>
                    <a:gd name="T8" fmla="*/ 340 w 462"/>
                    <a:gd name="T9" fmla="*/ 436 h 466"/>
                    <a:gd name="T10" fmla="*/ 340 w 462"/>
                    <a:gd name="T11" fmla="*/ 436 h 466"/>
                    <a:gd name="T12" fmla="*/ 391 w 462"/>
                    <a:gd name="T13" fmla="*/ 402 h 466"/>
                    <a:gd name="T14" fmla="*/ 428 w 462"/>
                    <a:gd name="T15" fmla="*/ 350 h 466"/>
                    <a:gd name="T16" fmla="*/ 454 w 462"/>
                    <a:gd name="T17" fmla="*/ 295 h 466"/>
                    <a:gd name="T18" fmla="*/ 462 w 462"/>
                    <a:gd name="T19" fmla="*/ 231 h 466"/>
                    <a:gd name="T20" fmla="*/ 462 w 462"/>
                    <a:gd name="T21" fmla="*/ 231 h 466"/>
                    <a:gd name="T22" fmla="*/ 458 w 462"/>
                    <a:gd name="T23" fmla="*/ 184 h 466"/>
                    <a:gd name="T24" fmla="*/ 445 w 462"/>
                    <a:gd name="T25" fmla="*/ 141 h 466"/>
                    <a:gd name="T26" fmla="*/ 424 w 462"/>
                    <a:gd name="T27" fmla="*/ 103 h 466"/>
                    <a:gd name="T28" fmla="*/ 395 w 462"/>
                    <a:gd name="T29" fmla="*/ 68 h 466"/>
                    <a:gd name="T30" fmla="*/ 361 w 462"/>
                    <a:gd name="T31" fmla="*/ 38 h 466"/>
                    <a:gd name="T32" fmla="*/ 319 w 462"/>
                    <a:gd name="T33" fmla="*/ 17 h 466"/>
                    <a:gd name="T34" fmla="*/ 277 w 462"/>
                    <a:gd name="T35" fmla="*/ 4 h 466"/>
                    <a:gd name="T36" fmla="*/ 231 w 462"/>
                    <a:gd name="T37" fmla="*/ 0 h 466"/>
                    <a:gd name="T38" fmla="*/ 231 w 462"/>
                    <a:gd name="T39" fmla="*/ 0 h 466"/>
                    <a:gd name="T40" fmla="*/ 185 w 462"/>
                    <a:gd name="T41" fmla="*/ 4 h 466"/>
                    <a:gd name="T42" fmla="*/ 143 w 462"/>
                    <a:gd name="T43" fmla="*/ 17 h 466"/>
                    <a:gd name="T44" fmla="*/ 101 w 462"/>
                    <a:gd name="T45" fmla="*/ 38 h 466"/>
                    <a:gd name="T46" fmla="*/ 67 w 462"/>
                    <a:gd name="T47" fmla="*/ 68 h 466"/>
                    <a:gd name="T48" fmla="*/ 38 w 462"/>
                    <a:gd name="T49" fmla="*/ 103 h 466"/>
                    <a:gd name="T50" fmla="*/ 17 w 462"/>
                    <a:gd name="T51" fmla="*/ 141 h 466"/>
                    <a:gd name="T52" fmla="*/ 4 w 462"/>
                    <a:gd name="T53" fmla="*/ 184 h 466"/>
                    <a:gd name="T54" fmla="*/ 0 w 462"/>
                    <a:gd name="T55" fmla="*/ 231 h 466"/>
                    <a:gd name="T56" fmla="*/ 0 w 462"/>
                    <a:gd name="T57" fmla="*/ 231 h 466"/>
                    <a:gd name="T58" fmla="*/ 4 w 462"/>
                    <a:gd name="T59" fmla="*/ 273 h 466"/>
                    <a:gd name="T60" fmla="*/ 17 w 462"/>
                    <a:gd name="T61" fmla="*/ 316 h 466"/>
                    <a:gd name="T62" fmla="*/ 34 w 462"/>
                    <a:gd name="T63" fmla="*/ 355 h 466"/>
                    <a:gd name="T64" fmla="*/ 59 w 462"/>
                    <a:gd name="T65" fmla="*/ 385 h 466"/>
                    <a:gd name="T66" fmla="*/ 88 w 462"/>
                    <a:gd name="T67" fmla="*/ 414 h 466"/>
                    <a:gd name="T68" fmla="*/ 122 w 462"/>
                    <a:gd name="T69" fmla="*/ 440 h 466"/>
                    <a:gd name="T70" fmla="*/ 160 w 462"/>
                    <a:gd name="T71" fmla="*/ 457 h 466"/>
                    <a:gd name="T72" fmla="*/ 202 w 462"/>
                    <a:gd name="T73" fmla="*/ 466 h 466"/>
                    <a:gd name="T74" fmla="*/ 202 w 462"/>
                    <a:gd name="T75" fmla="*/ 466 h 4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2"/>
                    <a:gd name="T115" fmla="*/ 0 h 466"/>
                    <a:gd name="T116" fmla="*/ 462 w 462"/>
                    <a:gd name="T117" fmla="*/ 466 h 4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78" name="Freeform 161"/>
                <p:cNvSpPr/>
                <p:nvPr>
                  <p:custDataLst>
                    <p:tags r:id="rId62"/>
                  </p:custDataLst>
                </p:nvPr>
              </p:nvSpPr>
              <p:spPr bwMode="auto">
                <a:xfrm>
                  <a:off x="2872" y="2709"/>
                  <a:ext cx="462" cy="466"/>
                </a:xfrm>
                <a:custGeom>
                  <a:avLst/>
                  <a:gdLst>
                    <a:gd name="T0" fmla="*/ 260 w 462"/>
                    <a:gd name="T1" fmla="*/ 466 h 466"/>
                    <a:gd name="T2" fmla="*/ 260 w 462"/>
                    <a:gd name="T3" fmla="*/ 171 h 466"/>
                    <a:gd name="T4" fmla="*/ 122 w 462"/>
                    <a:gd name="T5" fmla="*/ 171 h 466"/>
                    <a:gd name="T6" fmla="*/ 122 w 462"/>
                    <a:gd name="T7" fmla="*/ 436 h 466"/>
                    <a:gd name="T8" fmla="*/ 118 w 462"/>
                    <a:gd name="T9" fmla="*/ 436 h 466"/>
                    <a:gd name="T10" fmla="*/ 71 w 462"/>
                    <a:gd name="T11" fmla="*/ 402 h 466"/>
                    <a:gd name="T12" fmla="*/ 34 w 462"/>
                    <a:gd name="T13" fmla="*/ 350 h 466"/>
                    <a:gd name="T14" fmla="*/ 8 w 462"/>
                    <a:gd name="T15" fmla="*/ 295 h 466"/>
                    <a:gd name="T16" fmla="*/ 0 w 462"/>
                    <a:gd name="T17" fmla="*/ 231 h 466"/>
                    <a:gd name="T18" fmla="*/ 4 w 462"/>
                    <a:gd name="T19" fmla="*/ 184 h 466"/>
                    <a:gd name="T20" fmla="*/ 17 w 462"/>
                    <a:gd name="T21" fmla="*/ 141 h 466"/>
                    <a:gd name="T22" fmla="*/ 38 w 462"/>
                    <a:gd name="T23" fmla="*/ 103 h 466"/>
                    <a:gd name="T24" fmla="*/ 67 w 462"/>
                    <a:gd name="T25" fmla="*/ 68 h 466"/>
                    <a:gd name="T26" fmla="*/ 101 w 462"/>
                    <a:gd name="T27" fmla="*/ 38 h 466"/>
                    <a:gd name="T28" fmla="*/ 143 w 462"/>
                    <a:gd name="T29" fmla="*/ 17 h 466"/>
                    <a:gd name="T30" fmla="*/ 185 w 462"/>
                    <a:gd name="T31" fmla="*/ 4 h 466"/>
                    <a:gd name="T32" fmla="*/ 231 w 462"/>
                    <a:gd name="T33" fmla="*/ 0 h 466"/>
                    <a:gd name="T34" fmla="*/ 277 w 462"/>
                    <a:gd name="T35" fmla="*/ 4 h 466"/>
                    <a:gd name="T36" fmla="*/ 319 w 462"/>
                    <a:gd name="T37" fmla="*/ 17 h 466"/>
                    <a:gd name="T38" fmla="*/ 361 w 462"/>
                    <a:gd name="T39" fmla="*/ 38 h 466"/>
                    <a:gd name="T40" fmla="*/ 395 w 462"/>
                    <a:gd name="T41" fmla="*/ 68 h 466"/>
                    <a:gd name="T42" fmla="*/ 424 w 462"/>
                    <a:gd name="T43" fmla="*/ 103 h 466"/>
                    <a:gd name="T44" fmla="*/ 445 w 462"/>
                    <a:gd name="T45" fmla="*/ 141 h 466"/>
                    <a:gd name="T46" fmla="*/ 458 w 462"/>
                    <a:gd name="T47" fmla="*/ 184 h 466"/>
                    <a:gd name="T48" fmla="*/ 462 w 462"/>
                    <a:gd name="T49" fmla="*/ 231 h 466"/>
                    <a:gd name="T50" fmla="*/ 458 w 462"/>
                    <a:gd name="T51" fmla="*/ 273 h 466"/>
                    <a:gd name="T52" fmla="*/ 445 w 462"/>
                    <a:gd name="T53" fmla="*/ 316 h 466"/>
                    <a:gd name="T54" fmla="*/ 428 w 462"/>
                    <a:gd name="T55" fmla="*/ 355 h 466"/>
                    <a:gd name="T56" fmla="*/ 403 w 462"/>
                    <a:gd name="T57" fmla="*/ 385 h 466"/>
                    <a:gd name="T58" fmla="*/ 374 w 462"/>
                    <a:gd name="T59" fmla="*/ 414 h 466"/>
                    <a:gd name="T60" fmla="*/ 340 w 462"/>
                    <a:gd name="T61" fmla="*/ 440 h 466"/>
                    <a:gd name="T62" fmla="*/ 302 w 462"/>
                    <a:gd name="T63" fmla="*/ 457 h 466"/>
                    <a:gd name="T64" fmla="*/ 260 w 462"/>
                    <a:gd name="T65" fmla="*/ 466 h 466"/>
                    <a:gd name="T66" fmla="*/ 260 w 462"/>
                    <a:gd name="T67" fmla="*/ 466 h 4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2"/>
                    <a:gd name="T103" fmla="*/ 0 h 466"/>
                    <a:gd name="T104" fmla="*/ 462 w 462"/>
                    <a:gd name="T105" fmla="*/ 466 h 4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close/>
                    </a:path>
                  </a:pathLst>
                </a:custGeom>
                <a:solidFill>
                  <a:srgbClr val="FFD8CC"/>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79" name="Freeform 162"/>
                <p:cNvSpPr/>
                <p:nvPr>
                  <p:custDataLst>
                    <p:tags r:id="rId63"/>
                  </p:custDataLst>
                </p:nvPr>
              </p:nvSpPr>
              <p:spPr bwMode="auto">
                <a:xfrm>
                  <a:off x="2872" y="2709"/>
                  <a:ext cx="462" cy="466"/>
                </a:xfrm>
                <a:custGeom>
                  <a:avLst/>
                  <a:gdLst>
                    <a:gd name="T0" fmla="*/ 260 w 462"/>
                    <a:gd name="T1" fmla="*/ 466 h 466"/>
                    <a:gd name="T2" fmla="*/ 260 w 462"/>
                    <a:gd name="T3" fmla="*/ 171 h 466"/>
                    <a:gd name="T4" fmla="*/ 122 w 462"/>
                    <a:gd name="T5" fmla="*/ 171 h 466"/>
                    <a:gd name="T6" fmla="*/ 122 w 462"/>
                    <a:gd name="T7" fmla="*/ 436 h 466"/>
                    <a:gd name="T8" fmla="*/ 118 w 462"/>
                    <a:gd name="T9" fmla="*/ 436 h 466"/>
                    <a:gd name="T10" fmla="*/ 118 w 462"/>
                    <a:gd name="T11" fmla="*/ 436 h 466"/>
                    <a:gd name="T12" fmla="*/ 71 w 462"/>
                    <a:gd name="T13" fmla="*/ 402 h 466"/>
                    <a:gd name="T14" fmla="*/ 34 w 462"/>
                    <a:gd name="T15" fmla="*/ 350 h 466"/>
                    <a:gd name="T16" fmla="*/ 8 w 462"/>
                    <a:gd name="T17" fmla="*/ 295 h 466"/>
                    <a:gd name="T18" fmla="*/ 0 w 462"/>
                    <a:gd name="T19" fmla="*/ 231 h 466"/>
                    <a:gd name="T20" fmla="*/ 0 w 462"/>
                    <a:gd name="T21" fmla="*/ 231 h 466"/>
                    <a:gd name="T22" fmla="*/ 4 w 462"/>
                    <a:gd name="T23" fmla="*/ 184 h 466"/>
                    <a:gd name="T24" fmla="*/ 17 w 462"/>
                    <a:gd name="T25" fmla="*/ 141 h 466"/>
                    <a:gd name="T26" fmla="*/ 38 w 462"/>
                    <a:gd name="T27" fmla="*/ 103 h 466"/>
                    <a:gd name="T28" fmla="*/ 67 w 462"/>
                    <a:gd name="T29" fmla="*/ 68 h 466"/>
                    <a:gd name="T30" fmla="*/ 101 w 462"/>
                    <a:gd name="T31" fmla="*/ 38 h 466"/>
                    <a:gd name="T32" fmla="*/ 143 w 462"/>
                    <a:gd name="T33" fmla="*/ 17 h 466"/>
                    <a:gd name="T34" fmla="*/ 185 w 462"/>
                    <a:gd name="T35" fmla="*/ 4 h 466"/>
                    <a:gd name="T36" fmla="*/ 231 w 462"/>
                    <a:gd name="T37" fmla="*/ 0 h 466"/>
                    <a:gd name="T38" fmla="*/ 231 w 462"/>
                    <a:gd name="T39" fmla="*/ 0 h 466"/>
                    <a:gd name="T40" fmla="*/ 277 w 462"/>
                    <a:gd name="T41" fmla="*/ 4 h 466"/>
                    <a:gd name="T42" fmla="*/ 319 w 462"/>
                    <a:gd name="T43" fmla="*/ 17 h 466"/>
                    <a:gd name="T44" fmla="*/ 361 w 462"/>
                    <a:gd name="T45" fmla="*/ 38 h 466"/>
                    <a:gd name="T46" fmla="*/ 395 w 462"/>
                    <a:gd name="T47" fmla="*/ 68 h 466"/>
                    <a:gd name="T48" fmla="*/ 424 w 462"/>
                    <a:gd name="T49" fmla="*/ 103 h 466"/>
                    <a:gd name="T50" fmla="*/ 445 w 462"/>
                    <a:gd name="T51" fmla="*/ 141 h 466"/>
                    <a:gd name="T52" fmla="*/ 458 w 462"/>
                    <a:gd name="T53" fmla="*/ 184 h 466"/>
                    <a:gd name="T54" fmla="*/ 462 w 462"/>
                    <a:gd name="T55" fmla="*/ 231 h 466"/>
                    <a:gd name="T56" fmla="*/ 462 w 462"/>
                    <a:gd name="T57" fmla="*/ 231 h 466"/>
                    <a:gd name="T58" fmla="*/ 458 w 462"/>
                    <a:gd name="T59" fmla="*/ 273 h 466"/>
                    <a:gd name="T60" fmla="*/ 445 w 462"/>
                    <a:gd name="T61" fmla="*/ 316 h 466"/>
                    <a:gd name="T62" fmla="*/ 428 w 462"/>
                    <a:gd name="T63" fmla="*/ 355 h 466"/>
                    <a:gd name="T64" fmla="*/ 403 w 462"/>
                    <a:gd name="T65" fmla="*/ 385 h 466"/>
                    <a:gd name="T66" fmla="*/ 374 w 462"/>
                    <a:gd name="T67" fmla="*/ 414 h 466"/>
                    <a:gd name="T68" fmla="*/ 340 w 462"/>
                    <a:gd name="T69" fmla="*/ 440 h 466"/>
                    <a:gd name="T70" fmla="*/ 302 w 462"/>
                    <a:gd name="T71" fmla="*/ 457 h 466"/>
                    <a:gd name="T72" fmla="*/ 260 w 462"/>
                    <a:gd name="T73" fmla="*/ 466 h 466"/>
                    <a:gd name="T74" fmla="*/ 260 w 462"/>
                    <a:gd name="T75" fmla="*/ 466 h 4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2"/>
                    <a:gd name="T115" fmla="*/ 0 h 466"/>
                    <a:gd name="T116" fmla="*/ 462 w 462"/>
                    <a:gd name="T117" fmla="*/ 466 h 4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80" name="Rectangle 163"/>
                <p:cNvSpPr>
                  <a:spLocks noChangeArrowheads="1"/>
                </p:cNvSpPr>
                <p:nvPr>
                  <p:custDataLst>
                    <p:tags r:id="rId64"/>
                  </p:custDataLst>
                </p:nvPr>
              </p:nvSpPr>
              <p:spPr bwMode="auto">
                <a:xfrm>
                  <a:off x="2049" y="2790"/>
                  <a:ext cx="353" cy="167"/>
                </a:xfrm>
                <a:prstGeom prst="rect">
                  <a:avLst/>
                </a:prstGeom>
                <a:solidFill>
                  <a:srgbClr val="F2A500"/>
                </a:solidFill>
                <a:ln w="9525">
                  <a:no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81" name="Freeform 164"/>
                <p:cNvSpPr/>
                <p:nvPr>
                  <p:custDataLst>
                    <p:tags r:id="rId65"/>
                  </p:custDataLst>
                </p:nvPr>
              </p:nvSpPr>
              <p:spPr bwMode="auto">
                <a:xfrm>
                  <a:off x="1713" y="0"/>
                  <a:ext cx="966" cy="628"/>
                </a:xfrm>
                <a:custGeom>
                  <a:avLst/>
                  <a:gdLst>
                    <a:gd name="T0" fmla="*/ 966 w 966"/>
                    <a:gd name="T1" fmla="*/ 547 h 628"/>
                    <a:gd name="T2" fmla="*/ 957 w 966"/>
                    <a:gd name="T3" fmla="*/ 436 h 628"/>
                    <a:gd name="T4" fmla="*/ 928 w 966"/>
                    <a:gd name="T5" fmla="*/ 333 h 628"/>
                    <a:gd name="T6" fmla="*/ 882 w 966"/>
                    <a:gd name="T7" fmla="*/ 239 h 628"/>
                    <a:gd name="T8" fmla="*/ 823 w 966"/>
                    <a:gd name="T9" fmla="*/ 158 h 628"/>
                    <a:gd name="T10" fmla="*/ 752 w 966"/>
                    <a:gd name="T11" fmla="*/ 94 h 628"/>
                    <a:gd name="T12" fmla="*/ 672 w 966"/>
                    <a:gd name="T13" fmla="*/ 43 h 628"/>
                    <a:gd name="T14" fmla="*/ 579 w 966"/>
                    <a:gd name="T15" fmla="*/ 13 h 628"/>
                    <a:gd name="T16" fmla="*/ 483 w 966"/>
                    <a:gd name="T17" fmla="*/ 0 h 628"/>
                    <a:gd name="T18" fmla="*/ 386 w 966"/>
                    <a:gd name="T19" fmla="*/ 13 h 628"/>
                    <a:gd name="T20" fmla="*/ 294 w 966"/>
                    <a:gd name="T21" fmla="*/ 43 h 628"/>
                    <a:gd name="T22" fmla="*/ 214 w 966"/>
                    <a:gd name="T23" fmla="*/ 94 h 628"/>
                    <a:gd name="T24" fmla="*/ 143 w 966"/>
                    <a:gd name="T25" fmla="*/ 158 h 628"/>
                    <a:gd name="T26" fmla="*/ 84 w 966"/>
                    <a:gd name="T27" fmla="*/ 239 h 628"/>
                    <a:gd name="T28" fmla="*/ 38 w 966"/>
                    <a:gd name="T29" fmla="*/ 333 h 628"/>
                    <a:gd name="T30" fmla="*/ 8 w 966"/>
                    <a:gd name="T31" fmla="*/ 436 h 628"/>
                    <a:gd name="T32" fmla="*/ 0 w 966"/>
                    <a:gd name="T33" fmla="*/ 547 h 628"/>
                    <a:gd name="T34" fmla="*/ 0 w 966"/>
                    <a:gd name="T35" fmla="*/ 628 h 628"/>
                    <a:gd name="T36" fmla="*/ 966 w 966"/>
                    <a:gd name="T37" fmla="*/ 628 h 628"/>
                    <a:gd name="T38" fmla="*/ 966 w 966"/>
                    <a:gd name="T39" fmla="*/ 547 h 6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6"/>
                    <a:gd name="T61" fmla="*/ 0 h 628"/>
                    <a:gd name="T62" fmla="*/ 966 w 966"/>
                    <a:gd name="T63" fmla="*/ 628 h 6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6" h="628">
                      <a:moveTo>
                        <a:pt x="966" y="547"/>
                      </a:move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82" name="Freeform 165"/>
                <p:cNvSpPr/>
                <p:nvPr>
                  <p:custDataLst>
                    <p:tags r:id="rId66"/>
                  </p:custDataLst>
                </p:nvPr>
              </p:nvSpPr>
              <p:spPr bwMode="auto">
                <a:xfrm>
                  <a:off x="1713" y="0"/>
                  <a:ext cx="966" cy="628"/>
                </a:xfrm>
                <a:custGeom>
                  <a:avLst/>
                  <a:gdLst>
                    <a:gd name="T0" fmla="*/ 966 w 966"/>
                    <a:gd name="T1" fmla="*/ 547 h 628"/>
                    <a:gd name="T2" fmla="*/ 966 w 966"/>
                    <a:gd name="T3" fmla="*/ 547 h 628"/>
                    <a:gd name="T4" fmla="*/ 957 w 966"/>
                    <a:gd name="T5" fmla="*/ 436 h 628"/>
                    <a:gd name="T6" fmla="*/ 928 w 966"/>
                    <a:gd name="T7" fmla="*/ 333 h 628"/>
                    <a:gd name="T8" fmla="*/ 882 w 966"/>
                    <a:gd name="T9" fmla="*/ 239 h 628"/>
                    <a:gd name="T10" fmla="*/ 823 w 966"/>
                    <a:gd name="T11" fmla="*/ 158 h 628"/>
                    <a:gd name="T12" fmla="*/ 752 w 966"/>
                    <a:gd name="T13" fmla="*/ 94 h 628"/>
                    <a:gd name="T14" fmla="*/ 672 w 966"/>
                    <a:gd name="T15" fmla="*/ 43 h 628"/>
                    <a:gd name="T16" fmla="*/ 579 w 966"/>
                    <a:gd name="T17" fmla="*/ 13 h 628"/>
                    <a:gd name="T18" fmla="*/ 483 w 966"/>
                    <a:gd name="T19" fmla="*/ 0 h 628"/>
                    <a:gd name="T20" fmla="*/ 483 w 966"/>
                    <a:gd name="T21" fmla="*/ 0 h 628"/>
                    <a:gd name="T22" fmla="*/ 386 w 966"/>
                    <a:gd name="T23" fmla="*/ 13 h 628"/>
                    <a:gd name="T24" fmla="*/ 294 w 966"/>
                    <a:gd name="T25" fmla="*/ 43 h 628"/>
                    <a:gd name="T26" fmla="*/ 214 w 966"/>
                    <a:gd name="T27" fmla="*/ 94 h 628"/>
                    <a:gd name="T28" fmla="*/ 143 w 966"/>
                    <a:gd name="T29" fmla="*/ 158 h 628"/>
                    <a:gd name="T30" fmla="*/ 84 w 966"/>
                    <a:gd name="T31" fmla="*/ 239 h 628"/>
                    <a:gd name="T32" fmla="*/ 38 w 966"/>
                    <a:gd name="T33" fmla="*/ 333 h 628"/>
                    <a:gd name="T34" fmla="*/ 8 w 966"/>
                    <a:gd name="T35" fmla="*/ 436 h 628"/>
                    <a:gd name="T36" fmla="*/ 0 w 966"/>
                    <a:gd name="T37" fmla="*/ 547 h 628"/>
                    <a:gd name="T38" fmla="*/ 0 w 966"/>
                    <a:gd name="T39" fmla="*/ 628 h 628"/>
                    <a:gd name="T40" fmla="*/ 966 w 966"/>
                    <a:gd name="T41" fmla="*/ 628 h 628"/>
                    <a:gd name="T42" fmla="*/ 966 w 966"/>
                    <a:gd name="T43" fmla="*/ 547 h 6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6"/>
                    <a:gd name="T67" fmla="*/ 0 h 628"/>
                    <a:gd name="T68" fmla="*/ 966 w 966"/>
                    <a:gd name="T69" fmla="*/ 628 h 6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6" h="628">
                      <a:moveTo>
                        <a:pt x="966" y="547"/>
                      </a:moveTo>
                      <a:lnTo>
                        <a:pt x="966" y="547"/>
                      </a:ln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83" name="Rectangle 166"/>
                <p:cNvSpPr>
                  <a:spLocks noChangeArrowheads="1"/>
                </p:cNvSpPr>
                <p:nvPr>
                  <p:custDataLst>
                    <p:tags r:id="rId67"/>
                  </p:custDataLst>
                </p:nvPr>
              </p:nvSpPr>
              <p:spPr bwMode="auto">
                <a:xfrm>
                  <a:off x="1667" y="543"/>
                  <a:ext cx="1075" cy="102"/>
                </a:xfrm>
                <a:prstGeom prst="rect">
                  <a:avLst/>
                </a:prstGeom>
                <a:solidFill>
                  <a:srgbClr val="FF3300"/>
                </a:solidFill>
                <a:ln w="9525">
                  <a:no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84" name="Rectangle 167"/>
                <p:cNvSpPr>
                  <a:spLocks noChangeArrowheads="1"/>
                </p:cNvSpPr>
                <p:nvPr>
                  <p:custDataLst>
                    <p:tags r:id="rId68"/>
                  </p:custDataLst>
                </p:nvPr>
              </p:nvSpPr>
              <p:spPr bwMode="auto">
                <a:xfrm>
                  <a:off x="1667" y="543"/>
                  <a:ext cx="1075" cy="102"/>
                </a:xfrm>
                <a:prstGeom prst="rect">
                  <a:avLst/>
                </a:prstGeom>
                <a:solidFill>
                  <a:srgbClr val="FF3300"/>
                </a:solidFill>
                <a:ln w="0">
                  <a:solidFill>
                    <a:srgbClr val="000000"/>
                  </a:solid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85" name="Freeform 168"/>
                <p:cNvSpPr/>
                <p:nvPr>
                  <p:custDataLst>
                    <p:tags r:id="rId69"/>
                  </p:custDataLst>
                </p:nvPr>
              </p:nvSpPr>
              <p:spPr bwMode="auto">
                <a:xfrm>
                  <a:off x="1759" y="38"/>
                  <a:ext cx="387" cy="475"/>
                </a:xfrm>
                <a:custGeom>
                  <a:avLst/>
                  <a:gdLst>
                    <a:gd name="T0" fmla="*/ 206 w 387"/>
                    <a:gd name="T1" fmla="*/ 475 h 475"/>
                    <a:gd name="T2" fmla="*/ 214 w 387"/>
                    <a:gd name="T3" fmla="*/ 381 h 475"/>
                    <a:gd name="T4" fmla="*/ 231 w 387"/>
                    <a:gd name="T5" fmla="*/ 291 h 475"/>
                    <a:gd name="T6" fmla="*/ 261 w 387"/>
                    <a:gd name="T7" fmla="*/ 210 h 475"/>
                    <a:gd name="T8" fmla="*/ 294 w 387"/>
                    <a:gd name="T9" fmla="*/ 141 h 475"/>
                    <a:gd name="T10" fmla="*/ 328 w 387"/>
                    <a:gd name="T11" fmla="*/ 82 h 475"/>
                    <a:gd name="T12" fmla="*/ 357 w 387"/>
                    <a:gd name="T13" fmla="*/ 39 h 475"/>
                    <a:gd name="T14" fmla="*/ 378 w 387"/>
                    <a:gd name="T15" fmla="*/ 9 h 475"/>
                    <a:gd name="T16" fmla="*/ 387 w 387"/>
                    <a:gd name="T17" fmla="*/ 0 h 475"/>
                    <a:gd name="T18" fmla="*/ 265 w 387"/>
                    <a:gd name="T19" fmla="*/ 43 h 475"/>
                    <a:gd name="T20" fmla="*/ 172 w 387"/>
                    <a:gd name="T21" fmla="*/ 107 h 475"/>
                    <a:gd name="T22" fmla="*/ 105 w 387"/>
                    <a:gd name="T23" fmla="*/ 184 h 475"/>
                    <a:gd name="T24" fmla="*/ 59 w 387"/>
                    <a:gd name="T25" fmla="*/ 265 h 475"/>
                    <a:gd name="T26" fmla="*/ 25 w 387"/>
                    <a:gd name="T27" fmla="*/ 342 h 475"/>
                    <a:gd name="T28" fmla="*/ 9 w 387"/>
                    <a:gd name="T29" fmla="*/ 411 h 475"/>
                    <a:gd name="T30" fmla="*/ 0 w 387"/>
                    <a:gd name="T31" fmla="*/ 458 h 475"/>
                    <a:gd name="T32" fmla="*/ 0 w 387"/>
                    <a:gd name="T33" fmla="*/ 475 h 475"/>
                    <a:gd name="T34" fmla="*/ 206 w 387"/>
                    <a:gd name="T35" fmla="*/ 475 h 4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7"/>
                    <a:gd name="T55" fmla="*/ 0 h 475"/>
                    <a:gd name="T56" fmla="*/ 387 w 387"/>
                    <a:gd name="T57" fmla="*/ 475 h 4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7" h="475">
                      <a:moveTo>
                        <a:pt x="206" y="475"/>
                      </a:move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86" name="Freeform 169"/>
                <p:cNvSpPr/>
                <p:nvPr>
                  <p:custDataLst>
                    <p:tags r:id="rId70"/>
                  </p:custDataLst>
                </p:nvPr>
              </p:nvSpPr>
              <p:spPr bwMode="auto">
                <a:xfrm>
                  <a:off x="1759" y="38"/>
                  <a:ext cx="387" cy="475"/>
                </a:xfrm>
                <a:custGeom>
                  <a:avLst/>
                  <a:gdLst>
                    <a:gd name="T0" fmla="*/ 206 w 387"/>
                    <a:gd name="T1" fmla="*/ 475 h 475"/>
                    <a:gd name="T2" fmla="*/ 206 w 387"/>
                    <a:gd name="T3" fmla="*/ 475 h 475"/>
                    <a:gd name="T4" fmla="*/ 214 w 387"/>
                    <a:gd name="T5" fmla="*/ 381 h 475"/>
                    <a:gd name="T6" fmla="*/ 231 w 387"/>
                    <a:gd name="T7" fmla="*/ 291 h 475"/>
                    <a:gd name="T8" fmla="*/ 261 w 387"/>
                    <a:gd name="T9" fmla="*/ 210 h 475"/>
                    <a:gd name="T10" fmla="*/ 294 w 387"/>
                    <a:gd name="T11" fmla="*/ 141 h 475"/>
                    <a:gd name="T12" fmla="*/ 328 w 387"/>
                    <a:gd name="T13" fmla="*/ 82 h 475"/>
                    <a:gd name="T14" fmla="*/ 357 w 387"/>
                    <a:gd name="T15" fmla="*/ 39 h 475"/>
                    <a:gd name="T16" fmla="*/ 378 w 387"/>
                    <a:gd name="T17" fmla="*/ 9 h 475"/>
                    <a:gd name="T18" fmla="*/ 387 w 387"/>
                    <a:gd name="T19" fmla="*/ 0 h 475"/>
                    <a:gd name="T20" fmla="*/ 387 w 387"/>
                    <a:gd name="T21" fmla="*/ 0 h 475"/>
                    <a:gd name="T22" fmla="*/ 265 w 387"/>
                    <a:gd name="T23" fmla="*/ 43 h 475"/>
                    <a:gd name="T24" fmla="*/ 172 w 387"/>
                    <a:gd name="T25" fmla="*/ 107 h 475"/>
                    <a:gd name="T26" fmla="*/ 105 w 387"/>
                    <a:gd name="T27" fmla="*/ 184 h 475"/>
                    <a:gd name="T28" fmla="*/ 59 w 387"/>
                    <a:gd name="T29" fmla="*/ 265 h 475"/>
                    <a:gd name="T30" fmla="*/ 25 w 387"/>
                    <a:gd name="T31" fmla="*/ 342 h 475"/>
                    <a:gd name="T32" fmla="*/ 9 w 387"/>
                    <a:gd name="T33" fmla="*/ 411 h 475"/>
                    <a:gd name="T34" fmla="*/ 0 w 387"/>
                    <a:gd name="T35" fmla="*/ 458 h 475"/>
                    <a:gd name="T36" fmla="*/ 0 w 387"/>
                    <a:gd name="T37" fmla="*/ 475 h 475"/>
                    <a:gd name="T38" fmla="*/ 206 w 387"/>
                    <a:gd name="T39" fmla="*/ 475 h 4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7"/>
                    <a:gd name="T61" fmla="*/ 0 h 475"/>
                    <a:gd name="T62" fmla="*/ 387 w 387"/>
                    <a:gd name="T63" fmla="*/ 475 h 4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7" h="475">
                      <a:moveTo>
                        <a:pt x="206" y="475"/>
                      </a:moveTo>
                      <a:lnTo>
                        <a:pt x="206" y="475"/>
                      </a:ln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87" name="Freeform 170"/>
                <p:cNvSpPr/>
                <p:nvPr>
                  <p:custDataLst>
                    <p:tags r:id="rId71"/>
                  </p:custDataLst>
                </p:nvPr>
              </p:nvSpPr>
              <p:spPr bwMode="auto">
                <a:xfrm>
                  <a:off x="2229" y="38"/>
                  <a:ext cx="399" cy="475"/>
                </a:xfrm>
                <a:custGeom>
                  <a:avLst/>
                  <a:gdLst>
                    <a:gd name="T0" fmla="*/ 399 w 399"/>
                    <a:gd name="T1" fmla="*/ 475 h 475"/>
                    <a:gd name="T2" fmla="*/ 399 w 399"/>
                    <a:gd name="T3" fmla="*/ 458 h 475"/>
                    <a:gd name="T4" fmla="*/ 391 w 399"/>
                    <a:gd name="T5" fmla="*/ 411 h 475"/>
                    <a:gd name="T6" fmla="*/ 374 w 399"/>
                    <a:gd name="T7" fmla="*/ 342 h 475"/>
                    <a:gd name="T8" fmla="*/ 341 w 399"/>
                    <a:gd name="T9" fmla="*/ 261 h 475"/>
                    <a:gd name="T10" fmla="*/ 294 w 399"/>
                    <a:gd name="T11" fmla="*/ 180 h 475"/>
                    <a:gd name="T12" fmla="*/ 223 w 399"/>
                    <a:gd name="T13" fmla="*/ 103 h 475"/>
                    <a:gd name="T14" fmla="*/ 126 w 399"/>
                    <a:gd name="T15" fmla="*/ 39 h 475"/>
                    <a:gd name="T16" fmla="*/ 0 w 399"/>
                    <a:gd name="T17" fmla="*/ 0 h 475"/>
                    <a:gd name="T18" fmla="*/ 9 w 399"/>
                    <a:gd name="T19" fmla="*/ 9 h 475"/>
                    <a:gd name="T20" fmla="*/ 26 w 399"/>
                    <a:gd name="T21" fmla="*/ 39 h 475"/>
                    <a:gd name="T22" fmla="*/ 55 w 399"/>
                    <a:gd name="T23" fmla="*/ 82 h 475"/>
                    <a:gd name="T24" fmla="*/ 89 w 399"/>
                    <a:gd name="T25" fmla="*/ 137 h 475"/>
                    <a:gd name="T26" fmla="*/ 122 w 399"/>
                    <a:gd name="T27" fmla="*/ 206 h 475"/>
                    <a:gd name="T28" fmla="*/ 152 w 399"/>
                    <a:gd name="T29" fmla="*/ 282 h 475"/>
                    <a:gd name="T30" fmla="*/ 173 w 399"/>
                    <a:gd name="T31" fmla="*/ 368 h 475"/>
                    <a:gd name="T32" fmla="*/ 185 w 399"/>
                    <a:gd name="T33" fmla="*/ 453 h 475"/>
                    <a:gd name="T34" fmla="*/ 185 w 399"/>
                    <a:gd name="T35" fmla="*/ 475 h 475"/>
                    <a:gd name="T36" fmla="*/ 374 w 399"/>
                    <a:gd name="T37" fmla="*/ 475 h 475"/>
                    <a:gd name="T38" fmla="*/ 399 w 399"/>
                    <a:gd name="T39" fmla="*/ 475 h 4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9"/>
                    <a:gd name="T61" fmla="*/ 0 h 475"/>
                    <a:gd name="T62" fmla="*/ 399 w 399"/>
                    <a:gd name="T63" fmla="*/ 475 h 4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9" h="475">
                      <a:moveTo>
                        <a:pt x="399" y="475"/>
                      </a:move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lnTo>
                        <a:pt x="399" y="475"/>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88" name="Freeform 171"/>
                <p:cNvSpPr/>
                <p:nvPr>
                  <p:custDataLst>
                    <p:tags r:id="rId72"/>
                  </p:custDataLst>
                </p:nvPr>
              </p:nvSpPr>
              <p:spPr bwMode="auto">
                <a:xfrm>
                  <a:off x="2229" y="38"/>
                  <a:ext cx="399" cy="475"/>
                </a:xfrm>
                <a:custGeom>
                  <a:avLst/>
                  <a:gdLst>
                    <a:gd name="T0" fmla="*/ 399 w 399"/>
                    <a:gd name="T1" fmla="*/ 475 h 475"/>
                    <a:gd name="T2" fmla="*/ 399 w 399"/>
                    <a:gd name="T3" fmla="*/ 475 h 475"/>
                    <a:gd name="T4" fmla="*/ 399 w 399"/>
                    <a:gd name="T5" fmla="*/ 458 h 475"/>
                    <a:gd name="T6" fmla="*/ 391 w 399"/>
                    <a:gd name="T7" fmla="*/ 411 h 475"/>
                    <a:gd name="T8" fmla="*/ 374 w 399"/>
                    <a:gd name="T9" fmla="*/ 342 h 475"/>
                    <a:gd name="T10" fmla="*/ 341 w 399"/>
                    <a:gd name="T11" fmla="*/ 261 h 475"/>
                    <a:gd name="T12" fmla="*/ 294 w 399"/>
                    <a:gd name="T13" fmla="*/ 180 h 475"/>
                    <a:gd name="T14" fmla="*/ 223 w 399"/>
                    <a:gd name="T15" fmla="*/ 103 h 475"/>
                    <a:gd name="T16" fmla="*/ 126 w 399"/>
                    <a:gd name="T17" fmla="*/ 39 h 475"/>
                    <a:gd name="T18" fmla="*/ 0 w 399"/>
                    <a:gd name="T19" fmla="*/ 0 h 475"/>
                    <a:gd name="T20" fmla="*/ 0 w 399"/>
                    <a:gd name="T21" fmla="*/ 0 h 475"/>
                    <a:gd name="T22" fmla="*/ 9 w 399"/>
                    <a:gd name="T23" fmla="*/ 9 h 475"/>
                    <a:gd name="T24" fmla="*/ 26 w 399"/>
                    <a:gd name="T25" fmla="*/ 39 h 475"/>
                    <a:gd name="T26" fmla="*/ 55 w 399"/>
                    <a:gd name="T27" fmla="*/ 82 h 475"/>
                    <a:gd name="T28" fmla="*/ 89 w 399"/>
                    <a:gd name="T29" fmla="*/ 137 h 475"/>
                    <a:gd name="T30" fmla="*/ 122 w 399"/>
                    <a:gd name="T31" fmla="*/ 206 h 475"/>
                    <a:gd name="T32" fmla="*/ 152 w 399"/>
                    <a:gd name="T33" fmla="*/ 282 h 475"/>
                    <a:gd name="T34" fmla="*/ 173 w 399"/>
                    <a:gd name="T35" fmla="*/ 368 h 475"/>
                    <a:gd name="T36" fmla="*/ 185 w 399"/>
                    <a:gd name="T37" fmla="*/ 453 h 475"/>
                    <a:gd name="T38" fmla="*/ 185 w 399"/>
                    <a:gd name="T39" fmla="*/ 475 h 475"/>
                    <a:gd name="T40" fmla="*/ 374 w 399"/>
                    <a:gd name="T41" fmla="*/ 475 h 4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9"/>
                    <a:gd name="T64" fmla="*/ 0 h 475"/>
                    <a:gd name="T65" fmla="*/ 399 w 399"/>
                    <a:gd name="T66" fmla="*/ 475 h 4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9" h="475">
                      <a:moveTo>
                        <a:pt x="399" y="475"/>
                      </a:moveTo>
                      <a:lnTo>
                        <a:pt x="399" y="475"/>
                      </a:ln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89" name="Freeform 172"/>
                <p:cNvSpPr/>
                <p:nvPr>
                  <p:custDataLst>
                    <p:tags r:id="rId73"/>
                  </p:custDataLst>
                </p:nvPr>
              </p:nvSpPr>
              <p:spPr bwMode="auto">
                <a:xfrm>
                  <a:off x="2015" y="47"/>
                  <a:ext cx="357" cy="466"/>
                </a:xfrm>
                <a:custGeom>
                  <a:avLst/>
                  <a:gdLst>
                    <a:gd name="T0" fmla="*/ 357 w 357"/>
                    <a:gd name="T1" fmla="*/ 436 h 466"/>
                    <a:gd name="T2" fmla="*/ 336 w 357"/>
                    <a:gd name="T3" fmla="*/ 325 h 466"/>
                    <a:gd name="T4" fmla="*/ 307 w 357"/>
                    <a:gd name="T5" fmla="*/ 231 h 466"/>
                    <a:gd name="T6" fmla="*/ 277 w 357"/>
                    <a:gd name="T7" fmla="*/ 154 h 466"/>
                    <a:gd name="T8" fmla="*/ 244 w 357"/>
                    <a:gd name="T9" fmla="*/ 94 h 466"/>
                    <a:gd name="T10" fmla="*/ 214 w 357"/>
                    <a:gd name="T11" fmla="*/ 51 h 466"/>
                    <a:gd name="T12" fmla="*/ 189 w 357"/>
                    <a:gd name="T13" fmla="*/ 21 h 466"/>
                    <a:gd name="T14" fmla="*/ 173 w 357"/>
                    <a:gd name="T15" fmla="*/ 4 h 466"/>
                    <a:gd name="T16" fmla="*/ 168 w 357"/>
                    <a:gd name="T17" fmla="*/ 0 h 466"/>
                    <a:gd name="T18" fmla="*/ 114 w 357"/>
                    <a:gd name="T19" fmla="*/ 68 h 466"/>
                    <a:gd name="T20" fmla="*/ 72 w 357"/>
                    <a:gd name="T21" fmla="*/ 141 h 466"/>
                    <a:gd name="T22" fmla="*/ 42 w 357"/>
                    <a:gd name="T23" fmla="*/ 222 h 466"/>
                    <a:gd name="T24" fmla="*/ 21 w 357"/>
                    <a:gd name="T25" fmla="*/ 295 h 466"/>
                    <a:gd name="T26" fmla="*/ 9 w 357"/>
                    <a:gd name="T27" fmla="*/ 363 h 466"/>
                    <a:gd name="T28" fmla="*/ 5 w 357"/>
                    <a:gd name="T29" fmla="*/ 414 h 466"/>
                    <a:gd name="T30" fmla="*/ 0 w 357"/>
                    <a:gd name="T31" fmla="*/ 453 h 466"/>
                    <a:gd name="T32" fmla="*/ 0 w 357"/>
                    <a:gd name="T33" fmla="*/ 466 h 466"/>
                    <a:gd name="T34" fmla="*/ 0 w 357"/>
                    <a:gd name="T35" fmla="*/ 466 h 466"/>
                    <a:gd name="T36" fmla="*/ 357 w 357"/>
                    <a:gd name="T37" fmla="*/ 466 h 466"/>
                    <a:gd name="T38" fmla="*/ 357 w 357"/>
                    <a:gd name="T39" fmla="*/ 436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7"/>
                    <a:gd name="T61" fmla="*/ 0 h 466"/>
                    <a:gd name="T62" fmla="*/ 357 w 357"/>
                    <a:gd name="T63" fmla="*/ 466 h 4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7" h="466">
                      <a:moveTo>
                        <a:pt x="357" y="436"/>
                      </a:move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lnTo>
                        <a:pt x="357" y="436"/>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90" name="Freeform 173"/>
                <p:cNvSpPr/>
                <p:nvPr>
                  <p:custDataLst>
                    <p:tags r:id="rId74"/>
                  </p:custDataLst>
                </p:nvPr>
              </p:nvSpPr>
              <p:spPr bwMode="auto">
                <a:xfrm>
                  <a:off x="2015" y="47"/>
                  <a:ext cx="357" cy="466"/>
                </a:xfrm>
                <a:custGeom>
                  <a:avLst/>
                  <a:gdLst>
                    <a:gd name="T0" fmla="*/ 357 w 357"/>
                    <a:gd name="T1" fmla="*/ 436 h 466"/>
                    <a:gd name="T2" fmla="*/ 357 w 357"/>
                    <a:gd name="T3" fmla="*/ 436 h 466"/>
                    <a:gd name="T4" fmla="*/ 336 w 357"/>
                    <a:gd name="T5" fmla="*/ 325 h 466"/>
                    <a:gd name="T6" fmla="*/ 307 w 357"/>
                    <a:gd name="T7" fmla="*/ 231 h 466"/>
                    <a:gd name="T8" fmla="*/ 277 w 357"/>
                    <a:gd name="T9" fmla="*/ 154 h 466"/>
                    <a:gd name="T10" fmla="*/ 244 w 357"/>
                    <a:gd name="T11" fmla="*/ 94 h 466"/>
                    <a:gd name="T12" fmla="*/ 214 w 357"/>
                    <a:gd name="T13" fmla="*/ 51 h 466"/>
                    <a:gd name="T14" fmla="*/ 189 w 357"/>
                    <a:gd name="T15" fmla="*/ 21 h 466"/>
                    <a:gd name="T16" fmla="*/ 173 w 357"/>
                    <a:gd name="T17" fmla="*/ 4 h 466"/>
                    <a:gd name="T18" fmla="*/ 168 w 357"/>
                    <a:gd name="T19" fmla="*/ 0 h 466"/>
                    <a:gd name="T20" fmla="*/ 168 w 357"/>
                    <a:gd name="T21" fmla="*/ 0 h 466"/>
                    <a:gd name="T22" fmla="*/ 114 w 357"/>
                    <a:gd name="T23" fmla="*/ 68 h 466"/>
                    <a:gd name="T24" fmla="*/ 72 w 357"/>
                    <a:gd name="T25" fmla="*/ 141 h 466"/>
                    <a:gd name="T26" fmla="*/ 42 w 357"/>
                    <a:gd name="T27" fmla="*/ 222 h 466"/>
                    <a:gd name="T28" fmla="*/ 21 w 357"/>
                    <a:gd name="T29" fmla="*/ 295 h 466"/>
                    <a:gd name="T30" fmla="*/ 9 w 357"/>
                    <a:gd name="T31" fmla="*/ 363 h 466"/>
                    <a:gd name="T32" fmla="*/ 5 w 357"/>
                    <a:gd name="T33" fmla="*/ 414 h 466"/>
                    <a:gd name="T34" fmla="*/ 0 w 357"/>
                    <a:gd name="T35" fmla="*/ 453 h 466"/>
                    <a:gd name="T36" fmla="*/ 0 w 357"/>
                    <a:gd name="T37" fmla="*/ 466 h 466"/>
                    <a:gd name="T38" fmla="*/ 0 w 357"/>
                    <a:gd name="T39" fmla="*/ 466 h 466"/>
                    <a:gd name="T40" fmla="*/ 357 w 357"/>
                    <a:gd name="T41" fmla="*/ 466 h 4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7"/>
                    <a:gd name="T64" fmla="*/ 0 h 466"/>
                    <a:gd name="T65" fmla="*/ 357 w 357"/>
                    <a:gd name="T66" fmla="*/ 466 h 4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7" h="466">
                      <a:moveTo>
                        <a:pt x="357" y="436"/>
                      </a:moveTo>
                      <a:lnTo>
                        <a:pt x="357" y="436"/>
                      </a:ln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91" name="Freeform 174"/>
                <p:cNvSpPr/>
                <p:nvPr>
                  <p:custDataLst>
                    <p:tags r:id="rId75"/>
                  </p:custDataLst>
                </p:nvPr>
              </p:nvSpPr>
              <p:spPr bwMode="auto">
                <a:xfrm>
                  <a:off x="1885" y="543"/>
                  <a:ext cx="1" cy="106"/>
                </a:xfrm>
                <a:custGeom>
                  <a:avLst/>
                  <a:gdLst>
                    <a:gd name="T0" fmla="*/ 0 w 1"/>
                    <a:gd name="T1" fmla="*/ 0 h 106"/>
                    <a:gd name="T2" fmla="*/ 0 w 1"/>
                    <a:gd name="T3" fmla="*/ 106 h 106"/>
                    <a:gd name="T4" fmla="*/ 0 w 1"/>
                    <a:gd name="T5" fmla="*/ 0 h 106"/>
                    <a:gd name="T6" fmla="*/ 0 60000 65536"/>
                    <a:gd name="T7" fmla="*/ 0 60000 65536"/>
                    <a:gd name="T8" fmla="*/ 0 60000 65536"/>
                    <a:gd name="T9" fmla="*/ 0 w 1"/>
                    <a:gd name="T10" fmla="*/ 0 h 106"/>
                    <a:gd name="T11" fmla="*/ 1 w 1"/>
                    <a:gd name="T12" fmla="*/ 106 h 106"/>
                  </a:gdLst>
                  <a:ahLst/>
                  <a:cxnLst>
                    <a:cxn ang="T6">
                      <a:pos x="T0" y="T1"/>
                    </a:cxn>
                    <a:cxn ang="T7">
                      <a:pos x="T2" y="T3"/>
                    </a:cxn>
                    <a:cxn ang="T8">
                      <a:pos x="T4" y="T5"/>
                    </a:cxn>
                  </a:cxnLst>
                  <a:rect l="T9" t="T10" r="T11" b="T12"/>
                  <a:pathLst>
                    <a:path w="1" h="106">
                      <a:moveTo>
                        <a:pt x="0" y="0"/>
                      </a:moveTo>
                      <a:lnTo>
                        <a:pt x="0" y="106"/>
                      </a:lnTo>
                      <a:lnTo>
                        <a:pt x="0" y="0"/>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92" name="Line 175"/>
                <p:cNvSpPr>
                  <a:spLocks noChangeShapeType="1"/>
                </p:cNvSpPr>
                <p:nvPr>
                  <p:custDataLst>
                    <p:tags r:id="rId76"/>
                  </p:custDataLst>
                </p:nvPr>
              </p:nvSpPr>
              <p:spPr bwMode="auto">
                <a:xfrm>
                  <a:off x="1885" y="543"/>
                  <a:ext cx="1" cy="106"/>
                </a:xfrm>
                <a:prstGeom prst="line">
                  <a:avLst/>
                </a:prstGeom>
                <a:noFill/>
                <a:ln w="0">
                  <a:solidFill>
                    <a:srgbClr val="000000"/>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93" name="Freeform 176"/>
                <p:cNvSpPr/>
                <p:nvPr>
                  <p:custDataLst>
                    <p:tags r:id="rId77"/>
                  </p:custDataLst>
                </p:nvPr>
              </p:nvSpPr>
              <p:spPr bwMode="auto">
                <a:xfrm>
                  <a:off x="2515" y="547"/>
                  <a:ext cx="1" cy="102"/>
                </a:xfrm>
                <a:custGeom>
                  <a:avLst/>
                  <a:gdLst>
                    <a:gd name="T0" fmla="*/ 0 w 1"/>
                    <a:gd name="T1" fmla="*/ 0 h 102"/>
                    <a:gd name="T2" fmla="*/ 0 w 1"/>
                    <a:gd name="T3" fmla="*/ 102 h 102"/>
                    <a:gd name="T4" fmla="*/ 0 w 1"/>
                    <a:gd name="T5" fmla="*/ 0 h 102"/>
                    <a:gd name="T6" fmla="*/ 0 60000 65536"/>
                    <a:gd name="T7" fmla="*/ 0 60000 65536"/>
                    <a:gd name="T8" fmla="*/ 0 60000 65536"/>
                    <a:gd name="T9" fmla="*/ 0 w 1"/>
                    <a:gd name="T10" fmla="*/ 0 h 102"/>
                    <a:gd name="T11" fmla="*/ 1 w 1"/>
                    <a:gd name="T12" fmla="*/ 102 h 102"/>
                  </a:gdLst>
                  <a:ahLst/>
                  <a:cxnLst>
                    <a:cxn ang="T6">
                      <a:pos x="T0" y="T1"/>
                    </a:cxn>
                    <a:cxn ang="T7">
                      <a:pos x="T2" y="T3"/>
                    </a:cxn>
                    <a:cxn ang="T8">
                      <a:pos x="T4" y="T5"/>
                    </a:cxn>
                  </a:cxnLst>
                  <a:rect l="T9" t="T10" r="T11" b="T12"/>
                  <a:pathLst>
                    <a:path w="1" h="102">
                      <a:moveTo>
                        <a:pt x="0" y="0"/>
                      </a:moveTo>
                      <a:lnTo>
                        <a:pt x="0" y="102"/>
                      </a:lnTo>
                      <a:lnTo>
                        <a:pt x="0" y="0"/>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94" name="Line 177"/>
                <p:cNvSpPr>
                  <a:spLocks noChangeShapeType="1"/>
                </p:cNvSpPr>
                <p:nvPr>
                  <p:custDataLst>
                    <p:tags r:id="rId78"/>
                  </p:custDataLst>
                </p:nvPr>
              </p:nvSpPr>
              <p:spPr bwMode="auto">
                <a:xfrm>
                  <a:off x="2515" y="547"/>
                  <a:ext cx="1" cy="102"/>
                </a:xfrm>
                <a:prstGeom prst="line">
                  <a:avLst/>
                </a:prstGeom>
                <a:noFill/>
                <a:ln w="0">
                  <a:solidFill>
                    <a:srgbClr val="000000"/>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49352" name="AutoShape 178"/>
              <p:cNvSpPr>
                <a:spLocks noChangeArrowheads="1"/>
              </p:cNvSpPr>
              <p:nvPr>
                <p:custDataLst>
                  <p:tags r:id="rId79"/>
                </p:custDataLst>
              </p:nvPr>
            </p:nvSpPr>
            <p:spPr bwMode="auto">
              <a:xfrm>
                <a:off x="409" y="3101"/>
                <a:ext cx="416" cy="200"/>
              </a:xfrm>
              <a:prstGeom prst="irregularSeal1">
                <a:avLst/>
              </a:prstGeom>
              <a:solidFill>
                <a:srgbClr val="FFFF00"/>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53" name="AutoShape 180"/>
              <p:cNvSpPr>
                <a:spLocks noChangeArrowheads="1"/>
              </p:cNvSpPr>
              <p:nvPr>
                <p:custDataLst>
                  <p:tags r:id="rId80"/>
                </p:custDataLst>
              </p:nvPr>
            </p:nvSpPr>
            <p:spPr bwMode="auto">
              <a:xfrm>
                <a:off x="361" y="2925"/>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nvGrpSpPr>
              <p:cNvPr id="49354" name="Group 182"/>
              <p:cNvGrpSpPr/>
              <p:nvPr/>
            </p:nvGrpSpPr>
            <p:grpSpPr bwMode="auto">
              <a:xfrm>
                <a:off x="385" y="2176"/>
                <a:ext cx="227" cy="680"/>
                <a:chOff x="272" y="2523"/>
                <a:chExt cx="227" cy="680"/>
              </a:xfrm>
            </p:grpSpPr>
            <p:sp>
              <p:nvSpPr>
                <p:cNvPr id="49356" name="Line 183"/>
                <p:cNvSpPr>
                  <a:spLocks noChangeShapeType="1"/>
                </p:cNvSpPr>
                <p:nvPr>
                  <p:custDataLst>
                    <p:tags r:id="rId81"/>
                  </p:custDataLst>
                </p:nvPr>
              </p:nvSpPr>
              <p:spPr bwMode="auto">
                <a:xfrm>
                  <a:off x="272" y="2682"/>
                  <a:ext cx="0" cy="476"/>
                </a:xfrm>
                <a:prstGeom prst="line">
                  <a:avLst/>
                </a:prstGeom>
                <a:noFill/>
                <a:ln w="9525">
                  <a:solidFill>
                    <a:srgbClr val="969696"/>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57" name="Line 184"/>
                <p:cNvSpPr>
                  <a:spLocks noChangeShapeType="1"/>
                </p:cNvSpPr>
                <p:nvPr>
                  <p:custDataLst>
                    <p:tags r:id="rId82"/>
                  </p:custDataLst>
                </p:nvPr>
              </p:nvSpPr>
              <p:spPr bwMode="auto">
                <a:xfrm>
                  <a:off x="340" y="2523"/>
                  <a:ext cx="0" cy="476"/>
                </a:xfrm>
                <a:prstGeom prst="line">
                  <a:avLst/>
                </a:prstGeom>
                <a:noFill/>
                <a:ln w="9525">
                  <a:solidFill>
                    <a:srgbClr val="969696"/>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58" name="Line 185"/>
                <p:cNvSpPr>
                  <a:spLocks noChangeShapeType="1"/>
                </p:cNvSpPr>
                <p:nvPr>
                  <p:custDataLst>
                    <p:tags r:id="rId83"/>
                  </p:custDataLst>
                </p:nvPr>
              </p:nvSpPr>
              <p:spPr bwMode="auto">
                <a:xfrm>
                  <a:off x="431" y="2863"/>
                  <a:ext cx="0" cy="340"/>
                </a:xfrm>
                <a:prstGeom prst="line">
                  <a:avLst/>
                </a:prstGeom>
                <a:noFill/>
                <a:ln w="9525">
                  <a:solidFill>
                    <a:srgbClr val="969696"/>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59" name="Line 186"/>
                <p:cNvSpPr>
                  <a:spLocks noChangeShapeType="1"/>
                </p:cNvSpPr>
                <p:nvPr>
                  <p:custDataLst>
                    <p:tags r:id="rId84"/>
                  </p:custDataLst>
                </p:nvPr>
              </p:nvSpPr>
              <p:spPr bwMode="auto">
                <a:xfrm>
                  <a:off x="499" y="2772"/>
                  <a:ext cx="0" cy="340"/>
                </a:xfrm>
                <a:prstGeom prst="line">
                  <a:avLst/>
                </a:prstGeom>
                <a:noFill/>
                <a:ln w="9525">
                  <a:solidFill>
                    <a:srgbClr val="969696"/>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49355" name="Rectangle 139"/>
              <p:cNvSpPr>
                <a:spLocks noChangeArrowheads="1"/>
              </p:cNvSpPr>
              <p:nvPr>
                <p:custDataLst>
                  <p:tags r:id="rId85"/>
                </p:custDataLst>
              </p:nvPr>
            </p:nvSpPr>
            <p:spPr bwMode="auto">
              <a:xfrm rot="5400000">
                <a:off x="657" y="2607"/>
                <a:ext cx="2427" cy="113"/>
              </a:xfrm>
              <a:prstGeom prst="rect">
                <a:avLst/>
              </a:prstGeom>
              <a:solidFill>
                <a:schemeClr val="accent2"/>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49346" name="Text Box 181"/>
            <p:cNvSpPr txBox="1">
              <a:spLocks noChangeArrowheads="1"/>
            </p:cNvSpPr>
            <p:nvPr>
              <p:custDataLst>
                <p:tags r:id="rId86"/>
              </p:custDataLst>
            </p:nvPr>
          </p:nvSpPr>
          <p:spPr bwMode="auto">
            <a:xfrm>
              <a:off x="7786710" y="6157437"/>
              <a:ext cx="857256" cy="573997"/>
            </a:xfrm>
            <a:prstGeom prst="rect">
              <a:avLst/>
            </a:prstGeom>
            <a:noFill/>
            <a:ln w="9525">
              <a:noFill/>
              <a:miter lim="800000"/>
            </a:ln>
          </p:spPr>
          <p:txBody>
            <a:bodyPr>
              <a:spAutoFit/>
            </a:bodyPr>
            <a:lstStyle/>
            <a:p>
              <a:pPr marL="342900" indent="-342900" algn="ctr">
                <a:lnSpc>
                  <a:spcPct val="150000"/>
                </a:lnSpc>
                <a:spcBef>
                  <a:spcPct val="50000"/>
                </a:spcBef>
              </a:pPr>
              <a:r>
                <a:rPr kumimoji="1" lang="zh-CN" altLang="en-US" sz="2000">
                  <a:solidFill>
                    <a:schemeClr val="dk1"/>
                  </a:solidFill>
                  <a:latin typeface="微软雅黑" panose="020B0503020204020204" pitchFamily="34" charset="-122"/>
                  <a:ea typeface="微软雅黑" panose="020B0503020204020204" pitchFamily="34" charset="-122"/>
                </a:rPr>
                <a:t>事故</a:t>
              </a:r>
              <a:endParaRPr kumimoji="1" lang="zh-CN" altLang="en-US" sz="2000">
                <a:solidFill>
                  <a:schemeClr val="dk1"/>
                </a:solidFill>
                <a:latin typeface="微软雅黑" panose="020B0503020204020204" pitchFamily="34" charset="-122"/>
                <a:ea typeface="微软雅黑" panose="020B0503020204020204" pitchFamily="34" charset="-122"/>
              </a:endParaRPr>
            </a:p>
          </p:txBody>
        </p:sp>
      </p:grpSp>
      <p:grpSp>
        <p:nvGrpSpPr>
          <p:cNvPr id="9" name="组合 132"/>
          <p:cNvGrpSpPr/>
          <p:nvPr/>
        </p:nvGrpSpPr>
        <p:grpSpPr bwMode="auto">
          <a:xfrm>
            <a:off x="4638675" y="1857375"/>
            <a:ext cx="1771650" cy="4617258"/>
            <a:chOff x="4638460" y="2000240"/>
            <a:chExt cx="1790929" cy="4617290"/>
          </a:xfrm>
        </p:grpSpPr>
        <p:grpSp>
          <p:nvGrpSpPr>
            <p:cNvPr id="49257" name="Group 244"/>
            <p:cNvGrpSpPr/>
            <p:nvPr/>
          </p:nvGrpSpPr>
          <p:grpSpPr bwMode="auto">
            <a:xfrm>
              <a:off x="4638460" y="2000240"/>
              <a:ext cx="1719492" cy="4011624"/>
              <a:chOff x="2273" y="373"/>
              <a:chExt cx="1632" cy="3504"/>
            </a:xfrm>
          </p:grpSpPr>
          <p:grpSp>
            <p:nvGrpSpPr>
              <p:cNvPr id="49259" name="Group 47"/>
              <p:cNvGrpSpPr/>
              <p:nvPr/>
            </p:nvGrpSpPr>
            <p:grpSpPr bwMode="auto">
              <a:xfrm>
                <a:off x="3085" y="373"/>
                <a:ext cx="544" cy="960"/>
                <a:chOff x="1912" y="2168"/>
                <a:chExt cx="544" cy="960"/>
              </a:xfrm>
            </p:grpSpPr>
            <p:sp>
              <p:nvSpPr>
                <p:cNvPr id="49313" name="Rectangle 48"/>
                <p:cNvSpPr>
                  <a:spLocks noChangeArrowheads="1"/>
                </p:cNvSpPr>
                <p:nvPr>
                  <p:custDataLst>
                    <p:tags r:id="rId87"/>
                  </p:custDataLst>
                </p:nvPr>
              </p:nvSpPr>
              <p:spPr bwMode="auto">
                <a:xfrm>
                  <a:off x="2003" y="3056"/>
                  <a:ext cx="333" cy="72"/>
                </a:xfrm>
                <a:prstGeom prst="rect">
                  <a:avLst/>
                </a:prstGeom>
                <a:noFill/>
                <a:ln w="9525">
                  <a:noFill/>
                  <a:miter lim="800000"/>
                </a:ln>
              </p:spPr>
              <p:txBody>
                <a:bodyPr/>
                <a:lstStyle/>
                <a:p>
                  <a:pPr algn="ctr"/>
                  <a:endParaRPr lang="zh-CN" altLang="zh-CN" sz="1400">
                    <a:solidFill>
                      <a:schemeClr val="dk1"/>
                    </a:solidFill>
                    <a:latin typeface="微软雅黑" panose="020B0503020204020204" pitchFamily="34" charset="-122"/>
                    <a:ea typeface="微软雅黑" panose="020B0503020204020204" pitchFamily="34" charset="-122"/>
                  </a:endParaRPr>
                </a:p>
              </p:txBody>
            </p:sp>
            <p:sp>
              <p:nvSpPr>
                <p:cNvPr id="49314" name="Freeform 49"/>
                <p:cNvSpPr/>
                <p:nvPr>
                  <p:custDataLst>
                    <p:tags r:id="rId88"/>
                  </p:custDataLst>
                </p:nvPr>
              </p:nvSpPr>
              <p:spPr bwMode="auto">
                <a:xfrm>
                  <a:off x="1942" y="2443"/>
                  <a:ext cx="103" cy="235"/>
                </a:xfrm>
                <a:custGeom>
                  <a:avLst/>
                  <a:gdLst>
                    <a:gd name="T0" fmla="*/ 424 w 424"/>
                    <a:gd name="T1" fmla="*/ 586 h 1261"/>
                    <a:gd name="T2" fmla="*/ 323 w 424"/>
                    <a:gd name="T3" fmla="*/ 752 h 1261"/>
                    <a:gd name="T4" fmla="*/ 252 w 424"/>
                    <a:gd name="T5" fmla="*/ 1261 h 1261"/>
                    <a:gd name="T6" fmla="*/ 0 w 424"/>
                    <a:gd name="T7" fmla="*/ 1261 h 1261"/>
                    <a:gd name="T8" fmla="*/ 12 w 424"/>
                    <a:gd name="T9" fmla="*/ 526 h 1261"/>
                    <a:gd name="T10" fmla="*/ 424 w 424"/>
                    <a:gd name="T11" fmla="*/ 0 h 1261"/>
                    <a:gd name="T12" fmla="*/ 424 w 424"/>
                    <a:gd name="T13" fmla="*/ 586 h 1261"/>
                    <a:gd name="T14" fmla="*/ 0 60000 65536"/>
                    <a:gd name="T15" fmla="*/ 0 60000 65536"/>
                    <a:gd name="T16" fmla="*/ 0 60000 65536"/>
                    <a:gd name="T17" fmla="*/ 0 60000 65536"/>
                    <a:gd name="T18" fmla="*/ 0 60000 65536"/>
                    <a:gd name="T19" fmla="*/ 0 60000 65536"/>
                    <a:gd name="T20" fmla="*/ 0 60000 65536"/>
                    <a:gd name="T21" fmla="*/ 0 w 424"/>
                    <a:gd name="T22" fmla="*/ 0 h 1261"/>
                    <a:gd name="T23" fmla="*/ 424 w 424"/>
                    <a:gd name="T24" fmla="*/ 1261 h 1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4" h="1261">
                      <a:moveTo>
                        <a:pt x="424" y="586"/>
                      </a:moveTo>
                      <a:lnTo>
                        <a:pt x="323" y="752"/>
                      </a:lnTo>
                      <a:lnTo>
                        <a:pt x="252" y="1261"/>
                      </a:lnTo>
                      <a:lnTo>
                        <a:pt x="0" y="1261"/>
                      </a:lnTo>
                      <a:lnTo>
                        <a:pt x="12" y="526"/>
                      </a:lnTo>
                      <a:lnTo>
                        <a:pt x="424" y="0"/>
                      </a:lnTo>
                      <a:lnTo>
                        <a:pt x="424" y="586"/>
                      </a:lnTo>
                      <a:close/>
                    </a:path>
                  </a:pathLst>
                </a:custGeom>
                <a:solidFill>
                  <a:srgbClr val="B2D8E5"/>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15" name="Freeform 50"/>
                <p:cNvSpPr/>
                <p:nvPr>
                  <p:custDataLst>
                    <p:tags r:id="rId89"/>
                  </p:custDataLst>
                </p:nvPr>
              </p:nvSpPr>
              <p:spPr bwMode="auto">
                <a:xfrm>
                  <a:off x="1942" y="2443"/>
                  <a:ext cx="103" cy="235"/>
                </a:xfrm>
                <a:custGeom>
                  <a:avLst/>
                  <a:gdLst>
                    <a:gd name="T0" fmla="*/ 424 w 424"/>
                    <a:gd name="T1" fmla="*/ 586 h 1261"/>
                    <a:gd name="T2" fmla="*/ 323 w 424"/>
                    <a:gd name="T3" fmla="*/ 752 h 1261"/>
                    <a:gd name="T4" fmla="*/ 252 w 424"/>
                    <a:gd name="T5" fmla="*/ 1261 h 1261"/>
                    <a:gd name="T6" fmla="*/ 0 w 424"/>
                    <a:gd name="T7" fmla="*/ 1261 h 1261"/>
                    <a:gd name="T8" fmla="*/ 12 w 424"/>
                    <a:gd name="T9" fmla="*/ 526 h 1261"/>
                    <a:gd name="T10" fmla="*/ 424 w 424"/>
                    <a:gd name="T11" fmla="*/ 0 h 1261"/>
                    <a:gd name="T12" fmla="*/ 0 60000 65536"/>
                    <a:gd name="T13" fmla="*/ 0 60000 65536"/>
                    <a:gd name="T14" fmla="*/ 0 60000 65536"/>
                    <a:gd name="T15" fmla="*/ 0 60000 65536"/>
                    <a:gd name="T16" fmla="*/ 0 60000 65536"/>
                    <a:gd name="T17" fmla="*/ 0 60000 65536"/>
                    <a:gd name="T18" fmla="*/ 0 w 424"/>
                    <a:gd name="T19" fmla="*/ 0 h 1261"/>
                    <a:gd name="T20" fmla="*/ 424 w 424"/>
                    <a:gd name="T21" fmla="*/ 1261 h 1261"/>
                  </a:gdLst>
                  <a:ahLst/>
                  <a:cxnLst>
                    <a:cxn ang="T12">
                      <a:pos x="T0" y="T1"/>
                    </a:cxn>
                    <a:cxn ang="T13">
                      <a:pos x="T2" y="T3"/>
                    </a:cxn>
                    <a:cxn ang="T14">
                      <a:pos x="T4" y="T5"/>
                    </a:cxn>
                    <a:cxn ang="T15">
                      <a:pos x="T6" y="T7"/>
                    </a:cxn>
                    <a:cxn ang="T16">
                      <a:pos x="T8" y="T9"/>
                    </a:cxn>
                    <a:cxn ang="T17">
                      <a:pos x="T10" y="T11"/>
                    </a:cxn>
                  </a:cxnLst>
                  <a:rect l="T18" t="T19" r="T20" b="T21"/>
                  <a:pathLst>
                    <a:path w="424" h="1261">
                      <a:moveTo>
                        <a:pt x="424" y="586"/>
                      </a:moveTo>
                      <a:lnTo>
                        <a:pt x="323" y="752"/>
                      </a:lnTo>
                      <a:lnTo>
                        <a:pt x="252" y="1261"/>
                      </a:lnTo>
                      <a:lnTo>
                        <a:pt x="0" y="1261"/>
                      </a:lnTo>
                      <a:lnTo>
                        <a:pt x="12" y="526"/>
                      </a:lnTo>
                      <a:lnTo>
                        <a:pt x="424" y="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16" name="Freeform 51"/>
                <p:cNvSpPr/>
                <p:nvPr>
                  <p:custDataLst>
                    <p:tags r:id="rId90"/>
                  </p:custDataLst>
                </p:nvPr>
              </p:nvSpPr>
              <p:spPr bwMode="auto">
                <a:xfrm>
                  <a:off x="2067" y="2216"/>
                  <a:ext cx="221" cy="223"/>
                </a:xfrm>
                <a:custGeom>
                  <a:avLst/>
                  <a:gdLst>
                    <a:gd name="T0" fmla="*/ 907 w 907"/>
                    <a:gd name="T1" fmla="*/ 740 h 1201"/>
                    <a:gd name="T2" fmla="*/ 899 w 907"/>
                    <a:gd name="T3" fmla="*/ 834 h 1201"/>
                    <a:gd name="T4" fmla="*/ 869 w 907"/>
                    <a:gd name="T5" fmla="*/ 919 h 1201"/>
                    <a:gd name="T6" fmla="*/ 827 w 907"/>
                    <a:gd name="T7" fmla="*/ 1000 h 1201"/>
                    <a:gd name="T8" fmla="*/ 773 w 907"/>
                    <a:gd name="T9" fmla="*/ 1064 h 1201"/>
                    <a:gd name="T10" fmla="*/ 706 w 907"/>
                    <a:gd name="T11" fmla="*/ 1124 h 1201"/>
                    <a:gd name="T12" fmla="*/ 630 w 907"/>
                    <a:gd name="T13" fmla="*/ 1167 h 1201"/>
                    <a:gd name="T14" fmla="*/ 546 w 907"/>
                    <a:gd name="T15" fmla="*/ 1193 h 1201"/>
                    <a:gd name="T16" fmla="*/ 458 w 907"/>
                    <a:gd name="T17" fmla="*/ 1201 h 1201"/>
                    <a:gd name="T18" fmla="*/ 366 w 907"/>
                    <a:gd name="T19" fmla="*/ 1193 h 1201"/>
                    <a:gd name="T20" fmla="*/ 282 w 907"/>
                    <a:gd name="T21" fmla="*/ 1167 h 1201"/>
                    <a:gd name="T22" fmla="*/ 202 w 907"/>
                    <a:gd name="T23" fmla="*/ 1124 h 1201"/>
                    <a:gd name="T24" fmla="*/ 135 w 907"/>
                    <a:gd name="T25" fmla="*/ 1064 h 1201"/>
                    <a:gd name="T26" fmla="*/ 80 w 907"/>
                    <a:gd name="T27" fmla="*/ 1000 h 1201"/>
                    <a:gd name="T28" fmla="*/ 38 w 907"/>
                    <a:gd name="T29" fmla="*/ 919 h 1201"/>
                    <a:gd name="T30" fmla="*/ 9 w 907"/>
                    <a:gd name="T31" fmla="*/ 834 h 1201"/>
                    <a:gd name="T32" fmla="*/ 0 w 907"/>
                    <a:gd name="T33" fmla="*/ 740 h 1201"/>
                    <a:gd name="T34" fmla="*/ 0 w 907"/>
                    <a:gd name="T35" fmla="*/ 462 h 1201"/>
                    <a:gd name="T36" fmla="*/ 9 w 907"/>
                    <a:gd name="T37" fmla="*/ 368 h 1201"/>
                    <a:gd name="T38" fmla="*/ 38 w 907"/>
                    <a:gd name="T39" fmla="*/ 282 h 1201"/>
                    <a:gd name="T40" fmla="*/ 80 w 907"/>
                    <a:gd name="T41" fmla="*/ 201 h 1201"/>
                    <a:gd name="T42" fmla="*/ 135 w 907"/>
                    <a:gd name="T43" fmla="*/ 133 h 1201"/>
                    <a:gd name="T44" fmla="*/ 202 w 907"/>
                    <a:gd name="T45" fmla="*/ 77 h 1201"/>
                    <a:gd name="T46" fmla="*/ 282 w 907"/>
                    <a:gd name="T47" fmla="*/ 35 h 1201"/>
                    <a:gd name="T48" fmla="*/ 366 w 907"/>
                    <a:gd name="T49" fmla="*/ 9 h 1201"/>
                    <a:gd name="T50" fmla="*/ 458 w 907"/>
                    <a:gd name="T51" fmla="*/ 0 h 1201"/>
                    <a:gd name="T52" fmla="*/ 546 w 907"/>
                    <a:gd name="T53" fmla="*/ 9 h 1201"/>
                    <a:gd name="T54" fmla="*/ 630 w 907"/>
                    <a:gd name="T55" fmla="*/ 35 h 1201"/>
                    <a:gd name="T56" fmla="*/ 706 w 907"/>
                    <a:gd name="T57" fmla="*/ 77 h 1201"/>
                    <a:gd name="T58" fmla="*/ 773 w 907"/>
                    <a:gd name="T59" fmla="*/ 133 h 1201"/>
                    <a:gd name="T60" fmla="*/ 827 w 907"/>
                    <a:gd name="T61" fmla="*/ 201 h 1201"/>
                    <a:gd name="T62" fmla="*/ 869 w 907"/>
                    <a:gd name="T63" fmla="*/ 282 h 1201"/>
                    <a:gd name="T64" fmla="*/ 899 w 907"/>
                    <a:gd name="T65" fmla="*/ 368 h 1201"/>
                    <a:gd name="T66" fmla="*/ 907 w 907"/>
                    <a:gd name="T67" fmla="*/ 462 h 1201"/>
                    <a:gd name="T68" fmla="*/ 907 w 907"/>
                    <a:gd name="T69" fmla="*/ 740 h 12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7"/>
                    <a:gd name="T106" fmla="*/ 0 h 1201"/>
                    <a:gd name="T107" fmla="*/ 907 w 907"/>
                    <a:gd name="T108" fmla="*/ 1201 h 12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7" h="1201">
                      <a:moveTo>
                        <a:pt x="907" y="740"/>
                      </a:move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close/>
                    </a:path>
                  </a:pathLst>
                </a:custGeom>
                <a:solidFill>
                  <a:srgbClr val="FFD8CC"/>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17" name="Freeform 52"/>
                <p:cNvSpPr/>
                <p:nvPr>
                  <p:custDataLst>
                    <p:tags r:id="rId91"/>
                  </p:custDataLst>
                </p:nvPr>
              </p:nvSpPr>
              <p:spPr bwMode="auto">
                <a:xfrm>
                  <a:off x="2067" y="2216"/>
                  <a:ext cx="221" cy="223"/>
                </a:xfrm>
                <a:custGeom>
                  <a:avLst/>
                  <a:gdLst>
                    <a:gd name="T0" fmla="*/ 907 w 907"/>
                    <a:gd name="T1" fmla="*/ 740 h 1201"/>
                    <a:gd name="T2" fmla="*/ 907 w 907"/>
                    <a:gd name="T3" fmla="*/ 740 h 1201"/>
                    <a:gd name="T4" fmla="*/ 899 w 907"/>
                    <a:gd name="T5" fmla="*/ 834 h 1201"/>
                    <a:gd name="T6" fmla="*/ 869 w 907"/>
                    <a:gd name="T7" fmla="*/ 919 h 1201"/>
                    <a:gd name="T8" fmla="*/ 827 w 907"/>
                    <a:gd name="T9" fmla="*/ 1000 h 1201"/>
                    <a:gd name="T10" fmla="*/ 773 w 907"/>
                    <a:gd name="T11" fmla="*/ 1064 h 1201"/>
                    <a:gd name="T12" fmla="*/ 706 w 907"/>
                    <a:gd name="T13" fmla="*/ 1124 h 1201"/>
                    <a:gd name="T14" fmla="*/ 630 w 907"/>
                    <a:gd name="T15" fmla="*/ 1167 h 1201"/>
                    <a:gd name="T16" fmla="*/ 546 w 907"/>
                    <a:gd name="T17" fmla="*/ 1193 h 1201"/>
                    <a:gd name="T18" fmla="*/ 458 w 907"/>
                    <a:gd name="T19" fmla="*/ 1201 h 1201"/>
                    <a:gd name="T20" fmla="*/ 458 w 907"/>
                    <a:gd name="T21" fmla="*/ 1201 h 1201"/>
                    <a:gd name="T22" fmla="*/ 366 w 907"/>
                    <a:gd name="T23" fmla="*/ 1193 h 1201"/>
                    <a:gd name="T24" fmla="*/ 282 w 907"/>
                    <a:gd name="T25" fmla="*/ 1167 h 1201"/>
                    <a:gd name="T26" fmla="*/ 202 w 907"/>
                    <a:gd name="T27" fmla="*/ 1124 h 1201"/>
                    <a:gd name="T28" fmla="*/ 135 w 907"/>
                    <a:gd name="T29" fmla="*/ 1064 h 1201"/>
                    <a:gd name="T30" fmla="*/ 80 w 907"/>
                    <a:gd name="T31" fmla="*/ 1000 h 1201"/>
                    <a:gd name="T32" fmla="*/ 38 w 907"/>
                    <a:gd name="T33" fmla="*/ 919 h 1201"/>
                    <a:gd name="T34" fmla="*/ 9 w 907"/>
                    <a:gd name="T35" fmla="*/ 834 h 1201"/>
                    <a:gd name="T36" fmla="*/ 0 w 907"/>
                    <a:gd name="T37" fmla="*/ 740 h 1201"/>
                    <a:gd name="T38" fmla="*/ 0 w 907"/>
                    <a:gd name="T39" fmla="*/ 462 h 1201"/>
                    <a:gd name="T40" fmla="*/ 0 w 907"/>
                    <a:gd name="T41" fmla="*/ 462 h 1201"/>
                    <a:gd name="T42" fmla="*/ 9 w 907"/>
                    <a:gd name="T43" fmla="*/ 368 h 1201"/>
                    <a:gd name="T44" fmla="*/ 38 w 907"/>
                    <a:gd name="T45" fmla="*/ 282 h 1201"/>
                    <a:gd name="T46" fmla="*/ 80 w 907"/>
                    <a:gd name="T47" fmla="*/ 201 h 1201"/>
                    <a:gd name="T48" fmla="*/ 135 w 907"/>
                    <a:gd name="T49" fmla="*/ 133 h 1201"/>
                    <a:gd name="T50" fmla="*/ 202 w 907"/>
                    <a:gd name="T51" fmla="*/ 77 h 1201"/>
                    <a:gd name="T52" fmla="*/ 282 w 907"/>
                    <a:gd name="T53" fmla="*/ 35 h 1201"/>
                    <a:gd name="T54" fmla="*/ 366 w 907"/>
                    <a:gd name="T55" fmla="*/ 9 h 1201"/>
                    <a:gd name="T56" fmla="*/ 458 w 907"/>
                    <a:gd name="T57" fmla="*/ 0 h 1201"/>
                    <a:gd name="T58" fmla="*/ 458 w 907"/>
                    <a:gd name="T59" fmla="*/ 0 h 1201"/>
                    <a:gd name="T60" fmla="*/ 546 w 907"/>
                    <a:gd name="T61" fmla="*/ 9 h 1201"/>
                    <a:gd name="T62" fmla="*/ 630 w 907"/>
                    <a:gd name="T63" fmla="*/ 35 h 1201"/>
                    <a:gd name="T64" fmla="*/ 706 w 907"/>
                    <a:gd name="T65" fmla="*/ 77 h 1201"/>
                    <a:gd name="T66" fmla="*/ 773 w 907"/>
                    <a:gd name="T67" fmla="*/ 133 h 1201"/>
                    <a:gd name="T68" fmla="*/ 827 w 907"/>
                    <a:gd name="T69" fmla="*/ 201 h 1201"/>
                    <a:gd name="T70" fmla="*/ 869 w 907"/>
                    <a:gd name="T71" fmla="*/ 282 h 1201"/>
                    <a:gd name="T72" fmla="*/ 899 w 907"/>
                    <a:gd name="T73" fmla="*/ 368 h 1201"/>
                    <a:gd name="T74" fmla="*/ 907 w 907"/>
                    <a:gd name="T75" fmla="*/ 462 h 1201"/>
                    <a:gd name="T76" fmla="*/ 907 w 907"/>
                    <a:gd name="T77" fmla="*/ 740 h 12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7"/>
                    <a:gd name="T118" fmla="*/ 0 h 1201"/>
                    <a:gd name="T119" fmla="*/ 907 w 907"/>
                    <a:gd name="T120" fmla="*/ 1201 h 12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7" h="1201">
                      <a:moveTo>
                        <a:pt x="907" y="740"/>
                      </a:moveTo>
                      <a:lnTo>
                        <a:pt x="907" y="740"/>
                      </a:ln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18" name="Rectangle 53"/>
                <p:cNvSpPr>
                  <a:spLocks noChangeArrowheads="1"/>
                </p:cNvSpPr>
                <p:nvPr>
                  <p:custDataLst>
                    <p:tags r:id="rId92"/>
                  </p:custDataLst>
                </p:nvPr>
              </p:nvSpPr>
              <p:spPr bwMode="auto">
                <a:xfrm>
                  <a:off x="2045" y="2439"/>
                  <a:ext cx="277" cy="243"/>
                </a:xfrm>
                <a:prstGeom prst="rect">
                  <a:avLst/>
                </a:prstGeom>
                <a:solidFill>
                  <a:srgbClr val="B2D8E5"/>
                </a:solidFill>
                <a:ln w="9525">
                  <a:no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19" name="Rectangle 54"/>
                <p:cNvSpPr>
                  <a:spLocks noChangeArrowheads="1"/>
                </p:cNvSpPr>
                <p:nvPr>
                  <p:custDataLst>
                    <p:tags r:id="rId93"/>
                  </p:custDataLst>
                </p:nvPr>
              </p:nvSpPr>
              <p:spPr bwMode="auto">
                <a:xfrm>
                  <a:off x="2045" y="2439"/>
                  <a:ext cx="277" cy="243"/>
                </a:xfrm>
                <a:prstGeom prst="rect">
                  <a:avLst/>
                </a:prstGeom>
                <a:noFill/>
                <a:ln w="0">
                  <a:solidFill>
                    <a:srgbClr val="000000"/>
                  </a:solid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20" name="Freeform 55"/>
                <p:cNvSpPr/>
                <p:nvPr>
                  <p:custDataLst>
                    <p:tags r:id="rId94"/>
                  </p:custDataLst>
                </p:nvPr>
              </p:nvSpPr>
              <p:spPr bwMode="auto">
                <a:xfrm>
                  <a:off x="2045" y="2682"/>
                  <a:ext cx="277" cy="359"/>
                </a:xfrm>
                <a:custGeom>
                  <a:avLst/>
                  <a:gdLst>
                    <a:gd name="T0" fmla="*/ 928 w 1134"/>
                    <a:gd name="T1" fmla="*/ 1923 h 1923"/>
                    <a:gd name="T2" fmla="*/ 1134 w 1134"/>
                    <a:gd name="T3" fmla="*/ 0 h 1923"/>
                    <a:gd name="T4" fmla="*/ 0 w 1134"/>
                    <a:gd name="T5" fmla="*/ 0 h 1923"/>
                    <a:gd name="T6" fmla="*/ 223 w 1134"/>
                    <a:gd name="T7" fmla="*/ 1923 h 1923"/>
                    <a:gd name="T8" fmla="*/ 928 w 1134"/>
                    <a:gd name="T9" fmla="*/ 1923 h 1923"/>
                    <a:gd name="T10" fmla="*/ 0 60000 65536"/>
                    <a:gd name="T11" fmla="*/ 0 60000 65536"/>
                    <a:gd name="T12" fmla="*/ 0 60000 65536"/>
                    <a:gd name="T13" fmla="*/ 0 60000 65536"/>
                    <a:gd name="T14" fmla="*/ 0 60000 65536"/>
                    <a:gd name="T15" fmla="*/ 0 w 1134"/>
                    <a:gd name="T16" fmla="*/ 0 h 1923"/>
                    <a:gd name="T17" fmla="*/ 1134 w 1134"/>
                    <a:gd name="T18" fmla="*/ 1923 h 1923"/>
                  </a:gdLst>
                  <a:ahLst/>
                  <a:cxnLst>
                    <a:cxn ang="T10">
                      <a:pos x="T0" y="T1"/>
                    </a:cxn>
                    <a:cxn ang="T11">
                      <a:pos x="T2" y="T3"/>
                    </a:cxn>
                    <a:cxn ang="T12">
                      <a:pos x="T4" y="T5"/>
                    </a:cxn>
                    <a:cxn ang="T13">
                      <a:pos x="T6" y="T7"/>
                    </a:cxn>
                    <a:cxn ang="T14">
                      <a:pos x="T8" y="T9"/>
                    </a:cxn>
                  </a:cxnLst>
                  <a:rect l="T15" t="T16" r="T17" b="T18"/>
                  <a:pathLst>
                    <a:path w="1134" h="1923">
                      <a:moveTo>
                        <a:pt x="928" y="1923"/>
                      </a:moveTo>
                      <a:lnTo>
                        <a:pt x="1134" y="0"/>
                      </a:lnTo>
                      <a:lnTo>
                        <a:pt x="0" y="0"/>
                      </a:lnTo>
                      <a:lnTo>
                        <a:pt x="223" y="1923"/>
                      </a:lnTo>
                      <a:lnTo>
                        <a:pt x="928" y="1923"/>
                      </a:lnTo>
                      <a:close/>
                    </a:path>
                  </a:pathLst>
                </a:custGeom>
                <a:solidFill>
                  <a:srgbClr val="333399"/>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21" name="Freeform 56"/>
                <p:cNvSpPr/>
                <p:nvPr>
                  <p:custDataLst>
                    <p:tags r:id="rId95"/>
                  </p:custDataLst>
                </p:nvPr>
              </p:nvSpPr>
              <p:spPr bwMode="auto">
                <a:xfrm>
                  <a:off x="2016" y="3041"/>
                  <a:ext cx="339" cy="84"/>
                </a:xfrm>
                <a:custGeom>
                  <a:avLst/>
                  <a:gdLst>
                    <a:gd name="T0" fmla="*/ 1017 w 1386"/>
                    <a:gd name="T1" fmla="*/ 0 h 453"/>
                    <a:gd name="T2" fmla="*/ 1386 w 1386"/>
                    <a:gd name="T3" fmla="*/ 299 h 453"/>
                    <a:gd name="T4" fmla="*/ 1386 w 1386"/>
                    <a:gd name="T5" fmla="*/ 453 h 453"/>
                    <a:gd name="T6" fmla="*/ 735 w 1386"/>
                    <a:gd name="T7" fmla="*/ 453 h 453"/>
                    <a:gd name="T8" fmla="*/ 693 w 1386"/>
                    <a:gd name="T9" fmla="*/ 167 h 453"/>
                    <a:gd name="T10" fmla="*/ 651 w 1386"/>
                    <a:gd name="T11" fmla="*/ 453 h 453"/>
                    <a:gd name="T12" fmla="*/ 0 w 1386"/>
                    <a:gd name="T13" fmla="*/ 453 h 453"/>
                    <a:gd name="T14" fmla="*/ 0 w 1386"/>
                    <a:gd name="T15" fmla="*/ 299 h 453"/>
                    <a:gd name="T16" fmla="*/ 370 w 1386"/>
                    <a:gd name="T17" fmla="*/ 0 h 453"/>
                    <a:gd name="T18" fmla="*/ 1017 w 1386"/>
                    <a:gd name="T19" fmla="*/ 0 h 4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6"/>
                    <a:gd name="T31" fmla="*/ 0 h 453"/>
                    <a:gd name="T32" fmla="*/ 1386 w 1386"/>
                    <a:gd name="T33" fmla="*/ 453 h 4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close/>
                    </a:path>
                  </a:pathLst>
                </a:custGeom>
                <a:solidFill>
                  <a:srgbClr val="0000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22" name="Freeform 57"/>
                <p:cNvSpPr/>
                <p:nvPr>
                  <p:custDataLst>
                    <p:tags r:id="rId96"/>
                  </p:custDataLst>
                </p:nvPr>
              </p:nvSpPr>
              <p:spPr bwMode="auto">
                <a:xfrm>
                  <a:off x="2016" y="3041"/>
                  <a:ext cx="339" cy="84"/>
                </a:xfrm>
                <a:custGeom>
                  <a:avLst/>
                  <a:gdLst>
                    <a:gd name="T0" fmla="*/ 1017 w 1386"/>
                    <a:gd name="T1" fmla="*/ 0 h 453"/>
                    <a:gd name="T2" fmla="*/ 1386 w 1386"/>
                    <a:gd name="T3" fmla="*/ 299 h 453"/>
                    <a:gd name="T4" fmla="*/ 1386 w 1386"/>
                    <a:gd name="T5" fmla="*/ 453 h 453"/>
                    <a:gd name="T6" fmla="*/ 735 w 1386"/>
                    <a:gd name="T7" fmla="*/ 453 h 453"/>
                    <a:gd name="T8" fmla="*/ 693 w 1386"/>
                    <a:gd name="T9" fmla="*/ 167 h 453"/>
                    <a:gd name="T10" fmla="*/ 651 w 1386"/>
                    <a:gd name="T11" fmla="*/ 453 h 453"/>
                    <a:gd name="T12" fmla="*/ 0 w 1386"/>
                    <a:gd name="T13" fmla="*/ 453 h 453"/>
                    <a:gd name="T14" fmla="*/ 0 w 1386"/>
                    <a:gd name="T15" fmla="*/ 299 h 453"/>
                    <a:gd name="T16" fmla="*/ 370 w 1386"/>
                    <a:gd name="T17" fmla="*/ 0 h 453"/>
                    <a:gd name="T18" fmla="*/ 1017 w 1386"/>
                    <a:gd name="T19" fmla="*/ 0 h 4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6"/>
                    <a:gd name="T31" fmla="*/ 0 h 453"/>
                    <a:gd name="T32" fmla="*/ 1386 w 1386"/>
                    <a:gd name="T33" fmla="*/ 453 h 4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23" name="Freeform 58"/>
                <p:cNvSpPr/>
                <p:nvPr>
                  <p:custDataLst>
                    <p:tags r:id="rId97"/>
                  </p:custDataLst>
                </p:nvPr>
              </p:nvSpPr>
              <p:spPr bwMode="auto">
                <a:xfrm>
                  <a:off x="1912" y="2673"/>
                  <a:ext cx="113" cy="87"/>
                </a:xfrm>
                <a:custGeom>
                  <a:avLst/>
                  <a:gdLst>
                    <a:gd name="T0" fmla="*/ 202 w 462"/>
                    <a:gd name="T1" fmla="*/ 466 h 466"/>
                    <a:gd name="T2" fmla="*/ 202 w 462"/>
                    <a:gd name="T3" fmla="*/ 171 h 466"/>
                    <a:gd name="T4" fmla="*/ 340 w 462"/>
                    <a:gd name="T5" fmla="*/ 171 h 466"/>
                    <a:gd name="T6" fmla="*/ 340 w 462"/>
                    <a:gd name="T7" fmla="*/ 436 h 466"/>
                    <a:gd name="T8" fmla="*/ 340 w 462"/>
                    <a:gd name="T9" fmla="*/ 436 h 466"/>
                    <a:gd name="T10" fmla="*/ 391 w 462"/>
                    <a:gd name="T11" fmla="*/ 402 h 466"/>
                    <a:gd name="T12" fmla="*/ 428 w 462"/>
                    <a:gd name="T13" fmla="*/ 350 h 466"/>
                    <a:gd name="T14" fmla="*/ 454 w 462"/>
                    <a:gd name="T15" fmla="*/ 295 h 466"/>
                    <a:gd name="T16" fmla="*/ 462 w 462"/>
                    <a:gd name="T17" fmla="*/ 231 h 466"/>
                    <a:gd name="T18" fmla="*/ 458 w 462"/>
                    <a:gd name="T19" fmla="*/ 184 h 466"/>
                    <a:gd name="T20" fmla="*/ 445 w 462"/>
                    <a:gd name="T21" fmla="*/ 141 h 466"/>
                    <a:gd name="T22" fmla="*/ 424 w 462"/>
                    <a:gd name="T23" fmla="*/ 103 h 466"/>
                    <a:gd name="T24" fmla="*/ 395 w 462"/>
                    <a:gd name="T25" fmla="*/ 68 h 466"/>
                    <a:gd name="T26" fmla="*/ 361 w 462"/>
                    <a:gd name="T27" fmla="*/ 38 h 466"/>
                    <a:gd name="T28" fmla="*/ 319 w 462"/>
                    <a:gd name="T29" fmla="*/ 17 h 466"/>
                    <a:gd name="T30" fmla="*/ 277 w 462"/>
                    <a:gd name="T31" fmla="*/ 4 h 466"/>
                    <a:gd name="T32" fmla="*/ 231 w 462"/>
                    <a:gd name="T33" fmla="*/ 0 h 466"/>
                    <a:gd name="T34" fmla="*/ 185 w 462"/>
                    <a:gd name="T35" fmla="*/ 4 h 466"/>
                    <a:gd name="T36" fmla="*/ 143 w 462"/>
                    <a:gd name="T37" fmla="*/ 17 h 466"/>
                    <a:gd name="T38" fmla="*/ 101 w 462"/>
                    <a:gd name="T39" fmla="*/ 38 h 466"/>
                    <a:gd name="T40" fmla="*/ 67 w 462"/>
                    <a:gd name="T41" fmla="*/ 68 h 466"/>
                    <a:gd name="T42" fmla="*/ 38 w 462"/>
                    <a:gd name="T43" fmla="*/ 103 h 466"/>
                    <a:gd name="T44" fmla="*/ 17 w 462"/>
                    <a:gd name="T45" fmla="*/ 141 h 466"/>
                    <a:gd name="T46" fmla="*/ 4 w 462"/>
                    <a:gd name="T47" fmla="*/ 184 h 466"/>
                    <a:gd name="T48" fmla="*/ 0 w 462"/>
                    <a:gd name="T49" fmla="*/ 231 h 466"/>
                    <a:gd name="T50" fmla="*/ 4 w 462"/>
                    <a:gd name="T51" fmla="*/ 273 h 466"/>
                    <a:gd name="T52" fmla="*/ 17 w 462"/>
                    <a:gd name="T53" fmla="*/ 316 h 466"/>
                    <a:gd name="T54" fmla="*/ 34 w 462"/>
                    <a:gd name="T55" fmla="*/ 355 h 466"/>
                    <a:gd name="T56" fmla="*/ 59 w 462"/>
                    <a:gd name="T57" fmla="*/ 385 h 466"/>
                    <a:gd name="T58" fmla="*/ 88 w 462"/>
                    <a:gd name="T59" fmla="*/ 414 h 466"/>
                    <a:gd name="T60" fmla="*/ 122 w 462"/>
                    <a:gd name="T61" fmla="*/ 440 h 466"/>
                    <a:gd name="T62" fmla="*/ 160 w 462"/>
                    <a:gd name="T63" fmla="*/ 457 h 466"/>
                    <a:gd name="T64" fmla="*/ 202 w 462"/>
                    <a:gd name="T65" fmla="*/ 466 h 466"/>
                    <a:gd name="T66" fmla="*/ 202 w 462"/>
                    <a:gd name="T67" fmla="*/ 466 h 4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2"/>
                    <a:gd name="T103" fmla="*/ 0 h 466"/>
                    <a:gd name="T104" fmla="*/ 462 w 462"/>
                    <a:gd name="T105" fmla="*/ 466 h 4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close/>
                    </a:path>
                  </a:pathLst>
                </a:custGeom>
                <a:solidFill>
                  <a:srgbClr val="FFD8CC"/>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24" name="Freeform 59"/>
                <p:cNvSpPr/>
                <p:nvPr>
                  <p:custDataLst>
                    <p:tags r:id="rId98"/>
                  </p:custDataLst>
                </p:nvPr>
              </p:nvSpPr>
              <p:spPr bwMode="auto">
                <a:xfrm>
                  <a:off x="1912" y="2673"/>
                  <a:ext cx="113" cy="87"/>
                </a:xfrm>
                <a:custGeom>
                  <a:avLst/>
                  <a:gdLst>
                    <a:gd name="T0" fmla="*/ 202 w 462"/>
                    <a:gd name="T1" fmla="*/ 466 h 466"/>
                    <a:gd name="T2" fmla="*/ 202 w 462"/>
                    <a:gd name="T3" fmla="*/ 171 h 466"/>
                    <a:gd name="T4" fmla="*/ 340 w 462"/>
                    <a:gd name="T5" fmla="*/ 171 h 466"/>
                    <a:gd name="T6" fmla="*/ 340 w 462"/>
                    <a:gd name="T7" fmla="*/ 436 h 466"/>
                    <a:gd name="T8" fmla="*/ 340 w 462"/>
                    <a:gd name="T9" fmla="*/ 436 h 466"/>
                    <a:gd name="T10" fmla="*/ 340 w 462"/>
                    <a:gd name="T11" fmla="*/ 436 h 466"/>
                    <a:gd name="T12" fmla="*/ 391 w 462"/>
                    <a:gd name="T13" fmla="*/ 402 h 466"/>
                    <a:gd name="T14" fmla="*/ 428 w 462"/>
                    <a:gd name="T15" fmla="*/ 350 h 466"/>
                    <a:gd name="T16" fmla="*/ 454 w 462"/>
                    <a:gd name="T17" fmla="*/ 295 h 466"/>
                    <a:gd name="T18" fmla="*/ 462 w 462"/>
                    <a:gd name="T19" fmla="*/ 231 h 466"/>
                    <a:gd name="T20" fmla="*/ 462 w 462"/>
                    <a:gd name="T21" fmla="*/ 231 h 466"/>
                    <a:gd name="T22" fmla="*/ 458 w 462"/>
                    <a:gd name="T23" fmla="*/ 184 h 466"/>
                    <a:gd name="T24" fmla="*/ 445 w 462"/>
                    <a:gd name="T25" fmla="*/ 141 h 466"/>
                    <a:gd name="T26" fmla="*/ 424 w 462"/>
                    <a:gd name="T27" fmla="*/ 103 h 466"/>
                    <a:gd name="T28" fmla="*/ 395 w 462"/>
                    <a:gd name="T29" fmla="*/ 68 h 466"/>
                    <a:gd name="T30" fmla="*/ 361 w 462"/>
                    <a:gd name="T31" fmla="*/ 38 h 466"/>
                    <a:gd name="T32" fmla="*/ 319 w 462"/>
                    <a:gd name="T33" fmla="*/ 17 h 466"/>
                    <a:gd name="T34" fmla="*/ 277 w 462"/>
                    <a:gd name="T35" fmla="*/ 4 h 466"/>
                    <a:gd name="T36" fmla="*/ 231 w 462"/>
                    <a:gd name="T37" fmla="*/ 0 h 466"/>
                    <a:gd name="T38" fmla="*/ 231 w 462"/>
                    <a:gd name="T39" fmla="*/ 0 h 466"/>
                    <a:gd name="T40" fmla="*/ 185 w 462"/>
                    <a:gd name="T41" fmla="*/ 4 h 466"/>
                    <a:gd name="T42" fmla="*/ 143 w 462"/>
                    <a:gd name="T43" fmla="*/ 17 h 466"/>
                    <a:gd name="T44" fmla="*/ 101 w 462"/>
                    <a:gd name="T45" fmla="*/ 38 h 466"/>
                    <a:gd name="T46" fmla="*/ 67 w 462"/>
                    <a:gd name="T47" fmla="*/ 68 h 466"/>
                    <a:gd name="T48" fmla="*/ 38 w 462"/>
                    <a:gd name="T49" fmla="*/ 103 h 466"/>
                    <a:gd name="T50" fmla="*/ 17 w 462"/>
                    <a:gd name="T51" fmla="*/ 141 h 466"/>
                    <a:gd name="T52" fmla="*/ 4 w 462"/>
                    <a:gd name="T53" fmla="*/ 184 h 466"/>
                    <a:gd name="T54" fmla="*/ 0 w 462"/>
                    <a:gd name="T55" fmla="*/ 231 h 466"/>
                    <a:gd name="T56" fmla="*/ 0 w 462"/>
                    <a:gd name="T57" fmla="*/ 231 h 466"/>
                    <a:gd name="T58" fmla="*/ 4 w 462"/>
                    <a:gd name="T59" fmla="*/ 273 h 466"/>
                    <a:gd name="T60" fmla="*/ 17 w 462"/>
                    <a:gd name="T61" fmla="*/ 316 h 466"/>
                    <a:gd name="T62" fmla="*/ 34 w 462"/>
                    <a:gd name="T63" fmla="*/ 355 h 466"/>
                    <a:gd name="T64" fmla="*/ 59 w 462"/>
                    <a:gd name="T65" fmla="*/ 385 h 466"/>
                    <a:gd name="T66" fmla="*/ 88 w 462"/>
                    <a:gd name="T67" fmla="*/ 414 h 466"/>
                    <a:gd name="T68" fmla="*/ 122 w 462"/>
                    <a:gd name="T69" fmla="*/ 440 h 466"/>
                    <a:gd name="T70" fmla="*/ 160 w 462"/>
                    <a:gd name="T71" fmla="*/ 457 h 466"/>
                    <a:gd name="T72" fmla="*/ 202 w 462"/>
                    <a:gd name="T73" fmla="*/ 466 h 466"/>
                    <a:gd name="T74" fmla="*/ 202 w 462"/>
                    <a:gd name="T75" fmla="*/ 466 h 4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2"/>
                    <a:gd name="T115" fmla="*/ 0 h 466"/>
                    <a:gd name="T116" fmla="*/ 462 w 462"/>
                    <a:gd name="T117" fmla="*/ 466 h 4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nvGrpSpPr>
                <p:cNvPr id="49325" name="Group 60"/>
                <p:cNvGrpSpPr/>
                <p:nvPr/>
              </p:nvGrpSpPr>
              <p:grpSpPr bwMode="auto">
                <a:xfrm flipV="1">
                  <a:off x="2315" y="2182"/>
                  <a:ext cx="141" cy="361"/>
                  <a:chOff x="2315" y="2443"/>
                  <a:chExt cx="141" cy="361"/>
                </a:xfrm>
              </p:grpSpPr>
              <p:sp>
                <p:nvSpPr>
                  <p:cNvPr id="49340" name="Freeform 61"/>
                  <p:cNvSpPr/>
                  <p:nvPr>
                    <p:custDataLst>
                      <p:tags r:id="rId99"/>
                    </p:custDataLst>
                  </p:nvPr>
                </p:nvSpPr>
                <p:spPr bwMode="auto">
                  <a:xfrm>
                    <a:off x="2322" y="2443"/>
                    <a:ext cx="104" cy="235"/>
                  </a:xfrm>
                  <a:custGeom>
                    <a:avLst/>
                    <a:gdLst>
                      <a:gd name="T0" fmla="*/ 0 w 428"/>
                      <a:gd name="T1" fmla="*/ 586 h 1261"/>
                      <a:gd name="T2" fmla="*/ 105 w 428"/>
                      <a:gd name="T3" fmla="*/ 752 h 1261"/>
                      <a:gd name="T4" fmla="*/ 176 w 428"/>
                      <a:gd name="T5" fmla="*/ 1261 h 1261"/>
                      <a:gd name="T6" fmla="*/ 428 w 428"/>
                      <a:gd name="T7" fmla="*/ 1261 h 1261"/>
                      <a:gd name="T8" fmla="*/ 416 w 428"/>
                      <a:gd name="T9" fmla="*/ 526 h 1261"/>
                      <a:gd name="T10" fmla="*/ 0 w 428"/>
                      <a:gd name="T11" fmla="*/ 0 h 1261"/>
                      <a:gd name="T12" fmla="*/ 0 w 428"/>
                      <a:gd name="T13" fmla="*/ 586 h 1261"/>
                      <a:gd name="T14" fmla="*/ 0 60000 65536"/>
                      <a:gd name="T15" fmla="*/ 0 60000 65536"/>
                      <a:gd name="T16" fmla="*/ 0 60000 65536"/>
                      <a:gd name="T17" fmla="*/ 0 60000 65536"/>
                      <a:gd name="T18" fmla="*/ 0 60000 65536"/>
                      <a:gd name="T19" fmla="*/ 0 60000 65536"/>
                      <a:gd name="T20" fmla="*/ 0 60000 65536"/>
                      <a:gd name="T21" fmla="*/ 0 w 428"/>
                      <a:gd name="T22" fmla="*/ 0 h 1261"/>
                      <a:gd name="T23" fmla="*/ 428 w 428"/>
                      <a:gd name="T24" fmla="*/ 1261 h 1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8" h="1261">
                        <a:moveTo>
                          <a:pt x="0" y="586"/>
                        </a:moveTo>
                        <a:lnTo>
                          <a:pt x="105" y="752"/>
                        </a:lnTo>
                        <a:lnTo>
                          <a:pt x="176" y="1261"/>
                        </a:lnTo>
                        <a:lnTo>
                          <a:pt x="428" y="1261"/>
                        </a:lnTo>
                        <a:lnTo>
                          <a:pt x="416" y="526"/>
                        </a:lnTo>
                        <a:lnTo>
                          <a:pt x="0" y="0"/>
                        </a:lnTo>
                        <a:lnTo>
                          <a:pt x="0" y="586"/>
                        </a:lnTo>
                        <a:close/>
                      </a:path>
                    </a:pathLst>
                  </a:custGeom>
                  <a:solidFill>
                    <a:srgbClr val="B2D8E5"/>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41" name="Freeform 62"/>
                  <p:cNvSpPr/>
                  <p:nvPr>
                    <p:custDataLst>
                      <p:tags r:id="rId100"/>
                    </p:custDataLst>
                  </p:nvPr>
                </p:nvSpPr>
                <p:spPr bwMode="auto">
                  <a:xfrm>
                    <a:off x="2322" y="2443"/>
                    <a:ext cx="104" cy="235"/>
                  </a:xfrm>
                  <a:custGeom>
                    <a:avLst/>
                    <a:gdLst>
                      <a:gd name="T0" fmla="*/ 0 w 428"/>
                      <a:gd name="T1" fmla="*/ 586 h 1261"/>
                      <a:gd name="T2" fmla="*/ 105 w 428"/>
                      <a:gd name="T3" fmla="*/ 752 h 1261"/>
                      <a:gd name="T4" fmla="*/ 176 w 428"/>
                      <a:gd name="T5" fmla="*/ 1261 h 1261"/>
                      <a:gd name="T6" fmla="*/ 428 w 428"/>
                      <a:gd name="T7" fmla="*/ 1261 h 1261"/>
                      <a:gd name="T8" fmla="*/ 416 w 428"/>
                      <a:gd name="T9" fmla="*/ 526 h 1261"/>
                      <a:gd name="T10" fmla="*/ 0 w 428"/>
                      <a:gd name="T11" fmla="*/ 0 h 1261"/>
                      <a:gd name="T12" fmla="*/ 0 60000 65536"/>
                      <a:gd name="T13" fmla="*/ 0 60000 65536"/>
                      <a:gd name="T14" fmla="*/ 0 60000 65536"/>
                      <a:gd name="T15" fmla="*/ 0 60000 65536"/>
                      <a:gd name="T16" fmla="*/ 0 60000 65536"/>
                      <a:gd name="T17" fmla="*/ 0 60000 65536"/>
                      <a:gd name="T18" fmla="*/ 0 w 428"/>
                      <a:gd name="T19" fmla="*/ 0 h 1261"/>
                      <a:gd name="T20" fmla="*/ 428 w 428"/>
                      <a:gd name="T21" fmla="*/ 1261 h 1261"/>
                    </a:gdLst>
                    <a:ahLst/>
                    <a:cxnLst>
                      <a:cxn ang="T12">
                        <a:pos x="T0" y="T1"/>
                      </a:cxn>
                      <a:cxn ang="T13">
                        <a:pos x="T2" y="T3"/>
                      </a:cxn>
                      <a:cxn ang="T14">
                        <a:pos x="T4" y="T5"/>
                      </a:cxn>
                      <a:cxn ang="T15">
                        <a:pos x="T6" y="T7"/>
                      </a:cxn>
                      <a:cxn ang="T16">
                        <a:pos x="T8" y="T9"/>
                      </a:cxn>
                      <a:cxn ang="T17">
                        <a:pos x="T10" y="T11"/>
                      </a:cxn>
                    </a:cxnLst>
                    <a:rect l="T18" t="T19" r="T20" b="T21"/>
                    <a:pathLst>
                      <a:path w="428" h="1261">
                        <a:moveTo>
                          <a:pt x="0" y="586"/>
                        </a:moveTo>
                        <a:lnTo>
                          <a:pt x="105" y="752"/>
                        </a:lnTo>
                        <a:lnTo>
                          <a:pt x="176" y="1261"/>
                        </a:lnTo>
                        <a:lnTo>
                          <a:pt x="428" y="1261"/>
                        </a:lnTo>
                        <a:lnTo>
                          <a:pt x="416" y="526"/>
                        </a:lnTo>
                        <a:lnTo>
                          <a:pt x="0" y="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42" name="Freeform 63"/>
                  <p:cNvSpPr/>
                  <p:nvPr>
                    <p:custDataLst>
                      <p:tags r:id="rId101"/>
                    </p:custDataLst>
                  </p:nvPr>
                </p:nvSpPr>
                <p:spPr bwMode="auto">
                  <a:xfrm>
                    <a:off x="2315" y="2684"/>
                    <a:ext cx="70" cy="120"/>
                  </a:xfrm>
                  <a:custGeom>
                    <a:avLst/>
                    <a:gdLst>
                      <a:gd name="T0" fmla="*/ 17 w 290"/>
                      <a:gd name="T1" fmla="*/ 68 h 645"/>
                      <a:gd name="T2" fmla="*/ 194 w 290"/>
                      <a:gd name="T3" fmla="*/ 0 h 645"/>
                      <a:gd name="T4" fmla="*/ 290 w 290"/>
                      <a:gd name="T5" fmla="*/ 478 h 645"/>
                      <a:gd name="T6" fmla="*/ 244 w 290"/>
                      <a:gd name="T7" fmla="*/ 504 h 645"/>
                      <a:gd name="T8" fmla="*/ 118 w 290"/>
                      <a:gd name="T9" fmla="*/ 226 h 645"/>
                      <a:gd name="T10" fmla="*/ 223 w 290"/>
                      <a:gd name="T11" fmla="*/ 478 h 645"/>
                      <a:gd name="T12" fmla="*/ 135 w 290"/>
                      <a:gd name="T13" fmla="*/ 645 h 645"/>
                      <a:gd name="T14" fmla="*/ 51 w 290"/>
                      <a:gd name="T15" fmla="*/ 239 h 645"/>
                      <a:gd name="T16" fmla="*/ 42 w 290"/>
                      <a:gd name="T17" fmla="*/ 248 h 645"/>
                      <a:gd name="T18" fmla="*/ 30 w 290"/>
                      <a:gd name="T19" fmla="*/ 265 h 645"/>
                      <a:gd name="T20" fmla="*/ 13 w 290"/>
                      <a:gd name="T21" fmla="*/ 278 h 645"/>
                      <a:gd name="T22" fmla="*/ 0 w 290"/>
                      <a:gd name="T23" fmla="*/ 269 h 645"/>
                      <a:gd name="T24" fmla="*/ 0 w 290"/>
                      <a:gd name="T25" fmla="*/ 226 h 645"/>
                      <a:gd name="T26" fmla="*/ 5 w 290"/>
                      <a:gd name="T27" fmla="*/ 158 h 645"/>
                      <a:gd name="T28" fmla="*/ 13 w 290"/>
                      <a:gd name="T29" fmla="*/ 94 h 645"/>
                      <a:gd name="T30" fmla="*/ 17 w 290"/>
                      <a:gd name="T31" fmla="*/ 68 h 6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0"/>
                      <a:gd name="T49" fmla="*/ 0 h 645"/>
                      <a:gd name="T50" fmla="*/ 290 w 290"/>
                      <a:gd name="T51" fmla="*/ 645 h 6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0" h="645">
                        <a:moveTo>
                          <a:pt x="17" y="68"/>
                        </a:moveTo>
                        <a:lnTo>
                          <a:pt x="194" y="0"/>
                        </a:lnTo>
                        <a:lnTo>
                          <a:pt x="290" y="478"/>
                        </a:lnTo>
                        <a:lnTo>
                          <a:pt x="244" y="504"/>
                        </a:lnTo>
                        <a:lnTo>
                          <a:pt x="118" y="226"/>
                        </a:lnTo>
                        <a:lnTo>
                          <a:pt x="223" y="478"/>
                        </a:lnTo>
                        <a:lnTo>
                          <a:pt x="135" y="645"/>
                        </a:lnTo>
                        <a:lnTo>
                          <a:pt x="51" y="239"/>
                        </a:lnTo>
                        <a:lnTo>
                          <a:pt x="42" y="248"/>
                        </a:lnTo>
                        <a:lnTo>
                          <a:pt x="30" y="265"/>
                        </a:lnTo>
                        <a:lnTo>
                          <a:pt x="13" y="278"/>
                        </a:lnTo>
                        <a:lnTo>
                          <a:pt x="0" y="269"/>
                        </a:lnTo>
                        <a:lnTo>
                          <a:pt x="0" y="226"/>
                        </a:lnTo>
                        <a:lnTo>
                          <a:pt x="5" y="158"/>
                        </a:lnTo>
                        <a:lnTo>
                          <a:pt x="13" y="94"/>
                        </a:lnTo>
                        <a:lnTo>
                          <a:pt x="17" y="68"/>
                        </a:lnTo>
                        <a:close/>
                      </a:path>
                    </a:pathLst>
                  </a:custGeom>
                  <a:solidFill>
                    <a:srgbClr val="FFFFFF"/>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43" name="Freeform 64"/>
                  <p:cNvSpPr/>
                  <p:nvPr>
                    <p:custDataLst>
                      <p:tags r:id="rId102"/>
                    </p:custDataLst>
                  </p:nvPr>
                </p:nvSpPr>
                <p:spPr bwMode="auto">
                  <a:xfrm>
                    <a:off x="2343" y="2673"/>
                    <a:ext cx="113" cy="87"/>
                  </a:xfrm>
                  <a:custGeom>
                    <a:avLst/>
                    <a:gdLst>
                      <a:gd name="T0" fmla="*/ 260 w 462"/>
                      <a:gd name="T1" fmla="*/ 466 h 466"/>
                      <a:gd name="T2" fmla="*/ 260 w 462"/>
                      <a:gd name="T3" fmla="*/ 171 h 466"/>
                      <a:gd name="T4" fmla="*/ 122 w 462"/>
                      <a:gd name="T5" fmla="*/ 171 h 466"/>
                      <a:gd name="T6" fmla="*/ 122 w 462"/>
                      <a:gd name="T7" fmla="*/ 436 h 466"/>
                      <a:gd name="T8" fmla="*/ 118 w 462"/>
                      <a:gd name="T9" fmla="*/ 436 h 466"/>
                      <a:gd name="T10" fmla="*/ 71 w 462"/>
                      <a:gd name="T11" fmla="*/ 402 h 466"/>
                      <a:gd name="T12" fmla="*/ 34 w 462"/>
                      <a:gd name="T13" fmla="*/ 350 h 466"/>
                      <a:gd name="T14" fmla="*/ 8 w 462"/>
                      <a:gd name="T15" fmla="*/ 295 h 466"/>
                      <a:gd name="T16" fmla="*/ 0 w 462"/>
                      <a:gd name="T17" fmla="*/ 231 h 466"/>
                      <a:gd name="T18" fmla="*/ 4 w 462"/>
                      <a:gd name="T19" fmla="*/ 184 h 466"/>
                      <a:gd name="T20" fmla="*/ 17 w 462"/>
                      <a:gd name="T21" fmla="*/ 141 h 466"/>
                      <a:gd name="T22" fmla="*/ 38 w 462"/>
                      <a:gd name="T23" fmla="*/ 103 h 466"/>
                      <a:gd name="T24" fmla="*/ 67 w 462"/>
                      <a:gd name="T25" fmla="*/ 68 h 466"/>
                      <a:gd name="T26" fmla="*/ 101 w 462"/>
                      <a:gd name="T27" fmla="*/ 38 h 466"/>
                      <a:gd name="T28" fmla="*/ 143 w 462"/>
                      <a:gd name="T29" fmla="*/ 17 h 466"/>
                      <a:gd name="T30" fmla="*/ 185 w 462"/>
                      <a:gd name="T31" fmla="*/ 4 h 466"/>
                      <a:gd name="T32" fmla="*/ 231 w 462"/>
                      <a:gd name="T33" fmla="*/ 0 h 466"/>
                      <a:gd name="T34" fmla="*/ 277 w 462"/>
                      <a:gd name="T35" fmla="*/ 4 h 466"/>
                      <a:gd name="T36" fmla="*/ 319 w 462"/>
                      <a:gd name="T37" fmla="*/ 17 h 466"/>
                      <a:gd name="T38" fmla="*/ 361 w 462"/>
                      <a:gd name="T39" fmla="*/ 38 h 466"/>
                      <a:gd name="T40" fmla="*/ 395 w 462"/>
                      <a:gd name="T41" fmla="*/ 68 h 466"/>
                      <a:gd name="T42" fmla="*/ 424 w 462"/>
                      <a:gd name="T43" fmla="*/ 103 h 466"/>
                      <a:gd name="T44" fmla="*/ 445 w 462"/>
                      <a:gd name="T45" fmla="*/ 141 h 466"/>
                      <a:gd name="T46" fmla="*/ 458 w 462"/>
                      <a:gd name="T47" fmla="*/ 184 h 466"/>
                      <a:gd name="T48" fmla="*/ 462 w 462"/>
                      <a:gd name="T49" fmla="*/ 231 h 466"/>
                      <a:gd name="T50" fmla="*/ 458 w 462"/>
                      <a:gd name="T51" fmla="*/ 273 h 466"/>
                      <a:gd name="T52" fmla="*/ 445 w 462"/>
                      <a:gd name="T53" fmla="*/ 316 h 466"/>
                      <a:gd name="T54" fmla="*/ 428 w 462"/>
                      <a:gd name="T55" fmla="*/ 355 h 466"/>
                      <a:gd name="T56" fmla="*/ 403 w 462"/>
                      <a:gd name="T57" fmla="*/ 385 h 466"/>
                      <a:gd name="T58" fmla="*/ 374 w 462"/>
                      <a:gd name="T59" fmla="*/ 414 h 466"/>
                      <a:gd name="T60" fmla="*/ 340 w 462"/>
                      <a:gd name="T61" fmla="*/ 440 h 466"/>
                      <a:gd name="T62" fmla="*/ 302 w 462"/>
                      <a:gd name="T63" fmla="*/ 457 h 466"/>
                      <a:gd name="T64" fmla="*/ 260 w 462"/>
                      <a:gd name="T65" fmla="*/ 466 h 466"/>
                      <a:gd name="T66" fmla="*/ 260 w 462"/>
                      <a:gd name="T67" fmla="*/ 466 h 4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2"/>
                      <a:gd name="T103" fmla="*/ 0 h 466"/>
                      <a:gd name="T104" fmla="*/ 462 w 462"/>
                      <a:gd name="T105" fmla="*/ 466 h 4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close/>
                      </a:path>
                    </a:pathLst>
                  </a:custGeom>
                  <a:solidFill>
                    <a:srgbClr val="FFD8CC"/>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44" name="Freeform 65"/>
                  <p:cNvSpPr/>
                  <p:nvPr>
                    <p:custDataLst>
                      <p:tags r:id="rId103"/>
                    </p:custDataLst>
                  </p:nvPr>
                </p:nvSpPr>
                <p:spPr bwMode="auto">
                  <a:xfrm>
                    <a:off x="2343" y="2673"/>
                    <a:ext cx="113" cy="87"/>
                  </a:xfrm>
                  <a:custGeom>
                    <a:avLst/>
                    <a:gdLst>
                      <a:gd name="T0" fmla="*/ 260 w 462"/>
                      <a:gd name="T1" fmla="*/ 466 h 466"/>
                      <a:gd name="T2" fmla="*/ 260 w 462"/>
                      <a:gd name="T3" fmla="*/ 171 h 466"/>
                      <a:gd name="T4" fmla="*/ 122 w 462"/>
                      <a:gd name="T5" fmla="*/ 171 h 466"/>
                      <a:gd name="T6" fmla="*/ 122 w 462"/>
                      <a:gd name="T7" fmla="*/ 436 h 466"/>
                      <a:gd name="T8" fmla="*/ 118 w 462"/>
                      <a:gd name="T9" fmla="*/ 436 h 466"/>
                      <a:gd name="T10" fmla="*/ 118 w 462"/>
                      <a:gd name="T11" fmla="*/ 436 h 466"/>
                      <a:gd name="T12" fmla="*/ 71 w 462"/>
                      <a:gd name="T13" fmla="*/ 402 h 466"/>
                      <a:gd name="T14" fmla="*/ 34 w 462"/>
                      <a:gd name="T15" fmla="*/ 350 h 466"/>
                      <a:gd name="T16" fmla="*/ 8 w 462"/>
                      <a:gd name="T17" fmla="*/ 295 h 466"/>
                      <a:gd name="T18" fmla="*/ 0 w 462"/>
                      <a:gd name="T19" fmla="*/ 231 h 466"/>
                      <a:gd name="T20" fmla="*/ 0 w 462"/>
                      <a:gd name="T21" fmla="*/ 231 h 466"/>
                      <a:gd name="T22" fmla="*/ 4 w 462"/>
                      <a:gd name="T23" fmla="*/ 184 h 466"/>
                      <a:gd name="T24" fmla="*/ 17 w 462"/>
                      <a:gd name="T25" fmla="*/ 141 h 466"/>
                      <a:gd name="T26" fmla="*/ 38 w 462"/>
                      <a:gd name="T27" fmla="*/ 103 h 466"/>
                      <a:gd name="T28" fmla="*/ 67 w 462"/>
                      <a:gd name="T29" fmla="*/ 68 h 466"/>
                      <a:gd name="T30" fmla="*/ 101 w 462"/>
                      <a:gd name="T31" fmla="*/ 38 h 466"/>
                      <a:gd name="T32" fmla="*/ 143 w 462"/>
                      <a:gd name="T33" fmla="*/ 17 h 466"/>
                      <a:gd name="T34" fmla="*/ 185 w 462"/>
                      <a:gd name="T35" fmla="*/ 4 h 466"/>
                      <a:gd name="T36" fmla="*/ 231 w 462"/>
                      <a:gd name="T37" fmla="*/ 0 h 466"/>
                      <a:gd name="T38" fmla="*/ 231 w 462"/>
                      <a:gd name="T39" fmla="*/ 0 h 466"/>
                      <a:gd name="T40" fmla="*/ 277 w 462"/>
                      <a:gd name="T41" fmla="*/ 4 h 466"/>
                      <a:gd name="T42" fmla="*/ 319 w 462"/>
                      <a:gd name="T43" fmla="*/ 17 h 466"/>
                      <a:gd name="T44" fmla="*/ 361 w 462"/>
                      <a:gd name="T45" fmla="*/ 38 h 466"/>
                      <a:gd name="T46" fmla="*/ 395 w 462"/>
                      <a:gd name="T47" fmla="*/ 68 h 466"/>
                      <a:gd name="T48" fmla="*/ 424 w 462"/>
                      <a:gd name="T49" fmla="*/ 103 h 466"/>
                      <a:gd name="T50" fmla="*/ 445 w 462"/>
                      <a:gd name="T51" fmla="*/ 141 h 466"/>
                      <a:gd name="T52" fmla="*/ 458 w 462"/>
                      <a:gd name="T53" fmla="*/ 184 h 466"/>
                      <a:gd name="T54" fmla="*/ 462 w 462"/>
                      <a:gd name="T55" fmla="*/ 231 h 466"/>
                      <a:gd name="T56" fmla="*/ 462 w 462"/>
                      <a:gd name="T57" fmla="*/ 231 h 466"/>
                      <a:gd name="T58" fmla="*/ 458 w 462"/>
                      <a:gd name="T59" fmla="*/ 273 h 466"/>
                      <a:gd name="T60" fmla="*/ 445 w 462"/>
                      <a:gd name="T61" fmla="*/ 316 h 466"/>
                      <a:gd name="T62" fmla="*/ 428 w 462"/>
                      <a:gd name="T63" fmla="*/ 355 h 466"/>
                      <a:gd name="T64" fmla="*/ 403 w 462"/>
                      <a:gd name="T65" fmla="*/ 385 h 466"/>
                      <a:gd name="T66" fmla="*/ 374 w 462"/>
                      <a:gd name="T67" fmla="*/ 414 h 466"/>
                      <a:gd name="T68" fmla="*/ 340 w 462"/>
                      <a:gd name="T69" fmla="*/ 440 h 466"/>
                      <a:gd name="T70" fmla="*/ 302 w 462"/>
                      <a:gd name="T71" fmla="*/ 457 h 466"/>
                      <a:gd name="T72" fmla="*/ 260 w 462"/>
                      <a:gd name="T73" fmla="*/ 466 h 466"/>
                      <a:gd name="T74" fmla="*/ 260 w 462"/>
                      <a:gd name="T75" fmla="*/ 466 h 4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2"/>
                      <a:gd name="T115" fmla="*/ 0 h 466"/>
                      <a:gd name="T116" fmla="*/ 462 w 462"/>
                      <a:gd name="T117" fmla="*/ 466 h 4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49326" name="Freeform 66"/>
                <p:cNvSpPr/>
                <p:nvPr>
                  <p:custDataLst>
                    <p:tags r:id="rId104"/>
                  </p:custDataLst>
                </p:nvPr>
              </p:nvSpPr>
              <p:spPr bwMode="auto">
                <a:xfrm>
                  <a:off x="2061" y="2168"/>
                  <a:ext cx="235" cy="117"/>
                </a:xfrm>
                <a:custGeom>
                  <a:avLst/>
                  <a:gdLst>
                    <a:gd name="T0" fmla="*/ 966 w 966"/>
                    <a:gd name="T1" fmla="*/ 547 h 628"/>
                    <a:gd name="T2" fmla="*/ 957 w 966"/>
                    <a:gd name="T3" fmla="*/ 436 h 628"/>
                    <a:gd name="T4" fmla="*/ 928 w 966"/>
                    <a:gd name="T5" fmla="*/ 333 h 628"/>
                    <a:gd name="T6" fmla="*/ 882 w 966"/>
                    <a:gd name="T7" fmla="*/ 239 h 628"/>
                    <a:gd name="T8" fmla="*/ 823 w 966"/>
                    <a:gd name="T9" fmla="*/ 158 h 628"/>
                    <a:gd name="T10" fmla="*/ 752 w 966"/>
                    <a:gd name="T11" fmla="*/ 94 h 628"/>
                    <a:gd name="T12" fmla="*/ 672 w 966"/>
                    <a:gd name="T13" fmla="*/ 43 h 628"/>
                    <a:gd name="T14" fmla="*/ 579 w 966"/>
                    <a:gd name="T15" fmla="*/ 13 h 628"/>
                    <a:gd name="T16" fmla="*/ 483 w 966"/>
                    <a:gd name="T17" fmla="*/ 0 h 628"/>
                    <a:gd name="T18" fmla="*/ 386 w 966"/>
                    <a:gd name="T19" fmla="*/ 13 h 628"/>
                    <a:gd name="T20" fmla="*/ 294 w 966"/>
                    <a:gd name="T21" fmla="*/ 43 h 628"/>
                    <a:gd name="T22" fmla="*/ 214 w 966"/>
                    <a:gd name="T23" fmla="*/ 94 h 628"/>
                    <a:gd name="T24" fmla="*/ 143 w 966"/>
                    <a:gd name="T25" fmla="*/ 158 h 628"/>
                    <a:gd name="T26" fmla="*/ 84 w 966"/>
                    <a:gd name="T27" fmla="*/ 239 h 628"/>
                    <a:gd name="T28" fmla="*/ 38 w 966"/>
                    <a:gd name="T29" fmla="*/ 333 h 628"/>
                    <a:gd name="T30" fmla="*/ 8 w 966"/>
                    <a:gd name="T31" fmla="*/ 436 h 628"/>
                    <a:gd name="T32" fmla="*/ 0 w 966"/>
                    <a:gd name="T33" fmla="*/ 547 h 628"/>
                    <a:gd name="T34" fmla="*/ 0 w 966"/>
                    <a:gd name="T35" fmla="*/ 628 h 628"/>
                    <a:gd name="T36" fmla="*/ 966 w 966"/>
                    <a:gd name="T37" fmla="*/ 628 h 628"/>
                    <a:gd name="T38" fmla="*/ 966 w 966"/>
                    <a:gd name="T39" fmla="*/ 547 h 6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6"/>
                    <a:gd name="T61" fmla="*/ 0 h 628"/>
                    <a:gd name="T62" fmla="*/ 966 w 966"/>
                    <a:gd name="T63" fmla="*/ 628 h 6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6" h="628">
                      <a:moveTo>
                        <a:pt x="966" y="547"/>
                      </a:move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27" name="Freeform 67"/>
                <p:cNvSpPr/>
                <p:nvPr>
                  <p:custDataLst>
                    <p:tags r:id="rId105"/>
                  </p:custDataLst>
                </p:nvPr>
              </p:nvSpPr>
              <p:spPr bwMode="auto">
                <a:xfrm>
                  <a:off x="2061" y="2168"/>
                  <a:ext cx="235" cy="117"/>
                </a:xfrm>
                <a:custGeom>
                  <a:avLst/>
                  <a:gdLst>
                    <a:gd name="T0" fmla="*/ 966 w 966"/>
                    <a:gd name="T1" fmla="*/ 547 h 628"/>
                    <a:gd name="T2" fmla="*/ 966 w 966"/>
                    <a:gd name="T3" fmla="*/ 547 h 628"/>
                    <a:gd name="T4" fmla="*/ 957 w 966"/>
                    <a:gd name="T5" fmla="*/ 436 h 628"/>
                    <a:gd name="T6" fmla="*/ 928 w 966"/>
                    <a:gd name="T7" fmla="*/ 333 h 628"/>
                    <a:gd name="T8" fmla="*/ 882 w 966"/>
                    <a:gd name="T9" fmla="*/ 239 h 628"/>
                    <a:gd name="T10" fmla="*/ 823 w 966"/>
                    <a:gd name="T11" fmla="*/ 158 h 628"/>
                    <a:gd name="T12" fmla="*/ 752 w 966"/>
                    <a:gd name="T13" fmla="*/ 94 h 628"/>
                    <a:gd name="T14" fmla="*/ 672 w 966"/>
                    <a:gd name="T15" fmla="*/ 43 h 628"/>
                    <a:gd name="T16" fmla="*/ 579 w 966"/>
                    <a:gd name="T17" fmla="*/ 13 h 628"/>
                    <a:gd name="T18" fmla="*/ 483 w 966"/>
                    <a:gd name="T19" fmla="*/ 0 h 628"/>
                    <a:gd name="T20" fmla="*/ 483 w 966"/>
                    <a:gd name="T21" fmla="*/ 0 h 628"/>
                    <a:gd name="T22" fmla="*/ 386 w 966"/>
                    <a:gd name="T23" fmla="*/ 13 h 628"/>
                    <a:gd name="T24" fmla="*/ 294 w 966"/>
                    <a:gd name="T25" fmla="*/ 43 h 628"/>
                    <a:gd name="T26" fmla="*/ 214 w 966"/>
                    <a:gd name="T27" fmla="*/ 94 h 628"/>
                    <a:gd name="T28" fmla="*/ 143 w 966"/>
                    <a:gd name="T29" fmla="*/ 158 h 628"/>
                    <a:gd name="T30" fmla="*/ 84 w 966"/>
                    <a:gd name="T31" fmla="*/ 239 h 628"/>
                    <a:gd name="T32" fmla="*/ 38 w 966"/>
                    <a:gd name="T33" fmla="*/ 333 h 628"/>
                    <a:gd name="T34" fmla="*/ 8 w 966"/>
                    <a:gd name="T35" fmla="*/ 436 h 628"/>
                    <a:gd name="T36" fmla="*/ 0 w 966"/>
                    <a:gd name="T37" fmla="*/ 547 h 628"/>
                    <a:gd name="T38" fmla="*/ 0 w 966"/>
                    <a:gd name="T39" fmla="*/ 628 h 628"/>
                    <a:gd name="T40" fmla="*/ 966 w 966"/>
                    <a:gd name="T41" fmla="*/ 628 h 628"/>
                    <a:gd name="T42" fmla="*/ 966 w 966"/>
                    <a:gd name="T43" fmla="*/ 547 h 6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6"/>
                    <a:gd name="T67" fmla="*/ 0 h 628"/>
                    <a:gd name="T68" fmla="*/ 966 w 966"/>
                    <a:gd name="T69" fmla="*/ 628 h 6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6" h="628">
                      <a:moveTo>
                        <a:pt x="966" y="547"/>
                      </a:moveTo>
                      <a:lnTo>
                        <a:pt x="966" y="547"/>
                      </a:ln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28" name="Rectangle 68"/>
                <p:cNvSpPr>
                  <a:spLocks noChangeArrowheads="1"/>
                </p:cNvSpPr>
                <p:nvPr>
                  <p:custDataLst>
                    <p:tags r:id="rId106"/>
                  </p:custDataLst>
                </p:nvPr>
              </p:nvSpPr>
              <p:spPr bwMode="auto">
                <a:xfrm>
                  <a:off x="2049" y="2269"/>
                  <a:ext cx="263" cy="19"/>
                </a:xfrm>
                <a:prstGeom prst="rect">
                  <a:avLst/>
                </a:prstGeom>
                <a:solidFill>
                  <a:srgbClr val="FF3300"/>
                </a:solidFill>
                <a:ln w="9525">
                  <a:no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29" name="Rectangle 69"/>
                <p:cNvSpPr>
                  <a:spLocks noChangeArrowheads="1"/>
                </p:cNvSpPr>
                <p:nvPr>
                  <p:custDataLst>
                    <p:tags r:id="rId107"/>
                  </p:custDataLst>
                </p:nvPr>
              </p:nvSpPr>
              <p:spPr bwMode="auto">
                <a:xfrm>
                  <a:off x="2049" y="2269"/>
                  <a:ext cx="263" cy="19"/>
                </a:xfrm>
                <a:prstGeom prst="rect">
                  <a:avLst/>
                </a:prstGeom>
                <a:solidFill>
                  <a:srgbClr val="FF3300"/>
                </a:solidFill>
                <a:ln w="0">
                  <a:solidFill>
                    <a:srgbClr val="000000"/>
                  </a:solid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30" name="Freeform 70"/>
                <p:cNvSpPr/>
                <p:nvPr>
                  <p:custDataLst>
                    <p:tags r:id="rId108"/>
                  </p:custDataLst>
                </p:nvPr>
              </p:nvSpPr>
              <p:spPr bwMode="auto">
                <a:xfrm>
                  <a:off x="2072" y="2175"/>
                  <a:ext cx="94" cy="89"/>
                </a:xfrm>
                <a:custGeom>
                  <a:avLst/>
                  <a:gdLst>
                    <a:gd name="T0" fmla="*/ 206 w 387"/>
                    <a:gd name="T1" fmla="*/ 475 h 475"/>
                    <a:gd name="T2" fmla="*/ 214 w 387"/>
                    <a:gd name="T3" fmla="*/ 381 h 475"/>
                    <a:gd name="T4" fmla="*/ 231 w 387"/>
                    <a:gd name="T5" fmla="*/ 291 h 475"/>
                    <a:gd name="T6" fmla="*/ 261 w 387"/>
                    <a:gd name="T7" fmla="*/ 210 h 475"/>
                    <a:gd name="T8" fmla="*/ 294 w 387"/>
                    <a:gd name="T9" fmla="*/ 141 h 475"/>
                    <a:gd name="T10" fmla="*/ 328 w 387"/>
                    <a:gd name="T11" fmla="*/ 82 h 475"/>
                    <a:gd name="T12" fmla="*/ 357 w 387"/>
                    <a:gd name="T13" fmla="*/ 39 h 475"/>
                    <a:gd name="T14" fmla="*/ 378 w 387"/>
                    <a:gd name="T15" fmla="*/ 9 h 475"/>
                    <a:gd name="T16" fmla="*/ 387 w 387"/>
                    <a:gd name="T17" fmla="*/ 0 h 475"/>
                    <a:gd name="T18" fmla="*/ 265 w 387"/>
                    <a:gd name="T19" fmla="*/ 43 h 475"/>
                    <a:gd name="T20" fmla="*/ 172 w 387"/>
                    <a:gd name="T21" fmla="*/ 107 h 475"/>
                    <a:gd name="T22" fmla="*/ 105 w 387"/>
                    <a:gd name="T23" fmla="*/ 184 h 475"/>
                    <a:gd name="T24" fmla="*/ 59 w 387"/>
                    <a:gd name="T25" fmla="*/ 265 h 475"/>
                    <a:gd name="T26" fmla="*/ 25 w 387"/>
                    <a:gd name="T27" fmla="*/ 342 h 475"/>
                    <a:gd name="T28" fmla="*/ 9 w 387"/>
                    <a:gd name="T29" fmla="*/ 411 h 475"/>
                    <a:gd name="T30" fmla="*/ 0 w 387"/>
                    <a:gd name="T31" fmla="*/ 458 h 475"/>
                    <a:gd name="T32" fmla="*/ 0 w 387"/>
                    <a:gd name="T33" fmla="*/ 475 h 475"/>
                    <a:gd name="T34" fmla="*/ 206 w 387"/>
                    <a:gd name="T35" fmla="*/ 475 h 4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7"/>
                    <a:gd name="T55" fmla="*/ 0 h 475"/>
                    <a:gd name="T56" fmla="*/ 387 w 387"/>
                    <a:gd name="T57" fmla="*/ 475 h 4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7" h="475">
                      <a:moveTo>
                        <a:pt x="206" y="475"/>
                      </a:move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31" name="Freeform 71"/>
                <p:cNvSpPr/>
                <p:nvPr>
                  <p:custDataLst>
                    <p:tags r:id="rId109"/>
                  </p:custDataLst>
                </p:nvPr>
              </p:nvSpPr>
              <p:spPr bwMode="auto">
                <a:xfrm>
                  <a:off x="2072" y="2175"/>
                  <a:ext cx="94" cy="89"/>
                </a:xfrm>
                <a:custGeom>
                  <a:avLst/>
                  <a:gdLst>
                    <a:gd name="T0" fmla="*/ 206 w 387"/>
                    <a:gd name="T1" fmla="*/ 475 h 475"/>
                    <a:gd name="T2" fmla="*/ 206 w 387"/>
                    <a:gd name="T3" fmla="*/ 475 h 475"/>
                    <a:gd name="T4" fmla="*/ 214 w 387"/>
                    <a:gd name="T5" fmla="*/ 381 h 475"/>
                    <a:gd name="T6" fmla="*/ 231 w 387"/>
                    <a:gd name="T7" fmla="*/ 291 h 475"/>
                    <a:gd name="T8" fmla="*/ 261 w 387"/>
                    <a:gd name="T9" fmla="*/ 210 h 475"/>
                    <a:gd name="T10" fmla="*/ 294 w 387"/>
                    <a:gd name="T11" fmla="*/ 141 h 475"/>
                    <a:gd name="T12" fmla="*/ 328 w 387"/>
                    <a:gd name="T13" fmla="*/ 82 h 475"/>
                    <a:gd name="T14" fmla="*/ 357 w 387"/>
                    <a:gd name="T15" fmla="*/ 39 h 475"/>
                    <a:gd name="T16" fmla="*/ 378 w 387"/>
                    <a:gd name="T17" fmla="*/ 9 h 475"/>
                    <a:gd name="T18" fmla="*/ 387 w 387"/>
                    <a:gd name="T19" fmla="*/ 0 h 475"/>
                    <a:gd name="T20" fmla="*/ 387 w 387"/>
                    <a:gd name="T21" fmla="*/ 0 h 475"/>
                    <a:gd name="T22" fmla="*/ 265 w 387"/>
                    <a:gd name="T23" fmla="*/ 43 h 475"/>
                    <a:gd name="T24" fmla="*/ 172 w 387"/>
                    <a:gd name="T25" fmla="*/ 107 h 475"/>
                    <a:gd name="T26" fmla="*/ 105 w 387"/>
                    <a:gd name="T27" fmla="*/ 184 h 475"/>
                    <a:gd name="T28" fmla="*/ 59 w 387"/>
                    <a:gd name="T29" fmla="*/ 265 h 475"/>
                    <a:gd name="T30" fmla="*/ 25 w 387"/>
                    <a:gd name="T31" fmla="*/ 342 h 475"/>
                    <a:gd name="T32" fmla="*/ 9 w 387"/>
                    <a:gd name="T33" fmla="*/ 411 h 475"/>
                    <a:gd name="T34" fmla="*/ 0 w 387"/>
                    <a:gd name="T35" fmla="*/ 458 h 475"/>
                    <a:gd name="T36" fmla="*/ 0 w 387"/>
                    <a:gd name="T37" fmla="*/ 475 h 475"/>
                    <a:gd name="T38" fmla="*/ 206 w 387"/>
                    <a:gd name="T39" fmla="*/ 475 h 4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7"/>
                    <a:gd name="T61" fmla="*/ 0 h 475"/>
                    <a:gd name="T62" fmla="*/ 387 w 387"/>
                    <a:gd name="T63" fmla="*/ 475 h 4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7" h="475">
                      <a:moveTo>
                        <a:pt x="206" y="475"/>
                      </a:moveTo>
                      <a:lnTo>
                        <a:pt x="206" y="475"/>
                      </a:ln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32" name="Freeform 72"/>
                <p:cNvSpPr/>
                <p:nvPr>
                  <p:custDataLst>
                    <p:tags r:id="rId110"/>
                  </p:custDataLst>
                </p:nvPr>
              </p:nvSpPr>
              <p:spPr bwMode="auto">
                <a:xfrm>
                  <a:off x="2186" y="2175"/>
                  <a:ext cx="98" cy="89"/>
                </a:xfrm>
                <a:custGeom>
                  <a:avLst/>
                  <a:gdLst>
                    <a:gd name="T0" fmla="*/ 399 w 399"/>
                    <a:gd name="T1" fmla="*/ 475 h 475"/>
                    <a:gd name="T2" fmla="*/ 399 w 399"/>
                    <a:gd name="T3" fmla="*/ 458 h 475"/>
                    <a:gd name="T4" fmla="*/ 391 w 399"/>
                    <a:gd name="T5" fmla="*/ 411 h 475"/>
                    <a:gd name="T6" fmla="*/ 374 w 399"/>
                    <a:gd name="T7" fmla="*/ 342 h 475"/>
                    <a:gd name="T8" fmla="*/ 341 w 399"/>
                    <a:gd name="T9" fmla="*/ 261 h 475"/>
                    <a:gd name="T10" fmla="*/ 294 w 399"/>
                    <a:gd name="T11" fmla="*/ 180 h 475"/>
                    <a:gd name="T12" fmla="*/ 223 w 399"/>
                    <a:gd name="T13" fmla="*/ 103 h 475"/>
                    <a:gd name="T14" fmla="*/ 126 w 399"/>
                    <a:gd name="T15" fmla="*/ 39 h 475"/>
                    <a:gd name="T16" fmla="*/ 0 w 399"/>
                    <a:gd name="T17" fmla="*/ 0 h 475"/>
                    <a:gd name="T18" fmla="*/ 9 w 399"/>
                    <a:gd name="T19" fmla="*/ 9 h 475"/>
                    <a:gd name="T20" fmla="*/ 26 w 399"/>
                    <a:gd name="T21" fmla="*/ 39 h 475"/>
                    <a:gd name="T22" fmla="*/ 55 w 399"/>
                    <a:gd name="T23" fmla="*/ 82 h 475"/>
                    <a:gd name="T24" fmla="*/ 89 w 399"/>
                    <a:gd name="T25" fmla="*/ 137 h 475"/>
                    <a:gd name="T26" fmla="*/ 122 w 399"/>
                    <a:gd name="T27" fmla="*/ 206 h 475"/>
                    <a:gd name="T28" fmla="*/ 152 w 399"/>
                    <a:gd name="T29" fmla="*/ 282 h 475"/>
                    <a:gd name="T30" fmla="*/ 173 w 399"/>
                    <a:gd name="T31" fmla="*/ 368 h 475"/>
                    <a:gd name="T32" fmla="*/ 185 w 399"/>
                    <a:gd name="T33" fmla="*/ 453 h 475"/>
                    <a:gd name="T34" fmla="*/ 185 w 399"/>
                    <a:gd name="T35" fmla="*/ 475 h 475"/>
                    <a:gd name="T36" fmla="*/ 374 w 399"/>
                    <a:gd name="T37" fmla="*/ 475 h 475"/>
                    <a:gd name="T38" fmla="*/ 399 w 399"/>
                    <a:gd name="T39" fmla="*/ 475 h 4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9"/>
                    <a:gd name="T61" fmla="*/ 0 h 475"/>
                    <a:gd name="T62" fmla="*/ 399 w 399"/>
                    <a:gd name="T63" fmla="*/ 475 h 4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9" h="475">
                      <a:moveTo>
                        <a:pt x="399" y="475"/>
                      </a:move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lnTo>
                        <a:pt x="399" y="475"/>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33" name="Freeform 73"/>
                <p:cNvSpPr/>
                <p:nvPr>
                  <p:custDataLst>
                    <p:tags r:id="rId111"/>
                  </p:custDataLst>
                </p:nvPr>
              </p:nvSpPr>
              <p:spPr bwMode="auto">
                <a:xfrm>
                  <a:off x="2186" y="2175"/>
                  <a:ext cx="98" cy="89"/>
                </a:xfrm>
                <a:custGeom>
                  <a:avLst/>
                  <a:gdLst>
                    <a:gd name="T0" fmla="*/ 399 w 399"/>
                    <a:gd name="T1" fmla="*/ 475 h 475"/>
                    <a:gd name="T2" fmla="*/ 399 w 399"/>
                    <a:gd name="T3" fmla="*/ 475 h 475"/>
                    <a:gd name="T4" fmla="*/ 399 w 399"/>
                    <a:gd name="T5" fmla="*/ 458 h 475"/>
                    <a:gd name="T6" fmla="*/ 391 w 399"/>
                    <a:gd name="T7" fmla="*/ 411 h 475"/>
                    <a:gd name="T8" fmla="*/ 374 w 399"/>
                    <a:gd name="T9" fmla="*/ 342 h 475"/>
                    <a:gd name="T10" fmla="*/ 341 w 399"/>
                    <a:gd name="T11" fmla="*/ 261 h 475"/>
                    <a:gd name="T12" fmla="*/ 294 w 399"/>
                    <a:gd name="T13" fmla="*/ 180 h 475"/>
                    <a:gd name="T14" fmla="*/ 223 w 399"/>
                    <a:gd name="T15" fmla="*/ 103 h 475"/>
                    <a:gd name="T16" fmla="*/ 126 w 399"/>
                    <a:gd name="T17" fmla="*/ 39 h 475"/>
                    <a:gd name="T18" fmla="*/ 0 w 399"/>
                    <a:gd name="T19" fmla="*/ 0 h 475"/>
                    <a:gd name="T20" fmla="*/ 0 w 399"/>
                    <a:gd name="T21" fmla="*/ 0 h 475"/>
                    <a:gd name="T22" fmla="*/ 9 w 399"/>
                    <a:gd name="T23" fmla="*/ 9 h 475"/>
                    <a:gd name="T24" fmla="*/ 26 w 399"/>
                    <a:gd name="T25" fmla="*/ 39 h 475"/>
                    <a:gd name="T26" fmla="*/ 55 w 399"/>
                    <a:gd name="T27" fmla="*/ 82 h 475"/>
                    <a:gd name="T28" fmla="*/ 89 w 399"/>
                    <a:gd name="T29" fmla="*/ 137 h 475"/>
                    <a:gd name="T30" fmla="*/ 122 w 399"/>
                    <a:gd name="T31" fmla="*/ 206 h 475"/>
                    <a:gd name="T32" fmla="*/ 152 w 399"/>
                    <a:gd name="T33" fmla="*/ 282 h 475"/>
                    <a:gd name="T34" fmla="*/ 173 w 399"/>
                    <a:gd name="T35" fmla="*/ 368 h 475"/>
                    <a:gd name="T36" fmla="*/ 185 w 399"/>
                    <a:gd name="T37" fmla="*/ 453 h 475"/>
                    <a:gd name="T38" fmla="*/ 185 w 399"/>
                    <a:gd name="T39" fmla="*/ 475 h 475"/>
                    <a:gd name="T40" fmla="*/ 374 w 399"/>
                    <a:gd name="T41" fmla="*/ 475 h 4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9"/>
                    <a:gd name="T64" fmla="*/ 0 h 475"/>
                    <a:gd name="T65" fmla="*/ 399 w 399"/>
                    <a:gd name="T66" fmla="*/ 475 h 4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9" h="475">
                      <a:moveTo>
                        <a:pt x="399" y="475"/>
                      </a:moveTo>
                      <a:lnTo>
                        <a:pt x="399" y="475"/>
                      </a:ln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34" name="Freeform 74"/>
                <p:cNvSpPr/>
                <p:nvPr>
                  <p:custDataLst>
                    <p:tags r:id="rId112"/>
                  </p:custDataLst>
                </p:nvPr>
              </p:nvSpPr>
              <p:spPr bwMode="auto">
                <a:xfrm>
                  <a:off x="2134" y="2177"/>
                  <a:ext cx="87" cy="87"/>
                </a:xfrm>
                <a:custGeom>
                  <a:avLst/>
                  <a:gdLst>
                    <a:gd name="T0" fmla="*/ 357 w 357"/>
                    <a:gd name="T1" fmla="*/ 436 h 466"/>
                    <a:gd name="T2" fmla="*/ 336 w 357"/>
                    <a:gd name="T3" fmla="*/ 325 h 466"/>
                    <a:gd name="T4" fmla="*/ 307 w 357"/>
                    <a:gd name="T5" fmla="*/ 231 h 466"/>
                    <a:gd name="T6" fmla="*/ 277 w 357"/>
                    <a:gd name="T7" fmla="*/ 154 h 466"/>
                    <a:gd name="T8" fmla="*/ 244 w 357"/>
                    <a:gd name="T9" fmla="*/ 94 h 466"/>
                    <a:gd name="T10" fmla="*/ 214 w 357"/>
                    <a:gd name="T11" fmla="*/ 51 h 466"/>
                    <a:gd name="T12" fmla="*/ 189 w 357"/>
                    <a:gd name="T13" fmla="*/ 21 h 466"/>
                    <a:gd name="T14" fmla="*/ 173 w 357"/>
                    <a:gd name="T15" fmla="*/ 4 h 466"/>
                    <a:gd name="T16" fmla="*/ 168 w 357"/>
                    <a:gd name="T17" fmla="*/ 0 h 466"/>
                    <a:gd name="T18" fmla="*/ 114 w 357"/>
                    <a:gd name="T19" fmla="*/ 68 h 466"/>
                    <a:gd name="T20" fmla="*/ 72 w 357"/>
                    <a:gd name="T21" fmla="*/ 141 h 466"/>
                    <a:gd name="T22" fmla="*/ 42 w 357"/>
                    <a:gd name="T23" fmla="*/ 222 h 466"/>
                    <a:gd name="T24" fmla="*/ 21 w 357"/>
                    <a:gd name="T25" fmla="*/ 295 h 466"/>
                    <a:gd name="T26" fmla="*/ 9 w 357"/>
                    <a:gd name="T27" fmla="*/ 363 h 466"/>
                    <a:gd name="T28" fmla="*/ 5 w 357"/>
                    <a:gd name="T29" fmla="*/ 414 h 466"/>
                    <a:gd name="T30" fmla="*/ 0 w 357"/>
                    <a:gd name="T31" fmla="*/ 453 h 466"/>
                    <a:gd name="T32" fmla="*/ 0 w 357"/>
                    <a:gd name="T33" fmla="*/ 466 h 466"/>
                    <a:gd name="T34" fmla="*/ 0 w 357"/>
                    <a:gd name="T35" fmla="*/ 466 h 466"/>
                    <a:gd name="T36" fmla="*/ 357 w 357"/>
                    <a:gd name="T37" fmla="*/ 466 h 466"/>
                    <a:gd name="T38" fmla="*/ 357 w 357"/>
                    <a:gd name="T39" fmla="*/ 436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7"/>
                    <a:gd name="T61" fmla="*/ 0 h 466"/>
                    <a:gd name="T62" fmla="*/ 357 w 357"/>
                    <a:gd name="T63" fmla="*/ 466 h 4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7" h="466">
                      <a:moveTo>
                        <a:pt x="357" y="436"/>
                      </a:move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lnTo>
                        <a:pt x="357" y="436"/>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35" name="Freeform 75"/>
                <p:cNvSpPr/>
                <p:nvPr>
                  <p:custDataLst>
                    <p:tags r:id="rId113"/>
                  </p:custDataLst>
                </p:nvPr>
              </p:nvSpPr>
              <p:spPr bwMode="auto">
                <a:xfrm>
                  <a:off x="2134" y="2177"/>
                  <a:ext cx="87" cy="87"/>
                </a:xfrm>
                <a:custGeom>
                  <a:avLst/>
                  <a:gdLst>
                    <a:gd name="T0" fmla="*/ 357 w 357"/>
                    <a:gd name="T1" fmla="*/ 436 h 466"/>
                    <a:gd name="T2" fmla="*/ 357 w 357"/>
                    <a:gd name="T3" fmla="*/ 436 h 466"/>
                    <a:gd name="T4" fmla="*/ 336 w 357"/>
                    <a:gd name="T5" fmla="*/ 325 h 466"/>
                    <a:gd name="T6" fmla="*/ 307 w 357"/>
                    <a:gd name="T7" fmla="*/ 231 h 466"/>
                    <a:gd name="T8" fmla="*/ 277 w 357"/>
                    <a:gd name="T9" fmla="*/ 154 h 466"/>
                    <a:gd name="T10" fmla="*/ 244 w 357"/>
                    <a:gd name="T11" fmla="*/ 94 h 466"/>
                    <a:gd name="T12" fmla="*/ 214 w 357"/>
                    <a:gd name="T13" fmla="*/ 51 h 466"/>
                    <a:gd name="T14" fmla="*/ 189 w 357"/>
                    <a:gd name="T15" fmla="*/ 21 h 466"/>
                    <a:gd name="T16" fmla="*/ 173 w 357"/>
                    <a:gd name="T17" fmla="*/ 4 h 466"/>
                    <a:gd name="T18" fmla="*/ 168 w 357"/>
                    <a:gd name="T19" fmla="*/ 0 h 466"/>
                    <a:gd name="T20" fmla="*/ 168 w 357"/>
                    <a:gd name="T21" fmla="*/ 0 h 466"/>
                    <a:gd name="T22" fmla="*/ 114 w 357"/>
                    <a:gd name="T23" fmla="*/ 68 h 466"/>
                    <a:gd name="T24" fmla="*/ 72 w 357"/>
                    <a:gd name="T25" fmla="*/ 141 h 466"/>
                    <a:gd name="T26" fmla="*/ 42 w 357"/>
                    <a:gd name="T27" fmla="*/ 222 h 466"/>
                    <a:gd name="T28" fmla="*/ 21 w 357"/>
                    <a:gd name="T29" fmla="*/ 295 h 466"/>
                    <a:gd name="T30" fmla="*/ 9 w 357"/>
                    <a:gd name="T31" fmla="*/ 363 h 466"/>
                    <a:gd name="T32" fmla="*/ 5 w 357"/>
                    <a:gd name="T33" fmla="*/ 414 h 466"/>
                    <a:gd name="T34" fmla="*/ 0 w 357"/>
                    <a:gd name="T35" fmla="*/ 453 h 466"/>
                    <a:gd name="T36" fmla="*/ 0 w 357"/>
                    <a:gd name="T37" fmla="*/ 466 h 466"/>
                    <a:gd name="T38" fmla="*/ 0 w 357"/>
                    <a:gd name="T39" fmla="*/ 466 h 466"/>
                    <a:gd name="T40" fmla="*/ 357 w 357"/>
                    <a:gd name="T41" fmla="*/ 466 h 4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7"/>
                    <a:gd name="T64" fmla="*/ 0 h 466"/>
                    <a:gd name="T65" fmla="*/ 357 w 357"/>
                    <a:gd name="T66" fmla="*/ 466 h 4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7" h="466">
                      <a:moveTo>
                        <a:pt x="357" y="436"/>
                      </a:moveTo>
                      <a:lnTo>
                        <a:pt x="357" y="436"/>
                      </a:ln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36" name="Freeform 76"/>
                <p:cNvSpPr/>
                <p:nvPr>
                  <p:custDataLst>
                    <p:tags r:id="rId114"/>
                  </p:custDataLst>
                </p:nvPr>
              </p:nvSpPr>
              <p:spPr bwMode="auto">
                <a:xfrm>
                  <a:off x="2103" y="2269"/>
                  <a:ext cx="0" cy="20"/>
                </a:xfrm>
                <a:custGeom>
                  <a:avLst/>
                  <a:gdLst>
                    <a:gd name="T0" fmla="*/ 0 h 106"/>
                    <a:gd name="T1" fmla="*/ 106 h 106"/>
                    <a:gd name="T2" fmla="*/ 0 h 106"/>
                    <a:gd name="T3" fmla="*/ 0 60000 65536"/>
                    <a:gd name="T4" fmla="*/ 0 60000 65536"/>
                    <a:gd name="T5" fmla="*/ 0 60000 65536"/>
                    <a:gd name="T6" fmla="*/ 0 h 106"/>
                    <a:gd name="T7" fmla="*/ 106 h 106"/>
                  </a:gdLst>
                  <a:ahLst/>
                  <a:cxnLst>
                    <a:cxn ang="T3">
                      <a:pos x="0" y="T0"/>
                    </a:cxn>
                    <a:cxn ang="T4">
                      <a:pos x="0" y="T1"/>
                    </a:cxn>
                    <a:cxn ang="T5">
                      <a:pos x="0" y="T2"/>
                    </a:cxn>
                  </a:cxnLst>
                  <a:rect l="0" t="T6" r="0" b="T7"/>
                  <a:pathLst>
                    <a:path h="106">
                      <a:moveTo>
                        <a:pt x="0" y="0"/>
                      </a:moveTo>
                      <a:lnTo>
                        <a:pt x="0" y="106"/>
                      </a:lnTo>
                      <a:lnTo>
                        <a:pt x="0" y="0"/>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37" name="Line 77"/>
                <p:cNvSpPr>
                  <a:spLocks noChangeShapeType="1"/>
                </p:cNvSpPr>
                <p:nvPr>
                  <p:custDataLst>
                    <p:tags r:id="rId115"/>
                  </p:custDataLst>
                </p:nvPr>
              </p:nvSpPr>
              <p:spPr bwMode="auto">
                <a:xfrm>
                  <a:off x="2103" y="2269"/>
                  <a:ext cx="0" cy="20"/>
                </a:xfrm>
                <a:prstGeom prst="line">
                  <a:avLst/>
                </a:prstGeom>
                <a:noFill/>
                <a:ln w="0">
                  <a:solidFill>
                    <a:srgbClr val="000000"/>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38" name="Freeform 78"/>
                <p:cNvSpPr/>
                <p:nvPr>
                  <p:custDataLst>
                    <p:tags r:id="rId116"/>
                  </p:custDataLst>
                </p:nvPr>
              </p:nvSpPr>
              <p:spPr bwMode="auto">
                <a:xfrm>
                  <a:off x="2256" y="2270"/>
                  <a:ext cx="0" cy="19"/>
                </a:xfrm>
                <a:custGeom>
                  <a:avLst/>
                  <a:gdLst>
                    <a:gd name="T0" fmla="*/ 0 h 102"/>
                    <a:gd name="T1" fmla="*/ 102 h 102"/>
                    <a:gd name="T2" fmla="*/ 0 h 102"/>
                    <a:gd name="T3" fmla="*/ 0 60000 65536"/>
                    <a:gd name="T4" fmla="*/ 0 60000 65536"/>
                    <a:gd name="T5" fmla="*/ 0 60000 65536"/>
                    <a:gd name="T6" fmla="*/ 0 h 102"/>
                    <a:gd name="T7" fmla="*/ 102 h 102"/>
                  </a:gdLst>
                  <a:ahLst/>
                  <a:cxnLst>
                    <a:cxn ang="T3">
                      <a:pos x="0" y="T0"/>
                    </a:cxn>
                    <a:cxn ang="T4">
                      <a:pos x="0" y="T1"/>
                    </a:cxn>
                    <a:cxn ang="T5">
                      <a:pos x="0" y="T2"/>
                    </a:cxn>
                  </a:cxnLst>
                  <a:rect l="0" t="T6" r="0" b="T7"/>
                  <a:pathLst>
                    <a:path h="102">
                      <a:moveTo>
                        <a:pt x="0" y="0"/>
                      </a:moveTo>
                      <a:lnTo>
                        <a:pt x="0" y="102"/>
                      </a:lnTo>
                      <a:lnTo>
                        <a:pt x="0" y="0"/>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39" name="Line 79"/>
                <p:cNvSpPr>
                  <a:spLocks noChangeShapeType="1"/>
                </p:cNvSpPr>
                <p:nvPr>
                  <p:custDataLst>
                    <p:tags r:id="rId117"/>
                  </p:custDataLst>
                </p:nvPr>
              </p:nvSpPr>
              <p:spPr bwMode="auto">
                <a:xfrm>
                  <a:off x="2256" y="2270"/>
                  <a:ext cx="0" cy="19"/>
                </a:xfrm>
                <a:prstGeom prst="line">
                  <a:avLst/>
                </a:prstGeom>
                <a:noFill/>
                <a:ln w="0">
                  <a:solidFill>
                    <a:srgbClr val="000000"/>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49260" name="Rectangle 80"/>
              <p:cNvSpPr>
                <a:spLocks noChangeArrowheads="1"/>
              </p:cNvSpPr>
              <p:nvPr>
                <p:custDataLst>
                  <p:tags r:id="rId118"/>
                </p:custDataLst>
              </p:nvPr>
            </p:nvSpPr>
            <p:spPr bwMode="auto">
              <a:xfrm>
                <a:off x="2617" y="1338"/>
                <a:ext cx="1288" cy="112"/>
              </a:xfrm>
              <a:prstGeom prst="rect">
                <a:avLst/>
              </a:prstGeom>
              <a:solidFill>
                <a:schemeClr val="accent2"/>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nvGrpSpPr>
              <p:cNvPr id="49261" name="Group 81"/>
              <p:cNvGrpSpPr/>
              <p:nvPr/>
            </p:nvGrpSpPr>
            <p:grpSpPr bwMode="auto">
              <a:xfrm>
                <a:off x="2497" y="730"/>
                <a:ext cx="680" cy="600"/>
                <a:chOff x="3976" y="1000"/>
                <a:chExt cx="680" cy="600"/>
              </a:xfrm>
            </p:grpSpPr>
            <p:sp>
              <p:nvSpPr>
                <p:cNvPr id="49306" name="AutoShape 82"/>
                <p:cNvSpPr>
                  <a:spLocks noChangeArrowheads="1"/>
                </p:cNvSpPr>
                <p:nvPr>
                  <p:custDataLst>
                    <p:tags r:id="rId119"/>
                  </p:custDataLst>
                </p:nvPr>
              </p:nvSpPr>
              <p:spPr bwMode="auto">
                <a:xfrm>
                  <a:off x="4080" y="1424"/>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07" name="AutoShape 83"/>
                <p:cNvSpPr>
                  <a:spLocks noChangeArrowheads="1"/>
                </p:cNvSpPr>
                <p:nvPr>
                  <p:custDataLst>
                    <p:tags r:id="rId120"/>
                  </p:custDataLst>
                </p:nvPr>
              </p:nvSpPr>
              <p:spPr bwMode="auto">
                <a:xfrm>
                  <a:off x="4328" y="1424"/>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08" name="AutoShape 84"/>
                <p:cNvSpPr>
                  <a:spLocks noChangeArrowheads="1"/>
                </p:cNvSpPr>
                <p:nvPr>
                  <p:custDataLst>
                    <p:tags r:id="rId121"/>
                  </p:custDataLst>
                </p:nvPr>
              </p:nvSpPr>
              <p:spPr bwMode="auto">
                <a:xfrm>
                  <a:off x="4072" y="1296"/>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09" name="AutoShape 85"/>
                <p:cNvSpPr>
                  <a:spLocks noChangeArrowheads="1"/>
                </p:cNvSpPr>
                <p:nvPr>
                  <p:custDataLst>
                    <p:tags r:id="rId122"/>
                  </p:custDataLst>
                </p:nvPr>
              </p:nvSpPr>
              <p:spPr bwMode="auto">
                <a:xfrm>
                  <a:off x="4312" y="1288"/>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10" name="AutoShape 86"/>
                <p:cNvSpPr>
                  <a:spLocks noChangeArrowheads="1"/>
                </p:cNvSpPr>
                <p:nvPr>
                  <p:custDataLst>
                    <p:tags r:id="rId123"/>
                  </p:custDataLst>
                </p:nvPr>
              </p:nvSpPr>
              <p:spPr bwMode="auto">
                <a:xfrm>
                  <a:off x="3976" y="1176"/>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11" name="AutoShape 87"/>
                <p:cNvSpPr>
                  <a:spLocks noChangeArrowheads="1"/>
                </p:cNvSpPr>
                <p:nvPr>
                  <p:custDataLst>
                    <p:tags r:id="rId124"/>
                  </p:custDataLst>
                </p:nvPr>
              </p:nvSpPr>
              <p:spPr bwMode="auto">
                <a:xfrm>
                  <a:off x="4352" y="1136"/>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12" name="AutoShape 88"/>
                <p:cNvSpPr>
                  <a:spLocks noChangeArrowheads="1"/>
                </p:cNvSpPr>
                <p:nvPr>
                  <p:custDataLst>
                    <p:tags r:id="rId125"/>
                  </p:custDataLst>
                </p:nvPr>
              </p:nvSpPr>
              <p:spPr bwMode="auto">
                <a:xfrm>
                  <a:off x="4136" y="1000"/>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49262" name="Rectangle 187"/>
              <p:cNvSpPr>
                <a:spLocks noChangeArrowheads="1"/>
              </p:cNvSpPr>
              <p:nvPr>
                <p:custDataLst>
                  <p:tags r:id="rId126"/>
                </p:custDataLst>
              </p:nvPr>
            </p:nvSpPr>
            <p:spPr bwMode="auto">
              <a:xfrm rot="5400000">
                <a:off x="2539" y="2607"/>
                <a:ext cx="2427" cy="113"/>
              </a:xfrm>
              <a:prstGeom prst="rect">
                <a:avLst/>
              </a:prstGeom>
              <a:solidFill>
                <a:schemeClr val="accent2"/>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63" name="Rectangle 188"/>
              <p:cNvSpPr>
                <a:spLocks noChangeArrowheads="1"/>
              </p:cNvSpPr>
              <p:nvPr>
                <p:custDataLst>
                  <p:tags r:id="rId127"/>
                </p:custDataLst>
              </p:nvPr>
            </p:nvSpPr>
            <p:spPr bwMode="auto">
              <a:xfrm rot="5400000">
                <a:off x="1814" y="2607"/>
                <a:ext cx="2427" cy="113"/>
              </a:xfrm>
              <a:prstGeom prst="rect">
                <a:avLst/>
              </a:prstGeom>
              <a:solidFill>
                <a:schemeClr val="accent2"/>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nvGrpSpPr>
              <p:cNvPr id="49264" name="Group 196"/>
              <p:cNvGrpSpPr/>
              <p:nvPr/>
            </p:nvGrpSpPr>
            <p:grpSpPr bwMode="auto">
              <a:xfrm>
                <a:off x="2681" y="2845"/>
                <a:ext cx="545" cy="966"/>
                <a:chOff x="1104" y="0"/>
                <a:chExt cx="2230" cy="5152"/>
              </a:xfrm>
            </p:grpSpPr>
            <p:sp>
              <p:nvSpPr>
                <p:cNvPr id="49271" name="Rectangle 197"/>
                <p:cNvSpPr>
                  <a:spLocks noChangeArrowheads="1"/>
                </p:cNvSpPr>
                <p:nvPr>
                  <p:custDataLst>
                    <p:tags r:id="rId128"/>
                  </p:custDataLst>
                </p:nvPr>
              </p:nvSpPr>
              <p:spPr bwMode="auto">
                <a:xfrm>
                  <a:off x="1476" y="4768"/>
                  <a:ext cx="1368" cy="384"/>
                </a:xfrm>
                <a:prstGeom prst="rect">
                  <a:avLst/>
                </a:prstGeom>
                <a:noFill/>
                <a:ln w="9525">
                  <a:noFill/>
                  <a:miter lim="800000"/>
                </a:ln>
              </p:spPr>
              <p:txBody>
                <a:bodyPr/>
                <a:lstStyle/>
                <a:p>
                  <a:pPr algn="ctr"/>
                  <a:endParaRPr lang="zh-CN" altLang="zh-CN" sz="1400">
                    <a:solidFill>
                      <a:schemeClr val="dk1"/>
                    </a:solidFill>
                    <a:latin typeface="微软雅黑" panose="020B0503020204020204" pitchFamily="34" charset="-122"/>
                    <a:ea typeface="微软雅黑" panose="020B0503020204020204" pitchFamily="34" charset="-122"/>
                  </a:endParaRPr>
                </a:p>
              </p:txBody>
            </p:sp>
            <p:sp>
              <p:nvSpPr>
                <p:cNvPr id="49272" name="Freeform 198"/>
                <p:cNvSpPr/>
                <p:nvPr>
                  <p:custDataLst>
                    <p:tags r:id="rId129"/>
                  </p:custDataLst>
                </p:nvPr>
              </p:nvSpPr>
              <p:spPr bwMode="auto">
                <a:xfrm>
                  <a:off x="1226" y="1474"/>
                  <a:ext cx="424" cy="1261"/>
                </a:xfrm>
                <a:custGeom>
                  <a:avLst/>
                  <a:gdLst>
                    <a:gd name="T0" fmla="*/ 424 w 424"/>
                    <a:gd name="T1" fmla="*/ 586 h 1261"/>
                    <a:gd name="T2" fmla="*/ 323 w 424"/>
                    <a:gd name="T3" fmla="*/ 752 h 1261"/>
                    <a:gd name="T4" fmla="*/ 252 w 424"/>
                    <a:gd name="T5" fmla="*/ 1261 h 1261"/>
                    <a:gd name="T6" fmla="*/ 0 w 424"/>
                    <a:gd name="T7" fmla="*/ 1261 h 1261"/>
                    <a:gd name="T8" fmla="*/ 12 w 424"/>
                    <a:gd name="T9" fmla="*/ 526 h 1261"/>
                    <a:gd name="T10" fmla="*/ 424 w 424"/>
                    <a:gd name="T11" fmla="*/ 0 h 1261"/>
                    <a:gd name="T12" fmla="*/ 424 w 424"/>
                    <a:gd name="T13" fmla="*/ 586 h 1261"/>
                    <a:gd name="T14" fmla="*/ 0 60000 65536"/>
                    <a:gd name="T15" fmla="*/ 0 60000 65536"/>
                    <a:gd name="T16" fmla="*/ 0 60000 65536"/>
                    <a:gd name="T17" fmla="*/ 0 60000 65536"/>
                    <a:gd name="T18" fmla="*/ 0 60000 65536"/>
                    <a:gd name="T19" fmla="*/ 0 60000 65536"/>
                    <a:gd name="T20" fmla="*/ 0 60000 65536"/>
                    <a:gd name="T21" fmla="*/ 0 w 424"/>
                    <a:gd name="T22" fmla="*/ 0 h 1261"/>
                    <a:gd name="T23" fmla="*/ 424 w 424"/>
                    <a:gd name="T24" fmla="*/ 1261 h 1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4" h="1261">
                      <a:moveTo>
                        <a:pt x="424" y="586"/>
                      </a:moveTo>
                      <a:lnTo>
                        <a:pt x="323" y="752"/>
                      </a:lnTo>
                      <a:lnTo>
                        <a:pt x="252" y="1261"/>
                      </a:lnTo>
                      <a:lnTo>
                        <a:pt x="0" y="1261"/>
                      </a:lnTo>
                      <a:lnTo>
                        <a:pt x="12" y="526"/>
                      </a:lnTo>
                      <a:lnTo>
                        <a:pt x="424" y="0"/>
                      </a:lnTo>
                      <a:lnTo>
                        <a:pt x="424" y="586"/>
                      </a:lnTo>
                      <a:close/>
                    </a:path>
                  </a:pathLst>
                </a:custGeom>
                <a:solidFill>
                  <a:srgbClr val="B2D8E5"/>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73" name="Freeform 199"/>
                <p:cNvSpPr/>
                <p:nvPr>
                  <p:custDataLst>
                    <p:tags r:id="rId130"/>
                  </p:custDataLst>
                </p:nvPr>
              </p:nvSpPr>
              <p:spPr bwMode="auto">
                <a:xfrm>
                  <a:off x="1226" y="1474"/>
                  <a:ext cx="424" cy="1261"/>
                </a:xfrm>
                <a:custGeom>
                  <a:avLst/>
                  <a:gdLst>
                    <a:gd name="T0" fmla="*/ 424 w 424"/>
                    <a:gd name="T1" fmla="*/ 586 h 1261"/>
                    <a:gd name="T2" fmla="*/ 323 w 424"/>
                    <a:gd name="T3" fmla="*/ 752 h 1261"/>
                    <a:gd name="T4" fmla="*/ 252 w 424"/>
                    <a:gd name="T5" fmla="*/ 1261 h 1261"/>
                    <a:gd name="T6" fmla="*/ 0 w 424"/>
                    <a:gd name="T7" fmla="*/ 1261 h 1261"/>
                    <a:gd name="T8" fmla="*/ 12 w 424"/>
                    <a:gd name="T9" fmla="*/ 526 h 1261"/>
                    <a:gd name="T10" fmla="*/ 424 w 424"/>
                    <a:gd name="T11" fmla="*/ 0 h 1261"/>
                    <a:gd name="T12" fmla="*/ 0 60000 65536"/>
                    <a:gd name="T13" fmla="*/ 0 60000 65536"/>
                    <a:gd name="T14" fmla="*/ 0 60000 65536"/>
                    <a:gd name="T15" fmla="*/ 0 60000 65536"/>
                    <a:gd name="T16" fmla="*/ 0 60000 65536"/>
                    <a:gd name="T17" fmla="*/ 0 60000 65536"/>
                    <a:gd name="T18" fmla="*/ 0 w 424"/>
                    <a:gd name="T19" fmla="*/ 0 h 1261"/>
                    <a:gd name="T20" fmla="*/ 424 w 424"/>
                    <a:gd name="T21" fmla="*/ 1261 h 1261"/>
                  </a:gdLst>
                  <a:ahLst/>
                  <a:cxnLst>
                    <a:cxn ang="T12">
                      <a:pos x="T0" y="T1"/>
                    </a:cxn>
                    <a:cxn ang="T13">
                      <a:pos x="T2" y="T3"/>
                    </a:cxn>
                    <a:cxn ang="T14">
                      <a:pos x="T4" y="T5"/>
                    </a:cxn>
                    <a:cxn ang="T15">
                      <a:pos x="T6" y="T7"/>
                    </a:cxn>
                    <a:cxn ang="T16">
                      <a:pos x="T8" y="T9"/>
                    </a:cxn>
                    <a:cxn ang="T17">
                      <a:pos x="T10" y="T11"/>
                    </a:cxn>
                  </a:cxnLst>
                  <a:rect l="T18" t="T19" r="T20" b="T21"/>
                  <a:pathLst>
                    <a:path w="424" h="1261">
                      <a:moveTo>
                        <a:pt x="424" y="586"/>
                      </a:moveTo>
                      <a:lnTo>
                        <a:pt x="323" y="752"/>
                      </a:lnTo>
                      <a:lnTo>
                        <a:pt x="252" y="1261"/>
                      </a:lnTo>
                      <a:lnTo>
                        <a:pt x="0" y="1261"/>
                      </a:lnTo>
                      <a:lnTo>
                        <a:pt x="12" y="526"/>
                      </a:lnTo>
                      <a:lnTo>
                        <a:pt x="424" y="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74" name="Freeform 200"/>
                <p:cNvSpPr/>
                <p:nvPr>
                  <p:custDataLst>
                    <p:tags r:id="rId131"/>
                  </p:custDataLst>
                </p:nvPr>
              </p:nvSpPr>
              <p:spPr bwMode="auto">
                <a:xfrm>
                  <a:off x="2784" y="1474"/>
                  <a:ext cx="428" cy="1261"/>
                </a:xfrm>
                <a:custGeom>
                  <a:avLst/>
                  <a:gdLst>
                    <a:gd name="T0" fmla="*/ 0 w 428"/>
                    <a:gd name="T1" fmla="*/ 586 h 1261"/>
                    <a:gd name="T2" fmla="*/ 105 w 428"/>
                    <a:gd name="T3" fmla="*/ 752 h 1261"/>
                    <a:gd name="T4" fmla="*/ 176 w 428"/>
                    <a:gd name="T5" fmla="*/ 1261 h 1261"/>
                    <a:gd name="T6" fmla="*/ 428 w 428"/>
                    <a:gd name="T7" fmla="*/ 1261 h 1261"/>
                    <a:gd name="T8" fmla="*/ 416 w 428"/>
                    <a:gd name="T9" fmla="*/ 526 h 1261"/>
                    <a:gd name="T10" fmla="*/ 0 w 428"/>
                    <a:gd name="T11" fmla="*/ 0 h 1261"/>
                    <a:gd name="T12" fmla="*/ 0 w 428"/>
                    <a:gd name="T13" fmla="*/ 586 h 1261"/>
                    <a:gd name="T14" fmla="*/ 0 60000 65536"/>
                    <a:gd name="T15" fmla="*/ 0 60000 65536"/>
                    <a:gd name="T16" fmla="*/ 0 60000 65536"/>
                    <a:gd name="T17" fmla="*/ 0 60000 65536"/>
                    <a:gd name="T18" fmla="*/ 0 60000 65536"/>
                    <a:gd name="T19" fmla="*/ 0 60000 65536"/>
                    <a:gd name="T20" fmla="*/ 0 60000 65536"/>
                    <a:gd name="T21" fmla="*/ 0 w 428"/>
                    <a:gd name="T22" fmla="*/ 0 h 1261"/>
                    <a:gd name="T23" fmla="*/ 428 w 428"/>
                    <a:gd name="T24" fmla="*/ 1261 h 1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8" h="1261">
                      <a:moveTo>
                        <a:pt x="0" y="586"/>
                      </a:moveTo>
                      <a:lnTo>
                        <a:pt x="105" y="752"/>
                      </a:lnTo>
                      <a:lnTo>
                        <a:pt x="176" y="1261"/>
                      </a:lnTo>
                      <a:lnTo>
                        <a:pt x="428" y="1261"/>
                      </a:lnTo>
                      <a:lnTo>
                        <a:pt x="416" y="526"/>
                      </a:lnTo>
                      <a:lnTo>
                        <a:pt x="0" y="0"/>
                      </a:lnTo>
                      <a:lnTo>
                        <a:pt x="0" y="586"/>
                      </a:lnTo>
                      <a:close/>
                    </a:path>
                  </a:pathLst>
                </a:custGeom>
                <a:solidFill>
                  <a:srgbClr val="B2D8E5"/>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75" name="Freeform 201"/>
                <p:cNvSpPr/>
                <p:nvPr>
                  <p:custDataLst>
                    <p:tags r:id="rId132"/>
                  </p:custDataLst>
                </p:nvPr>
              </p:nvSpPr>
              <p:spPr bwMode="auto">
                <a:xfrm>
                  <a:off x="2784" y="1474"/>
                  <a:ext cx="428" cy="1261"/>
                </a:xfrm>
                <a:custGeom>
                  <a:avLst/>
                  <a:gdLst>
                    <a:gd name="T0" fmla="*/ 0 w 428"/>
                    <a:gd name="T1" fmla="*/ 586 h 1261"/>
                    <a:gd name="T2" fmla="*/ 105 w 428"/>
                    <a:gd name="T3" fmla="*/ 752 h 1261"/>
                    <a:gd name="T4" fmla="*/ 176 w 428"/>
                    <a:gd name="T5" fmla="*/ 1261 h 1261"/>
                    <a:gd name="T6" fmla="*/ 428 w 428"/>
                    <a:gd name="T7" fmla="*/ 1261 h 1261"/>
                    <a:gd name="T8" fmla="*/ 416 w 428"/>
                    <a:gd name="T9" fmla="*/ 526 h 1261"/>
                    <a:gd name="T10" fmla="*/ 0 w 428"/>
                    <a:gd name="T11" fmla="*/ 0 h 1261"/>
                    <a:gd name="T12" fmla="*/ 0 60000 65536"/>
                    <a:gd name="T13" fmla="*/ 0 60000 65536"/>
                    <a:gd name="T14" fmla="*/ 0 60000 65536"/>
                    <a:gd name="T15" fmla="*/ 0 60000 65536"/>
                    <a:gd name="T16" fmla="*/ 0 60000 65536"/>
                    <a:gd name="T17" fmla="*/ 0 60000 65536"/>
                    <a:gd name="T18" fmla="*/ 0 w 428"/>
                    <a:gd name="T19" fmla="*/ 0 h 1261"/>
                    <a:gd name="T20" fmla="*/ 428 w 428"/>
                    <a:gd name="T21" fmla="*/ 1261 h 1261"/>
                  </a:gdLst>
                  <a:ahLst/>
                  <a:cxnLst>
                    <a:cxn ang="T12">
                      <a:pos x="T0" y="T1"/>
                    </a:cxn>
                    <a:cxn ang="T13">
                      <a:pos x="T2" y="T3"/>
                    </a:cxn>
                    <a:cxn ang="T14">
                      <a:pos x="T4" y="T5"/>
                    </a:cxn>
                    <a:cxn ang="T15">
                      <a:pos x="T6" y="T7"/>
                    </a:cxn>
                    <a:cxn ang="T16">
                      <a:pos x="T8" y="T9"/>
                    </a:cxn>
                    <a:cxn ang="T17">
                      <a:pos x="T10" y="T11"/>
                    </a:cxn>
                  </a:cxnLst>
                  <a:rect l="T18" t="T19" r="T20" b="T21"/>
                  <a:pathLst>
                    <a:path w="428" h="1261">
                      <a:moveTo>
                        <a:pt x="0" y="586"/>
                      </a:moveTo>
                      <a:lnTo>
                        <a:pt x="105" y="752"/>
                      </a:lnTo>
                      <a:lnTo>
                        <a:pt x="176" y="1261"/>
                      </a:lnTo>
                      <a:lnTo>
                        <a:pt x="428" y="1261"/>
                      </a:lnTo>
                      <a:lnTo>
                        <a:pt x="416" y="526"/>
                      </a:lnTo>
                      <a:lnTo>
                        <a:pt x="0" y="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76" name="Freeform 202"/>
                <p:cNvSpPr/>
                <p:nvPr>
                  <p:custDataLst>
                    <p:tags r:id="rId133"/>
                  </p:custDataLst>
                </p:nvPr>
              </p:nvSpPr>
              <p:spPr bwMode="auto">
                <a:xfrm>
                  <a:off x="1738" y="256"/>
                  <a:ext cx="907" cy="1201"/>
                </a:xfrm>
                <a:custGeom>
                  <a:avLst/>
                  <a:gdLst>
                    <a:gd name="T0" fmla="*/ 907 w 907"/>
                    <a:gd name="T1" fmla="*/ 740 h 1201"/>
                    <a:gd name="T2" fmla="*/ 899 w 907"/>
                    <a:gd name="T3" fmla="*/ 834 h 1201"/>
                    <a:gd name="T4" fmla="*/ 869 w 907"/>
                    <a:gd name="T5" fmla="*/ 919 h 1201"/>
                    <a:gd name="T6" fmla="*/ 827 w 907"/>
                    <a:gd name="T7" fmla="*/ 1000 h 1201"/>
                    <a:gd name="T8" fmla="*/ 773 w 907"/>
                    <a:gd name="T9" fmla="*/ 1064 h 1201"/>
                    <a:gd name="T10" fmla="*/ 706 w 907"/>
                    <a:gd name="T11" fmla="*/ 1124 h 1201"/>
                    <a:gd name="T12" fmla="*/ 630 w 907"/>
                    <a:gd name="T13" fmla="*/ 1167 h 1201"/>
                    <a:gd name="T14" fmla="*/ 546 w 907"/>
                    <a:gd name="T15" fmla="*/ 1193 h 1201"/>
                    <a:gd name="T16" fmla="*/ 458 w 907"/>
                    <a:gd name="T17" fmla="*/ 1201 h 1201"/>
                    <a:gd name="T18" fmla="*/ 366 w 907"/>
                    <a:gd name="T19" fmla="*/ 1193 h 1201"/>
                    <a:gd name="T20" fmla="*/ 282 w 907"/>
                    <a:gd name="T21" fmla="*/ 1167 h 1201"/>
                    <a:gd name="T22" fmla="*/ 202 w 907"/>
                    <a:gd name="T23" fmla="*/ 1124 h 1201"/>
                    <a:gd name="T24" fmla="*/ 135 w 907"/>
                    <a:gd name="T25" fmla="*/ 1064 h 1201"/>
                    <a:gd name="T26" fmla="*/ 80 w 907"/>
                    <a:gd name="T27" fmla="*/ 1000 h 1201"/>
                    <a:gd name="T28" fmla="*/ 38 w 907"/>
                    <a:gd name="T29" fmla="*/ 919 h 1201"/>
                    <a:gd name="T30" fmla="*/ 9 w 907"/>
                    <a:gd name="T31" fmla="*/ 834 h 1201"/>
                    <a:gd name="T32" fmla="*/ 0 w 907"/>
                    <a:gd name="T33" fmla="*/ 740 h 1201"/>
                    <a:gd name="T34" fmla="*/ 0 w 907"/>
                    <a:gd name="T35" fmla="*/ 462 h 1201"/>
                    <a:gd name="T36" fmla="*/ 9 w 907"/>
                    <a:gd name="T37" fmla="*/ 368 h 1201"/>
                    <a:gd name="T38" fmla="*/ 38 w 907"/>
                    <a:gd name="T39" fmla="*/ 282 h 1201"/>
                    <a:gd name="T40" fmla="*/ 80 w 907"/>
                    <a:gd name="T41" fmla="*/ 201 h 1201"/>
                    <a:gd name="T42" fmla="*/ 135 w 907"/>
                    <a:gd name="T43" fmla="*/ 133 h 1201"/>
                    <a:gd name="T44" fmla="*/ 202 w 907"/>
                    <a:gd name="T45" fmla="*/ 77 h 1201"/>
                    <a:gd name="T46" fmla="*/ 282 w 907"/>
                    <a:gd name="T47" fmla="*/ 35 h 1201"/>
                    <a:gd name="T48" fmla="*/ 366 w 907"/>
                    <a:gd name="T49" fmla="*/ 9 h 1201"/>
                    <a:gd name="T50" fmla="*/ 458 w 907"/>
                    <a:gd name="T51" fmla="*/ 0 h 1201"/>
                    <a:gd name="T52" fmla="*/ 546 w 907"/>
                    <a:gd name="T53" fmla="*/ 9 h 1201"/>
                    <a:gd name="T54" fmla="*/ 630 w 907"/>
                    <a:gd name="T55" fmla="*/ 35 h 1201"/>
                    <a:gd name="T56" fmla="*/ 706 w 907"/>
                    <a:gd name="T57" fmla="*/ 77 h 1201"/>
                    <a:gd name="T58" fmla="*/ 773 w 907"/>
                    <a:gd name="T59" fmla="*/ 133 h 1201"/>
                    <a:gd name="T60" fmla="*/ 827 w 907"/>
                    <a:gd name="T61" fmla="*/ 201 h 1201"/>
                    <a:gd name="T62" fmla="*/ 869 w 907"/>
                    <a:gd name="T63" fmla="*/ 282 h 1201"/>
                    <a:gd name="T64" fmla="*/ 899 w 907"/>
                    <a:gd name="T65" fmla="*/ 368 h 1201"/>
                    <a:gd name="T66" fmla="*/ 907 w 907"/>
                    <a:gd name="T67" fmla="*/ 462 h 1201"/>
                    <a:gd name="T68" fmla="*/ 907 w 907"/>
                    <a:gd name="T69" fmla="*/ 740 h 12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7"/>
                    <a:gd name="T106" fmla="*/ 0 h 1201"/>
                    <a:gd name="T107" fmla="*/ 907 w 907"/>
                    <a:gd name="T108" fmla="*/ 1201 h 12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7" h="1201">
                      <a:moveTo>
                        <a:pt x="907" y="740"/>
                      </a:move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close/>
                    </a:path>
                  </a:pathLst>
                </a:custGeom>
                <a:solidFill>
                  <a:srgbClr val="FFD8CC"/>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77" name="Freeform 203"/>
                <p:cNvSpPr/>
                <p:nvPr>
                  <p:custDataLst>
                    <p:tags r:id="rId134"/>
                  </p:custDataLst>
                </p:nvPr>
              </p:nvSpPr>
              <p:spPr bwMode="auto">
                <a:xfrm>
                  <a:off x="1738" y="256"/>
                  <a:ext cx="907" cy="1201"/>
                </a:xfrm>
                <a:custGeom>
                  <a:avLst/>
                  <a:gdLst>
                    <a:gd name="T0" fmla="*/ 907 w 907"/>
                    <a:gd name="T1" fmla="*/ 740 h 1201"/>
                    <a:gd name="T2" fmla="*/ 907 w 907"/>
                    <a:gd name="T3" fmla="*/ 740 h 1201"/>
                    <a:gd name="T4" fmla="*/ 899 w 907"/>
                    <a:gd name="T5" fmla="*/ 834 h 1201"/>
                    <a:gd name="T6" fmla="*/ 869 w 907"/>
                    <a:gd name="T7" fmla="*/ 919 h 1201"/>
                    <a:gd name="T8" fmla="*/ 827 w 907"/>
                    <a:gd name="T9" fmla="*/ 1000 h 1201"/>
                    <a:gd name="T10" fmla="*/ 773 w 907"/>
                    <a:gd name="T11" fmla="*/ 1064 h 1201"/>
                    <a:gd name="T12" fmla="*/ 706 w 907"/>
                    <a:gd name="T13" fmla="*/ 1124 h 1201"/>
                    <a:gd name="T14" fmla="*/ 630 w 907"/>
                    <a:gd name="T15" fmla="*/ 1167 h 1201"/>
                    <a:gd name="T16" fmla="*/ 546 w 907"/>
                    <a:gd name="T17" fmla="*/ 1193 h 1201"/>
                    <a:gd name="T18" fmla="*/ 458 w 907"/>
                    <a:gd name="T19" fmla="*/ 1201 h 1201"/>
                    <a:gd name="T20" fmla="*/ 458 w 907"/>
                    <a:gd name="T21" fmla="*/ 1201 h 1201"/>
                    <a:gd name="T22" fmla="*/ 366 w 907"/>
                    <a:gd name="T23" fmla="*/ 1193 h 1201"/>
                    <a:gd name="T24" fmla="*/ 282 w 907"/>
                    <a:gd name="T25" fmla="*/ 1167 h 1201"/>
                    <a:gd name="T26" fmla="*/ 202 w 907"/>
                    <a:gd name="T27" fmla="*/ 1124 h 1201"/>
                    <a:gd name="T28" fmla="*/ 135 w 907"/>
                    <a:gd name="T29" fmla="*/ 1064 h 1201"/>
                    <a:gd name="T30" fmla="*/ 80 w 907"/>
                    <a:gd name="T31" fmla="*/ 1000 h 1201"/>
                    <a:gd name="T32" fmla="*/ 38 w 907"/>
                    <a:gd name="T33" fmla="*/ 919 h 1201"/>
                    <a:gd name="T34" fmla="*/ 9 w 907"/>
                    <a:gd name="T35" fmla="*/ 834 h 1201"/>
                    <a:gd name="T36" fmla="*/ 0 w 907"/>
                    <a:gd name="T37" fmla="*/ 740 h 1201"/>
                    <a:gd name="T38" fmla="*/ 0 w 907"/>
                    <a:gd name="T39" fmla="*/ 462 h 1201"/>
                    <a:gd name="T40" fmla="*/ 0 w 907"/>
                    <a:gd name="T41" fmla="*/ 462 h 1201"/>
                    <a:gd name="T42" fmla="*/ 9 w 907"/>
                    <a:gd name="T43" fmla="*/ 368 h 1201"/>
                    <a:gd name="T44" fmla="*/ 38 w 907"/>
                    <a:gd name="T45" fmla="*/ 282 h 1201"/>
                    <a:gd name="T46" fmla="*/ 80 w 907"/>
                    <a:gd name="T47" fmla="*/ 201 h 1201"/>
                    <a:gd name="T48" fmla="*/ 135 w 907"/>
                    <a:gd name="T49" fmla="*/ 133 h 1201"/>
                    <a:gd name="T50" fmla="*/ 202 w 907"/>
                    <a:gd name="T51" fmla="*/ 77 h 1201"/>
                    <a:gd name="T52" fmla="*/ 282 w 907"/>
                    <a:gd name="T53" fmla="*/ 35 h 1201"/>
                    <a:gd name="T54" fmla="*/ 366 w 907"/>
                    <a:gd name="T55" fmla="*/ 9 h 1201"/>
                    <a:gd name="T56" fmla="*/ 458 w 907"/>
                    <a:gd name="T57" fmla="*/ 0 h 1201"/>
                    <a:gd name="T58" fmla="*/ 458 w 907"/>
                    <a:gd name="T59" fmla="*/ 0 h 1201"/>
                    <a:gd name="T60" fmla="*/ 546 w 907"/>
                    <a:gd name="T61" fmla="*/ 9 h 1201"/>
                    <a:gd name="T62" fmla="*/ 630 w 907"/>
                    <a:gd name="T63" fmla="*/ 35 h 1201"/>
                    <a:gd name="T64" fmla="*/ 706 w 907"/>
                    <a:gd name="T65" fmla="*/ 77 h 1201"/>
                    <a:gd name="T66" fmla="*/ 773 w 907"/>
                    <a:gd name="T67" fmla="*/ 133 h 1201"/>
                    <a:gd name="T68" fmla="*/ 827 w 907"/>
                    <a:gd name="T69" fmla="*/ 201 h 1201"/>
                    <a:gd name="T70" fmla="*/ 869 w 907"/>
                    <a:gd name="T71" fmla="*/ 282 h 1201"/>
                    <a:gd name="T72" fmla="*/ 899 w 907"/>
                    <a:gd name="T73" fmla="*/ 368 h 1201"/>
                    <a:gd name="T74" fmla="*/ 907 w 907"/>
                    <a:gd name="T75" fmla="*/ 462 h 1201"/>
                    <a:gd name="T76" fmla="*/ 907 w 907"/>
                    <a:gd name="T77" fmla="*/ 740 h 12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7"/>
                    <a:gd name="T118" fmla="*/ 0 h 1201"/>
                    <a:gd name="T119" fmla="*/ 907 w 907"/>
                    <a:gd name="T120" fmla="*/ 1201 h 12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7" h="1201">
                      <a:moveTo>
                        <a:pt x="907" y="740"/>
                      </a:moveTo>
                      <a:lnTo>
                        <a:pt x="907" y="740"/>
                      </a:ln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78" name="Freeform 204"/>
                <p:cNvSpPr/>
                <p:nvPr>
                  <p:custDataLst>
                    <p:tags r:id="rId135"/>
                  </p:custDataLst>
                </p:nvPr>
              </p:nvSpPr>
              <p:spPr bwMode="auto">
                <a:xfrm>
                  <a:off x="1860" y="726"/>
                  <a:ext cx="349" cy="308"/>
                </a:xfrm>
                <a:custGeom>
                  <a:avLst/>
                  <a:gdLst>
                    <a:gd name="T0" fmla="*/ 294 w 349"/>
                    <a:gd name="T1" fmla="*/ 308 h 308"/>
                    <a:gd name="T2" fmla="*/ 349 w 349"/>
                    <a:gd name="T3" fmla="*/ 308 h 308"/>
                    <a:gd name="T4" fmla="*/ 349 w 349"/>
                    <a:gd name="T5" fmla="*/ 0 h 308"/>
                    <a:gd name="T6" fmla="*/ 0 w 349"/>
                    <a:gd name="T7" fmla="*/ 0 h 308"/>
                    <a:gd name="T8" fmla="*/ 0 w 349"/>
                    <a:gd name="T9" fmla="*/ 52 h 308"/>
                    <a:gd name="T10" fmla="*/ 294 w 349"/>
                    <a:gd name="T11" fmla="*/ 52 h 308"/>
                    <a:gd name="T12" fmla="*/ 294 w 349"/>
                    <a:gd name="T13" fmla="*/ 308 h 308"/>
                    <a:gd name="T14" fmla="*/ 0 60000 65536"/>
                    <a:gd name="T15" fmla="*/ 0 60000 65536"/>
                    <a:gd name="T16" fmla="*/ 0 60000 65536"/>
                    <a:gd name="T17" fmla="*/ 0 60000 65536"/>
                    <a:gd name="T18" fmla="*/ 0 60000 65536"/>
                    <a:gd name="T19" fmla="*/ 0 60000 65536"/>
                    <a:gd name="T20" fmla="*/ 0 60000 65536"/>
                    <a:gd name="T21" fmla="*/ 0 w 349"/>
                    <a:gd name="T22" fmla="*/ 0 h 308"/>
                    <a:gd name="T23" fmla="*/ 349 w 349"/>
                    <a:gd name="T24" fmla="*/ 308 h 3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308">
                      <a:moveTo>
                        <a:pt x="294" y="308"/>
                      </a:moveTo>
                      <a:lnTo>
                        <a:pt x="349" y="308"/>
                      </a:lnTo>
                      <a:lnTo>
                        <a:pt x="349" y="0"/>
                      </a:lnTo>
                      <a:lnTo>
                        <a:pt x="0" y="0"/>
                      </a:lnTo>
                      <a:lnTo>
                        <a:pt x="0" y="52"/>
                      </a:lnTo>
                      <a:lnTo>
                        <a:pt x="294" y="52"/>
                      </a:lnTo>
                      <a:lnTo>
                        <a:pt x="294" y="308"/>
                      </a:lnTo>
                      <a:close/>
                    </a:path>
                  </a:pathLst>
                </a:custGeom>
                <a:solidFill>
                  <a:srgbClr val="0000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79" name="Rectangle 205"/>
                <p:cNvSpPr>
                  <a:spLocks noChangeArrowheads="1"/>
                </p:cNvSpPr>
                <p:nvPr>
                  <p:custDataLst>
                    <p:tags r:id="rId136"/>
                  </p:custDataLst>
                </p:nvPr>
              </p:nvSpPr>
              <p:spPr bwMode="auto">
                <a:xfrm>
                  <a:off x="2032" y="1205"/>
                  <a:ext cx="298" cy="34"/>
                </a:xfrm>
                <a:prstGeom prst="rect">
                  <a:avLst/>
                </a:prstGeom>
                <a:solidFill>
                  <a:srgbClr val="000000"/>
                </a:solidFill>
                <a:ln w="9525">
                  <a:no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80" name="Rectangle 206"/>
                <p:cNvSpPr>
                  <a:spLocks noChangeArrowheads="1"/>
                </p:cNvSpPr>
                <p:nvPr>
                  <p:custDataLst>
                    <p:tags r:id="rId137"/>
                  </p:custDataLst>
                </p:nvPr>
              </p:nvSpPr>
              <p:spPr bwMode="auto">
                <a:xfrm>
                  <a:off x="1650" y="1457"/>
                  <a:ext cx="1134" cy="1303"/>
                </a:xfrm>
                <a:prstGeom prst="rect">
                  <a:avLst/>
                </a:prstGeom>
                <a:solidFill>
                  <a:srgbClr val="B2D8E5"/>
                </a:solidFill>
                <a:ln w="9525">
                  <a:no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81" name="Rectangle 207"/>
                <p:cNvSpPr>
                  <a:spLocks noChangeArrowheads="1"/>
                </p:cNvSpPr>
                <p:nvPr>
                  <p:custDataLst>
                    <p:tags r:id="rId138"/>
                  </p:custDataLst>
                </p:nvPr>
              </p:nvSpPr>
              <p:spPr bwMode="auto">
                <a:xfrm>
                  <a:off x="1650" y="1457"/>
                  <a:ext cx="1134" cy="1303"/>
                </a:xfrm>
                <a:prstGeom prst="rect">
                  <a:avLst/>
                </a:prstGeom>
                <a:noFill/>
                <a:ln w="0">
                  <a:solidFill>
                    <a:srgbClr val="000000"/>
                  </a:solid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82" name="Freeform 208"/>
                <p:cNvSpPr/>
                <p:nvPr>
                  <p:custDataLst>
                    <p:tags r:id="rId139"/>
                  </p:custDataLst>
                </p:nvPr>
              </p:nvSpPr>
              <p:spPr bwMode="auto">
                <a:xfrm>
                  <a:off x="1650" y="2760"/>
                  <a:ext cx="1134" cy="1923"/>
                </a:xfrm>
                <a:custGeom>
                  <a:avLst/>
                  <a:gdLst>
                    <a:gd name="T0" fmla="*/ 928 w 1134"/>
                    <a:gd name="T1" fmla="*/ 1923 h 1923"/>
                    <a:gd name="T2" fmla="*/ 1134 w 1134"/>
                    <a:gd name="T3" fmla="*/ 0 h 1923"/>
                    <a:gd name="T4" fmla="*/ 0 w 1134"/>
                    <a:gd name="T5" fmla="*/ 0 h 1923"/>
                    <a:gd name="T6" fmla="*/ 223 w 1134"/>
                    <a:gd name="T7" fmla="*/ 1923 h 1923"/>
                    <a:gd name="T8" fmla="*/ 928 w 1134"/>
                    <a:gd name="T9" fmla="*/ 1923 h 1923"/>
                    <a:gd name="T10" fmla="*/ 0 60000 65536"/>
                    <a:gd name="T11" fmla="*/ 0 60000 65536"/>
                    <a:gd name="T12" fmla="*/ 0 60000 65536"/>
                    <a:gd name="T13" fmla="*/ 0 60000 65536"/>
                    <a:gd name="T14" fmla="*/ 0 60000 65536"/>
                    <a:gd name="T15" fmla="*/ 0 w 1134"/>
                    <a:gd name="T16" fmla="*/ 0 h 1923"/>
                    <a:gd name="T17" fmla="*/ 1134 w 1134"/>
                    <a:gd name="T18" fmla="*/ 1923 h 1923"/>
                  </a:gdLst>
                  <a:ahLst/>
                  <a:cxnLst>
                    <a:cxn ang="T10">
                      <a:pos x="T0" y="T1"/>
                    </a:cxn>
                    <a:cxn ang="T11">
                      <a:pos x="T2" y="T3"/>
                    </a:cxn>
                    <a:cxn ang="T12">
                      <a:pos x="T4" y="T5"/>
                    </a:cxn>
                    <a:cxn ang="T13">
                      <a:pos x="T6" y="T7"/>
                    </a:cxn>
                    <a:cxn ang="T14">
                      <a:pos x="T8" y="T9"/>
                    </a:cxn>
                  </a:cxnLst>
                  <a:rect l="T15" t="T16" r="T17" b="T18"/>
                  <a:pathLst>
                    <a:path w="1134" h="1923">
                      <a:moveTo>
                        <a:pt x="928" y="1923"/>
                      </a:moveTo>
                      <a:lnTo>
                        <a:pt x="1134" y="0"/>
                      </a:lnTo>
                      <a:lnTo>
                        <a:pt x="0" y="0"/>
                      </a:lnTo>
                      <a:lnTo>
                        <a:pt x="223" y="1923"/>
                      </a:lnTo>
                      <a:lnTo>
                        <a:pt x="928" y="1923"/>
                      </a:lnTo>
                      <a:close/>
                    </a:path>
                  </a:pathLst>
                </a:custGeom>
                <a:solidFill>
                  <a:srgbClr val="333399"/>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83" name="Line 209"/>
                <p:cNvSpPr>
                  <a:spLocks noChangeShapeType="1"/>
                </p:cNvSpPr>
                <p:nvPr>
                  <p:custDataLst>
                    <p:tags r:id="rId140"/>
                  </p:custDataLst>
                </p:nvPr>
              </p:nvSpPr>
              <p:spPr bwMode="auto">
                <a:xfrm>
                  <a:off x="2209" y="1457"/>
                  <a:ext cx="1" cy="1290"/>
                </a:xfrm>
                <a:prstGeom prst="line">
                  <a:avLst/>
                </a:prstGeom>
                <a:noFill/>
                <a:ln w="0">
                  <a:solidFill>
                    <a:srgbClr val="000000"/>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84" name="Freeform 210"/>
                <p:cNvSpPr/>
                <p:nvPr>
                  <p:custDataLst>
                    <p:tags r:id="rId141"/>
                  </p:custDataLst>
                </p:nvPr>
              </p:nvSpPr>
              <p:spPr bwMode="auto">
                <a:xfrm>
                  <a:off x="1532" y="4683"/>
                  <a:ext cx="1386" cy="453"/>
                </a:xfrm>
                <a:custGeom>
                  <a:avLst/>
                  <a:gdLst>
                    <a:gd name="T0" fmla="*/ 1017 w 1386"/>
                    <a:gd name="T1" fmla="*/ 0 h 453"/>
                    <a:gd name="T2" fmla="*/ 1386 w 1386"/>
                    <a:gd name="T3" fmla="*/ 299 h 453"/>
                    <a:gd name="T4" fmla="*/ 1386 w 1386"/>
                    <a:gd name="T5" fmla="*/ 453 h 453"/>
                    <a:gd name="T6" fmla="*/ 735 w 1386"/>
                    <a:gd name="T7" fmla="*/ 453 h 453"/>
                    <a:gd name="T8" fmla="*/ 693 w 1386"/>
                    <a:gd name="T9" fmla="*/ 167 h 453"/>
                    <a:gd name="T10" fmla="*/ 651 w 1386"/>
                    <a:gd name="T11" fmla="*/ 453 h 453"/>
                    <a:gd name="T12" fmla="*/ 0 w 1386"/>
                    <a:gd name="T13" fmla="*/ 453 h 453"/>
                    <a:gd name="T14" fmla="*/ 0 w 1386"/>
                    <a:gd name="T15" fmla="*/ 299 h 453"/>
                    <a:gd name="T16" fmla="*/ 370 w 1386"/>
                    <a:gd name="T17" fmla="*/ 0 h 453"/>
                    <a:gd name="T18" fmla="*/ 1017 w 1386"/>
                    <a:gd name="T19" fmla="*/ 0 h 4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6"/>
                    <a:gd name="T31" fmla="*/ 0 h 453"/>
                    <a:gd name="T32" fmla="*/ 1386 w 1386"/>
                    <a:gd name="T33" fmla="*/ 453 h 4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close/>
                    </a:path>
                  </a:pathLst>
                </a:custGeom>
                <a:solidFill>
                  <a:srgbClr val="0000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85" name="Freeform 211"/>
                <p:cNvSpPr/>
                <p:nvPr>
                  <p:custDataLst>
                    <p:tags r:id="rId142"/>
                  </p:custDataLst>
                </p:nvPr>
              </p:nvSpPr>
              <p:spPr bwMode="auto">
                <a:xfrm>
                  <a:off x="1532" y="4683"/>
                  <a:ext cx="1386" cy="453"/>
                </a:xfrm>
                <a:custGeom>
                  <a:avLst/>
                  <a:gdLst>
                    <a:gd name="T0" fmla="*/ 1017 w 1386"/>
                    <a:gd name="T1" fmla="*/ 0 h 453"/>
                    <a:gd name="T2" fmla="*/ 1386 w 1386"/>
                    <a:gd name="T3" fmla="*/ 299 h 453"/>
                    <a:gd name="T4" fmla="*/ 1386 w 1386"/>
                    <a:gd name="T5" fmla="*/ 453 h 453"/>
                    <a:gd name="T6" fmla="*/ 735 w 1386"/>
                    <a:gd name="T7" fmla="*/ 453 h 453"/>
                    <a:gd name="T8" fmla="*/ 693 w 1386"/>
                    <a:gd name="T9" fmla="*/ 167 h 453"/>
                    <a:gd name="T10" fmla="*/ 651 w 1386"/>
                    <a:gd name="T11" fmla="*/ 453 h 453"/>
                    <a:gd name="T12" fmla="*/ 0 w 1386"/>
                    <a:gd name="T13" fmla="*/ 453 h 453"/>
                    <a:gd name="T14" fmla="*/ 0 w 1386"/>
                    <a:gd name="T15" fmla="*/ 299 h 453"/>
                    <a:gd name="T16" fmla="*/ 370 w 1386"/>
                    <a:gd name="T17" fmla="*/ 0 h 453"/>
                    <a:gd name="T18" fmla="*/ 1017 w 1386"/>
                    <a:gd name="T19" fmla="*/ 0 h 4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6"/>
                    <a:gd name="T31" fmla="*/ 0 h 453"/>
                    <a:gd name="T32" fmla="*/ 1386 w 1386"/>
                    <a:gd name="T33" fmla="*/ 453 h 4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86" name="Freeform 212"/>
                <p:cNvSpPr/>
                <p:nvPr>
                  <p:custDataLst>
                    <p:tags r:id="rId143"/>
                  </p:custDataLst>
                </p:nvPr>
              </p:nvSpPr>
              <p:spPr bwMode="auto">
                <a:xfrm>
                  <a:off x="2754" y="2769"/>
                  <a:ext cx="290" cy="645"/>
                </a:xfrm>
                <a:custGeom>
                  <a:avLst/>
                  <a:gdLst>
                    <a:gd name="T0" fmla="*/ 17 w 290"/>
                    <a:gd name="T1" fmla="*/ 68 h 645"/>
                    <a:gd name="T2" fmla="*/ 194 w 290"/>
                    <a:gd name="T3" fmla="*/ 0 h 645"/>
                    <a:gd name="T4" fmla="*/ 290 w 290"/>
                    <a:gd name="T5" fmla="*/ 478 h 645"/>
                    <a:gd name="T6" fmla="*/ 244 w 290"/>
                    <a:gd name="T7" fmla="*/ 504 h 645"/>
                    <a:gd name="T8" fmla="*/ 118 w 290"/>
                    <a:gd name="T9" fmla="*/ 226 h 645"/>
                    <a:gd name="T10" fmla="*/ 223 w 290"/>
                    <a:gd name="T11" fmla="*/ 478 h 645"/>
                    <a:gd name="T12" fmla="*/ 135 w 290"/>
                    <a:gd name="T13" fmla="*/ 645 h 645"/>
                    <a:gd name="T14" fmla="*/ 51 w 290"/>
                    <a:gd name="T15" fmla="*/ 239 h 645"/>
                    <a:gd name="T16" fmla="*/ 42 w 290"/>
                    <a:gd name="T17" fmla="*/ 248 h 645"/>
                    <a:gd name="T18" fmla="*/ 30 w 290"/>
                    <a:gd name="T19" fmla="*/ 265 h 645"/>
                    <a:gd name="T20" fmla="*/ 13 w 290"/>
                    <a:gd name="T21" fmla="*/ 278 h 645"/>
                    <a:gd name="T22" fmla="*/ 0 w 290"/>
                    <a:gd name="T23" fmla="*/ 269 h 645"/>
                    <a:gd name="T24" fmla="*/ 0 w 290"/>
                    <a:gd name="T25" fmla="*/ 226 h 645"/>
                    <a:gd name="T26" fmla="*/ 5 w 290"/>
                    <a:gd name="T27" fmla="*/ 158 h 645"/>
                    <a:gd name="T28" fmla="*/ 13 w 290"/>
                    <a:gd name="T29" fmla="*/ 94 h 645"/>
                    <a:gd name="T30" fmla="*/ 17 w 290"/>
                    <a:gd name="T31" fmla="*/ 68 h 6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0"/>
                    <a:gd name="T49" fmla="*/ 0 h 645"/>
                    <a:gd name="T50" fmla="*/ 290 w 290"/>
                    <a:gd name="T51" fmla="*/ 645 h 6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0" h="645">
                      <a:moveTo>
                        <a:pt x="17" y="68"/>
                      </a:moveTo>
                      <a:lnTo>
                        <a:pt x="194" y="0"/>
                      </a:lnTo>
                      <a:lnTo>
                        <a:pt x="290" y="478"/>
                      </a:lnTo>
                      <a:lnTo>
                        <a:pt x="244" y="504"/>
                      </a:lnTo>
                      <a:lnTo>
                        <a:pt x="118" y="226"/>
                      </a:lnTo>
                      <a:lnTo>
                        <a:pt x="223" y="478"/>
                      </a:lnTo>
                      <a:lnTo>
                        <a:pt x="135" y="645"/>
                      </a:lnTo>
                      <a:lnTo>
                        <a:pt x="51" y="239"/>
                      </a:lnTo>
                      <a:lnTo>
                        <a:pt x="42" y="248"/>
                      </a:lnTo>
                      <a:lnTo>
                        <a:pt x="30" y="265"/>
                      </a:lnTo>
                      <a:lnTo>
                        <a:pt x="13" y="278"/>
                      </a:lnTo>
                      <a:lnTo>
                        <a:pt x="0" y="269"/>
                      </a:lnTo>
                      <a:lnTo>
                        <a:pt x="0" y="226"/>
                      </a:lnTo>
                      <a:lnTo>
                        <a:pt x="5" y="158"/>
                      </a:lnTo>
                      <a:lnTo>
                        <a:pt x="13" y="94"/>
                      </a:lnTo>
                      <a:lnTo>
                        <a:pt x="17" y="68"/>
                      </a:lnTo>
                      <a:close/>
                    </a:path>
                  </a:pathLst>
                </a:custGeom>
                <a:solidFill>
                  <a:srgbClr val="FFFFFF"/>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87" name="Freeform 213"/>
                <p:cNvSpPr/>
                <p:nvPr>
                  <p:custDataLst>
                    <p:tags r:id="rId144"/>
                  </p:custDataLst>
                </p:nvPr>
              </p:nvSpPr>
              <p:spPr bwMode="auto">
                <a:xfrm>
                  <a:off x="1104" y="2709"/>
                  <a:ext cx="462" cy="466"/>
                </a:xfrm>
                <a:custGeom>
                  <a:avLst/>
                  <a:gdLst>
                    <a:gd name="T0" fmla="*/ 202 w 462"/>
                    <a:gd name="T1" fmla="*/ 466 h 466"/>
                    <a:gd name="T2" fmla="*/ 202 w 462"/>
                    <a:gd name="T3" fmla="*/ 171 h 466"/>
                    <a:gd name="T4" fmla="*/ 340 w 462"/>
                    <a:gd name="T5" fmla="*/ 171 h 466"/>
                    <a:gd name="T6" fmla="*/ 340 w 462"/>
                    <a:gd name="T7" fmla="*/ 436 h 466"/>
                    <a:gd name="T8" fmla="*/ 340 w 462"/>
                    <a:gd name="T9" fmla="*/ 436 h 466"/>
                    <a:gd name="T10" fmla="*/ 391 w 462"/>
                    <a:gd name="T11" fmla="*/ 402 h 466"/>
                    <a:gd name="T12" fmla="*/ 428 w 462"/>
                    <a:gd name="T13" fmla="*/ 350 h 466"/>
                    <a:gd name="T14" fmla="*/ 454 w 462"/>
                    <a:gd name="T15" fmla="*/ 295 h 466"/>
                    <a:gd name="T16" fmla="*/ 462 w 462"/>
                    <a:gd name="T17" fmla="*/ 231 h 466"/>
                    <a:gd name="T18" fmla="*/ 458 w 462"/>
                    <a:gd name="T19" fmla="*/ 184 h 466"/>
                    <a:gd name="T20" fmla="*/ 445 w 462"/>
                    <a:gd name="T21" fmla="*/ 141 h 466"/>
                    <a:gd name="T22" fmla="*/ 424 w 462"/>
                    <a:gd name="T23" fmla="*/ 103 h 466"/>
                    <a:gd name="T24" fmla="*/ 395 w 462"/>
                    <a:gd name="T25" fmla="*/ 68 h 466"/>
                    <a:gd name="T26" fmla="*/ 361 w 462"/>
                    <a:gd name="T27" fmla="*/ 38 h 466"/>
                    <a:gd name="T28" fmla="*/ 319 w 462"/>
                    <a:gd name="T29" fmla="*/ 17 h 466"/>
                    <a:gd name="T30" fmla="*/ 277 w 462"/>
                    <a:gd name="T31" fmla="*/ 4 h 466"/>
                    <a:gd name="T32" fmla="*/ 231 w 462"/>
                    <a:gd name="T33" fmla="*/ 0 h 466"/>
                    <a:gd name="T34" fmla="*/ 185 w 462"/>
                    <a:gd name="T35" fmla="*/ 4 h 466"/>
                    <a:gd name="T36" fmla="*/ 143 w 462"/>
                    <a:gd name="T37" fmla="*/ 17 h 466"/>
                    <a:gd name="T38" fmla="*/ 101 w 462"/>
                    <a:gd name="T39" fmla="*/ 38 h 466"/>
                    <a:gd name="T40" fmla="*/ 67 w 462"/>
                    <a:gd name="T41" fmla="*/ 68 h 466"/>
                    <a:gd name="T42" fmla="*/ 38 w 462"/>
                    <a:gd name="T43" fmla="*/ 103 h 466"/>
                    <a:gd name="T44" fmla="*/ 17 w 462"/>
                    <a:gd name="T45" fmla="*/ 141 h 466"/>
                    <a:gd name="T46" fmla="*/ 4 w 462"/>
                    <a:gd name="T47" fmla="*/ 184 h 466"/>
                    <a:gd name="T48" fmla="*/ 0 w 462"/>
                    <a:gd name="T49" fmla="*/ 231 h 466"/>
                    <a:gd name="T50" fmla="*/ 4 w 462"/>
                    <a:gd name="T51" fmla="*/ 273 h 466"/>
                    <a:gd name="T52" fmla="*/ 17 w 462"/>
                    <a:gd name="T53" fmla="*/ 316 h 466"/>
                    <a:gd name="T54" fmla="*/ 34 w 462"/>
                    <a:gd name="T55" fmla="*/ 355 h 466"/>
                    <a:gd name="T56" fmla="*/ 59 w 462"/>
                    <a:gd name="T57" fmla="*/ 385 h 466"/>
                    <a:gd name="T58" fmla="*/ 88 w 462"/>
                    <a:gd name="T59" fmla="*/ 414 h 466"/>
                    <a:gd name="T60" fmla="*/ 122 w 462"/>
                    <a:gd name="T61" fmla="*/ 440 h 466"/>
                    <a:gd name="T62" fmla="*/ 160 w 462"/>
                    <a:gd name="T63" fmla="*/ 457 h 466"/>
                    <a:gd name="T64" fmla="*/ 202 w 462"/>
                    <a:gd name="T65" fmla="*/ 466 h 466"/>
                    <a:gd name="T66" fmla="*/ 202 w 462"/>
                    <a:gd name="T67" fmla="*/ 466 h 4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2"/>
                    <a:gd name="T103" fmla="*/ 0 h 466"/>
                    <a:gd name="T104" fmla="*/ 462 w 462"/>
                    <a:gd name="T105" fmla="*/ 466 h 4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close/>
                    </a:path>
                  </a:pathLst>
                </a:custGeom>
                <a:solidFill>
                  <a:srgbClr val="FFD8CC"/>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88" name="Freeform 214"/>
                <p:cNvSpPr/>
                <p:nvPr>
                  <p:custDataLst>
                    <p:tags r:id="rId145"/>
                  </p:custDataLst>
                </p:nvPr>
              </p:nvSpPr>
              <p:spPr bwMode="auto">
                <a:xfrm>
                  <a:off x="1104" y="2709"/>
                  <a:ext cx="462" cy="466"/>
                </a:xfrm>
                <a:custGeom>
                  <a:avLst/>
                  <a:gdLst>
                    <a:gd name="T0" fmla="*/ 202 w 462"/>
                    <a:gd name="T1" fmla="*/ 466 h 466"/>
                    <a:gd name="T2" fmla="*/ 202 w 462"/>
                    <a:gd name="T3" fmla="*/ 171 h 466"/>
                    <a:gd name="T4" fmla="*/ 340 w 462"/>
                    <a:gd name="T5" fmla="*/ 171 h 466"/>
                    <a:gd name="T6" fmla="*/ 340 w 462"/>
                    <a:gd name="T7" fmla="*/ 436 h 466"/>
                    <a:gd name="T8" fmla="*/ 340 w 462"/>
                    <a:gd name="T9" fmla="*/ 436 h 466"/>
                    <a:gd name="T10" fmla="*/ 340 w 462"/>
                    <a:gd name="T11" fmla="*/ 436 h 466"/>
                    <a:gd name="T12" fmla="*/ 391 w 462"/>
                    <a:gd name="T13" fmla="*/ 402 h 466"/>
                    <a:gd name="T14" fmla="*/ 428 w 462"/>
                    <a:gd name="T15" fmla="*/ 350 h 466"/>
                    <a:gd name="T16" fmla="*/ 454 w 462"/>
                    <a:gd name="T17" fmla="*/ 295 h 466"/>
                    <a:gd name="T18" fmla="*/ 462 w 462"/>
                    <a:gd name="T19" fmla="*/ 231 h 466"/>
                    <a:gd name="T20" fmla="*/ 462 w 462"/>
                    <a:gd name="T21" fmla="*/ 231 h 466"/>
                    <a:gd name="T22" fmla="*/ 458 w 462"/>
                    <a:gd name="T23" fmla="*/ 184 h 466"/>
                    <a:gd name="T24" fmla="*/ 445 w 462"/>
                    <a:gd name="T25" fmla="*/ 141 h 466"/>
                    <a:gd name="T26" fmla="*/ 424 w 462"/>
                    <a:gd name="T27" fmla="*/ 103 h 466"/>
                    <a:gd name="T28" fmla="*/ 395 w 462"/>
                    <a:gd name="T29" fmla="*/ 68 h 466"/>
                    <a:gd name="T30" fmla="*/ 361 w 462"/>
                    <a:gd name="T31" fmla="*/ 38 h 466"/>
                    <a:gd name="T32" fmla="*/ 319 w 462"/>
                    <a:gd name="T33" fmla="*/ 17 h 466"/>
                    <a:gd name="T34" fmla="*/ 277 w 462"/>
                    <a:gd name="T35" fmla="*/ 4 h 466"/>
                    <a:gd name="T36" fmla="*/ 231 w 462"/>
                    <a:gd name="T37" fmla="*/ 0 h 466"/>
                    <a:gd name="T38" fmla="*/ 231 w 462"/>
                    <a:gd name="T39" fmla="*/ 0 h 466"/>
                    <a:gd name="T40" fmla="*/ 185 w 462"/>
                    <a:gd name="T41" fmla="*/ 4 h 466"/>
                    <a:gd name="T42" fmla="*/ 143 w 462"/>
                    <a:gd name="T43" fmla="*/ 17 h 466"/>
                    <a:gd name="T44" fmla="*/ 101 w 462"/>
                    <a:gd name="T45" fmla="*/ 38 h 466"/>
                    <a:gd name="T46" fmla="*/ 67 w 462"/>
                    <a:gd name="T47" fmla="*/ 68 h 466"/>
                    <a:gd name="T48" fmla="*/ 38 w 462"/>
                    <a:gd name="T49" fmla="*/ 103 h 466"/>
                    <a:gd name="T50" fmla="*/ 17 w 462"/>
                    <a:gd name="T51" fmla="*/ 141 h 466"/>
                    <a:gd name="T52" fmla="*/ 4 w 462"/>
                    <a:gd name="T53" fmla="*/ 184 h 466"/>
                    <a:gd name="T54" fmla="*/ 0 w 462"/>
                    <a:gd name="T55" fmla="*/ 231 h 466"/>
                    <a:gd name="T56" fmla="*/ 0 w 462"/>
                    <a:gd name="T57" fmla="*/ 231 h 466"/>
                    <a:gd name="T58" fmla="*/ 4 w 462"/>
                    <a:gd name="T59" fmla="*/ 273 h 466"/>
                    <a:gd name="T60" fmla="*/ 17 w 462"/>
                    <a:gd name="T61" fmla="*/ 316 h 466"/>
                    <a:gd name="T62" fmla="*/ 34 w 462"/>
                    <a:gd name="T63" fmla="*/ 355 h 466"/>
                    <a:gd name="T64" fmla="*/ 59 w 462"/>
                    <a:gd name="T65" fmla="*/ 385 h 466"/>
                    <a:gd name="T66" fmla="*/ 88 w 462"/>
                    <a:gd name="T67" fmla="*/ 414 h 466"/>
                    <a:gd name="T68" fmla="*/ 122 w 462"/>
                    <a:gd name="T69" fmla="*/ 440 h 466"/>
                    <a:gd name="T70" fmla="*/ 160 w 462"/>
                    <a:gd name="T71" fmla="*/ 457 h 466"/>
                    <a:gd name="T72" fmla="*/ 202 w 462"/>
                    <a:gd name="T73" fmla="*/ 466 h 466"/>
                    <a:gd name="T74" fmla="*/ 202 w 462"/>
                    <a:gd name="T75" fmla="*/ 466 h 4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2"/>
                    <a:gd name="T115" fmla="*/ 0 h 466"/>
                    <a:gd name="T116" fmla="*/ 462 w 462"/>
                    <a:gd name="T117" fmla="*/ 466 h 4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89" name="Freeform 215"/>
                <p:cNvSpPr/>
                <p:nvPr>
                  <p:custDataLst>
                    <p:tags r:id="rId146"/>
                  </p:custDataLst>
                </p:nvPr>
              </p:nvSpPr>
              <p:spPr bwMode="auto">
                <a:xfrm>
                  <a:off x="2872" y="2709"/>
                  <a:ext cx="462" cy="466"/>
                </a:xfrm>
                <a:custGeom>
                  <a:avLst/>
                  <a:gdLst>
                    <a:gd name="T0" fmla="*/ 260 w 462"/>
                    <a:gd name="T1" fmla="*/ 466 h 466"/>
                    <a:gd name="T2" fmla="*/ 260 w 462"/>
                    <a:gd name="T3" fmla="*/ 171 h 466"/>
                    <a:gd name="T4" fmla="*/ 122 w 462"/>
                    <a:gd name="T5" fmla="*/ 171 h 466"/>
                    <a:gd name="T6" fmla="*/ 122 w 462"/>
                    <a:gd name="T7" fmla="*/ 436 h 466"/>
                    <a:gd name="T8" fmla="*/ 118 w 462"/>
                    <a:gd name="T9" fmla="*/ 436 h 466"/>
                    <a:gd name="T10" fmla="*/ 71 w 462"/>
                    <a:gd name="T11" fmla="*/ 402 h 466"/>
                    <a:gd name="T12" fmla="*/ 34 w 462"/>
                    <a:gd name="T13" fmla="*/ 350 h 466"/>
                    <a:gd name="T14" fmla="*/ 8 w 462"/>
                    <a:gd name="T15" fmla="*/ 295 h 466"/>
                    <a:gd name="T16" fmla="*/ 0 w 462"/>
                    <a:gd name="T17" fmla="*/ 231 h 466"/>
                    <a:gd name="T18" fmla="*/ 4 w 462"/>
                    <a:gd name="T19" fmla="*/ 184 h 466"/>
                    <a:gd name="T20" fmla="*/ 17 w 462"/>
                    <a:gd name="T21" fmla="*/ 141 h 466"/>
                    <a:gd name="T22" fmla="*/ 38 w 462"/>
                    <a:gd name="T23" fmla="*/ 103 h 466"/>
                    <a:gd name="T24" fmla="*/ 67 w 462"/>
                    <a:gd name="T25" fmla="*/ 68 h 466"/>
                    <a:gd name="T26" fmla="*/ 101 w 462"/>
                    <a:gd name="T27" fmla="*/ 38 h 466"/>
                    <a:gd name="T28" fmla="*/ 143 w 462"/>
                    <a:gd name="T29" fmla="*/ 17 h 466"/>
                    <a:gd name="T30" fmla="*/ 185 w 462"/>
                    <a:gd name="T31" fmla="*/ 4 h 466"/>
                    <a:gd name="T32" fmla="*/ 231 w 462"/>
                    <a:gd name="T33" fmla="*/ 0 h 466"/>
                    <a:gd name="T34" fmla="*/ 277 w 462"/>
                    <a:gd name="T35" fmla="*/ 4 h 466"/>
                    <a:gd name="T36" fmla="*/ 319 w 462"/>
                    <a:gd name="T37" fmla="*/ 17 h 466"/>
                    <a:gd name="T38" fmla="*/ 361 w 462"/>
                    <a:gd name="T39" fmla="*/ 38 h 466"/>
                    <a:gd name="T40" fmla="*/ 395 w 462"/>
                    <a:gd name="T41" fmla="*/ 68 h 466"/>
                    <a:gd name="T42" fmla="*/ 424 w 462"/>
                    <a:gd name="T43" fmla="*/ 103 h 466"/>
                    <a:gd name="T44" fmla="*/ 445 w 462"/>
                    <a:gd name="T45" fmla="*/ 141 h 466"/>
                    <a:gd name="T46" fmla="*/ 458 w 462"/>
                    <a:gd name="T47" fmla="*/ 184 h 466"/>
                    <a:gd name="T48" fmla="*/ 462 w 462"/>
                    <a:gd name="T49" fmla="*/ 231 h 466"/>
                    <a:gd name="T50" fmla="*/ 458 w 462"/>
                    <a:gd name="T51" fmla="*/ 273 h 466"/>
                    <a:gd name="T52" fmla="*/ 445 w 462"/>
                    <a:gd name="T53" fmla="*/ 316 h 466"/>
                    <a:gd name="T54" fmla="*/ 428 w 462"/>
                    <a:gd name="T55" fmla="*/ 355 h 466"/>
                    <a:gd name="T56" fmla="*/ 403 w 462"/>
                    <a:gd name="T57" fmla="*/ 385 h 466"/>
                    <a:gd name="T58" fmla="*/ 374 w 462"/>
                    <a:gd name="T59" fmla="*/ 414 h 466"/>
                    <a:gd name="T60" fmla="*/ 340 w 462"/>
                    <a:gd name="T61" fmla="*/ 440 h 466"/>
                    <a:gd name="T62" fmla="*/ 302 w 462"/>
                    <a:gd name="T63" fmla="*/ 457 h 466"/>
                    <a:gd name="T64" fmla="*/ 260 w 462"/>
                    <a:gd name="T65" fmla="*/ 466 h 466"/>
                    <a:gd name="T66" fmla="*/ 260 w 462"/>
                    <a:gd name="T67" fmla="*/ 466 h 4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2"/>
                    <a:gd name="T103" fmla="*/ 0 h 466"/>
                    <a:gd name="T104" fmla="*/ 462 w 462"/>
                    <a:gd name="T105" fmla="*/ 466 h 4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close/>
                    </a:path>
                  </a:pathLst>
                </a:custGeom>
                <a:solidFill>
                  <a:srgbClr val="FFD8CC"/>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90" name="Freeform 216"/>
                <p:cNvSpPr/>
                <p:nvPr>
                  <p:custDataLst>
                    <p:tags r:id="rId147"/>
                  </p:custDataLst>
                </p:nvPr>
              </p:nvSpPr>
              <p:spPr bwMode="auto">
                <a:xfrm>
                  <a:off x="2872" y="2709"/>
                  <a:ext cx="462" cy="466"/>
                </a:xfrm>
                <a:custGeom>
                  <a:avLst/>
                  <a:gdLst>
                    <a:gd name="T0" fmla="*/ 260 w 462"/>
                    <a:gd name="T1" fmla="*/ 466 h 466"/>
                    <a:gd name="T2" fmla="*/ 260 w 462"/>
                    <a:gd name="T3" fmla="*/ 171 h 466"/>
                    <a:gd name="T4" fmla="*/ 122 w 462"/>
                    <a:gd name="T5" fmla="*/ 171 h 466"/>
                    <a:gd name="T6" fmla="*/ 122 w 462"/>
                    <a:gd name="T7" fmla="*/ 436 h 466"/>
                    <a:gd name="T8" fmla="*/ 118 w 462"/>
                    <a:gd name="T9" fmla="*/ 436 h 466"/>
                    <a:gd name="T10" fmla="*/ 118 w 462"/>
                    <a:gd name="T11" fmla="*/ 436 h 466"/>
                    <a:gd name="T12" fmla="*/ 71 w 462"/>
                    <a:gd name="T13" fmla="*/ 402 h 466"/>
                    <a:gd name="T14" fmla="*/ 34 w 462"/>
                    <a:gd name="T15" fmla="*/ 350 h 466"/>
                    <a:gd name="T16" fmla="*/ 8 w 462"/>
                    <a:gd name="T17" fmla="*/ 295 h 466"/>
                    <a:gd name="T18" fmla="*/ 0 w 462"/>
                    <a:gd name="T19" fmla="*/ 231 h 466"/>
                    <a:gd name="T20" fmla="*/ 0 w 462"/>
                    <a:gd name="T21" fmla="*/ 231 h 466"/>
                    <a:gd name="T22" fmla="*/ 4 w 462"/>
                    <a:gd name="T23" fmla="*/ 184 h 466"/>
                    <a:gd name="T24" fmla="*/ 17 w 462"/>
                    <a:gd name="T25" fmla="*/ 141 h 466"/>
                    <a:gd name="T26" fmla="*/ 38 w 462"/>
                    <a:gd name="T27" fmla="*/ 103 h 466"/>
                    <a:gd name="T28" fmla="*/ 67 w 462"/>
                    <a:gd name="T29" fmla="*/ 68 h 466"/>
                    <a:gd name="T30" fmla="*/ 101 w 462"/>
                    <a:gd name="T31" fmla="*/ 38 h 466"/>
                    <a:gd name="T32" fmla="*/ 143 w 462"/>
                    <a:gd name="T33" fmla="*/ 17 h 466"/>
                    <a:gd name="T34" fmla="*/ 185 w 462"/>
                    <a:gd name="T35" fmla="*/ 4 h 466"/>
                    <a:gd name="T36" fmla="*/ 231 w 462"/>
                    <a:gd name="T37" fmla="*/ 0 h 466"/>
                    <a:gd name="T38" fmla="*/ 231 w 462"/>
                    <a:gd name="T39" fmla="*/ 0 h 466"/>
                    <a:gd name="T40" fmla="*/ 277 w 462"/>
                    <a:gd name="T41" fmla="*/ 4 h 466"/>
                    <a:gd name="T42" fmla="*/ 319 w 462"/>
                    <a:gd name="T43" fmla="*/ 17 h 466"/>
                    <a:gd name="T44" fmla="*/ 361 w 462"/>
                    <a:gd name="T45" fmla="*/ 38 h 466"/>
                    <a:gd name="T46" fmla="*/ 395 w 462"/>
                    <a:gd name="T47" fmla="*/ 68 h 466"/>
                    <a:gd name="T48" fmla="*/ 424 w 462"/>
                    <a:gd name="T49" fmla="*/ 103 h 466"/>
                    <a:gd name="T50" fmla="*/ 445 w 462"/>
                    <a:gd name="T51" fmla="*/ 141 h 466"/>
                    <a:gd name="T52" fmla="*/ 458 w 462"/>
                    <a:gd name="T53" fmla="*/ 184 h 466"/>
                    <a:gd name="T54" fmla="*/ 462 w 462"/>
                    <a:gd name="T55" fmla="*/ 231 h 466"/>
                    <a:gd name="T56" fmla="*/ 462 w 462"/>
                    <a:gd name="T57" fmla="*/ 231 h 466"/>
                    <a:gd name="T58" fmla="*/ 458 w 462"/>
                    <a:gd name="T59" fmla="*/ 273 h 466"/>
                    <a:gd name="T60" fmla="*/ 445 w 462"/>
                    <a:gd name="T61" fmla="*/ 316 h 466"/>
                    <a:gd name="T62" fmla="*/ 428 w 462"/>
                    <a:gd name="T63" fmla="*/ 355 h 466"/>
                    <a:gd name="T64" fmla="*/ 403 w 462"/>
                    <a:gd name="T65" fmla="*/ 385 h 466"/>
                    <a:gd name="T66" fmla="*/ 374 w 462"/>
                    <a:gd name="T67" fmla="*/ 414 h 466"/>
                    <a:gd name="T68" fmla="*/ 340 w 462"/>
                    <a:gd name="T69" fmla="*/ 440 h 466"/>
                    <a:gd name="T70" fmla="*/ 302 w 462"/>
                    <a:gd name="T71" fmla="*/ 457 h 466"/>
                    <a:gd name="T72" fmla="*/ 260 w 462"/>
                    <a:gd name="T73" fmla="*/ 466 h 466"/>
                    <a:gd name="T74" fmla="*/ 260 w 462"/>
                    <a:gd name="T75" fmla="*/ 466 h 4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2"/>
                    <a:gd name="T115" fmla="*/ 0 h 466"/>
                    <a:gd name="T116" fmla="*/ 462 w 462"/>
                    <a:gd name="T117" fmla="*/ 466 h 4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91" name="Rectangle 217"/>
                <p:cNvSpPr>
                  <a:spLocks noChangeArrowheads="1"/>
                </p:cNvSpPr>
                <p:nvPr>
                  <p:custDataLst>
                    <p:tags r:id="rId148"/>
                  </p:custDataLst>
                </p:nvPr>
              </p:nvSpPr>
              <p:spPr bwMode="auto">
                <a:xfrm>
                  <a:off x="2049" y="2790"/>
                  <a:ext cx="353" cy="167"/>
                </a:xfrm>
                <a:prstGeom prst="rect">
                  <a:avLst/>
                </a:prstGeom>
                <a:solidFill>
                  <a:srgbClr val="F2A500"/>
                </a:solidFill>
                <a:ln w="9525">
                  <a:no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92" name="Freeform 218"/>
                <p:cNvSpPr/>
                <p:nvPr>
                  <p:custDataLst>
                    <p:tags r:id="rId149"/>
                  </p:custDataLst>
                </p:nvPr>
              </p:nvSpPr>
              <p:spPr bwMode="auto">
                <a:xfrm>
                  <a:off x="1713" y="0"/>
                  <a:ext cx="966" cy="628"/>
                </a:xfrm>
                <a:custGeom>
                  <a:avLst/>
                  <a:gdLst>
                    <a:gd name="T0" fmla="*/ 966 w 966"/>
                    <a:gd name="T1" fmla="*/ 547 h 628"/>
                    <a:gd name="T2" fmla="*/ 957 w 966"/>
                    <a:gd name="T3" fmla="*/ 436 h 628"/>
                    <a:gd name="T4" fmla="*/ 928 w 966"/>
                    <a:gd name="T5" fmla="*/ 333 h 628"/>
                    <a:gd name="T6" fmla="*/ 882 w 966"/>
                    <a:gd name="T7" fmla="*/ 239 h 628"/>
                    <a:gd name="T8" fmla="*/ 823 w 966"/>
                    <a:gd name="T9" fmla="*/ 158 h 628"/>
                    <a:gd name="T10" fmla="*/ 752 w 966"/>
                    <a:gd name="T11" fmla="*/ 94 h 628"/>
                    <a:gd name="T12" fmla="*/ 672 w 966"/>
                    <a:gd name="T13" fmla="*/ 43 h 628"/>
                    <a:gd name="T14" fmla="*/ 579 w 966"/>
                    <a:gd name="T15" fmla="*/ 13 h 628"/>
                    <a:gd name="T16" fmla="*/ 483 w 966"/>
                    <a:gd name="T17" fmla="*/ 0 h 628"/>
                    <a:gd name="T18" fmla="*/ 386 w 966"/>
                    <a:gd name="T19" fmla="*/ 13 h 628"/>
                    <a:gd name="T20" fmla="*/ 294 w 966"/>
                    <a:gd name="T21" fmla="*/ 43 h 628"/>
                    <a:gd name="T22" fmla="*/ 214 w 966"/>
                    <a:gd name="T23" fmla="*/ 94 h 628"/>
                    <a:gd name="T24" fmla="*/ 143 w 966"/>
                    <a:gd name="T25" fmla="*/ 158 h 628"/>
                    <a:gd name="T26" fmla="*/ 84 w 966"/>
                    <a:gd name="T27" fmla="*/ 239 h 628"/>
                    <a:gd name="T28" fmla="*/ 38 w 966"/>
                    <a:gd name="T29" fmla="*/ 333 h 628"/>
                    <a:gd name="T30" fmla="*/ 8 w 966"/>
                    <a:gd name="T31" fmla="*/ 436 h 628"/>
                    <a:gd name="T32" fmla="*/ 0 w 966"/>
                    <a:gd name="T33" fmla="*/ 547 h 628"/>
                    <a:gd name="T34" fmla="*/ 0 w 966"/>
                    <a:gd name="T35" fmla="*/ 628 h 628"/>
                    <a:gd name="T36" fmla="*/ 966 w 966"/>
                    <a:gd name="T37" fmla="*/ 628 h 628"/>
                    <a:gd name="T38" fmla="*/ 966 w 966"/>
                    <a:gd name="T39" fmla="*/ 547 h 6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6"/>
                    <a:gd name="T61" fmla="*/ 0 h 628"/>
                    <a:gd name="T62" fmla="*/ 966 w 966"/>
                    <a:gd name="T63" fmla="*/ 628 h 6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6" h="628">
                      <a:moveTo>
                        <a:pt x="966" y="547"/>
                      </a:move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93" name="Freeform 219"/>
                <p:cNvSpPr/>
                <p:nvPr>
                  <p:custDataLst>
                    <p:tags r:id="rId150"/>
                  </p:custDataLst>
                </p:nvPr>
              </p:nvSpPr>
              <p:spPr bwMode="auto">
                <a:xfrm>
                  <a:off x="1713" y="0"/>
                  <a:ext cx="966" cy="628"/>
                </a:xfrm>
                <a:custGeom>
                  <a:avLst/>
                  <a:gdLst>
                    <a:gd name="T0" fmla="*/ 966 w 966"/>
                    <a:gd name="T1" fmla="*/ 547 h 628"/>
                    <a:gd name="T2" fmla="*/ 966 w 966"/>
                    <a:gd name="T3" fmla="*/ 547 h 628"/>
                    <a:gd name="T4" fmla="*/ 957 w 966"/>
                    <a:gd name="T5" fmla="*/ 436 h 628"/>
                    <a:gd name="T6" fmla="*/ 928 w 966"/>
                    <a:gd name="T7" fmla="*/ 333 h 628"/>
                    <a:gd name="T8" fmla="*/ 882 w 966"/>
                    <a:gd name="T9" fmla="*/ 239 h 628"/>
                    <a:gd name="T10" fmla="*/ 823 w 966"/>
                    <a:gd name="T11" fmla="*/ 158 h 628"/>
                    <a:gd name="T12" fmla="*/ 752 w 966"/>
                    <a:gd name="T13" fmla="*/ 94 h 628"/>
                    <a:gd name="T14" fmla="*/ 672 w 966"/>
                    <a:gd name="T15" fmla="*/ 43 h 628"/>
                    <a:gd name="T16" fmla="*/ 579 w 966"/>
                    <a:gd name="T17" fmla="*/ 13 h 628"/>
                    <a:gd name="T18" fmla="*/ 483 w 966"/>
                    <a:gd name="T19" fmla="*/ 0 h 628"/>
                    <a:gd name="T20" fmla="*/ 483 w 966"/>
                    <a:gd name="T21" fmla="*/ 0 h 628"/>
                    <a:gd name="T22" fmla="*/ 386 w 966"/>
                    <a:gd name="T23" fmla="*/ 13 h 628"/>
                    <a:gd name="T24" fmla="*/ 294 w 966"/>
                    <a:gd name="T25" fmla="*/ 43 h 628"/>
                    <a:gd name="T26" fmla="*/ 214 w 966"/>
                    <a:gd name="T27" fmla="*/ 94 h 628"/>
                    <a:gd name="T28" fmla="*/ 143 w 966"/>
                    <a:gd name="T29" fmla="*/ 158 h 628"/>
                    <a:gd name="T30" fmla="*/ 84 w 966"/>
                    <a:gd name="T31" fmla="*/ 239 h 628"/>
                    <a:gd name="T32" fmla="*/ 38 w 966"/>
                    <a:gd name="T33" fmla="*/ 333 h 628"/>
                    <a:gd name="T34" fmla="*/ 8 w 966"/>
                    <a:gd name="T35" fmla="*/ 436 h 628"/>
                    <a:gd name="T36" fmla="*/ 0 w 966"/>
                    <a:gd name="T37" fmla="*/ 547 h 628"/>
                    <a:gd name="T38" fmla="*/ 0 w 966"/>
                    <a:gd name="T39" fmla="*/ 628 h 628"/>
                    <a:gd name="T40" fmla="*/ 966 w 966"/>
                    <a:gd name="T41" fmla="*/ 628 h 628"/>
                    <a:gd name="T42" fmla="*/ 966 w 966"/>
                    <a:gd name="T43" fmla="*/ 547 h 6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6"/>
                    <a:gd name="T67" fmla="*/ 0 h 628"/>
                    <a:gd name="T68" fmla="*/ 966 w 966"/>
                    <a:gd name="T69" fmla="*/ 628 h 6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6" h="628">
                      <a:moveTo>
                        <a:pt x="966" y="547"/>
                      </a:moveTo>
                      <a:lnTo>
                        <a:pt x="966" y="547"/>
                      </a:ln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94" name="Rectangle 220"/>
                <p:cNvSpPr>
                  <a:spLocks noChangeArrowheads="1"/>
                </p:cNvSpPr>
                <p:nvPr>
                  <p:custDataLst>
                    <p:tags r:id="rId151"/>
                  </p:custDataLst>
                </p:nvPr>
              </p:nvSpPr>
              <p:spPr bwMode="auto">
                <a:xfrm>
                  <a:off x="1667" y="543"/>
                  <a:ext cx="1075" cy="102"/>
                </a:xfrm>
                <a:prstGeom prst="rect">
                  <a:avLst/>
                </a:prstGeom>
                <a:solidFill>
                  <a:srgbClr val="FF3300"/>
                </a:solidFill>
                <a:ln w="9525">
                  <a:no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95" name="Rectangle 221"/>
                <p:cNvSpPr>
                  <a:spLocks noChangeArrowheads="1"/>
                </p:cNvSpPr>
                <p:nvPr>
                  <p:custDataLst>
                    <p:tags r:id="rId152"/>
                  </p:custDataLst>
                </p:nvPr>
              </p:nvSpPr>
              <p:spPr bwMode="auto">
                <a:xfrm>
                  <a:off x="1667" y="543"/>
                  <a:ext cx="1075" cy="102"/>
                </a:xfrm>
                <a:prstGeom prst="rect">
                  <a:avLst/>
                </a:prstGeom>
                <a:solidFill>
                  <a:srgbClr val="FF3300"/>
                </a:solidFill>
                <a:ln w="0">
                  <a:solidFill>
                    <a:srgbClr val="000000"/>
                  </a:solid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96" name="Freeform 222"/>
                <p:cNvSpPr/>
                <p:nvPr>
                  <p:custDataLst>
                    <p:tags r:id="rId153"/>
                  </p:custDataLst>
                </p:nvPr>
              </p:nvSpPr>
              <p:spPr bwMode="auto">
                <a:xfrm>
                  <a:off x="1759" y="38"/>
                  <a:ext cx="387" cy="475"/>
                </a:xfrm>
                <a:custGeom>
                  <a:avLst/>
                  <a:gdLst>
                    <a:gd name="T0" fmla="*/ 206 w 387"/>
                    <a:gd name="T1" fmla="*/ 475 h 475"/>
                    <a:gd name="T2" fmla="*/ 214 w 387"/>
                    <a:gd name="T3" fmla="*/ 381 h 475"/>
                    <a:gd name="T4" fmla="*/ 231 w 387"/>
                    <a:gd name="T5" fmla="*/ 291 h 475"/>
                    <a:gd name="T6" fmla="*/ 261 w 387"/>
                    <a:gd name="T7" fmla="*/ 210 h 475"/>
                    <a:gd name="T8" fmla="*/ 294 w 387"/>
                    <a:gd name="T9" fmla="*/ 141 h 475"/>
                    <a:gd name="T10" fmla="*/ 328 w 387"/>
                    <a:gd name="T11" fmla="*/ 82 h 475"/>
                    <a:gd name="T12" fmla="*/ 357 w 387"/>
                    <a:gd name="T13" fmla="*/ 39 h 475"/>
                    <a:gd name="T14" fmla="*/ 378 w 387"/>
                    <a:gd name="T15" fmla="*/ 9 h 475"/>
                    <a:gd name="T16" fmla="*/ 387 w 387"/>
                    <a:gd name="T17" fmla="*/ 0 h 475"/>
                    <a:gd name="T18" fmla="*/ 265 w 387"/>
                    <a:gd name="T19" fmla="*/ 43 h 475"/>
                    <a:gd name="T20" fmla="*/ 172 w 387"/>
                    <a:gd name="T21" fmla="*/ 107 h 475"/>
                    <a:gd name="T22" fmla="*/ 105 w 387"/>
                    <a:gd name="T23" fmla="*/ 184 h 475"/>
                    <a:gd name="T24" fmla="*/ 59 w 387"/>
                    <a:gd name="T25" fmla="*/ 265 h 475"/>
                    <a:gd name="T26" fmla="*/ 25 w 387"/>
                    <a:gd name="T27" fmla="*/ 342 h 475"/>
                    <a:gd name="T28" fmla="*/ 9 w 387"/>
                    <a:gd name="T29" fmla="*/ 411 h 475"/>
                    <a:gd name="T30" fmla="*/ 0 w 387"/>
                    <a:gd name="T31" fmla="*/ 458 h 475"/>
                    <a:gd name="T32" fmla="*/ 0 w 387"/>
                    <a:gd name="T33" fmla="*/ 475 h 475"/>
                    <a:gd name="T34" fmla="*/ 206 w 387"/>
                    <a:gd name="T35" fmla="*/ 475 h 4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7"/>
                    <a:gd name="T55" fmla="*/ 0 h 475"/>
                    <a:gd name="T56" fmla="*/ 387 w 387"/>
                    <a:gd name="T57" fmla="*/ 475 h 4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7" h="475">
                      <a:moveTo>
                        <a:pt x="206" y="475"/>
                      </a:move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97" name="Freeform 223"/>
                <p:cNvSpPr/>
                <p:nvPr>
                  <p:custDataLst>
                    <p:tags r:id="rId154"/>
                  </p:custDataLst>
                </p:nvPr>
              </p:nvSpPr>
              <p:spPr bwMode="auto">
                <a:xfrm>
                  <a:off x="1759" y="38"/>
                  <a:ext cx="387" cy="475"/>
                </a:xfrm>
                <a:custGeom>
                  <a:avLst/>
                  <a:gdLst>
                    <a:gd name="T0" fmla="*/ 206 w 387"/>
                    <a:gd name="T1" fmla="*/ 475 h 475"/>
                    <a:gd name="T2" fmla="*/ 206 w 387"/>
                    <a:gd name="T3" fmla="*/ 475 h 475"/>
                    <a:gd name="T4" fmla="*/ 214 w 387"/>
                    <a:gd name="T5" fmla="*/ 381 h 475"/>
                    <a:gd name="T6" fmla="*/ 231 w 387"/>
                    <a:gd name="T7" fmla="*/ 291 h 475"/>
                    <a:gd name="T8" fmla="*/ 261 w 387"/>
                    <a:gd name="T9" fmla="*/ 210 h 475"/>
                    <a:gd name="T10" fmla="*/ 294 w 387"/>
                    <a:gd name="T11" fmla="*/ 141 h 475"/>
                    <a:gd name="T12" fmla="*/ 328 w 387"/>
                    <a:gd name="T13" fmla="*/ 82 h 475"/>
                    <a:gd name="T14" fmla="*/ 357 w 387"/>
                    <a:gd name="T15" fmla="*/ 39 h 475"/>
                    <a:gd name="T16" fmla="*/ 378 w 387"/>
                    <a:gd name="T17" fmla="*/ 9 h 475"/>
                    <a:gd name="T18" fmla="*/ 387 w 387"/>
                    <a:gd name="T19" fmla="*/ 0 h 475"/>
                    <a:gd name="T20" fmla="*/ 387 w 387"/>
                    <a:gd name="T21" fmla="*/ 0 h 475"/>
                    <a:gd name="T22" fmla="*/ 265 w 387"/>
                    <a:gd name="T23" fmla="*/ 43 h 475"/>
                    <a:gd name="T24" fmla="*/ 172 w 387"/>
                    <a:gd name="T25" fmla="*/ 107 h 475"/>
                    <a:gd name="T26" fmla="*/ 105 w 387"/>
                    <a:gd name="T27" fmla="*/ 184 h 475"/>
                    <a:gd name="T28" fmla="*/ 59 w 387"/>
                    <a:gd name="T29" fmla="*/ 265 h 475"/>
                    <a:gd name="T30" fmla="*/ 25 w 387"/>
                    <a:gd name="T31" fmla="*/ 342 h 475"/>
                    <a:gd name="T32" fmla="*/ 9 w 387"/>
                    <a:gd name="T33" fmla="*/ 411 h 475"/>
                    <a:gd name="T34" fmla="*/ 0 w 387"/>
                    <a:gd name="T35" fmla="*/ 458 h 475"/>
                    <a:gd name="T36" fmla="*/ 0 w 387"/>
                    <a:gd name="T37" fmla="*/ 475 h 475"/>
                    <a:gd name="T38" fmla="*/ 206 w 387"/>
                    <a:gd name="T39" fmla="*/ 475 h 4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7"/>
                    <a:gd name="T61" fmla="*/ 0 h 475"/>
                    <a:gd name="T62" fmla="*/ 387 w 387"/>
                    <a:gd name="T63" fmla="*/ 475 h 4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7" h="475">
                      <a:moveTo>
                        <a:pt x="206" y="475"/>
                      </a:moveTo>
                      <a:lnTo>
                        <a:pt x="206" y="475"/>
                      </a:ln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98" name="Freeform 224"/>
                <p:cNvSpPr/>
                <p:nvPr>
                  <p:custDataLst>
                    <p:tags r:id="rId155"/>
                  </p:custDataLst>
                </p:nvPr>
              </p:nvSpPr>
              <p:spPr bwMode="auto">
                <a:xfrm>
                  <a:off x="2229" y="38"/>
                  <a:ext cx="399" cy="475"/>
                </a:xfrm>
                <a:custGeom>
                  <a:avLst/>
                  <a:gdLst>
                    <a:gd name="T0" fmla="*/ 399 w 399"/>
                    <a:gd name="T1" fmla="*/ 475 h 475"/>
                    <a:gd name="T2" fmla="*/ 399 w 399"/>
                    <a:gd name="T3" fmla="*/ 458 h 475"/>
                    <a:gd name="T4" fmla="*/ 391 w 399"/>
                    <a:gd name="T5" fmla="*/ 411 h 475"/>
                    <a:gd name="T6" fmla="*/ 374 w 399"/>
                    <a:gd name="T7" fmla="*/ 342 h 475"/>
                    <a:gd name="T8" fmla="*/ 341 w 399"/>
                    <a:gd name="T9" fmla="*/ 261 h 475"/>
                    <a:gd name="T10" fmla="*/ 294 w 399"/>
                    <a:gd name="T11" fmla="*/ 180 h 475"/>
                    <a:gd name="T12" fmla="*/ 223 w 399"/>
                    <a:gd name="T13" fmla="*/ 103 h 475"/>
                    <a:gd name="T14" fmla="*/ 126 w 399"/>
                    <a:gd name="T15" fmla="*/ 39 h 475"/>
                    <a:gd name="T16" fmla="*/ 0 w 399"/>
                    <a:gd name="T17" fmla="*/ 0 h 475"/>
                    <a:gd name="T18" fmla="*/ 9 w 399"/>
                    <a:gd name="T19" fmla="*/ 9 h 475"/>
                    <a:gd name="T20" fmla="*/ 26 w 399"/>
                    <a:gd name="T21" fmla="*/ 39 h 475"/>
                    <a:gd name="T22" fmla="*/ 55 w 399"/>
                    <a:gd name="T23" fmla="*/ 82 h 475"/>
                    <a:gd name="T24" fmla="*/ 89 w 399"/>
                    <a:gd name="T25" fmla="*/ 137 h 475"/>
                    <a:gd name="T26" fmla="*/ 122 w 399"/>
                    <a:gd name="T27" fmla="*/ 206 h 475"/>
                    <a:gd name="T28" fmla="*/ 152 w 399"/>
                    <a:gd name="T29" fmla="*/ 282 h 475"/>
                    <a:gd name="T30" fmla="*/ 173 w 399"/>
                    <a:gd name="T31" fmla="*/ 368 h 475"/>
                    <a:gd name="T32" fmla="*/ 185 w 399"/>
                    <a:gd name="T33" fmla="*/ 453 h 475"/>
                    <a:gd name="T34" fmla="*/ 185 w 399"/>
                    <a:gd name="T35" fmla="*/ 475 h 475"/>
                    <a:gd name="T36" fmla="*/ 374 w 399"/>
                    <a:gd name="T37" fmla="*/ 475 h 475"/>
                    <a:gd name="T38" fmla="*/ 399 w 399"/>
                    <a:gd name="T39" fmla="*/ 475 h 4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9"/>
                    <a:gd name="T61" fmla="*/ 0 h 475"/>
                    <a:gd name="T62" fmla="*/ 399 w 399"/>
                    <a:gd name="T63" fmla="*/ 475 h 4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9" h="475">
                      <a:moveTo>
                        <a:pt x="399" y="475"/>
                      </a:move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lnTo>
                        <a:pt x="399" y="475"/>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99" name="Freeform 225"/>
                <p:cNvSpPr/>
                <p:nvPr>
                  <p:custDataLst>
                    <p:tags r:id="rId156"/>
                  </p:custDataLst>
                </p:nvPr>
              </p:nvSpPr>
              <p:spPr bwMode="auto">
                <a:xfrm>
                  <a:off x="2229" y="38"/>
                  <a:ext cx="399" cy="475"/>
                </a:xfrm>
                <a:custGeom>
                  <a:avLst/>
                  <a:gdLst>
                    <a:gd name="T0" fmla="*/ 399 w 399"/>
                    <a:gd name="T1" fmla="*/ 475 h 475"/>
                    <a:gd name="T2" fmla="*/ 399 w 399"/>
                    <a:gd name="T3" fmla="*/ 475 h 475"/>
                    <a:gd name="T4" fmla="*/ 399 w 399"/>
                    <a:gd name="T5" fmla="*/ 458 h 475"/>
                    <a:gd name="T6" fmla="*/ 391 w 399"/>
                    <a:gd name="T7" fmla="*/ 411 h 475"/>
                    <a:gd name="T8" fmla="*/ 374 w 399"/>
                    <a:gd name="T9" fmla="*/ 342 h 475"/>
                    <a:gd name="T10" fmla="*/ 341 w 399"/>
                    <a:gd name="T11" fmla="*/ 261 h 475"/>
                    <a:gd name="T12" fmla="*/ 294 w 399"/>
                    <a:gd name="T13" fmla="*/ 180 h 475"/>
                    <a:gd name="T14" fmla="*/ 223 w 399"/>
                    <a:gd name="T15" fmla="*/ 103 h 475"/>
                    <a:gd name="T16" fmla="*/ 126 w 399"/>
                    <a:gd name="T17" fmla="*/ 39 h 475"/>
                    <a:gd name="T18" fmla="*/ 0 w 399"/>
                    <a:gd name="T19" fmla="*/ 0 h 475"/>
                    <a:gd name="T20" fmla="*/ 0 w 399"/>
                    <a:gd name="T21" fmla="*/ 0 h 475"/>
                    <a:gd name="T22" fmla="*/ 9 w 399"/>
                    <a:gd name="T23" fmla="*/ 9 h 475"/>
                    <a:gd name="T24" fmla="*/ 26 w 399"/>
                    <a:gd name="T25" fmla="*/ 39 h 475"/>
                    <a:gd name="T26" fmla="*/ 55 w 399"/>
                    <a:gd name="T27" fmla="*/ 82 h 475"/>
                    <a:gd name="T28" fmla="*/ 89 w 399"/>
                    <a:gd name="T29" fmla="*/ 137 h 475"/>
                    <a:gd name="T30" fmla="*/ 122 w 399"/>
                    <a:gd name="T31" fmla="*/ 206 h 475"/>
                    <a:gd name="T32" fmla="*/ 152 w 399"/>
                    <a:gd name="T33" fmla="*/ 282 h 475"/>
                    <a:gd name="T34" fmla="*/ 173 w 399"/>
                    <a:gd name="T35" fmla="*/ 368 h 475"/>
                    <a:gd name="T36" fmla="*/ 185 w 399"/>
                    <a:gd name="T37" fmla="*/ 453 h 475"/>
                    <a:gd name="T38" fmla="*/ 185 w 399"/>
                    <a:gd name="T39" fmla="*/ 475 h 475"/>
                    <a:gd name="T40" fmla="*/ 374 w 399"/>
                    <a:gd name="T41" fmla="*/ 475 h 4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9"/>
                    <a:gd name="T64" fmla="*/ 0 h 475"/>
                    <a:gd name="T65" fmla="*/ 399 w 399"/>
                    <a:gd name="T66" fmla="*/ 475 h 4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9" h="475">
                      <a:moveTo>
                        <a:pt x="399" y="475"/>
                      </a:moveTo>
                      <a:lnTo>
                        <a:pt x="399" y="475"/>
                      </a:ln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00" name="Freeform 226"/>
                <p:cNvSpPr/>
                <p:nvPr>
                  <p:custDataLst>
                    <p:tags r:id="rId157"/>
                  </p:custDataLst>
                </p:nvPr>
              </p:nvSpPr>
              <p:spPr bwMode="auto">
                <a:xfrm>
                  <a:off x="2015" y="47"/>
                  <a:ext cx="357" cy="466"/>
                </a:xfrm>
                <a:custGeom>
                  <a:avLst/>
                  <a:gdLst>
                    <a:gd name="T0" fmla="*/ 357 w 357"/>
                    <a:gd name="T1" fmla="*/ 436 h 466"/>
                    <a:gd name="T2" fmla="*/ 336 w 357"/>
                    <a:gd name="T3" fmla="*/ 325 h 466"/>
                    <a:gd name="T4" fmla="*/ 307 w 357"/>
                    <a:gd name="T5" fmla="*/ 231 h 466"/>
                    <a:gd name="T6" fmla="*/ 277 w 357"/>
                    <a:gd name="T7" fmla="*/ 154 h 466"/>
                    <a:gd name="T8" fmla="*/ 244 w 357"/>
                    <a:gd name="T9" fmla="*/ 94 h 466"/>
                    <a:gd name="T10" fmla="*/ 214 w 357"/>
                    <a:gd name="T11" fmla="*/ 51 h 466"/>
                    <a:gd name="T12" fmla="*/ 189 w 357"/>
                    <a:gd name="T13" fmla="*/ 21 h 466"/>
                    <a:gd name="T14" fmla="*/ 173 w 357"/>
                    <a:gd name="T15" fmla="*/ 4 h 466"/>
                    <a:gd name="T16" fmla="*/ 168 w 357"/>
                    <a:gd name="T17" fmla="*/ 0 h 466"/>
                    <a:gd name="T18" fmla="*/ 114 w 357"/>
                    <a:gd name="T19" fmla="*/ 68 h 466"/>
                    <a:gd name="T20" fmla="*/ 72 w 357"/>
                    <a:gd name="T21" fmla="*/ 141 h 466"/>
                    <a:gd name="T22" fmla="*/ 42 w 357"/>
                    <a:gd name="T23" fmla="*/ 222 h 466"/>
                    <a:gd name="T24" fmla="*/ 21 w 357"/>
                    <a:gd name="T25" fmla="*/ 295 h 466"/>
                    <a:gd name="T26" fmla="*/ 9 w 357"/>
                    <a:gd name="T27" fmla="*/ 363 h 466"/>
                    <a:gd name="T28" fmla="*/ 5 w 357"/>
                    <a:gd name="T29" fmla="*/ 414 h 466"/>
                    <a:gd name="T30" fmla="*/ 0 w 357"/>
                    <a:gd name="T31" fmla="*/ 453 h 466"/>
                    <a:gd name="T32" fmla="*/ 0 w 357"/>
                    <a:gd name="T33" fmla="*/ 466 h 466"/>
                    <a:gd name="T34" fmla="*/ 0 w 357"/>
                    <a:gd name="T35" fmla="*/ 466 h 466"/>
                    <a:gd name="T36" fmla="*/ 357 w 357"/>
                    <a:gd name="T37" fmla="*/ 466 h 466"/>
                    <a:gd name="T38" fmla="*/ 357 w 357"/>
                    <a:gd name="T39" fmla="*/ 436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7"/>
                    <a:gd name="T61" fmla="*/ 0 h 466"/>
                    <a:gd name="T62" fmla="*/ 357 w 357"/>
                    <a:gd name="T63" fmla="*/ 466 h 4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7" h="466">
                      <a:moveTo>
                        <a:pt x="357" y="436"/>
                      </a:move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lnTo>
                        <a:pt x="357" y="436"/>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01" name="Freeform 227"/>
                <p:cNvSpPr/>
                <p:nvPr>
                  <p:custDataLst>
                    <p:tags r:id="rId158"/>
                  </p:custDataLst>
                </p:nvPr>
              </p:nvSpPr>
              <p:spPr bwMode="auto">
                <a:xfrm>
                  <a:off x="2015" y="47"/>
                  <a:ext cx="357" cy="466"/>
                </a:xfrm>
                <a:custGeom>
                  <a:avLst/>
                  <a:gdLst>
                    <a:gd name="T0" fmla="*/ 357 w 357"/>
                    <a:gd name="T1" fmla="*/ 436 h 466"/>
                    <a:gd name="T2" fmla="*/ 357 w 357"/>
                    <a:gd name="T3" fmla="*/ 436 h 466"/>
                    <a:gd name="T4" fmla="*/ 336 w 357"/>
                    <a:gd name="T5" fmla="*/ 325 h 466"/>
                    <a:gd name="T6" fmla="*/ 307 w 357"/>
                    <a:gd name="T7" fmla="*/ 231 h 466"/>
                    <a:gd name="T8" fmla="*/ 277 w 357"/>
                    <a:gd name="T9" fmla="*/ 154 h 466"/>
                    <a:gd name="T10" fmla="*/ 244 w 357"/>
                    <a:gd name="T11" fmla="*/ 94 h 466"/>
                    <a:gd name="T12" fmla="*/ 214 w 357"/>
                    <a:gd name="T13" fmla="*/ 51 h 466"/>
                    <a:gd name="T14" fmla="*/ 189 w 357"/>
                    <a:gd name="T15" fmla="*/ 21 h 466"/>
                    <a:gd name="T16" fmla="*/ 173 w 357"/>
                    <a:gd name="T17" fmla="*/ 4 h 466"/>
                    <a:gd name="T18" fmla="*/ 168 w 357"/>
                    <a:gd name="T19" fmla="*/ 0 h 466"/>
                    <a:gd name="T20" fmla="*/ 168 w 357"/>
                    <a:gd name="T21" fmla="*/ 0 h 466"/>
                    <a:gd name="T22" fmla="*/ 114 w 357"/>
                    <a:gd name="T23" fmla="*/ 68 h 466"/>
                    <a:gd name="T24" fmla="*/ 72 w 357"/>
                    <a:gd name="T25" fmla="*/ 141 h 466"/>
                    <a:gd name="T26" fmla="*/ 42 w 357"/>
                    <a:gd name="T27" fmla="*/ 222 h 466"/>
                    <a:gd name="T28" fmla="*/ 21 w 357"/>
                    <a:gd name="T29" fmla="*/ 295 h 466"/>
                    <a:gd name="T30" fmla="*/ 9 w 357"/>
                    <a:gd name="T31" fmla="*/ 363 h 466"/>
                    <a:gd name="T32" fmla="*/ 5 w 357"/>
                    <a:gd name="T33" fmla="*/ 414 h 466"/>
                    <a:gd name="T34" fmla="*/ 0 w 357"/>
                    <a:gd name="T35" fmla="*/ 453 h 466"/>
                    <a:gd name="T36" fmla="*/ 0 w 357"/>
                    <a:gd name="T37" fmla="*/ 466 h 466"/>
                    <a:gd name="T38" fmla="*/ 0 w 357"/>
                    <a:gd name="T39" fmla="*/ 466 h 466"/>
                    <a:gd name="T40" fmla="*/ 357 w 357"/>
                    <a:gd name="T41" fmla="*/ 466 h 4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7"/>
                    <a:gd name="T64" fmla="*/ 0 h 466"/>
                    <a:gd name="T65" fmla="*/ 357 w 357"/>
                    <a:gd name="T66" fmla="*/ 466 h 4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7" h="466">
                      <a:moveTo>
                        <a:pt x="357" y="436"/>
                      </a:moveTo>
                      <a:lnTo>
                        <a:pt x="357" y="436"/>
                      </a:ln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02" name="Freeform 228"/>
                <p:cNvSpPr/>
                <p:nvPr>
                  <p:custDataLst>
                    <p:tags r:id="rId159"/>
                  </p:custDataLst>
                </p:nvPr>
              </p:nvSpPr>
              <p:spPr bwMode="auto">
                <a:xfrm>
                  <a:off x="1885" y="543"/>
                  <a:ext cx="1" cy="106"/>
                </a:xfrm>
                <a:custGeom>
                  <a:avLst/>
                  <a:gdLst>
                    <a:gd name="T0" fmla="*/ 0 w 1"/>
                    <a:gd name="T1" fmla="*/ 0 h 106"/>
                    <a:gd name="T2" fmla="*/ 0 w 1"/>
                    <a:gd name="T3" fmla="*/ 106 h 106"/>
                    <a:gd name="T4" fmla="*/ 0 w 1"/>
                    <a:gd name="T5" fmla="*/ 0 h 106"/>
                    <a:gd name="T6" fmla="*/ 0 60000 65536"/>
                    <a:gd name="T7" fmla="*/ 0 60000 65536"/>
                    <a:gd name="T8" fmla="*/ 0 60000 65536"/>
                    <a:gd name="T9" fmla="*/ 0 w 1"/>
                    <a:gd name="T10" fmla="*/ 0 h 106"/>
                    <a:gd name="T11" fmla="*/ 1 w 1"/>
                    <a:gd name="T12" fmla="*/ 106 h 106"/>
                  </a:gdLst>
                  <a:ahLst/>
                  <a:cxnLst>
                    <a:cxn ang="T6">
                      <a:pos x="T0" y="T1"/>
                    </a:cxn>
                    <a:cxn ang="T7">
                      <a:pos x="T2" y="T3"/>
                    </a:cxn>
                    <a:cxn ang="T8">
                      <a:pos x="T4" y="T5"/>
                    </a:cxn>
                  </a:cxnLst>
                  <a:rect l="T9" t="T10" r="T11" b="T12"/>
                  <a:pathLst>
                    <a:path w="1" h="106">
                      <a:moveTo>
                        <a:pt x="0" y="0"/>
                      </a:moveTo>
                      <a:lnTo>
                        <a:pt x="0" y="106"/>
                      </a:lnTo>
                      <a:lnTo>
                        <a:pt x="0" y="0"/>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03" name="Line 229"/>
                <p:cNvSpPr>
                  <a:spLocks noChangeShapeType="1"/>
                </p:cNvSpPr>
                <p:nvPr>
                  <p:custDataLst>
                    <p:tags r:id="rId160"/>
                  </p:custDataLst>
                </p:nvPr>
              </p:nvSpPr>
              <p:spPr bwMode="auto">
                <a:xfrm>
                  <a:off x="1885" y="543"/>
                  <a:ext cx="1" cy="106"/>
                </a:xfrm>
                <a:prstGeom prst="line">
                  <a:avLst/>
                </a:prstGeom>
                <a:noFill/>
                <a:ln w="0">
                  <a:solidFill>
                    <a:srgbClr val="000000"/>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04" name="Freeform 230"/>
                <p:cNvSpPr/>
                <p:nvPr>
                  <p:custDataLst>
                    <p:tags r:id="rId161"/>
                  </p:custDataLst>
                </p:nvPr>
              </p:nvSpPr>
              <p:spPr bwMode="auto">
                <a:xfrm>
                  <a:off x="2515" y="547"/>
                  <a:ext cx="1" cy="102"/>
                </a:xfrm>
                <a:custGeom>
                  <a:avLst/>
                  <a:gdLst>
                    <a:gd name="T0" fmla="*/ 0 w 1"/>
                    <a:gd name="T1" fmla="*/ 0 h 102"/>
                    <a:gd name="T2" fmla="*/ 0 w 1"/>
                    <a:gd name="T3" fmla="*/ 102 h 102"/>
                    <a:gd name="T4" fmla="*/ 0 w 1"/>
                    <a:gd name="T5" fmla="*/ 0 h 102"/>
                    <a:gd name="T6" fmla="*/ 0 60000 65536"/>
                    <a:gd name="T7" fmla="*/ 0 60000 65536"/>
                    <a:gd name="T8" fmla="*/ 0 60000 65536"/>
                    <a:gd name="T9" fmla="*/ 0 w 1"/>
                    <a:gd name="T10" fmla="*/ 0 h 102"/>
                    <a:gd name="T11" fmla="*/ 1 w 1"/>
                    <a:gd name="T12" fmla="*/ 102 h 102"/>
                  </a:gdLst>
                  <a:ahLst/>
                  <a:cxnLst>
                    <a:cxn ang="T6">
                      <a:pos x="T0" y="T1"/>
                    </a:cxn>
                    <a:cxn ang="T7">
                      <a:pos x="T2" y="T3"/>
                    </a:cxn>
                    <a:cxn ang="T8">
                      <a:pos x="T4" y="T5"/>
                    </a:cxn>
                  </a:cxnLst>
                  <a:rect l="T9" t="T10" r="T11" b="T12"/>
                  <a:pathLst>
                    <a:path w="1" h="102">
                      <a:moveTo>
                        <a:pt x="0" y="0"/>
                      </a:moveTo>
                      <a:lnTo>
                        <a:pt x="0" y="102"/>
                      </a:lnTo>
                      <a:lnTo>
                        <a:pt x="0" y="0"/>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05" name="Line 231"/>
                <p:cNvSpPr>
                  <a:spLocks noChangeShapeType="1"/>
                </p:cNvSpPr>
                <p:nvPr>
                  <p:custDataLst>
                    <p:tags r:id="rId162"/>
                  </p:custDataLst>
                </p:nvPr>
              </p:nvSpPr>
              <p:spPr bwMode="auto">
                <a:xfrm>
                  <a:off x="2515" y="547"/>
                  <a:ext cx="1" cy="102"/>
                </a:xfrm>
                <a:prstGeom prst="line">
                  <a:avLst/>
                </a:prstGeom>
                <a:noFill/>
                <a:ln w="0">
                  <a:solidFill>
                    <a:srgbClr val="000000"/>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49265" name="AutoShape 232"/>
              <p:cNvSpPr>
                <a:spLocks noChangeArrowheads="1"/>
              </p:cNvSpPr>
              <p:nvPr>
                <p:custDataLst>
                  <p:tags r:id="rId163"/>
                </p:custDataLst>
              </p:nvPr>
            </p:nvSpPr>
            <p:spPr bwMode="auto">
              <a:xfrm>
                <a:off x="2273" y="3605"/>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nvGrpSpPr>
              <p:cNvPr id="49266" name="Group 233"/>
              <p:cNvGrpSpPr/>
              <p:nvPr/>
            </p:nvGrpSpPr>
            <p:grpSpPr bwMode="auto">
              <a:xfrm>
                <a:off x="2313" y="2834"/>
                <a:ext cx="227" cy="680"/>
                <a:chOff x="272" y="2523"/>
                <a:chExt cx="227" cy="680"/>
              </a:xfrm>
            </p:grpSpPr>
            <p:sp>
              <p:nvSpPr>
                <p:cNvPr id="49267" name="Line 234"/>
                <p:cNvSpPr>
                  <a:spLocks noChangeShapeType="1"/>
                </p:cNvSpPr>
                <p:nvPr>
                  <p:custDataLst>
                    <p:tags r:id="rId164"/>
                  </p:custDataLst>
                </p:nvPr>
              </p:nvSpPr>
              <p:spPr bwMode="auto">
                <a:xfrm>
                  <a:off x="272" y="2682"/>
                  <a:ext cx="0" cy="476"/>
                </a:xfrm>
                <a:prstGeom prst="line">
                  <a:avLst/>
                </a:prstGeom>
                <a:noFill/>
                <a:ln w="9525">
                  <a:solidFill>
                    <a:srgbClr val="969696"/>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68" name="Line 235"/>
                <p:cNvSpPr>
                  <a:spLocks noChangeShapeType="1"/>
                </p:cNvSpPr>
                <p:nvPr>
                  <p:custDataLst>
                    <p:tags r:id="rId165"/>
                  </p:custDataLst>
                </p:nvPr>
              </p:nvSpPr>
              <p:spPr bwMode="auto">
                <a:xfrm>
                  <a:off x="340" y="2523"/>
                  <a:ext cx="0" cy="476"/>
                </a:xfrm>
                <a:prstGeom prst="line">
                  <a:avLst/>
                </a:prstGeom>
                <a:noFill/>
                <a:ln w="9525">
                  <a:solidFill>
                    <a:srgbClr val="969696"/>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69" name="Line 236"/>
                <p:cNvSpPr>
                  <a:spLocks noChangeShapeType="1"/>
                </p:cNvSpPr>
                <p:nvPr>
                  <p:custDataLst>
                    <p:tags r:id="rId166"/>
                  </p:custDataLst>
                </p:nvPr>
              </p:nvSpPr>
              <p:spPr bwMode="auto">
                <a:xfrm>
                  <a:off x="431" y="2863"/>
                  <a:ext cx="0" cy="340"/>
                </a:xfrm>
                <a:prstGeom prst="line">
                  <a:avLst/>
                </a:prstGeom>
                <a:noFill/>
                <a:ln w="9525">
                  <a:solidFill>
                    <a:srgbClr val="969696"/>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70" name="Line 237"/>
                <p:cNvSpPr>
                  <a:spLocks noChangeShapeType="1"/>
                </p:cNvSpPr>
                <p:nvPr>
                  <p:custDataLst>
                    <p:tags r:id="rId167"/>
                  </p:custDataLst>
                </p:nvPr>
              </p:nvSpPr>
              <p:spPr bwMode="auto">
                <a:xfrm>
                  <a:off x="499" y="2772"/>
                  <a:ext cx="0" cy="340"/>
                </a:xfrm>
                <a:prstGeom prst="line">
                  <a:avLst/>
                </a:prstGeom>
                <a:noFill/>
                <a:ln w="9525">
                  <a:solidFill>
                    <a:srgbClr val="969696"/>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grpSp>
        <p:sp>
          <p:nvSpPr>
            <p:cNvPr id="49258" name="Text Box 193"/>
            <p:cNvSpPr txBox="1">
              <a:spLocks noChangeArrowheads="1"/>
            </p:cNvSpPr>
            <p:nvPr>
              <p:custDataLst>
                <p:tags r:id="rId168"/>
              </p:custDataLst>
            </p:nvPr>
          </p:nvSpPr>
          <p:spPr bwMode="auto">
            <a:xfrm>
              <a:off x="5072067" y="6064441"/>
              <a:ext cx="1357322" cy="553089"/>
            </a:xfrm>
            <a:prstGeom prst="rect">
              <a:avLst/>
            </a:prstGeom>
            <a:noFill/>
            <a:ln w="9525" algn="ctr">
              <a:noFill/>
              <a:miter lim="800000"/>
            </a:ln>
          </p:spPr>
          <p:txBody>
            <a:bodyPr>
              <a:spAutoFit/>
            </a:bodyPr>
            <a:lstStyle/>
            <a:p>
              <a:pPr marL="342900" indent="-342900" algn="ctr">
                <a:lnSpc>
                  <a:spcPct val="150000"/>
                </a:lnSpc>
                <a:spcBef>
                  <a:spcPct val="50000"/>
                </a:spcBef>
              </a:pPr>
              <a:r>
                <a:rPr kumimoji="1" lang="zh-CN" altLang="en-US" sz="2000">
                  <a:solidFill>
                    <a:schemeClr val="dk1"/>
                  </a:solidFill>
                  <a:latin typeface="微软雅黑" panose="020B0503020204020204" pitchFamily="34" charset="-122"/>
                  <a:ea typeface="微软雅黑" panose="020B0503020204020204" pitchFamily="34" charset="-122"/>
                </a:rPr>
                <a:t>未遂事故</a:t>
              </a:r>
              <a:endParaRPr kumimoji="1" lang="zh-CN" altLang="en-US" sz="2000">
                <a:solidFill>
                  <a:schemeClr val="dk1"/>
                </a:solidFill>
                <a:latin typeface="微软雅黑" panose="020B0503020204020204" pitchFamily="34" charset="-122"/>
                <a:ea typeface="微软雅黑" panose="020B0503020204020204" pitchFamily="34" charset="-122"/>
              </a:endParaRPr>
            </a:p>
          </p:txBody>
        </p:sp>
      </p:grpSp>
      <p:grpSp>
        <p:nvGrpSpPr>
          <p:cNvPr id="49156" name="组合 221"/>
          <p:cNvGrpSpPr/>
          <p:nvPr/>
        </p:nvGrpSpPr>
        <p:grpSpPr bwMode="auto">
          <a:xfrm>
            <a:off x="428625" y="1928813"/>
            <a:ext cx="1612900" cy="3868737"/>
            <a:chOff x="714348" y="2143116"/>
            <a:chExt cx="1630040" cy="3868746"/>
          </a:xfrm>
        </p:grpSpPr>
        <p:grpSp>
          <p:nvGrpSpPr>
            <p:cNvPr id="49211" name="Group 245"/>
            <p:cNvGrpSpPr/>
            <p:nvPr/>
          </p:nvGrpSpPr>
          <p:grpSpPr bwMode="auto">
            <a:xfrm>
              <a:off x="714350" y="2143118"/>
              <a:ext cx="1630040" cy="3868748"/>
              <a:chOff x="4233" y="346"/>
              <a:chExt cx="1408" cy="3531"/>
            </a:xfrm>
          </p:grpSpPr>
          <p:grpSp>
            <p:nvGrpSpPr>
              <p:cNvPr id="49213" name="Group 90"/>
              <p:cNvGrpSpPr/>
              <p:nvPr/>
            </p:nvGrpSpPr>
            <p:grpSpPr bwMode="auto">
              <a:xfrm>
                <a:off x="4857" y="346"/>
                <a:ext cx="544" cy="960"/>
                <a:chOff x="1912" y="2168"/>
                <a:chExt cx="544" cy="960"/>
              </a:xfrm>
            </p:grpSpPr>
            <p:sp>
              <p:nvSpPr>
                <p:cNvPr id="49225" name="Rectangle 91"/>
                <p:cNvSpPr>
                  <a:spLocks noChangeArrowheads="1"/>
                </p:cNvSpPr>
                <p:nvPr>
                  <p:custDataLst>
                    <p:tags r:id="rId169"/>
                  </p:custDataLst>
                </p:nvPr>
              </p:nvSpPr>
              <p:spPr bwMode="auto">
                <a:xfrm>
                  <a:off x="2003" y="3056"/>
                  <a:ext cx="333" cy="72"/>
                </a:xfrm>
                <a:prstGeom prst="rect">
                  <a:avLst/>
                </a:prstGeom>
                <a:noFill/>
                <a:ln w="9525">
                  <a:noFill/>
                  <a:miter lim="800000"/>
                </a:ln>
              </p:spPr>
              <p:txBody>
                <a:bodyPr/>
                <a:lstStyle/>
                <a:p>
                  <a:pPr algn="ctr"/>
                  <a:endParaRPr lang="zh-CN" altLang="zh-CN" sz="1400">
                    <a:solidFill>
                      <a:schemeClr val="dk1"/>
                    </a:solidFill>
                    <a:latin typeface="微软雅黑" panose="020B0503020204020204" pitchFamily="34" charset="-122"/>
                    <a:ea typeface="微软雅黑" panose="020B0503020204020204" pitchFamily="34" charset="-122"/>
                  </a:endParaRPr>
                </a:p>
              </p:txBody>
            </p:sp>
            <p:sp>
              <p:nvSpPr>
                <p:cNvPr id="49226" name="Freeform 92"/>
                <p:cNvSpPr/>
                <p:nvPr>
                  <p:custDataLst>
                    <p:tags r:id="rId170"/>
                  </p:custDataLst>
                </p:nvPr>
              </p:nvSpPr>
              <p:spPr bwMode="auto">
                <a:xfrm>
                  <a:off x="1942" y="2443"/>
                  <a:ext cx="103" cy="235"/>
                </a:xfrm>
                <a:custGeom>
                  <a:avLst/>
                  <a:gdLst>
                    <a:gd name="T0" fmla="*/ 424 w 424"/>
                    <a:gd name="T1" fmla="*/ 586 h 1261"/>
                    <a:gd name="T2" fmla="*/ 323 w 424"/>
                    <a:gd name="T3" fmla="*/ 752 h 1261"/>
                    <a:gd name="T4" fmla="*/ 252 w 424"/>
                    <a:gd name="T5" fmla="*/ 1261 h 1261"/>
                    <a:gd name="T6" fmla="*/ 0 w 424"/>
                    <a:gd name="T7" fmla="*/ 1261 h 1261"/>
                    <a:gd name="T8" fmla="*/ 12 w 424"/>
                    <a:gd name="T9" fmla="*/ 526 h 1261"/>
                    <a:gd name="T10" fmla="*/ 424 w 424"/>
                    <a:gd name="T11" fmla="*/ 0 h 1261"/>
                    <a:gd name="T12" fmla="*/ 424 w 424"/>
                    <a:gd name="T13" fmla="*/ 586 h 1261"/>
                    <a:gd name="T14" fmla="*/ 0 60000 65536"/>
                    <a:gd name="T15" fmla="*/ 0 60000 65536"/>
                    <a:gd name="T16" fmla="*/ 0 60000 65536"/>
                    <a:gd name="T17" fmla="*/ 0 60000 65536"/>
                    <a:gd name="T18" fmla="*/ 0 60000 65536"/>
                    <a:gd name="T19" fmla="*/ 0 60000 65536"/>
                    <a:gd name="T20" fmla="*/ 0 60000 65536"/>
                    <a:gd name="T21" fmla="*/ 0 w 424"/>
                    <a:gd name="T22" fmla="*/ 0 h 1261"/>
                    <a:gd name="T23" fmla="*/ 424 w 424"/>
                    <a:gd name="T24" fmla="*/ 1261 h 1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4" h="1261">
                      <a:moveTo>
                        <a:pt x="424" y="586"/>
                      </a:moveTo>
                      <a:lnTo>
                        <a:pt x="323" y="752"/>
                      </a:lnTo>
                      <a:lnTo>
                        <a:pt x="252" y="1261"/>
                      </a:lnTo>
                      <a:lnTo>
                        <a:pt x="0" y="1261"/>
                      </a:lnTo>
                      <a:lnTo>
                        <a:pt x="12" y="526"/>
                      </a:lnTo>
                      <a:lnTo>
                        <a:pt x="424" y="0"/>
                      </a:lnTo>
                      <a:lnTo>
                        <a:pt x="424" y="586"/>
                      </a:lnTo>
                      <a:close/>
                    </a:path>
                  </a:pathLst>
                </a:custGeom>
                <a:solidFill>
                  <a:srgbClr val="B2D8E5"/>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27" name="Freeform 93"/>
                <p:cNvSpPr/>
                <p:nvPr>
                  <p:custDataLst>
                    <p:tags r:id="rId171"/>
                  </p:custDataLst>
                </p:nvPr>
              </p:nvSpPr>
              <p:spPr bwMode="auto">
                <a:xfrm>
                  <a:off x="1942" y="2443"/>
                  <a:ext cx="103" cy="235"/>
                </a:xfrm>
                <a:custGeom>
                  <a:avLst/>
                  <a:gdLst>
                    <a:gd name="T0" fmla="*/ 424 w 424"/>
                    <a:gd name="T1" fmla="*/ 586 h 1261"/>
                    <a:gd name="T2" fmla="*/ 323 w 424"/>
                    <a:gd name="T3" fmla="*/ 752 h 1261"/>
                    <a:gd name="T4" fmla="*/ 252 w 424"/>
                    <a:gd name="T5" fmla="*/ 1261 h 1261"/>
                    <a:gd name="T6" fmla="*/ 0 w 424"/>
                    <a:gd name="T7" fmla="*/ 1261 h 1261"/>
                    <a:gd name="T8" fmla="*/ 12 w 424"/>
                    <a:gd name="T9" fmla="*/ 526 h 1261"/>
                    <a:gd name="T10" fmla="*/ 424 w 424"/>
                    <a:gd name="T11" fmla="*/ 0 h 1261"/>
                    <a:gd name="T12" fmla="*/ 0 60000 65536"/>
                    <a:gd name="T13" fmla="*/ 0 60000 65536"/>
                    <a:gd name="T14" fmla="*/ 0 60000 65536"/>
                    <a:gd name="T15" fmla="*/ 0 60000 65536"/>
                    <a:gd name="T16" fmla="*/ 0 60000 65536"/>
                    <a:gd name="T17" fmla="*/ 0 60000 65536"/>
                    <a:gd name="T18" fmla="*/ 0 w 424"/>
                    <a:gd name="T19" fmla="*/ 0 h 1261"/>
                    <a:gd name="T20" fmla="*/ 424 w 424"/>
                    <a:gd name="T21" fmla="*/ 1261 h 1261"/>
                  </a:gdLst>
                  <a:ahLst/>
                  <a:cxnLst>
                    <a:cxn ang="T12">
                      <a:pos x="T0" y="T1"/>
                    </a:cxn>
                    <a:cxn ang="T13">
                      <a:pos x="T2" y="T3"/>
                    </a:cxn>
                    <a:cxn ang="T14">
                      <a:pos x="T4" y="T5"/>
                    </a:cxn>
                    <a:cxn ang="T15">
                      <a:pos x="T6" y="T7"/>
                    </a:cxn>
                    <a:cxn ang="T16">
                      <a:pos x="T8" y="T9"/>
                    </a:cxn>
                    <a:cxn ang="T17">
                      <a:pos x="T10" y="T11"/>
                    </a:cxn>
                  </a:cxnLst>
                  <a:rect l="T18" t="T19" r="T20" b="T21"/>
                  <a:pathLst>
                    <a:path w="424" h="1261">
                      <a:moveTo>
                        <a:pt x="424" y="586"/>
                      </a:moveTo>
                      <a:lnTo>
                        <a:pt x="323" y="752"/>
                      </a:lnTo>
                      <a:lnTo>
                        <a:pt x="252" y="1261"/>
                      </a:lnTo>
                      <a:lnTo>
                        <a:pt x="0" y="1261"/>
                      </a:lnTo>
                      <a:lnTo>
                        <a:pt x="12" y="526"/>
                      </a:lnTo>
                      <a:lnTo>
                        <a:pt x="424" y="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28" name="Freeform 94"/>
                <p:cNvSpPr/>
                <p:nvPr>
                  <p:custDataLst>
                    <p:tags r:id="rId172"/>
                  </p:custDataLst>
                </p:nvPr>
              </p:nvSpPr>
              <p:spPr bwMode="auto">
                <a:xfrm>
                  <a:off x="2067" y="2216"/>
                  <a:ext cx="221" cy="223"/>
                </a:xfrm>
                <a:custGeom>
                  <a:avLst/>
                  <a:gdLst>
                    <a:gd name="T0" fmla="*/ 907 w 907"/>
                    <a:gd name="T1" fmla="*/ 740 h 1201"/>
                    <a:gd name="T2" fmla="*/ 899 w 907"/>
                    <a:gd name="T3" fmla="*/ 834 h 1201"/>
                    <a:gd name="T4" fmla="*/ 869 w 907"/>
                    <a:gd name="T5" fmla="*/ 919 h 1201"/>
                    <a:gd name="T6" fmla="*/ 827 w 907"/>
                    <a:gd name="T7" fmla="*/ 1000 h 1201"/>
                    <a:gd name="T8" fmla="*/ 773 w 907"/>
                    <a:gd name="T9" fmla="*/ 1064 h 1201"/>
                    <a:gd name="T10" fmla="*/ 706 w 907"/>
                    <a:gd name="T11" fmla="*/ 1124 h 1201"/>
                    <a:gd name="T12" fmla="*/ 630 w 907"/>
                    <a:gd name="T13" fmla="*/ 1167 h 1201"/>
                    <a:gd name="T14" fmla="*/ 546 w 907"/>
                    <a:gd name="T15" fmla="*/ 1193 h 1201"/>
                    <a:gd name="T16" fmla="*/ 458 w 907"/>
                    <a:gd name="T17" fmla="*/ 1201 h 1201"/>
                    <a:gd name="T18" fmla="*/ 366 w 907"/>
                    <a:gd name="T19" fmla="*/ 1193 h 1201"/>
                    <a:gd name="T20" fmla="*/ 282 w 907"/>
                    <a:gd name="T21" fmla="*/ 1167 h 1201"/>
                    <a:gd name="T22" fmla="*/ 202 w 907"/>
                    <a:gd name="T23" fmla="*/ 1124 h 1201"/>
                    <a:gd name="T24" fmla="*/ 135 w 907"/>
                    <a:gd name="T25" fmla="*/ 1064 h 1201"/>
                    <a:gd name="T26" fmla="*/ 80 w 907"/>
                    <a:gd name="T27" fmla="*/ 1000 h 1201"/>
                    <a:gd name="T28" fmla="*/ 38 w 907"/>
                    <a:gd name="T29" fmla="*/ 919 h 1201"/>
                    <a:gd name="T30" fmla="*/ 9 w 907"/>
                    <a:gd name="T31" fmla="*/ 834 h 1201"/>
                    <a:gd name="T32" fmla="*/ 0 w 907"/>
                    <a:gd name="T33" fmla="*/ 740 h 1201"/>
                    <a:gd name="T34" fmla="*/ 0 w 907"/>
                    <a:gd name="T35" fmla="*/ 462 h 1201"/>
                    <a:gd name="T36" fmla="*/ 9 w 907"/>
                    <a:gd name="T37" fmla="*/ 368 h 1201"/>
                    <a:gd name="T38" fmla="*/ 38 w 907"/>
                    <a:gd name="T39" fmla="*/ 282 h 1201"/>
                    <a:gd name="T40" fmla="*/ 80 w 907"/>
                    <a:gd name="T41" fmla="*/ 201 h 1201"/>
                    <a:gd name="T42" fmla="*/ 135 w 907"/>
                    <a:gd name="T43" fmla="*/ 133 h 1201"/>
                    <a:gd name="T44" fmla="*/ 202 w 907"/>
                    <a:gd name="T45" fmla="*/ 77 h 1201"/>
                    <a:gd name="T46" fmla="*/ 282 w 907"/>
                    <a:gd name="T47" fmla="*/ 35 h 1201"/>
                    <a:gd name="T48" fmla="*/ 366 w 907"/>
                    <a:gd name="T49" fmla="*/ 9 h 1201"/>
                    <a:gd name="T50" fmla="*/ 458 w 907"/>
                    <a:gd name="T51" fmla="*/ 0 h 1201"/>
                    <a:gd name="T52" fmla="*/ 546 w 907"/>
                    <a:gd name="T53" fmla="*/ 9 h 1201"/>
                    <a:gd name="T54" fmla="*/ 630 w 907"/>
                    <a:gd name="T55" fmla="*/ 35 h 1201"/>
                    <a:gd name="T56" fmla="*/ 706 w 907"/>
                    <a:gd name="T57" fmla="*/ 77 h 1201"/>
                    <a:gd name="T58" fmla="*/ 773 w 907"/>
                    <a:gd name="T59" fmla="*/ 133 h 1201"/>
                    <a:gd name="T60" fmla="*/ 827 w 907"/>
                    <a:gd name="T61" fmla="*/ 201 h 1201"/>
                    <a:gd name="T62" fmla="*/ 869 w 907"/>
                    <a:gd name="T63" fmla="*/ 282 h 1201"/>
                    <a:gd name="T64" fmla="*/ 899 w 907"/>
                    <a:gd name="T65" fmla="*/ 368 h 1201"/>
                    <a:gd name="T66" fmla="*/ 907 w 907"/>
                    <a:gd name="T67" fmla="*/ 462 h 1201"/>
                    <a:gd name="T68" fmla="*/ 907 w 907"/>
                    <a:gd name="T69" fmla="*/ 740 h 12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7"/>
                    <a:gd name="T106" fmla="*/ 0 h 1201"/>
                    <a:gd name="T107" fmla="*/ 907 w 907"/>
                    <a:gd name="T108" fmla="*/ 1201 h 12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7" h="1201">
                      <a:moveTo>
                        <a:pt x="907" y="740"/>
                      </a:move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close/>
                    </a:path>
                  </a:pathLst>
                </a:custGeom>
                <a:solidFill>
                  <a:srgbClr val="FFD8CC"/>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29" name="Freeform 95"/>
                <p:cNvSpPr/>
                <p:nvPr>
                  <p:custDataLst>
                    <p:tags r:id="rId173"/>
                  </p:custDataLst>
                </p:nvPr>
              </p:nvSpPr>
              <p:spPr bwMode="auto">
                <a:xfrm>
                  <a:off x="2067" y="2216"/>
                  <a:ext cx="221" cy="223"/>
                </a:xfrm>
                <a:custGeom>
                  <a:avLst/>
                  <a:gdLst>
                    <a:gd name="T0" fmla="*/ 907 w 907"/>
                    <a:gd name="T1" fmla="*/ 740 h 1201"/>
                    <a:gd name="T2" fmla="*/ 907 w 907"/>
                    <a:gd name="T3" fmla="*/ 740 h 1201"/>
                    <a:gd name="T4" fmla="*/ 899 w 907"/>
                    <a:gd name="T5" fmla="*/ 834 h 1201"/>
                    <a:gd name="T6" fmla="*/ 869 w 907"/>
                    <a:gd name="T7" fmla="*/ 919 h 1201"/>
                    <a:gd name="T8" fmla="*/ 827 w 907"/>
                    <a:gd name="T9" fmla="*/ 1000 h 1201"/>
                    <a:gd name="T10" fmla="*/ 773 w 907"/>
                    <a:gd name="T11" fmla="*/ 1064 h 1201"/>
                    <a:gd name="T12" fmla="*/ 706 w 907"/>
                    <a:gd name="T13" fmla="*/ 1124 h 1201"/>
                    <a:gd name="T14" fmla="*/ 630 w 907"/>
                    <a:gd name="T15" fmla="*/ 1167 h 1201"/>
                    <a:gd name="T16" fmla="*/ 546 w 907"/>
                    <a:gd name="T17" fmla="*/ 1193 h 1201"/>
                    <a:gd name="T18" fmla="*/ 458 w 907"/>
                    <a:gd name="T19" fmla="*/ 1201 h 1201"/>
                    <a:gd name="T20" fmla="*/ 458 w 907"/>
                    <a:gd name="T21" fmla="*/ 1201 h 1201"/>
                    <a:gd name="T22" fmla="*/ 366 w 907"/>
                    <a:gd name="T23" fmla="*/ 1193 h 1201"/>
                    <a:gd name="T24" fmla="*/ 282 w 907"/>
                    <a:gd name="T25" fmla="*/ 1167 h 1201"/>
                    <a:gd name="T26" fmla="*/ 202 w 907"/>
                    <a:gd name="T27" fmla="*/ 1124 h 1201"/>
                    <a:gd name="T28" fmla="*/ 135 w 907"/>
                    <a:gd name="T29" fmla="*/ 1064 h 1201"/>
                    <a:gd name="T30" fmla="*/ 80 w 907"/>
                    <a:gd name="T31" fmla="*/ 1000 h 1201"/>
                    <a:gd name="T32" fmla="*/ 38 w 907"/>
                    <a:gd name="T33" fmla="*/ 919 h 1201"/>
                    <a:gd name="T34" fmla="*/ 9 w 907"/>
                    <a:gd name="T35" fmla="*/ 834 h 1201"/>
                    <a:gd name="T36" fmla="*/ 0 w 907"/>
                    <a:gd name="T37" fmla="*/ 740 h 1201"/>
                    <a:gd name="T38" fmla="*/ 0 w 907"/>
                    <a:gd name="T39" fmla="*/ 462 h 1201"/>
                    <a:gd name="T40" fmla="*/ 0 w 907"/>
                    <a:gd name="T41" fmla="*/ 462 h 1201"/>
                    <a:gd name="T42" fmla="*/ 9 w 907"/>
                    <a:gd name="T43" fmla="*/ 368 h 1201"/>
                    <a:gd name="T44" fmla="*/ 38 w 907"/>
                    <a:gd name="T45" fmla="*/ 282 h 1201"/>
                    <a:gd name="T46" fmla="*/ 80 w 907"/>
                    <a:gd name="T47" fmla="*/ 201 h 1201"/>
                    <a:gd name="T48" fmla="*/ 135 w 907"/>
                    <a:gd name="T49" fmla="*/ 133 h 1201"/>
                    <a:gd name="T50" fmla="*/ 202 w 907"/>
                    <a:gd name="T51" fmla="*/ 77 h 1201"/>
                    <a:gd name="T52" fmla="*/ 282 w 907"/>
                    <a:gd name="T53" fmla="*/ 35 h 1201"/>
                    <a:gd name="T54" fmla="*/ 366 w 907"/>
                    <a:gd name="T55" fmla="*/ 9 h 1201"/>
                    <a:gd name="T56" fmla="*/ 458 w 907"/>
                    <a:gd name="T57" fmla="*/ 0 h 1201"/>
                    <a:gd name="T58" fmla="*/ 458 w 907"/>
                    <a:gd name="T59" fmla="*/ 0 h 1201"/>
                    <a:gd name="T60" fmla="*/ 546 w 907"/>
                    <a:gd name="T61" fmla="*/ 9 h 1201"/>
                    <a:gd name="T62" fmla="*/ 630 w 907"/>
                    <a:gd name="T63" fmla="*/ 35 h 1201"/>
                    <a:gd name="T64" fmla="*/ 706 w 907"/>
                    <a:gd name="T65" fmla="*/ 77 h 1201"/>
                    <a:gd name="T66" fmla="*/ 773 w 907"/>
                    <a:gd name="T67" fmla="*/ 133 h 1201"/>
                    <a:gd name="T68" fmla="*/ 827 w 907"/>
                    <a:gd name="T69" fmla="*/ 201 h 1201"/>
                    <a:gd name="T70" fmla="*/ 869 w 907"/>
                    <a:gd name="T71" fmla="*/ 282 h 1201"/>
                    <a:gd name="T72" fmla="*/ 899 w 907"/>
                    <a:gd name="T73" fmla="*/ 368 h 1201"/>
                    <a:gd name="T74" fmla="*/ 907 w 907"/>
                    <a:gd name="T75" fmla="*/ 462 h 1201"/>
                    <a:gd name="T76" fmla="*/ 907 w 907"/>
                    <a:gd name="T77" fmla="*/ 740 h 12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7"/>
                    <a:gd name="T118" fmla="*/ 0 h 1201"/>
                    <a:gd name="T119" fmla="*/ 907 w 907"/>
                    <a:gd name="T120" fmla="*/ 1201 h 12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7" h="1201">
                      <a:moveTo>
                        <a:pt x="907" y="740"/>
                      </a:moveTo>
                      <a:lnTo>
                        <a:pt x="907" y="740"/>
                      </a:ln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30" name="Rectangle 96"/>
                <p:cNvSpPr>
                  <a:spLocks noChangeArrowheads="1"/>
                </p:cNvSpPr>
                <p:nvPr>
                  <p:custDataLst>
                    <p:tags r:id="rId174"/>
                  </p:custDataLst>
                </p:nvPr>
              </p:nvSpPr>
              <p:spPr bwMode="auto">
                <a:xfrm>
                  <a:off x="2045" y="2439"/>
                  <a:ext cx="277" cy="243"/>
                </a:xfrm>
                <a:prstGeom prst="rect">
                  <a:avLst/>
                </a:prstGeom>
                <a:solidFill>
                  <a:srgbClr val="B2D8E5"/>
                </a:solidFill>
                <a:ln w="9525">
                  <a:no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31" name="Rectangle 97"/>
                <p:cNvSpPr>
                  <a:spLocks noChangeArrowheads="1"/>
                </p:cNvSpPr>
                <p:nvPr>
                  <p:custDataLst>
                    <p:tags r:id="rId175"/>
                  </p:custDataLst>
                </p:nvPr>
              </p:nvSpPr>
              <p:spPr bwMode="auto">
                <a:xfrm>
                  <a:off x="2045" y="2439"/>
                  <a:ext cx="277" cy="243"/>
                </a:xfrm>
                <a:prstGeom prst="rect">
                  <a:avLst/>
                </a:prstGeom>
                <a:noFill/>
                <a:ln w="0">
                  <a:solidFill>
                    <a:srgbClr val="000000"/>
                  </a:solid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32" name="Freeform 98"/>
                <p:cNvSpPr/>
                <p:nvPr>
                  <p:custDataLst>
                    <p:tags r:id="rId176"/>
                  </p:custDataLst>
                </p:nvPr>
              </p:nvSpPr>
              <p:spPr bwMode="auto">
                <a:xfrm>
                  <a:off x="2045" y="2682"/>
                  <a:ext cx="277" cy="359"/>
                </a:xfrm>
                <a:custGeom>
                  <a:avLst/>
                  <a:gdLst>
                    <a:gd name="T0" fmla="*/ 928 w 1134"/>
                    <a:gd name="T1" fmla="*/ 1923 h 1923"/>
                    <a:gd name="T2" fmla="*/ 1134 w 1134"/>
                    <a:gd name="T3" fmla="*/ 0 h 1923"/>
                    <a:gd name="T4" fmla="*/ 0 w 1134"/>
                    <a:gd name="T5" fmla="*/ 0 h 1923"/>
                    <a:gd name="T6" fmla="*/ 223 w 1134"/>
                    <a:gd name="T7" fmla="*/ 1923 h 1923"/>
                    <a:gd name="T8" fmla="*/ 928 w 1134"/>
                    <a:gd name="T9" fmla="*/ 1923 h 1923"/>
                    <a:gd name="T10" fmla="*/ 0 60000 65536"/>
                    <a:gd name="T11" fmla="*/ 0 60000 65536"/>
                    <a:gd name="T12" fmla="*/ 0 60000 65536"/>
                    <a:gd name="T13" fmla="*/ 0 60000 65536"/>
                    <a:gd name="T14" fmla="*/ 0 60000 65536"/>
                    <a:gd name="T15" fmla="*/ 0 w 1134"/>
                    <a:gd name="T16" fmla="*/ 0 h 1923"/>
                    <a:gd name="T17" fmla="*/ 1134 w 1134"/>
                    <a:gd name="T18" fmla="*/ 1923 h 1923"/>
                  </a:gdLst>
                  <a:ahLst/>
                  <a:cxnLst>
                    <a:cxn ang="T10">
                      <a:pos x="T0" y="T1"/>
                    </a:cxn>
                    <a:cxn ang="T11">
                      <a:pos x="T2" y="T3"/>
                    </a:cxn>
                    <a:cxn ang="T12">
                      <a:pos x="T4" y="T5"/>
                    </a:cxn>
                    <a:cxn ang="T13">
                      <a:pos x="T6" y="T7"/>
                    </a:cxn>
                    <a:cxn ang="T14">
                      <a:pos x="T8" y="T9"/>
                    </a:cxn>
                  </a:cxnLst>
                  <a:rect l="T15" t="T16" r="T17" b="T18"/>
                  <a:pathLst>
                    <a:path w="1134" h="1923">
                      <a:moveTo>
                        <a:pt x="928" y="1923"/>
                      </a:moveTo>
                      <a:lnTo>
                        <a:pt x="1134" y="0"/>
                      </a:lnTo>
                      <a:lnTo>
                        <a:pt x="0" y="0"/>
                      </a:lnTo>
                      <a:lnTo>
                        <a:pt x="223" y="1923"/>
                      </a:lnTo>
                      <a:lnTo>
                        <a:pt x="928" y="1923"/>
                      </a:lnTo>
                      <a:close/>
                    </a:path>
                  </a:pathLst>
                </a:custGeom>
                <a:solidFill>
                  <a:srgbClr val="333399"/>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33" name="Freeform 99"/>
                <p:cNvSpPr/>
                <p:nvPr>
                  <p:custDataLst>
                    <p:tags r:id="rId177"/>
                  </p:custDataLst>
                </p:nvPr>
              </p:nvSpPr>
              <p:spPr bwMode="auto">
                <a:xfrm>
                  <a:off x="2016" y="3041"/>
                  <a:ext cx="339" cy="84"/>
                </a:xfrm>
                <a:custGeom>
                  <a:avLst/>
                  <a:gdLst>
                    <a:gd name="T0" fmla="*/ 1017 w 1386"/>
                    <a:gd name="T1" fmla="*/ 0 h 453"/>
                    <a:gd name="T2" fmla="*/ 1386 w 1386"/>
                    <a:gd name="T3" fmla="*/ 299 h 453"/>
                    <a:gd name="T4" fmla="*/ 1386 w 1386"/>
                    <a:gd name="T5" fmla="*/ 453 h 453"/>
                    <a:gd name="T6" fmla="*/ 735 w 1386"/>
                    <a:gd name="T7" fmla="*/ 453 h 453"/>
                    <a:gd name="T8" fmla="*/ 693 w 1386"/>
                    <a:gd name="T9" fmla="*/ 167 h 453"/>
                    <a:gd name="T10" fmla="*/ 651 w 1386"/>
                    <a:gd name="T11" fmla="*/ 453 h 453"/>
                    <a:gd name="T12" fmla="*/ 0 w 1386"/>
                    <a:gd name="T13" fmla="*/ 453 h 453"/>
                    <a:gd name="T14" fmla="*/ 0 w 1386"/>
                    <a:gd name="T15" fmla="*/ 299 h 453"/>
                    <a:gd name="T16" fmla="*/ 370 w 1386"/>
                    <a:gd name="T17" fmla="*/ 0 h 453"/>
                    <a:gd name="T18" fmla="*/ 1017 w 1386"/>
                    <a:gd name="T19" fmla="*/ 0 h 4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6"/>
                    <a:gd name="T31" fmla="*/ 0 h 453"/>
                    <a:gd name="T32" fmla="*/ 1386 w 1386"/>
                    <a:gd name="T33" fmla="*/ 453 h 4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close/>
                    </a:path>
                  </a:pathLst>
                </a:custGeom>
                <a:solidFill>
                  <a:srgbClr val="0000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34" name="Freeform 100"/>
                <p:cNvSpPr/>
                <p:nvPr>
                  <p:custDataLst>
                    <p:tags r:id="rId178"/>
                  </p:custDataLst>
                </p:nvPr>
              </p:nvSpPr>
              <p:spPr bwMode="auto">
                <a:xfrm>
                  <a:off x="2016" y="3041"/>
                  <a:ext cx="339" cy="84"/>
                </a:xfrm>
                <a:custGeom>
                  <a:avLst/>
                  <a:gdLst>
                    <a:gd name="T0" fmla="*/ 1017 w 1386"/>
                    <a:gd name="T1" fmla="*/ 0 h 453"/>
                    <a:gd name="T2" fmla="*/ 1386 w 1386"/>
                    <a:gd name="T3" fmla="*/ 299 h 453"/>
                    <a:gd name="T4" fmla="*/ 1386 w 1386"/>
                    <a:gd name="T5" fmla="*/ 453 h 453"/>
                    <a:gd name="T6" fmla="*/ 735 w 1386"/>
                    <a:gd name="T7" fmla="*/ 453 h 453"/>
                    <a:gd name="T8" fmla="*/ 693 w 1386"/>
                    <a:gd name="T9" fmla="*/ 167 h 453"/>
                    <a:gd name="T10" fmla="*/ 651 w 1386"/>
                    <a:gd name="T11" fmla="*/ 453 h 453"/>
                    <a:gd name="T12" fmla="*/ 0 w 1386"/>
                    <a:gd name="T13" fmla="*/ 453 h 453"/>
                    <a:gd name="T14" fmla="*/ 0 w 1386"/>
                    <a:gd name="T15" fmla="*/ 299 h 453"/>
                    <a:gd name="T16" fmla="*/ 370 w 1386"/>
                    <a:gd name="T17" fmla="*/ 0 h 453"/>
                    <a:gd name="T18" fmla="*/ 1017 w 1386"/>
                    <a:gd name="T19" fmla="*/ 0 h 4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6"/>
                    <a:gd name="T31" fmla="*/ 0 h 453"/>
                    <a:gd name="T32" fmla="*/ 1386 w 1386"/>
                    <a:gd name="T33" fmla="*/ 453 h 4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35" name="Freeform 101"/>
                <p:cNvSpPr/>
                <p:nvPr>
                  <p:custDataLst>
                    <p:tags r:id="rId179"/>
                  </p:custDataLst>
                </p:nvPr>
              </p:nvSpPr>
              <p:spPr bwMode="auto">
                <a:xfrm>
                  <a:off x="1912" y="2673"/>
                  <a:ext cx="113" cy="87"/>
                </a:xfrm>
                <a:custGeom>
                  <a:avLst/>
                  <a:gdLst>
                    <a:gd name="T0" fmla="*/ 202 w 462"/>
                    <a:gd name="T1" fmla="*/ 466 h 466"/>
                    <a:gd name="T2" fmla="*/ 202 w 462"/>
                    <a:gd name="T3" fmla="*/ 171 h 466"/>
                    <a:gd name="T4" fmla="*/ 340 w 462"/>
                    <a:gd name="T5" fmla="*/ 171 h 466"/>
                    <a:gd name="T6" fmla="*/ 340 w 462"/>
                    <a:gd name="T7" fmla="*/ 436 h 466"/>
                    <a:gd name="T8" fmla="*/ 340 w 462"/>
                    <a:gd name="T9" fmla="*/ 436 h 466"/>
                    <a:gd name="T10" fmla="*/ 391 w 462"/>
                    <a:gd name="T11" fmla="*/ 402 h 466"/>
                    <a:gd name="T12" fmla="*/ 428 w 462"/>
                    <a:gd name="T13" fmla="*/ 350 h 466"/>
                    <a:gd name="T14" fmla="*/ 454 w 462"/>
                    <a:gd name="T15" fmla="*/ 295 h 466"/>
                    <a:gd name="T16" fmla="*/ 462 w 462"/>
                    <a:gd name="T17" fmla="*/ 231 h 466"/>
                    <a:gd name="T18" fmla="*/ 458 w 462"/>
                    <a:gd name="T19" fmla="*/ 184 h 466"/>
                    <a:gd name="T20" fmla="*/ 445 w 462"/>
                    <a:gd name="T21" fmla="*/ 141 h 466"/>
                    <a:gd name="T22" fmla="*/ 424 w 462"/>
                    <a:gd name="T23" fmla="*/ 103 h 466"/>
                    <a:gd name="T24" fmla="*/ 395 w 462"/>
                    <a:gd name="T25" fmla="*/ 68 h 466"/>
                    <a:gd name="T26" fmla="*/ 361 w 462"/>
                    <a:gd name="T27" fmla="*/ 38 h 466"/>
                    <a:gd name="T28" fmla="*/ 319 w 462"/>
                    <a:gd name="T29" fmla="*/ 17 h 466"/>
                    <a:gd name="T30" fmla="*/ 277 w 462"/>
                    <a:gd name="T31" fmla="*/ 4 h 466"/>
                    <a:gd name="T32" fmla="*/ 231 w 462"/>
                    <a:gd name="T33" fmla="*/ 0 h 466"/>
                    <a:gd name="T34" fmla="*/ 185 w 462"/>
                    <a:gd name="T35" fmla="*/ 4 h 466"/>
                    <a:gd name="T36" fmla="*/ 143 w 462"/>
                    <a:gd name="T37" fmla="*/ 17 h 466"/>
                    <a:gd name="T38" fmla="*/ 101 w 462"/>
                    <a:gd name="T39" fmla="*/ 38 h 466"/>
                    <a:gd name="T40" fmla="*/ 67 w 462"/>
                    <a:gd name="T41" fmla="*/ 68 h 466"/>
                    <a:gd name="T42" fmla="*/ 38 w 462"/>
                    <a:gd name="T43" fmla="*/ 103 h 466"/>
                    <a:gd name="T44" fmla="*/ 17 w 462"/>
                    <a:gd name="T45" fmla="*/ 141 h 466"/>
                    <a:gd name="T46" fmla="*/ 4 w 462"/>
                    <a:gd name="T47" fmla="*/ 184 h 466"/>
                    <a:gd name="T48" fmla="*/ 0 w 462"/>
                    <a:gd name="T49" fmla="*/ 231 h 466"/>
                    <a:gd name="T50" fmla="*/ 4 w 462"/>
                    <a:gd name="T51" fmla="*/ 273 h 466"/>
                    <a:gd name="T52" fmla="*/ 17 w 462"/>
                    <a:gd name="T53" fmla="*/ 316 h 466"/>
                    <a:gd name="T54" fmla="*/ 34 w 462"/>
                    <a:gd name="T55" fmla="*/ 355 h 466"/>
                    <a:gd name="T56" fmla="*/ 59 w 462"/>
                    <a:gd name="T57" fmla="*/ 385 h 466"/>
                    <a:gd name="T58" fmla="*/ 88 w 462"/>
                    <a:gd name="T59" fmla="*/ 414 h 466"/>
                    <a:gd name="T60" fmla="*/ 122 w 462"/>
                    <a:gd name="T61" fmla="*/ 440 h 466"/>
                    <a:gd name="T62" fmla="*/ 160 w 462"/>
                    <a:gd name="T63" fmla="*/ 457 h 466"/>
                    <a:gd name="T64" fmla="*/ 202 w 462"/>
                    <a:gd name="T65" fmla="*/ 466 h 466"/>
                    <a:gd name="T66" fmla="*/ 202 w 462"/>
                    <a:gd name="T67" fmla="*/ 466 h 4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2"/>
                    <a:gd name="T103" fmla="*/ 0 h 466"/>
                    <a:gd name="T104" fmla="*/ 462 w 462"/>
                    <a:gd name="T105" fmla="*/ 466 h 4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close/>
                    </a:path>
                  </a:pathLst>
                </a:custGeom>
                <a:solidFill>
                  <a:srgbClr val="FFD8CC"/>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36" name="Freeform 102"/>
                <p:cNvSpPr/>
                <p:nvPr>
                  <p:custDataLst>
                    <p:tags r:id="rId180"/>
                  </p:custDataLst>
                </p:nvPr>
              </p:nvSpPr>
              <p:spPr bwMode="auto">
                <a:xfrm>
                  <a:off x="1912" y="2673"/>
                  <a:ext cx="113" cy="87"/>
                </a:xfrm>
                <a:custGeom>
                  <a:avLst/>
                  <a:gdLst>
                    <a:gd name="T0" fmla="*/ 202 w 462"/>
                    <a:gd name="T1" fmla="*/ 466 h 466"/>
                    <a:gd name="T2" fmla="*/ 202 w 462"/>
                    <a:gd name="T3" fmla="*/ 171 h 466"/>
                    <a:gd name="T4" fmla="*/ 340 w 462"/>
                    <a:gd name="T5" fmla="*/ 171 h 466"/>
                    <a:gd name="T6" fmla="*/ 340 w 462"/>
                    <a:gd name="T7" fmla="*/ 436 h 466"/>
                    <a:gd name="T8" fmla="*/ 340 w 462"/>
                    <a:gd name="T9" fmla="*/ 436 h 466"/>
                    <a:gd name="T10" fmla="*/ 340 w 462"/>
                    <a:gd name="T11" fmla="*/ 436 h 466"/>
                    <a:gd name="T12" fmla="*/ 391 w 462"/>
                    <a:gd name="T13" fmla="*/ 402 h 466"/>
                    <a:gd name="T14" fmla="*/ 428 w 462"/>
                    <a:gd name="T15" fmla="*/ 350 h 466"/>
                    <a:gd name="T16" fmla="*/ 454 w 462"/>
                    <a:gd name="T17" fmla="*/ 295 h 466"/>
                    <a:gd name="T18" fmla="*/ 462 w 462"/>
                    <a:gd name="T19" fmla="*/ 231 h 466"/>
                    <a:gd name="T20" fmla="*/ 462 w 462"/>
                    <a:gd name="T21" fmla="*/ 231 h 466"/>
                    <a:gd name="T22" fmla="*/ 458 w 462"/>
                    <a:gd name="T23" fmla="*/ 184 h 466"/>
                    <a:gd name="T24" fmla="*/ 445 w 462"/>
                    <a:gd name="T25" fmla="*/ 141 h 466"/>
                    <a:gd name="T26" fmla="*/ 424 w 462"/>
                    <a:gd name="T27" fmla="*/ 103 h 466"/>
                    <a:gd name="T28" fmla="*/ 395 w 462"/>
                    <a:gd name="T29" fmla="*/ 68 h 466"/>
                    <a:gd name="T30" fmla="*/ 361 w 462"/>
                    <a:gd name="T31" fmla="*/ 38 h 466"/>
                    <a:gd name="T32" fmla="*/ 319 w 462"/>
                    <a:gd name="T33" fmla="*/ 17 h 466"/>
                    <a:gd name="T34" fmla="*/ 277 w 462"/>
                    <a:gd name="T35" fmla="*/ 4 h 466"/>
                    <a:gd name="T36" fmla="*/ 231 w 462"/>
                    <a:gd name="T37" fmla="*/ 0 h 466"/>
                    <a:gd name="T38" fmla="*/ 231 w 462"/>
                    <a:gd name="T39" fmla="*/ 0 h 466"/>
                    <a:gd name="T40" fmla="*/ 185 w 462"/>
                    <a:gd name="T41" fmla="*/ 4 h 466"/>
                    <a:gd name="T42" fmla="*/ 143 w 462"/>
                    <a:gd name="T43" fmla="*/ 17 h 466"/>
                    <a:gd name="T44" fmla="*/ 101 w 462"/>
                    <a:gd name="T45" fmla="*/ 38 h 466"/>
                    <a:gd name="T46" fmla="*/ 67 w 462"/>
                    <a:gd name="T47" fmla="*/ 68 h 466"/>
                    <a:gd name="T48" fmla="*/ 38 w 462"/>
                    <a:gd name="T49" fmla="*/ 103 h 466"/>
                    <a:gd name="T50" fmla="*/ 17 w 462"/>
                    <a:gd name="T51" fmla="*/ 141 h 466"/>
                    <a:gd name="T52" fmla="*/ 4 w 462"/>
                    <a:gd name="T53" fmla="*/ 184 h 466"/>
                    <a:gd name="T54" fmla="*/ 0 w 462"/>
                    <a:gd name="T55" fmla="*/ 231 h 466"/>
                    <a:gd name="T56" fmla="*/ 0 w 462"/>
                    <a:gd name="T57" fmla="*/ 231 h 466"/>
                    <a:gd name="T58" fmla="*/ 4 w 462"/>
                    <a:gd name="T59" fmla="*/ 273 h 466"/>
                    <a:gd name="T60" fmla="*/ 17 w 462"/>
                    <a:gd name="T61" fmla="*/ 316 h 466"/>
                    <a:gd name="T62" fmla="*/ 34 w 462"/>
                    <a:gd name="T63" fmla="*/ 355 h 466"/>
                    <a:gd name="T64" fmla="*/ 59 w 462"/>
                    <a:gd name="T65" fmla="*/ 385 h 466"/>
                    <a:gd name="T66" fmla="*/ 88 w 462"/>
                    <a:gd name="T67" fmla="*/ 414 h 466"/>
                    <a:gd name="T68" fmla="*/ 122 w 462"/>
                    <a:gd name="T69" fmla="*/ 440 h 466"/>
                    <a:gd name="T70" fmla="*/ 160 w 462"/>
                    <a:gd name="T71" fmla="*/ 457 h 466"/>
                    <a:gd name="T72" fmla="*/ 202 w 462"/>
                    <a:gd name="T73" fmla="*/ 466 h 466"/>
                    <a:gd name="T74" fmla="*/ 202 w 462"/>
                    <a:gd name="T75" fmla="*/ 466 h 4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2"/>
                    <a:gd name="T115" fmla="*/ 0 h 466"/>
                    <a:gd name="T116" fmla="*/ 462 w 462"/>
                    <a:gd name="T117" fmla="*/ 466 h 4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nvGrpSpPr>
                <p:cNvPr id="49237" name="Group 103"/>
                <p:cNvGrpSpPr/>
                <p:nvPr/>
              </p:nvGrpSpPr>
              <p:grpSpPr bwMode="auto">
                <a:xfrm flipV="1">
                  <a:off x="2315" y="2182"/>
                  <a:ext cx="141" cy="361"/>
                  <a:chOff x="2315" y="2443"/>
                  <a:chExt cx="141" cy="361"/>
                </a:xfrm>
              </p:grpSpPr>
              <p:sp>
                <p:nvSpPr>
                  <p:cNvPr id="49252" name="Freeform 104"/>
                  <p:cNvSpPr/>
                  <p:nvPr>
                    <p:custDataLst>
                      <p:tags r:id="rId181"/>
                    </p:custDataLst>
                  </p:nvPr>
                </p:nvSpPr>
                <p:spPr bwMode="auto">
                  <a:xfrm>
                    <a:off x="2322" y="2443"/>
                    <a:ext cx="104" cy="235"/>
                  </a:xfrm>
                  <a:custGeom>
                    <a:avLst/>
                    <a:gdLst>
                      <a:gd name="T0" fmla="*/ 0 w 428"/>
                      <a:gd name="T1" fmla="*/ 586 h 1261"/>
                      <a:gd name="T2" fmla="*/ 105 w 428"/>
                      <a:gd name="T3" fmla="*/ 752 h 1261"/>
                      <a:gd name="T4" fmla="*/ 176 w 428"/>
                      <a:gd name="T5" fmla="*/ 1261 h 1261"/>
                      <a:gd name="T6" fmla="*/ 428 w 428"/>
                      <a:gd name="T7" fmla="*/ 1261 h 1261"/>
                      <a:gd name="T8" fmla="*/ 416 w 428"/>
                      <a:gd name="T9" fmla="*/ 526 h 1261"/>
                      <a:gd name="T10" fmla="*/ 0 w 428"/>
                      <a:gd name="T11" fmla="*/ 0 h 1261"/>
                      <a:gd name="T12" fmla="*/ 0 w 428"/>
                      <a:gd name="T13" fmla="*/ 586 h 1261"/>
                      <a:gd name="T14" fmla="*/ 0 60000 65536"/>
                      <a:gd name="T15" fmla="*/ 0 60000 65536"/>
                      <a:gd name="T16" fmla="*/ 0 60000 65536"/>
                      <a:gd name="T17" fmla="*/ 0 60000 65536"/>
                      <a:gd name="T18" fmla="*/ 0 60000 65536"/>
                      <a:gd name="T19" fmla="*/ 0 60000 65536"/>
                      <a:gd name="T20" fmla="*/ 0 60000 65536"/>
                      <a:gd name="T21" fmla="*/ 0 w 428"/>
                      <a:gd name="T22" fmla="*/ 0 h 1261"/>
                      <a:gd name="T23" fmla="*/ 428 w 428"/>
                      <a:gd name="T24" fmla="*/ 1261 h 1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8" h="1261">
                        <a:moveTo>
                          <a:pt x="0" y="586"/>
                        </a:moveTo>
                        <a:lnTo>
                          <a:pt x="105" y="752"/>
                        </a:lnTo>
                        <a:lnTo>
                          <a:pt x="176" y="1261"/>
                        </a:lnTo>
                        <a:lnTo>
                          <a:pt x="428" y="1261"/>
                        </a:lnTo>
                        <a:lnTo>
                          <a:pt x="416" y="526"/>
                        </a:lnTo>
                        <a:lnTo>
                          <a:pt x="0" y="0"/>
                        </a:lnTo>
                        <a:lnTo>
                          <a:pt x="0" y="586"/>
                        </a:lnTo>
                        <a:close/>
                      </a:path>
                    </a:pathLst>
                  </a:custGeom>
                  <a:solidFill>
                    <a:srgbClr val="B2D8E5"/>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53" name="Freeform 105"/>
                  <p:cNvSpPr/>
                  <p:nvPr>
                    <p:custDataLst>
                      <p:tags r:id="rId182"/>
                    </p:custDataLst>
                  </p:nvPr>
                </p:nvSpPr>
                <p:spPr bwMode="auto">
                  <a:xfrm>
                    <a:off x="2322" y="2443"/>
                    <a:ext cx="104" cy="235"/>
                  </a:xfrm>
                  <a:custGeom>
                    <a:avLst/>
                    <a:gdLst>
                      <a:gd name="T0" fmla="*/ 0 w 428"/>
                      <a:gd name="T1" fmla="*/ 586 h 1261"/>
                      <a:gd name="T2" fmla="*/ 105 w 428"/>
                      <a:gd name="T3" fmla="*/ 752 h 1261"/>
                      <a:gd name="T4" fmla="*/ 176 w 428"/>
                      <a:gd name="T5" fmla="*/ 1261 h 1261"/>
                      <a:gd name="T6" fmla="*/ 428 w 428"/>
                      <a:gd name="T7" fmla="*/ 1261 h 1261"/>
                      <a:gd name="T8" fmla="*/ 416 w 428"/>
                      <a:gd name="T9" fmla="*/ 526 h 1261"/>
                      <a:gd name="T10" fmla="*/ 0 w 428"/>
                      <a:gd name="T11" fmla="*/ 0 h 1261"/>
                      <a:gd name="T12" fmla="*/ 0 60000 65536"/>
                      <a:gd name="T13" fmla="*/ 0 60000 65536"/>
                      <a:gd name="T14" fmla="*/ 0 60000 65536"/>
                      <a:gd name="T15" fmla="*/ 0 60000 65536"/>
                      <a:gd name="T16" fmla="*/ 0 60000 65536"/>
                      <a:gd name="T17" fmla="*/ 0 60000 65536"/>
                      <a:gd name="T18" fmla="*/ 0 w 428"/>
                      <a:gd name="T19" fmla="*/ 0 h 1261"/>
                      <a:gd name="T20" fmla="*/ 428 w 428"/>
                      <a:gd name="T21" fmla="*/ 1261 h 1261"/>
                    </a:gdLst>
                    <a:ahLst/>
                    <a:cxnLst>
                      <a:cxn ang="T12">
                        <a:pos x="T0" y="T1"/>
                      </a:cxn>
                      <a:cxn ang="T13">
                        <a:pos x="T2" y="T3"/>
                      </a:cxn>
                      <a:cxn ang="T14">
                        <a:pos x="T4" y="T5"/>
                      </a:cxn>
                      <a:cxn ang="T15">
                        <a:pos x="T6" y="T7"/>
                      </a:cxn>
                      <a:cxn ang="T16">
                        <a:pos x="T8" y="T9"/>
                      </a:cxn>
                      <a:cxn ang="T17">
                        <a:pos x="T10" y="T11"/>
                      </a:cxn>
                    </a:cxnLst>
                    <a:rect l="T18" t="T19" r="T20" b="T21"/>
                    <a:pathLst>
                      <a:path w="428" h="1261">
                        <a:moveTo>
                          <a:pt x="0" y="586"/>
                        </a:moveTo>
                        <a:lnTo>
                          <a:pt x="105" y="752"/>
                        </a:lnTo>
                        <a:lnTo>
                          <a:pt x="176" y="1261"/>
                        </a:lnTo>
                        <a:lnTo>
                          <a:pt x="428" y="1261"/>
                        </a:lnTo>
                        <a:lnTo>
                          <a:pt x="416" y="526"/>
                        </a:lnTo>
                        <a:lnTo>
                          <a:pt x="0" y="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54" name="Freeform 106"/>
                  <p:cNvSpPr/>
                  <p:nvPr>
                    <p:custDataLst>
                      <p:tags r:id="rId183"/>
                    </p:custDataLst>
                  </p:nvPr>
                </p:nvSpPr>
                <p:spPr bwMode="auto">
                  <a:xfrm>
                    <a:off x="2315" y="2684"/>
                    <a:ext cx="70" cy="120"/>
                  </a:xfrm>
                  <a:custGeom>
                    <a:avLst/>
                    <a:gdLst>
                      <a:gd name="T0" fmla="*/ 17 w 290"/>
                      <a:gd name="T1" fmla="*/ 68 h 645"/>
                      <a:gd name="T2" fmla="*/ 194 w 290"/>
                      <a:gd name="T3" fmla="*/ 0 h 645"/>
                      <a:gd name="T4" fmla="*/ 290 w 290"/>
                      <a:gd name="T5" fmla="*/ 478 h 645"/>
                      <a:gd name="T6" fmla="*/ 244 w 290"/>
                      <a:gd name="T7" fmla="*/ 504 h 645"/>
                      <a:gd name="T8" fmla="*/ 118 w 290"/>
                      <a:gd name="T9" fmla="*/ 226 h 645"/>
                      <a:gd name="T10" fmla="*/ 223 w 290"/>
                      <a:gd name="T11" fmla="*/ 478 h 645"/>
                      <a:gd name="T12" fmla="*/ 135 w 290"/>
                      <a:gd name="T13" fmla="*/ 645 h 645"/>
                      <a:gd name="T14" fmla="*/ 51 w 290"/>
                      <a:gd name="T15" fmla="*/ 239 h 645"/>
                      <a:gd name="T16" fmla="*/ 42 w 290"/>
                      <a:gd name="T17" fmla="*/ 248 h 645"/>
                      <a:gd name="T18" fmla="*/ 30 w 290"/>
                      <a:gd name="T19" fmla="*/ 265 h 645"/>
                      <a:gd name="T20" fmla="*/ 13 w 290"/>
                      <a:gd name="T21" fmla="*/ 278 h 645"/>
                      <a:gd name="T22" fmla="*/ 0 w 290"/>
                      <a:gd name="T23" fmla="*/ 269 h 645"/>
                      <a:gd name="T24" fmla="*/ 0 w 290"/>
                      <a:gd name="T25" fmla="*/ 226 h 645"/>
                      <a:gd name="T26" fmla="*/ 5 w 290"/>
                      <a:gd name="T27" fmla="*/ 158 h 645"/>
                      <a:gd name="T28" fmla="*/ 13 w 290"/>
                      <a:gd name="T29" fmla="*/ 94 h 645"/>
                      <a:gd name="T30" fmla="*/ 17 w 290"/>
                      <a:gd name="T31" fmla="*/ 68 h 6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0"/>
                      <a:gd name="T49" fmla="*/ 0 h 645"/>
                      <a:gd name="T50" fmla="*/ 290 w 290"/>
                      <a:gd name="T51" fmla="*/ 645 h 6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0" h="645">
                        <a:moveTo>
                          <a:pt x="17" y="68"/>
                        </a:moveTo>
                        <a:lnTo>
                          <a:pt x="194" y="0"/>
                        </a:lnTo>
                        <a:lnTo>
                          <a:pt x="290" y="478"/>
                        </a:lnTo>
                        <a:lnTo>
                          <a:pt x="244" y="504"/>
                        </a:lnTo>
                        <a:lnTo>
                          <a:pt x="118" y="226"/>
                        </a:lnTo>
                        <a:lnTo>
                          <a:pt x="223" y="478"/>
                        </a:lnTo>
                        <a:lnTo>
                          <a:pt x="135" y="645"/>
                        </a:lnTo>
                        <a:lnTo>
                          <a:pt x="51" y="239"/>
                        </a:lnTo>
                        <a:lnTo>
                          <a:pt x="42" y="248"/>
                        </a:lnTo>
                        <a:lnTo>
                          <a:pt x="30" y="265"/>
                        </a:lnTo>
                        <a:lnTo>
                          <a:pt x="13" y="278"/>
                        </a:lnTo>
                        <a:lnTo>
                          <a:pt x="0" y="269"/>
                        </a:lnTo>
                        <a:lnTo>
                          <a:pt x="0" y="226"/>
                        </a:lnTo>
                        <a:lnTo>
                          <a:pt x="5" y="158"/>
                        </a:lnTo>
                        <a:lnTo>
                          <a:pt x="13" y="94"/>
                        </a:lnTo>
                        <a:lnTo>
                          <a:pt x="17" y="68"/>
                        </a:lnTo>
                        <a:close/>
                      </a:path>
                    </a:pathLst>
                  </a:custGeom>
                  <a:solidFill>
                    <a:srgbClr val="FFFFFF"/>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55" name="Freeform 107"/>
                  <p:cNvSpPr/>
                  <p:nvPr>
                    <p:custDataLst>
                      <p:tags r:id="rId184"/>
                    </p:custDataLst>
                  </p:nvPr>
                </p:nvSpPr>
                <p:spPr bwMode="auto">
                  <a:xfrm>
                    <a:off x="2343" y="2673"/>
                    <a:ext cx="113" cy="87"/>
                  </a:xfrm>
                  <a:custGeom>
                    <a:avLst/>
                    <a:gdLst>
                      <a:gd name="T0" fmla="*/ 260 w 462"/>
                      <a:gd name="T1" fmla="*/ 466 h 466"/>
                      <a:gd name="T2" fmla="*/ 260 w 462"/>
                      <a:gd name="T3" fmla="*/ 171 h 466"/>
                      <a:gd name="T4" fmla="*/ 122 w 462"/>
                      <a:gd name="T5" fmla="*/ 171 h 466"/>
                      <a:gd name="T6" fmla="*/ 122 w 462"/>
                      <a:gd name="T7" fmla="*/ 436 h 466"/>
                      <a:gd name="T8" fmla="*/ 118 w 462"/>
                      <a:gd name="T9" fmla="*/ 436 h 466"/>
                      <a:gd name="T10" fmla="*/ 71 w 462"/>
                      <a:gd name="T11" fmla="*/ 402 h 466"/>
                      <a:gd name="T12" fmla="*/ 34 w 462"/>
                      <a:gd name="T13" fmla="*/ 350 h 466"/>
                      <a:gd name="T14" fmla="*/ 8 w 462"/>
                      <a:gd name="T15" fmla="*/ 295 h 466"/>
                      <a:gd name="T16" fmla="*/ 0 w 462"/>
                      <a:gd name="T17" fmla="*/ 231 h 466"/>
                      <a:gd name="T18" fmla="*/ 4 w 462"/>
                      <a:gd name="T19" fmla="*/ 184 h 466"/>
                      <a:gd name="T20" fmla="*/ 17 w 462"/>
                      <a:gd name="T21" fmla="*/ 141 h 466"/>
                      <a:gd name="T22" fmla="*/ 38 w 462"/>
                      <a:gd name="T23" fmla="*/ 103 h 466"/>
                      <a:gd name="T24" fmla="*/ 67 w 462"/>
                      <a:gd name="T25" fmla="*/ 68 h 466"/>
                      <a:gd name="T26" fmla="*/ 101 w 462"/>
                      <a:gd name="T27" fmla="*/ 38 h 466"/>
                      <a:gd name="T28" fmla="*/ 143 w 462"/>
                      <a:gd name="T29" fmla="*/ 17 h 466"/>
                      <a:gd name="T30" fmla="*/ 185 w 462"/>
                      <a:gd name="T31" fmla="*/ 4 h 466"/>
                      <a:gd name="T32" fmla="*/ 231 w 462"/>
                      <a:gd name="T33" fmla="*/ 0 h 466"/>
                      <a:gd name="T34" fmla="*/ 277 w 462"/>
                      <a:gd name="T35" fmla="*/ 4 h 466"/>
                      <a:gd name="T36" fmla="*/ 319 w 462"/>
                      <a:gd name="T37" fmla="*/ 17 h 466"/>
                      <a:gd name="T38" fmla="*/ 361 w 462"/>
                      <a:gd name="T39" fmla="*/ 38 h 466"/>
                      <a:gd name="T40" fmla="*/ 395 w 462"/>
                      <a:gd name="T41" fmla="*/ 68 h 466"/>
                      <a:gd name="T42" fmla="*/ 424 w 462"/>
                      <a:gd name="T43" fmla="*/ 103 h 466"/>
                      <a:gd name="T44" fmla="*/ 445 w 462"/>
                      <a:gd name="T45" fmla="*/ 141 h 466"/>
                      <a:gd name="T46" fmla="*/ 458 w 462"/>
                      <a:gd name="T47" fmla="*/ 184 h 466"/>
                      <a:gd name="T48" fmla="*/ 462 w 462"/>
                      <a:gd name="T49" fmla="*/ 231 h 466"/>
                      <a:gd name="T50" fmla="*/ 458 w 462"/>
                      <a:gd name="T51" fmla="*/ 273 h 466"/>
                      <a:gd name="T52" fmla="*/ 445 w 462"/>
                      <a:gd name="T53" fmla="*/ 316 h 466"/>
                      <a:gd name="T54" fmla="*/ 428 w 462"/>
                      <a:gd name="T55" fmla="*/ 355 h 466"/>
                      <a:gd name="T56" fmla="*/ 403 w 462"/>
                      <a:gd name="T57" fmla="*/ 385 h 466"/>
                      <a:gd name="T58" fmla="*/ 374 w 462"/>
                      <a:gd name="T59" fmla="*/ 414 h 466"/>
                      <a:gd name="T60" fmla="*/ 340 w 462"/>
                      <a:gd name="T61" fmla="*/ 440 h 466"/>
                      <a:gd name="T62" fmla="*/ 302 w 462"/>
                      <a:gd name="T63" fmla="*/ 457 h 466"/>
                      <a:gd name="T64" fmla="*/ 260 w 462"/>
                      <a:gd name="T65" fmla="*/ 466 h 466"/>
                      <a:gd name="T66" fmla="*/ 260 w 462"/>
                      <a:gd name="T67" fmla="*/ 466 h 4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2"/>
                      <a:gd name="T103" fmla="*/ 0 h 466"/>
                      <a:gd name="T104" fmla="*/ 462 w 462"/>
                      <a:gd name="T105" fmla="*/ 466 h 4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close/>
                      </a:path>
                    </a:pathLst>
                  </a:custGeom>
                  <a:solidFill>
                    <a:srgbClr val="FFD8CC"/>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56" name="Freeform 108"/>
                  <p:cNvSpPr/>
                  <p:nvPr>
                    <p:custDataLst>
                      <p:tags r:id="rId185"/>
                    </p:custDataLst>
                  </p:nvPr>
                </p:nvSpPr>
                <p:spPr bwMode="auto">
                  <a:xfrm>
                    <a:off x="2343" y="2673"/>
                    <a:ext cx="113" cy="87"/>
                  </a:xfrm>
                  <a:custGeom>
                    <a:avLst/>
                    <a:gdLst>
                      <a:gd name="T0" fmla="*/ 260 w 462"/>
                      <a:gd name="T1" fmla="*/ 466 h 466"/>
                      <a:gd name="T2" fmla="*/ 260 w 462"/>
                      <a:gd name="T3" fmla="*/ 171 h 466"/>
                      <a:gd name="T4" fmla="*/ 122 w 462"/>
                      <a:gd name="T5" fmla="*/ 171 h 466"/>
                      <a:gd name="T6" fmla="*/ 122 w 462"/>
                      <a:gd name="T7" fmla="*/ 436 h 466"/>
                      <a:gd name="T8" fmla="*/ 118 w 462"/>
                      <a:gd name="T9" fmla="*/ 436 h 466"/>
                      <a:gd name="T10" fmla="*/ 118 w 462"/>
                      <a:gd name="T11" fmla="*/ 436 h 466"/>
                      <a:gd name="T12" fmla="*/ 71 w 462"/>
                      <a:gd name="T13" fmla="*/ 402 h 466"/>
                      <a:gd name="T14" fmla="*/ 34 w 462"/>
                      <a:gd name="T15" fmla="*/ 350 h 466"/>
                      <a:gd name="T16" fmla="*/ 8 w 462"/>
                      <a:gd name="T17" fmla="*/ 295 h 466"/>
                      <a:gd name="T18" fmla="*/ 0 w 462"/>
                      <a:gd name="T19" fmla="*/ 231 h 466"/>
                      <a:gd name="T20" fmla="*/ 0 w 462"/>
                      <a:gd name="T21" fmla="*/ 231 h 466"/>
                      <a:gd name="T22" fmla="*/ 4 w 462"/>
                      <a:gd name="T23" fmla="*/ 184 h 466"/>
                      <a:gd name="T24" fmla="*/ 17 w 462"/>
                      <a:gd name="T25" fmla="*/ 141 h 466"/>
                      <a:gd name="T26" fmla="*/ 38 w 462"/>
                      <a:gd name="T27" fmla="*/ 103 h 466"/>
                      <a:gd name="T28" fmla="*/ 67 w 462"/>
                      <a:gd name="T29" fmla="*/ 68 h 466"/>
                      <a:gd name="T30" fmla="*/ 101 w 462"/>
                      <a:gd name="T31" fmla="*/ 38 h 466"/>
                      <a:gd name="T32" fmla="*/ 143 w 462"/>
                      <a:gd name="T33" fmla="*/ 17 h 466"/>
                      <a:gd name="T34" fmla="*/ 185 w 462"/>
                      <a:gd name="T35" fmla="*/ 4 h 466"/>
                      <a:gd name="T36" fmla="*/ 231 w 462"/>
                      <a:gd name="T37" fmla="*/ 0 h 466"/>
                      <a:gd name="T38" fmla="*/ 231 w 462"/>
                      <a:gd name="T39" fmla="*/ 0 h 466"/>
                      <a:gd name="T40" fmla="*/ 277 w 462"/>
                      <a:gd name="T41" fmla="*/ 4 h 466"/>
                      <a:gd name="T42" fmla="*/ 319 w 462"/>
                      <a:gd name="T43" fmla="*/ 17 h 466"/>
                      <a:gd name="T44" fmla="*/ 361 w 462"/>
                      <a:gd name="T45" fmla="*/ 38 h 466"/>
                      <a:gd name="T46" fmla="*/ 395 w 462"/>
                      <a:gd name="T47" fmla="*/ 68 h 466"/>
                      <a:gd name="T48" fmla="*/ 424 w 462"/>
                      <a:gd name="T49" fmla="*/ 103 h 466"/>
                      <a:gd name="T50" fmla="*/ 445 w 462"/>
                      <a:gd name="T51" fmla="*/ 141 h 466"/>
                      <a:gd name="T52" fmla="*/ 458 w 462"/>
                      <a:gd name="T53" fmla="*/ 184 h 466"/>
                      <a:gd name="T54" fmla="*/ 462 w 462"/>
                      <a:gd name="T55" fmla="*/ 231 h 466"/>
                      <a:gd name="T56" fmla="*/ 462 w 462"/>
                      <a:gd name="T57" fmla="*/ 231 h 466"/>
                      <a:gd name="T58" fmla="*/ 458 w 462"/>
                      <a:gd name="T59" fmla="*/ 273 h 466"/>
                      <a:gd name="T60" fmla="*/ 445 w 462"/>
                      <a:gd name="T61" fmla="*/ 316 h 466"/>
                      <a:gd name="T62" fmla="*/ 428 w 462"/>
                      <a:gd name="T63" fmla="*/ 355 h 466"/>
                      <a:gd name="T64" fmla="*/ 403 w 462"/>
                      <a:gd name="T65" fmla="*/ 385 h 466"/>
                      <a:gd name="T66" fmla="*/ 374 w 462"/>
                      <a:gd name="T67" fmla="*/ 414 h 466"/>
                      <a:gd name="T68" fmla="*/ 340 w 462"/>
                      <a:gd name="T69" fmla="*/ 440 h 466"/>
                      <a:gd name="T70" fmla="*/ 302 w 462"/>
                      <a:gd name="T71" fmla="*/ 457 h 466"/>
                      <a:gd name="T72" fmla="*/ 260 w 462"/>
                      <a:gd name="T73" fmla="*/ 466 h 466"/>
                      <a:gd name="T74" fmla="*/ 260 w 462"/>
                      <a:gd name="T75" fmla="*/ 466 h 4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2"/>
                      <a:gd name="T115" fmla="*/ 0 h 466"/>
                      <a:gd name="T116" fmla="*/ 462 w 462"/>
                      <a:gd name="T117" fmla="*/ 466 h 4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49238" name="Freeform 109"/>
                <p:cNvSpPr/>
                <p:nvPr>
                  <p:custDataLst>
                    <p:tags r:id="rId186"/>
                  </p:custDataLst>
                </p:nvPr>
              </p:nvSpPr>
              <p:spPr bwMode="auto">
                <a:xfrm>
                  <a:off x="2061" y="2168"/>
                  <a:ext cx="235" cy="117"/>
                </a:xfrm>
                <a:custGeom>
                  <a:avLst/>
                  <a:gdLst>
                    <a:gd name="T0" fmla="*/ 966 w 966"/>
                    <a:gd name="T1" fmla="*/ 547 h 628"/>
                    <a:gd name="T2" fmla="*/ 957 w 966"/>
                    <a:gd name="T3" fmla="*/ 436 h 628"/>
                    <a:gd name="T4" fmla="*/ 928 w 966"/>
                    <a:gd name="T5" fmla="*/ 333 h 628"/>
                    <a:gd name="T6" fmla="*/ 882 w 966"/>
                    <a:gd name="T7" fmla="*/ 239 h 628"/>
                    <a:gd name="T8" fmla="*/ 823 w 966"/>
                    <a:gd name="T9" fmla="*/ 158 h 628"/>
                    <a:gd name="T10" fmla="*/ 752 w 966"/>
                    <a:gd name="T11" fmla="*/ 94 h 628"/>
                    <a:gd name="T12" fmla="*/ 672 w 966"/>
                    <a:gd name="T13" fmla="*/ 43 h 628"/>
                    <a:gd name="T14" fmla="*/ 579 w 966"/>
                    <a:gd name="T15" fmla="*/ 13 h 628"/>
                    <a:gd name="T16" fmla="*/ 483 w 966"/>
                    <a:gd name="T17" fmla="*/ 0 h 628"/>
                    <a:gd name="T18" fmla="*/ 386 w 966"/>
                    <a:gd name="T19" fmla="*/ 13 h 628"/>
                    <a:gd name="T20" fmla="*/ 294 w 966"/>
                    <a:gd name="T21" fmla="*/ 43 h 628"/>
                    <a:gd name="T22" fmla="*/ 214 w 966"/>
                    <a:gd name="T23" fmla="*/ 94 h 628"/>
                    <a:gd name="T24" fmla="*/ 143 w 966"/>
                    <a:gd name="T25" fmla="*/ 158 h 628"/>
                    <a:gd name="T26" fmla="*/ 84 w 966"/>
                    <a:gd name="T27" fmla="*/ 239 h 628"/>
                    <a:gd name="T28" fmla="*/ 38 w 966"/>
                    <a:gd name="T29" fmla="*/ 333 h 628"/>
                    <a:gd name="T30" fmla="*/ 8 w 966"/>
                    <a:gd name="T31" fmla="*/ 436 h 628"/>
                    <a:gd name="T32" fmla="*/ 0 w 966"/>
                    <a:gd name="T33" fmla="*/ 547 h 628"/>
                    <a:gd name="T34" fmla="*/ 0 w 966"/>
                    <a:gd name="T35" fmla="*/ 628 h 628"/>
                    <a:gd name="T36" fmla="*/ 966 w 966"/>
                    <a:gd name="T37" fmla="*/ 628 h 628"/>
                    <a:gd name="T38" fmla="*/ 966 w 966"/>
                    <a:gd name="T39" fmla="*/ 547 h 6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6"/>
                    <a:gd name="T61" fmla="*/ 0 h 628"/>
                    <a:gd name="T62" fmla="*/ 966 w 966"/>
                    <a:gd name="T63" fmla="*/ 628 h 6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6" h="628">
                      <a:moveTo>
                        <a:pt x="966" y="547"/>
                      </a:move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39" name="Freeform 110"/>
                <p:cNvSpPr/>
                <p:nvPr>
                  <p:custDataLst>
                    <p:tags r:id="rId187"/>
                  </p:custDataLst>
                </p:nvPr>
              </p:nvSpPr>
              <p:spPr bwMode="auto">
                <a:xfrm>
                  <a:off x="2061" y="2168"/>
                  <a:ext cx="235" cy="117"/>
                </a:xfrm>
                <a:custGeom>
                  <a:avLst/>
                  <a:gdLst>
                    <a:gd name="T0" fmla="*/ 966 w 966"/>
                    <a:gd name="T1" fmla="*/ 547 h 628"/>
                    <a:gd name="T2" fmla="*/ 966 w 966"/>
                    <a:gd name="T3" fmla="*/ 547 h 628"/>
                    <a:gd name="T4" fmla="*/ 957 w 966"/>
                    <a:gd name="T5" fmla="*/ 436 h 628"/>
                    <a:gd name="T6" fmla="*/ 928 w 966"/>
                    <a:gd name="T7" fmla="*/ 333 h 628"/>
                    <a:gd name="T8" fmla="*/ 882 w 966"/>
                    <a:gd name="T9" fmla="*/ 239 h 628"/>
                    <a:gd name="T10" fmla="*/ 823 w 966"/>
                    <a:gd name="T11" fmla="*/ 158 h 628"/>
                    <a:gd name="T12" fmla="*/ 752 w 966"/>
                    <a:gd name="T13" fmla="*/ 94 h 628"/>
                    <a:gd name="T14" fmla="*/ 672 w 966"/>
                    <a:gd name="T15" fmla="*/ 43 h 628"/>
                    <a:gd name="T16" fmla="*/ 579 w 966"/>
                    <a:gd name="T17" fmla="*/ 13 h 628"/>
                    <a:gd name="T18" fmla="*/ 483 w 966"/>
                    <a:gd name="T19" fmla="*/ 0 h 628"/>
                    <a:gd name="T20" fmla="*/ 483 w 966"/>
                    <a:gd name="T21" fmla="*/ 0 h 628"/>
                    <a:gd name="T22" fmla="*/ 386 w 966"/>
                    <a:gd name="T23" fmla="*/ 13 h 628"/>
                    <a:gd name="T24" fmla="*/ 294 w 966"/>
                    <a:gd name="T25" fmla="*/ 43 h 628"/>
                    <a:gd name="T26" fmla="*/ 214 w 966"/>
                    <a:gd name="T27" fmla="*/ 94 h 628"/>
                    <a:gd name="T28" fmla="*/ 143 w 966"/>
                    <a:gd name="T29" fmla="*/ 158 h 628"/>
                    <a:gd name="T30" fmla="*/ 84 w 966"/>
                    <a:gd name="T31" fmla="*/ 239 h 628"/>
                    <a:gd name="T32" fmla="*/ 38 w 966"/>
                    <a:gd name="T33" fmla="*/ 333 h 628"/>
                    <a:gd name="T34" fmla="*/ 8 w 966"/>
                    <a:gd name="T35" fmla="*/ 436 h 628"/>
                    <a:gd name="T36" fmla="*/ 0 w 966"/>
                    <a:gd name="T37" fmla="*/ 547 h 628"/>
                    <a:gd name="T38" fmla="*/ 0 w 966"/>
                    <a:gd name="T39" fmla="*/ 628 h 628"/>
                    <a:gd name="T40" fmla="*/ 966 w 966"/>
                    <a:gd name="T41" fmla="*/ 628 h 628"/>
                    <a:gd name="T42" fmla="*/ 966 w 966"/>
                    <a:gd name="T43" fmla="*/ 547 h 6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6"/>
                    <a:gd name="T67" fmla="*/ 0 h 628"/>
                    <a:gd name="T68" fmla="*/ 966 w 966"/>
                    <a:gd name="T69" fmla="*/ 628 h 6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6" h="628">
                      <a:moveTo>
                        <a:pt x="966" y="547"/>
                      </a:moveTo>
                      <a:lnTo>
                        <a:pt x="966" y="547"/>
                      </a:ln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40" name="Rectangle 111"/>
                <p:cNvSpPr>
                  <a:spLocks noChangeArrowheads="1"/>
                </p:cNvSpPr>
                <p:nvPr>
                  <p:custDataLst>
                    <p:tags r:id="rId188"/>
                  </p:custDataLst>
                </p:nvPr>
              </p:nvSpPr>
              <p:spPr bwMode="auto">
                <a:xfrm>
                  <a:off x="2049" y="2269"/>
                  <a:ext cx="263" cy="19"/>
                </a:xfrm>
                <a:prstGeom prst="rect">
                  <a:avLst/>
                </a:prstGeom>
                <a:solidFill>
                  <a:srgbClr val="FF3300"/>
                </a:solidFill>
                <a:ln w="9525">
                  <a:no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41" name="Rectangle 112"/>
                <p:cNvSpPr>
                  <a:spLocks noChangeArrowheads="1"/>
                </p:cNvSpPr>
                <p:nvPr>
                  <p:custDataLst>
                    <p:tags r:id="rId189"/>
                  </p:custDataLst>
                </p:nvPr>
              </p:nvSpPr>
              <p:spPr bwMode="auto">
                <a:xfrm>
                  <a:off x="2049" y="2269"/>
                  <a:ext cx="263" cy="19"/>
                </a:xfrm>
                <a:prstGeom prst="rect">
                  <a:avLst/>
                </a:prstGeom>
                <a:solidFill>
                  <a:srgbClr val="FF3300"/>
                </a:solidFill>
                <a:ln w="0">
                  <a:solidFill>
                    <a:srgbClr val="000000"/>
                  </a:solid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42" name="Freeform 113"/>
                <p:cNvSpPr/>
                <p:nvPr>
                  <p:custDataLst>
                    <p:tags r:id="rId190"/>
                  </p:custDataLst>
                </p:nvPr>
              </p:nvSpPr>
              <p:spPr bwMode="auto">
                <a:xfrm>
                  <a:off x="2072" y="2175"/>
                  <a:ext cx="94" cy="89"/>
                </a:xfrm>
                <a:custGeom>
                  <a:avLst/>
                  <a:gdLst>
                    <a:gd name="T0" fmla="*/ 206 w 387"/>
                    <a:gd name="T1" fmla="*/ 475 h 475"/>
                    <a:gd name="T2" fmla="*/ 214 w 387"/>
                    <a:gd name="T3" fmla="*/ 381 h 475"/>
                    <a:gd name="T4" fmla="*/ 231 w 387"/>
                    <a:gd name="T5" fmla="*/ 291 h 475"/>
                    <a:gd name="T6" fmla="*/ 261 w 387"/>
                    <a:gd name="T7" fmla="*/ 210 h 475"/>
                    <a:gd name="T8" fmla="*/ 294 w 387"/>
                    <a:gd name="T9" fmla="*/ 141 h 475"/>
                    <a:gd name="T10" fmla="*/ 328 w 387"/>
                    <a:gd name="T11" fmla="*/ 82 h 475"/>
                    <a:gd name="T12" fmla="*/ 357 w 387"/>
                    <a:gd name="T13" fmla="*/ 39 h 475"/>
                    <a:gd name="T14" fmla="*/ 378 w 387"/>
                    <a:gd name="T15" fmla="*/ 9 h 475"/>
                    <a:gd name="T16" fmla="*/ 387 w 387"/>
                    <a:gd name="T17" fmla="*/ 0 h 475"/>
                    <a:gd name="T18" fmla="*/ 265 w 387"/>
                    <a:gd name="T19" fmla="*/ 43 h 475"/>
                    <a:gd name="T20" fmla="*/ 172 w 387"/>
                    <a:gd name="T21" fmla="*/ 107 h 475"/>
                    <a:gd name="T22" fmla="*/ 105 w 387"/>
                    <a:gd name="T23" fmla="*/ 184 h 475"/>
                    <a:gd name="T24" fmla="*/ 59 w 387"/>
                    <a:gd name="T25" fmla="*/ 265 h 475"/>
                    <a:gd name="T26" fmla="*/ 25 w 387"/>
                    <a:gd name="T27" fmla="*/ 342 h 475"/>
                    <a:gd name="T28" fmla="*/ 9 w 387"/>
                    <a:gd name="T29" fmla="*/ 411 h 475"/>
                    <a:gd name="T30" fmla="*/ 0 w 387"/>
                    <a:gd name="T31" fmla="*/ 458 h 475"/>
                    <a:gd name="T32" fmla="*/ 0 w 387"/>
                    <a:gd name="T33" fmla="*/ 475 h 475"/>
                    <a:gd name="T34" fmla="*/ 206 w 387"/>
                    <a:gd name="T35" fmla="*/ 475 h 4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7"/>
                    <a:gd name="T55" fmla="*/ 0 h 475"/>
                    <a:gd name="T56" fmla="*/ 387 w 387"/>
                    <a:gd name="T57" fmla="*/ 475 h 4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7" h="475">
                      <a:moveTo>
                        <a:pt x="206" y="475"/>
                      </a:move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43" name="Freeform 114"/>
                <p:cNvSpPr/>
                <p:nvPr>
                  <p:custDataLst>
                    <p:tags r:id="rId191"/>
                  </p:custDataLst>
                </p:nvPr>
              </p:nvSpPr>
              <p:spPr bwMode="auto">
                <a:xfrm>
                  <a:off x="2072" y="2175"/>
                  <a:ext cx="94" cy="89"/>
                </a:xfrm>
                <a:custGeom>
                  <a:avLst/>
                  <a:gdLst>
                    <a:gd name="T0" fmla="*/ 206 w 387"/>
                    <a:gd name="T1" fmla="*/ 475 h 475"/>
                    <a:gd name="T2" fmla="*/ 206 w 387"/>
                    <a:gd name="T3" fmla="*/ 475 h 475"/>
                    <a:gd name="T4" fmla="*/ 214 w 387"/>
                    <a:gd name="T5" fmla="*/ 381 h 475"/>
                    <a:gd name="T6" fmla="*/ 231 w 387"/>
                    <a:gd name="T7" fmla="*/ 291 h 475"/>
                    <a:gd name="T8" fmla="*/ 261 w 387"/>
                    <a:gd name="T9" fmla="*/ 210 h 475"/>
                    <a:gd name="T10" fmla="*/ 294 w 387"/>
                    <a:gd name="T11" fmla="*/ 141 h 475"/>
                    <a:gd name="T12" fmla="*/ 328 w 387"/>
                    <a:gd name="T13" fmla="*/ 82 h 475"/>
                    <a:gd name="T14" fmla="*/ 357 w 387"/>
                    <a:gd name="T15" fmla="*/ 39 h 475"/>
                    <a:gd name="T16" fmla="*/ 378 w 387"/>
                    <a:gd name="T17" fmla="*/ 9 h 475"/>
                    <a:gd name="T18" fmla="*/ 387 w 387"/>
                    <a:gd name="T19" fmla="*/ 0 h 475"/>
                    <a:gd name="T20" fmla="*/ 387 w 387"/>
                    <a:gd name="T21" fmla="*/ 0 h 475"/>
                    <a:gd name="T22" fmla="*/ 265 w 387"/>
                    <a:gd name="T23" fmla="*/ 43 h 475"/>
                    <a:gd name="T24" fmla="*/ 172 w 387"/>
                    <a:gd name="T25" fmla="*/ 107 h 475"/>
                    <a:gd name="T26" fmla="*/ 105 w 387"/>
                    <a:gd name="T27" fmla="*/ 184 h 475"/>
                    <a:gd name="T28" fmla="*/ 59 w 387"/>
                    <a:gd name="T29" fmla="*/ 265 h 475"/>
                    <a:gd name="T30" fmla="*/ 25 w 387"/>
                    <a:gd name="T31" fmla="*/ 342 h 475"/>
                    <a:gd name="T32" fmla="*/ 9 w 387"/>
                    <a:gd name="T33" fmla="*/ 411 h 475"/>
                    <a:gd name="T34" fmla="*/ 0 w 387"/>
                    <a:gd name="T35" fmla="*/ 458 h 475"/>
                    <a:gd name="T36" fmla="*/ 0 w 387"/>
                    <a:gd name="T37" fmla="*/ 475 h 475"/>
                    <a:gd name="T38" fmla="*/ 206 w 387"/>
                    <a:gd name="T39" fmla="*/ 475 h 4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7"/>
                    <a:gd name="T61" fmla="*/ 0 h 475"/>
                    <a:gd name="T62" fmla="*/ 387 w 387"/>
                    <a:gd name="T63" fmla="*/ 475 h 4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7" h="475">
                      <a:moveTo>
                        <a:pt x="206" y="475"/>
                      </a:moveTo>
                      <a:lnTo>
                        <a:pt x="206" y="475"/>
                      </a:ln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44" name="Freeform 115"/>
                <p:cNvSpPr/>
                <p:nvPr>
                  <p:custDataLst>
                    <p:tags r:id="rId192"/>
                  </p:custDataLst>
                </p:nvPr>
              </p:nvSpPr>
              <p:spPr bwMode="auto">
                <a:xfrm>
                  <a:off x="2186" y="2175"/>
                  <a:ext cx="98" cy="89"/>
                </a:xfrm>
                <a:custGeom>
                  <a:avLst/>
                  <a:gdLst>
                    <a:gd name="T0" fmla="*/ 399 w 399"/>
                    <a:gd name="T1" fmla="*/ 475 h 475"/>
                    <a:gd name="T2" fmla="*/ 399 w 399"/>
                    <a:gd name="T3" fmla="*/ 458 h 475"/>
                    <a:gd name="T4" fmla="*/ 391 w 399"/>
                    <a:gd name="T5" fmla="*/ 411 h 475"/>
                    <a:gd name="T6" fmla="*/ 374 w 399"/>
                    <a:gd name="T7" fmla="*/ 342 h 475"/>
                    <a:gd name="T8" fmla="*/ 341 w 399"/>
                    <a:gd name="T9" fmla="*/ 261 h 475"/>
                    <a:gd name="T10" fmla="*/ 294 w 399"/>
                    <a:gd name="T11" fmla="*/ 180 h 475"/>
                    <a:gd name="T12" fmla="*/ 223 w 399"/>
                    <a:gd name="T13" fmla="*/ 103 h 475"/>
                    <a:gd name="T14" fmla="*/ 126 w 399"/>
                    <a:gd name="T15" fmla="*/ 39 h 475"/>
                    <a:gd name="T16" fmla="*/ 0 w 399"/>
                    <a:gd name="T17" fmla="*/ 0 h 475"/>
                    <a:gd name="T18" fmla="*/ 9 w 399"/>
                    <a:gd name="T19" fmla="*/ 9 h 475"/>
                    <a:gd name="T20" fmla="*/ 26 w 399"/>
                    <a:gd name="T21" fmla="*/ 39 h 475"/>
                    <a:gd name="T22" fmla="*/ 55 w 399"/>
                    <a:gd name="T23" fmla="*/ 82 h 475"/>
                    <a:gd name="T24" fmla="*/ 89 w 399"/>
                    <a:gd name="T25" fmla="*/ 137 h 475"/>
                    <a:gd name="T26" fmla="*/ 122 w 399"/>
                    <a:gd name="T27" fmla="*/ 206 h 475"/>
                    <a:gd name="T28" fmla="*/ 152 w 399"/>
                    <a:gd name="T29" fmla="*/ 282 h 475"/>
                    <a:gd name="T30" fmla="*/ 173 w 399"/>
                    <a:gd name="T31" fmla="*/ 368 h 475"/>
                    <a:gd name="T32" fmla="*/ 185 w 399"/>
                    <a:gd name="T33" fmla="*/ 453 h 475"/>
                    <a:gd name="T34" fmla="*/ 185 w 399"/>
                    <a:gd name="T35" fmla="*/ 475 h 475"/>
                    <a:gd name="T36" fmla="*/ 374 w 399"/>
                    <a:gd name="T37" fmla="*/ 475 h 475"/>
                    <a:gd name="T38" fmla="*/ 399 w 399"/>
                    <a:gd name="T39" fmla="*/ 475 h 4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9"/>
                    <a:gd name="T61" fmla="*/ 0 h 475"/>
                    <a:gd name="T62" fmla="*/ 399 w 399"/>
                    <a:gd name="T63" fmla="*/ 475 h 4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9" h="475">
                      <a:moveTo>
                        <a:pt x="399" y="475"/>
                      </a:move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lnTo>
                        <a:pt x="399" y="475"/>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45" name="Freeform 116"/>
                <p:cNvSpPr/>
                <p:nvPr>
                  <p:custDataLst>
                    <p:tags r:id="rId193"/>
                  </p:custDataLst>
                </p:nvPr>
              </p:nvSpPr>
              <p:spPr bwMode="auto">
                <a:xfrm>
                  <a:off x="2186" y="2175"/>
                  <a:ext cx="98" cy="89"/>
                </a:xfrm>
                <a:custGeom>
                  <a:avLst/>
                  <a:gdLst>
                    <a:gd name="T0" fmla="*/ 399 w 399"/>
                    <a:gd name="T1" fmla="*/ 475 h 475"/>
                    <a:gd name="T2" fmla="*/ 399 w 399"/>
                    <a:gd name="T3" fmla="*/ 475 h 475"/>
                    <a:gd name="T4" fmla="*/ 399 w 399"/>
                    <a:gd name="T5" fmla="*/ 458 h 475"/>
                    <a:gd name="T6" fmla="*/ 391 w 399"/>
                    <a:gd name="T7" fmla="*/ 411 h 475"/>
                    <a:gd name="T8" fmla="*/ 374 w 399"/>
                    <a:gd name="T9" fmla="*/ 342 h 475"/>
                    <a:gd name="T10" fmla="*/ 341 w 399"/>
                    <a:gd name="T11" fmla="*/ 261 h 475"/>
                    <a:gd name="T12" fmla="*/ 294 w 399"/>
                    <a:gd name="T13" fmla="*/ 180 h 475"/>
                    <a:gd name="T14" fmla="*/ 223 w 399"/>
                    <a:gd name="T15" fmla="*/ 103 h 475"/>
                    <a:gd name="T16" fmla="*/ 126 w 399"/>
                    <a:gd name="T17" fmla="*/ 39 h 475"/>
                    <a:gd name="T18" fmla="*/ 0 w 399"/>
                    <a:gd name="T19" fmla="*/ 0 h 475"/>
                    <a:gd name="T20" fmla="*/ 0 w 399"/>
                    <a:gd name="T21" fmla="*/ 0 h 475"/>
                    <a:gd name="T22" fmla="*/ 9 w 399"/>
                    <a:gd name="T23" fmla="*/ 9 h 475"/>
                    <a:gd name="T24" fmla="*/ 26 w 399"/>
                    <a:gd name="T25" fmla="*/ 39 h 475"/>
                    <a:gd name="T26" fmla="*/ 55 w 399"/>
                    <a:gd name="T27" fmla="*/ 82 h 475"/>
                    <a:gd name="T28" fmla="*/ 89 w 399"/>
                    <a:gd name="T29" fmla="*/ 137 h 475"/>
                    <a:gd name="T30" fmla="*/ 122 w 399"/>
                    <a:gd name="T31" fmla="*/ 206 h 475"/>
                    <a:gd name="T32" fmla="*/ 152 w 399"/>
                    <a:gd name="T33" fmla="*/ 282 h 475"/>
                    <a:gd name="T34" fmla="*/ 173 w 399"/>
                    <a:gd name="T35" fmla="*/ 368 h 475"/>
                    <a:gd name="T36" fmla="*/ 185 w 399"/>
                    <a:gd name="T37" fmla="*/ 453 h 475"/>
                    <a:gd name="T38" fmla="*/ 185 w 399"/>
                    <a:gd name="T39" fmla="*/ 475 h 475"/>
                    <a:gd name="T40" fmla="*/ 374 w 399"/>
                    <a:gd name="T41" fmla="*/ 475 h 4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9"/>
                    <a:gd name="T64" fmla="*/ 0 h 475"/>
                    <a:gd name="T65" fmla="*/ 399 w 399"/>
                    <a:gd name="T66" fmla="*/ 475 h 4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9" h="475">
                      <a:moveTo>
                        <a:pt x="399" y="475"/>
                      </a:moveTo>
                      <a:lnTo>
                        <a:pt x="399" y="475"/>
                      </a:ln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46" name="Freeform 117"/>
                <p:cNvSpPr/>
                <p:nvPr>
                  <p:custDataLst>
                    <p:tags r:id="rId194"/>
                  </p:custDataLst>
                </p:nvPr>
              </p:nvSpPr>
              <p:spPr bwMode="auto">
                <a:xfrm>
                  <a:off x="2134" y="2177"/>
                  <a:ext cx="87" cy="87"/>
                </a:xfrm>
                <a:custGeom>
                  <a:avLst/>
                  <a:gdLst>
                    <a:gd name="T0" fmla="*/ 357 w 357"/>
                    <a:gd name="T1" fmla="*/ 436 h 466"/>
                    <a:gd name="T2" fmla="*/ 336 w 357"/>
                    <a:gd name="T3" fmla="*/ 325 h 466"/>
                    <a:gd name="T4" fmla="*/ 307 w 357"/>
                    <a:gd name="T5" fmla="*/ 231 h 466"/>
                    <a:gd name="T6" fmla="*/ 277 w 357"/>
                    <a:gd name="T7" fmla="*/ 154 h 466"/>
                    <a:gd name="T8" fmla="*/ 244 w 357"/>
                    <a:gd name="T9" fmla="*/ 94 h 466"/>
                    <a:gd name="T10" fmla="*/ 214 w 357"/>
                    <a:gd name="T11" fmla="*/ 51 h 466"/>
                    <a:gd name="T12" fmla="*/ 189 w 357"/>
                    <a:gd name="T13" fmla="*/ 21 h 466"/>
                    <a:gd name="T14" fmla="*/ 173 w 357"/>
                    <a:gd name="T15" fmla="*/ 4 h 466"/>
                    <a:gd name="T16" fmla="*/ 168 w 357"/>
                    <a:gd name="T17" fmla="*/ 0 h 466"/>
                    <a:gd name="T18" fmla="*/ 114 w 357"/>
                    <a:gd name="T19" fmla="*/ 68 h 466"/>
                    <a:gd name="T20" fmla="*/ 72 w 357"/>
                    <a:gd name="T21" fmla="*/ 141 h 466"/>
                    <a:gd name="T22" fmla="*/ 42 w 357"/>
                    <a:gd name="T23" fmla="*/ 222 h 466"/>
                    <a:gd name="T24" fmla="*/ 21 w 357"/>
                    <a:gd name="T25" fmla="*/ 295 h 466"/>
                    <a:gd name="T26" fmla="*/ 9 w 357"/>
                    <a:gd name="T27" fmla="*/ 363 h 466"/>
                    <a:gd name="T28" fmla="*/ 5 w 357"/>
                    <a:gd name="T29" fmla="*/ 414 h 466"/>
                    <a:gd name="T30" fmla="*/ 0 w 357"/>
                    <a:gd name="T31" fmla="*/ 453 h 466"/>
                    <a:gd name="T32" fmla="*/ 0 w 357"/>
                    <a:gd name="T33" fmla="*/ 466 h 466"/>
                    <a:gd name="T34" fmla="*/ 0 w 357"/>
                    <a:gd name="T35" fmla="*/ 466 h 466"/>
                    <a:gd name="T36" fmla="*/ 357 w 357"/>
                    <a:gd name="T37" fmla="*/ 466 h 466"/>
                    <a:gd name="T38" fmla="*/ 357 w 357"/>
                    <a:gd name="T39" fmla="*/ 436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7"/>
                    <a:gd name="T61" fmla="*/ 0 h 466"/>
                    <a:gd name="T62" fmla="*/ 357 w 357"/>
                    <a:gd name="T63" fmla="*/ 466 h 4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7" h="466">
                      <a:moveTo>
                        <a:pt x="357" y="436"/>
                      </a:move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lnTo>
                        <a:pt x="357" y="436"/>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47" name="Freeform 118"/>
                <p:cNvSpPr/>
                <p:nvPr>
                  <p:custDataLst>
                    <p:tags r:id="rId195"/>
                  </p:custDataLst>
                </p:nvPr>
              </p:nvSpPr>
              <p:spPr bwMode="auto">
                <a:xfrm>
                  <a:off x="2134" y="2177"/>
                  <a:ext cx="87" cy="87"/>
                </a:xfrm>
                <a:custGeom>
                  <a:avLst/>
                  <a:gdLst>
                    <a:gd name="T0" fmla="*/ 357 w 357"/>
                    <a:gd name="T1" fmla="*/ 436 h 466"/>
                    <a:gd name="T2" fmla="*/ 357 w 357"/>
                    <a:gd name="T3" fmla="*/ 436 h 466"/>
                    <a:gd name="T4" fmla="*/ 336 w 357"/>
                    <a:gd name="T5" fmla="*/ 325 h 466"/>
                    <a:gd name="T6" fmla="*/ 307 w 357"/>
                    <a:gd name="T7" fmla="*/ 231 h 466"/>
                    <a:gd name="T8" fmla="*/ 277 w 357"/>
                    <a:gd name="T9" fmla="*/ 154 h 466"/>
                    <a:gd name="T10" fmla="*/ 244 w 357"/>
                    <a:gd name="T11" fmla="*/ 94 h 466"/>
                    <a:gd name="T12" fmla="*/ 214 w 357"/>
                    <a:gd name="T13" fmla="*/ 51 h 466"/>
                    <a:gd name="T14" fmla="*/ 189 w 357"/>
                    <a:gd name="T15" fmla="*/ 21 h 466"/>
                    <a:gd name="T16" fmla="*/ 173 w 357"/>
                    <a:gd name="T17" fmla="*/ 4 h 466"/>
                    <a:gd name="T18" fmla="*/ 168 w 357"/>
                    <a:gd name="T19" fmla="*/ 0 h 466"/>
                    <a:gd name="T20" fmla="*/ 168 w 357"/>
                    <a:gd name="T21" fmla="*/ 0 h 466"/>
                    <a:gd name="T22" fmla="*/ 114 w 357"/>
                    <a:gd name="T23" fmla="*/ 68 h 466"/>
                    <a:gd name="T24" fmla="*/ 72 w 357"/>
                    <a:gd name="T25" fmla="*/ 141 h 466"/>
                    <a:gd name="T26" fmla="*/ 42 w 357"/>
                    <a:gd name="T27" fmla="*/ 222 h 466"/>
                    <a:gd name="T28" fmla="*/ 21 w 357"/>
                    <a:gd name="T29" fmla="*/ 295 h 466"/>
                    <a:gd name="T30" fmla="*/ 9 w 357"/>
                    <a:gd name="T31" fmla="*/ 363 h 466"/>
                    <a:gd name="T32" fmla="*/ 5 w 357"/>
                    <a:gd name="T33" fmla="*/ 414 h 466"/>
                    <a:gd name="T34" fmla="*/ 0 w 357"/>
                    <a:gd name="T35" fmla="*/ 453 h 466"/>
                    <a:gd name="T36" fmla="*/ 0 w 357"/>
                    <a:gd name="T37" fmla="*/ 466 h 466"/>
                    <a:gd name="T38" fmla="*/ 0 w 357"/>
                    <a:gd name="T39" fmla="*/ 466 h 466"/>
                    <a:gd name="T40" fmla="*/ 357 w 357"/>
                    <a:gd name="T41" fmla="*/ 466 h 4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7"/>
                    <a:gd name="T64" fmla="*/ 0 h 466"/>
                    <a:gd name="T65" fmla="*/ 357 w 357"/>
                    <a:gd name="T66" fmla="*/ 466 h 4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7" h="466">
                      <a:moveTo>
                        <a:pt x="357" y="436"/>
                      </a:moveTo>
                      <a:lnTo>
                        <a:pt x="357" y="436"/>
                      </a:ln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48" name="Freeform 119"/>
                <p:cNvSpPr/>
                <p:nvPr>
                  <p:custDataLst>
                    <p:tags r:id="rId196"/>
                  </p:custDataLst>
                </p:nvPr>
              </p:nvSpPr>
              <p:spPr bwMode="auto">
                <a:xfrm>
                  <a:off x="2103" y="2269"/>
                  <a:ext cx="0" cy="20"/>
                </a:xfrm>
                <a:custGeom>
                  <a:avLst/>
                  <a:gdLst>
                    <a:gd name="T0" fmla="*/ 0 h 106"/>
                    <a:gd name="T1" fmla="*/ 106 h 106"/>
                    <a:gd name="T2" fmla="*/ 0 h 106"/>
                    <a:gd name="T3" fmla="*/ 0 60000 65536"/>
                    <a:gd name="T4" fmla="*/ 0 60000 65536"/>
                    <a:gd name="T5" fmla="*/ 0 60000 65536"/>
                    <a:gd name="T6" fmla="*/ 0 h 106"/>
                    <a:gd name="T7" fmla="*/ 106 h 106"/>
                  </a:gdLst>
                  <a:ahLst/>
                  <a:cxnLst>
                    <a:cxn ang="T3">
                      <a:pos x="0" y="T0"/>
                    </a:cxn>
                    <a:cxn ang="T4">
                      <a:pos x="0" y="T1"/>
                    </a:cxn>
                    <a:cxn ang="T5">
                      <a:pos x="0" y="T2"/>
                    </a:cxn>
                  </a:cxnLst>
                  <a:rect l="0" t="T6" r="0" b="T7"/>
                  <a:pathLst>
                    <a:path h="106">
                      <a:moveTo>
                        <a:pt x="0" y="0"/>
                      </a:moveTo>
                      <a:lnTo>
                        <a:pt x="0" y="106"/>
                      </a:lnTo>
                      <a:lnTo>
                        <a:pt x="0" y="0"/>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49" name="Line 120"/>
                <p:cNvSpPr>
                  <a:spLocks noChangeShapeType="1"/>
                </p:cNvSpPr>
                <p:nvPr>
                  <p:custDataLst>
                    <p:tags r:id="rId197"/>
                  </p:custDataLst>
                </p:nvPr>
              </p:nvSpPr>
              <p:spPr bwMode="auto">
                <a:xfrm>
                  <a:off x="2103" y="2269"/>
                  <a:ext cx="0" cy="20"/>
                </a:xfrm>
                <a:prstGeom prst="line">
                  <a:avLst/>
                </a:prstGeom>
                <a:noFill/>
                <a:ln w="0">
                  <a:solidFill>
                    <a:srgbClr val="000000"/>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50" name="Freeform 121"/>
                <p:cNvSpPr/>
                <p:nvPr>
                  <p:custDataLst>
                    <p:tags r:id="rId198"/>
                  </p:custDataLst>
                </p:nvPr>
              </p:nvSpPr>
              <p:spPr bwMode="auto">
                <a:xfrm>
                  <a:off x="2256" y="2270"/>
                  <a:ext cx="0" cy="19"/>
                </a:xfrm>
                <a:custGeom>
                  <a:avLst/>
                  <a:gdLst>
                    <a:gd name="T0" fmla="*/ 0 h 102"/>
                    <a:gd name="T1" fmla="*/ 102 h 102"/>
                    <a:gd name="T2" fmla="*/ 0 h 102"/>
                    <a:gd name="T3" fmla="*/ 0 60000 65536"/>
                    <a:gd name="T4" fmla="*/ 0 60000 65536"/>
                    <a:gd name="T5" fmla="*/ 0 60000 65536"/>
                    <a:gd name="T6" fmla="*/ 0 h 102"/>
                    <a:gd name="T7" fmla="*/ 102 h 102"/>
                  </a:gdLst>
                  <a:ahLst/>
                  <a:cxnLst>
                    <a:cxn ang="T3">
                      <a:pos x="0" y="T0"/>
                    </a:cxn>
                    <a:cxn ang="T4">
                      <a:pos x="0" y="T1"/>
                    </a:cxn>
                    <a:cxn ang="T5">
                      <a:pos x="0" y="T2"/>
                    </a:cxn>
                  </a:cxnLst>
                  <a:rect l="0" t="T6" r="0" b="T7"/>
                  <a:pathLst>
                    <a:path h="102">
                      <a:moveTo>
                        <a:pt x="0" y="0"/>
                      </a:moveTo>
                      <a:lnTo>
                        <a:pt x="0" y="102"/>
                      </a:lnTo>
                      <a:lnTo>
                        <a:pt x="0" y="0"/>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51" name="Line 122"/>
                <p:cNvSpPr>
                  <a:spLocks noChangeShapeType="1"/>
                </p:cNvSpPr>
                <p:nvPr>
                  <p:custDataLst>
                    <p:tags r:id="rId199"/>
                  </p:custDataLst>
                </p:nvPr>
              </p:nvSpPr>
              <p:spPr bwMode="auto">
                <a:xfrm>
                  <a:off x="2256" y="2270"/>
                  <a:ext cx="0" cy="19"/>
                </a:xfrm>
                <a:prstGeom prst="line">
                  <a:avLst/>
                </a:prstGeom>
                <a:noFill/>
                <a:ln w="0">
                  <a:solidFill>
                    <a:srgbClr val="000000"/>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49214" name="Rectangle 123"/>
              <p:cNvSpPr>
                <a:spLocks noChangeArrowheads="1"/>
              </p:cNvSpPr>
              <p:nvPr>
                <p:custDataLst>
                  <p:tags r:id="rId200"/>
                </p:custDataLst>
              </p:nvPr>
            </p:nvSpPr>
            <p:spPr bwMode="auto">
              <a:xfrm>
                <a:off x="4353" y="1338"/>
                <a:ext cx="1288" cy="112"/>
              </a:xfrm>
              <a:prstGeom prst="rect">
                <a:avLst/>
              </a:prstGeom>
              <a:solidFill>
                <a:schemeClr val="accent2"/>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nvGrpSpPr>
              <p:cNvPr id="49215" name="Group 124"/>
              <p:cNvGrpSpPr/>
              <p:nvPr/>
            </p:nvGrpSpPr>
            <p:grpSpPr bwMode="auto">
              <a:xfrm>
                <a:off x="4233" y="730"/>
                <a:ext cx="680" cy="600"/>
                <a:chOff x="3976" y="1000"/>
                <a:chExt cx="680" cy="600"/>
              </a:xfrm>
            </p:grpSpPr>
            <p:sp>
              <p:nvSpPr>
                <p:cNvPr id="49218" name="AutoShape 125"/>
                <p:cNvSpPr>
                  <a:spLocks noChangeArrowheads="1"/>
                </p:cNvSpPr>
                <p:nvPr>
                  <p:custDataLst>
                    <p:tags r:id="rId201"/>
                  </p:custDataLst>
                </p:nvPr>
              </p:nvSpPr>
              <p:spPr bwMode="auto">
                <a:xfrm>
                  <a:off x="4080" y="1424"/>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19" name="AutoShape 126"/>
                <p:cNvSpPr>
                  <a:spLocks noChangeArrowheads="1"/>
                </p:cNvSpPr>
                <p:nvPr>
                  <p:custDataLst>
                    <p:tags r:id="rId202"/>
                  </p:custDataLst>
                </p:nvPr>
              </p:nvSpPr>
              <p:spPr bwMode="auto">
                <a:xfrm>
                  <a:off x="4328" y="1424"/>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20" name="AutoShape 127"/>
                <p:cNvSpPr>
                  <a:spLocks noChangeArrowheads="1"/>
                </p:cNvSpPr>
                <p:nvPr>
                  <p:custDataLst>
                    <p:tags r:id="rId203"/>
                  </p:custDataLst>
                </p:nvPr>
              </p:nvSpPr>
              <p:spPr bwMode="auto">
                <a:xfrm>
                  <a:off x="4072" y="1296"/>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21" name="AutoShape 128"/>
                <p:cNvSpPr>
                  <a:spLocks noChangeArrowheads="1"/>
                </p:cNvSpPr>
                <p:nvPr>
                  <p:custDataLst>
                    <p:tags r:id="rId204"/>
                  </p:custDataLst>
                </p:nvPr>
              </p:nvSpPr>
              <p:spPr bwMode="auto">
                <a:xfrm>
                  <a:off x="4312" y="1288"/>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22" name="AutoShape 129"/>
                <p:cNvSpPr>
                  <a:spLocks noChangeArrowheads="1"/>
                </p:cNvSpPr>
                <p:nvPr>
                  <p:custDataLst>
                    <p:tags r:id="rId205"/>
                  </p:custDataLst>
                </p:nvPr>
              </p:nvSpPr>
              <p:spPr bwMode="auto">
                <a:xfrm>
                  <a:off x="3976" y="1176"/>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23" name="AutoShape 130"/>
                <p:cNvSpPr>
                  <a:spLocks noChangeArrowheads="1"/>
                </p:cNvSpPr>
                <p:nvPr>
                  <p:custDataLst>
                    <p:tags r:id="rId206"/>
                  </p:custDataLst>
                </p:nvPr>
              </p:nvSpPr>
              <p:spPr bwMode="auto">
                <a:xfrm>
                  <a:off x="4352" y="1136"/>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24" name="AutoShape 131"/>
                <p:cNvSpPr>
                  <a:spLocks noChangeArrowheads="1"/>
                </p:cNvSpPr>
                <p:nvPr>
                  <p:custDataLst>
                    <p:tags r:id="rId207"/>
                  </p:custDataLst>
                </p:nvPr>
              </p:nvSpPr>
              <p:spPr bwMode="auto">
                <a:xfrm>
                  <a:off x="4136" y="1000"/>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49216" name="Rectangle 189"/>
              <p:cNvSpPr>
                <a:spLocks noChangeArrowheads="1"/>
              </p:cNvSpPr>
              <p:nvPr>
                <p:custDataLst>
                  <p:tags r:id="rId208"/>
                </p:custDataLst>
              </p:nvPr>
            </p:nvSpPr>
            <p:spPr bwMode="auto">
              <a:xfrm rot="5400000">
                <a:off x="4239" y="2607"/>
                <a:ext cx="2427" cy="113"/>
              </a:xfrm>
              <a:prstGeom prst="rect">
                <a:avLst/>
              </a:prstGeom>
              <a:solidFill>
                <a:schemeClr val="accent2"/>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17" name="Rectangle 190"/>
              <p:cNvSpPr>
                <a:spLocks noChangeArrowheads="1"/>
              </p:cNvSpPr>
              <p:nvPr>
                <p:custDataLst>
                  <p:tags r:id="rId209"/>
                </p:custDataLst>
              </p:nvPr>
            </p:nvSpPr>
            <p:spPr bwMode="auto">
              <a:xfrm rot="5400000">
                <a:off x="3514" y="2607"/>
                <a:ext cx="2427" cy="113"/>
              </a:xfrm>
              <a:prstGeom prst="rect">
                <a:avLst/>
              </a:prstGeom>
              <a:solidFill>
                <a:schemeClr val="accent2"/>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49212" name="AutoShape 132"/>
            <p:cNvSpPr>
              <a:spLocks noChangeArrowheads="1"/>
            </p:cNvSpPr>
            <p:nvPr>
              <p:custDataLst>
                <p:tags r:id="rId210"/>
              </p:custDataLst>
            </p:nvPr>
          </p:nvSpPr>
          <p:spPr bwMode="auto">
            <a:xfrm>
              <a:off x="785786" y="2416805"/>
              <a:ext cx="351940" cy="192835"/>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49157" name="Text Box 193"/>
          <p:cNvSpPr txBox="1">
            <a:spLocks noChangeArrowheads="1"/>
          </p:cNvSpPr>
          <p:nvPr>
            <p:custDataLst>
              <p:tags r:id="rId211"/>
            </p:custDataLst>
          </p:nvPr>
        </p:nvSpPr>
        <p:spPr bwMode="auto">
          <a:xfrm>
            <a:off x="642938" y="5929313"/>
            <a:ext cx="1343025" cy="553085"/>
          </a:xfrm>
          <a:prstGeom prst="rect">
            <a:avLst/>
          </a:prstGeom>
          <a:noFill/>
          <a:ln w="9525" algn="ctr">
            <a:noFill/>
            <a:miter lim="800000"/>
          </a:ln>
        </p:spPr>
        <p:txBody>
          <a:bodyPr>
            <a:spAutoFit/>
          </a:bodyPr>
          <a:lstStyle/>
          <a:p>
            <a:pPr marL="342900" indent="-342900" algn="ctr">
              <a:lnSpc>
                <a:spcPct val="150000"/>
              </a:lnSpc>
              <a:spcBef>
                <a:spcPct val="50000"/>
              </a:spcBef>
            </a:pPr>
            <a:r>
              <a:rPr kumimoji="1" lang="zh-CN" altLang="en-US" sz="2000">
                <a:solidFill>
                  <a:schemeClr val="dk1"/>
                </a:solidFill>
                <a:latin typeface="微软雅黑" panose="020B0503020204020204" pitchFamily="34" charset="-122"/>
                <a:ea typeface="微软雅黑" panose="020B0503020204020204" pitchFamily="34" charset="-122"/>
              </a:rPr>
              <a:t>隐患</a:t>
            </a:r>
            <a:endParaRPr kumimoji="1" lang="zh-CN" altLang="en-US" sz="2000">
              <a:solidFill>
                <a:schemeClr val="dk1"/>
              </a:solidFill>
              <a:latin typeface="微软雅黑" panose="020B0503020204020204" pitchFamily="34" charset="-122"/>
              <a:ea typeface="微软雅黑" panose="020B0503020204020204" pitchFamily="34" charset="-122"/>
            </a:endParaRPr>
          </a:p>
        </p:txBody>
      </p:sp>
      <p:grpSp>
        <p:nvGrpSpPr>
          <p:cNvPr id="21" name="组合 269"/>
          <p:cNvGrpSpPr/>
          <p:nvPr/>
        </p:nvGrpSpPr>
        <p:grpSpPr bwMode="auto">
          <a:xfrm>
            <a:off x="2428875" y="1928813"/>
            <a:ext cx="1612900" cy="4571091"/>
            <a:chOff x="2428860" y="2071680"/>
            <a:chExt cx="1630040" cy="4571121"/>
          </a:xfrm>
        </p:grpSpPr>
        <p:grpSp>
          <p:nvGrpSpPr>
            <p:cNvPr id="49159" name="Group 245"/>
            <p:cNvGrpSpPr/>
            <p:nvPr/>
          </p:nvGrpSpPr>
          <p:grpSpPr bwMode="auto">
            <a:xfrm>
              <a:off x="2428860" y="2071680"/>
              <a:ext cx="1630040" cy="3868748"/>
              <a:chOff x="4233" y="346"/>
              <a:chExt cx="1408" cy="3531"/>
            </a:xfrm>
          </p:grpSpPr>
          <p:grpSp>
            <p:nvGrpSpPr>
              <p:cNvPr id="49161" name="Group 90"/>
              <p:cNvGrpSpPr/>
              <p:nvPr/>
            </p:nvGrpSpPr>
            <p:grpSpPr bwMode="auto">
              <a:xfrm>
                <a:off x="4857" y="346"/>
                <a:ext cx="544" cy="960"/>
                <a:chOff x="1912" y="2168"/>
                <a:chExt cx="544" cy="960"/>
              </a:xfrm>
            </p:grpSpPr>
            <p:sp>
              <p:nvSpPr>
                <p:cNvPr id="49179" name="Rectangle 91"/>
                <p:cNvSpPr>
                  <a:spLocks noChangeArrowheads="1"/>
                </p:cNvSpPr>
                <p:nvPr>
                  <p:custDataLst>
                    <p:tags r:id="rId212"/>
                  </p:custDataLst>
                </p:nvPr>
              </p:nvSpPr>
              <p:spPr bwMode="auto">
                <a:xfrm>
                  <a:off x="2003" y="3056"/>
                  <a:ext cx="333" cy="72"/>
                </a:xfrm>
                <a:prstGeom prst="rect">
                  <a:avLst/>
                </a:prstGeom>
                <a:noFill/>
                <a:ln w="9525">
                  <a:noFill/>
                  <a:miter lim="800000"/>
                </a:ln>
              </p:spPr>
              <p:txBody>
                <a:bodyPr/>
                <a:lstStyle/>
                <a:p>
                  <a:pPr algn="ctr"/>
                  <a:endParaRPr lang="zh-CN" altLang="zh-CN" sz="1400">
                    <a:solidFill>
                      <a:schemeClr val="dk1"/>
                    </a:solidFill>
                    <a:latin typeface="微软雅黑" panose="020B0503020204020204" pitchFamily="34" charset="-122"/>
                    <a:ea typeface="微软雅黑" panose="020B0503020204020204" pitchFamily="34" charset="-122"/>
                  </a:endParaRPr>
                </a:p>
              </p:txBody>
            </p:sp>
            <p:sp>
              <p:nvSpPr>
                <p:cNvPr id="49180" name="Freeform 92"/>
                <p:cNvSpPr/>
                <p:nvPr>
                  <p:custDataLst>
                    <p:tags r:id="rId213"/>
                  </p:custDataLst>
                </p:nvPr>
              </p:nvSpPr>
              <p:spPr bwMode="auto">
                <a:xfrm>
                  <a:off x="1942" y="2443"/>
                  <a:ext cx="103" cy="235"/>
                </a:xfrm>
                <a:custGeom>
                  <a:avLst/>
                  <a:gdLst>
                    <a:gd name="T0" fmla="*/ 424 w 424"/>
                    <a:gd name="T1" fmla="*/ 586 h 1261"/>
                    <a:gd name="T2" fmla="*/ 323 w 424"/>
                    <a:gd name="T3" fmla="*/ 752 h 1261"/>
                    <a:gd name="T4" fmla="*/ 252 w 424"/>
                    <a:gd name="T5" fmla="*/ 1261 h 1261"/>
                    <a:gd name="T6" fmla="*/ 0 w 424"/>
                    <a:gd name="T7" fmla="*/ 1261 h 1261"/>
                    <a:gd name="T8" fmla="*/ 12 w 424"/>
                    <a:gd name="T9" fmla="*/ 526 h 1261"/>
                    <a:gd name="T10" fmla="*/ 424 w 424"/>
                    <a:gd name="T11" fmla="*/ 0 h 1261"/>
                    <a:gd name="T12" fmla="*/ 424 w 424"/>
                    <a:gd name="T13" fmla="*/ 586 h 1261"/>
                    <a:gd name="T14" fmla="*/ 0 60000 65536"/>
                    <a:gd name="T15" fmla="*/ 0 60000 65536"/>
                    <a:gd name="T16" fmla="*/ 0 60000 65536"/>
                    <a:gd name="T17" fmla="*/ 0 60000 65536"/>
                    <a:gd name="T18" fmla="*/ 0 60000 65536"/>
                    <a:gd name="T19" fmla="*/ 0 60000 65536"/>
                    <a:gd name="T20" fmla="*/ 0 60000 65536"/>
                    <a:gd name="T21" fmla="*/ 0 w 424"/>
                    <a:gd name="T22" fmla="*/ 0 h 1261"/>
                    <a:gd name="T23" fmla="*/ 424 w 424"/>
                    <a:gd name="T24" fmla="*/ 1261 h 1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4" h="1261">
                      <a:moveTo>
                        <a:pt x="424" y="586"/>
                      </a:moveTo>
                      <a:lnTo>
                        <a:pt x="323" y="752"/>
                      </a:lnTo>
                      <a:lnTo>
                        <a:pt x="252" y="1261"/>
                      </a:lnTo>
                      <a:lnTo>
                        <a:pt x="0" y="1261"/>
                      </a:lnTo>
                      <a:lnTo>
                        <a:pt x="12" y="526"/>
                      </a:lnTo>
                      <a:lnTo>
                        <a:pt x="424" y="0"/>
                      </a:lnTo>
                      <a:lnTo>
                        <a:pt x="424" y="586"/>
                      </a:lnTo>
                      <a:close/>
                    </a:path>
                  </a:pathLst>
                </a:custGeom>
                <a:solidFill>
                  <a:srgbClr val="B2D8E5"/>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81" name="Freeform 93"/>
                <p:cNvSpPr/>
                <p:nvPr>
                  <p:custDataLst>
                    <p:tags r:id="rId214"/>
                  </p:custDataLst>
                </p:nvPr>
              </p:nvSpPr>
              <p:spPr bwMode="auto">
                <a:xfrm>
                  <a:off x="1942" y="2443"/>
                  <a:ext cx="103" cy="235"/>
                </a:xfrm>
                <a:custGeom>
                  <a:avLst/>
                  <a:gdLst>
                    <a:gd name="T0" fmla="*/ 424 w 424"/>
                    <a:gd name="T1" fmla="*/ 586 h 1261"/>
                    <a:gd name="T2" fmla="*/ 323 w 424"/>
                    <a:gd name="T3" fmla="*/ 752 h 1261"/>
                    <a:gd name="T4" fmla="*/ 252 w 424"/>
                    <a:gd name="T5" fmla="*/ 1261 h 1261"/>
                    <a:gd name="T6" fmla="*/ 0 w 424"/>
                    <a:gd name="T7" fmla="*/ 1261 h 1261"/>
                    <a:gd name="T8" fmla="*/ 12 w 424"/>
                    <a:gd name="T9" fmla="*/ 526 h 1261"/>
                    <a:gd name="T10" fmla="*/ 424 w 424"/>
                    <a:gd name="T11" fmla="*/ 0 h 1261"/>
                    <a:gd name="T12" fmla="*/ 0 60000 65536"/>
                    <a:gd name="T13" fmla="*/ 0 60000 65536"/>
                    <a:gd name="T14" fmla="*/ 0 60000 65536"/>
                    <a:gd name="T15" fmla="*/ 0 60000 65536"/>
                    <a:gd name="T16" fmla="*/ 0 60000 65536"/>
                    <a:gd name="T17" fmla="*/ 0 60000 65536"/>
                    <a:gd name="T18" fmla="*/ 0 w 424"/>
                    <a:gd name="T19" fmla="*/ 0 h 1261"/>
                    <a:gd name="T20" fmla="*/ 424 w 424"/>
                    <a:gd name="T21" fmla="*/ 1261 h 1261"/>
                  </a:gdLst>
                  <a:ahLst/>
                  <a:cxnLst>
                    <a:cxn ang="T12">
                      <a:pos x="T0" y="T1"/>
                    </a:cxn>
                    <a:cxn ang="T13">
                      <a:pos x="T2" y="T3"/>
                    </a:cxn>
                    <a:cxn ang="T14">
                      <a:pos x="T4" y="T5"/>
                    </a:cxn>
                    <a:cxn ang="T15">
                      <a:pos x="T6" y="T7"/>
                    </a:cxn>
                    <a:cxn ang="T16">
                      <a:pos x="T8" y="T9"/>
                    </a:cxn>
                    <a:cxn ang="T17">
                      <a:pos x="T10" y="T11"/>
                    </a:cxn>
                  </a:cxnLst>
                  <a:rect l="T18" t="T19" r="T20" b="T21"/>
                  <a:pathLst>
                    <a:path w="424" h="1261">
                      <a:moveTo>
                        <a:pt x="424" y="586"/>
                      </a:moveTo>
                      <a:lnTo>
                        <a:pt x="323" y="752"/>
                      </a:lnTo>
                      <a:lnTo>
                        <a:pt x="252" y="1261"/>
                      </a:lnTo>
                      <a:lnTo>
                        <a:pt x="0" y="1261"/>
                      </a:lnTo>
                      <a:lnTo>
                        <a:pt x="12" y="526"/>
                      </a:lnTo>
                      <a:lnTo>
                        <a:pt x="424" y="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82" name="Freeform 94"/>
                <p:cNvSpPr/>
                <p:nvPr>
                  <p:custDataLst>
                    <p:tags r:id="rId215"/>
                  </p:custDataLst>
                </p:nvPr>
              </p:nvSpPr>
              <p:spPr bwMode="auto">
                <a:xfrm>
                  <a:off x="2067" y="2216"/>
                  <a:ext cx="221" cy="223"/>
                </a:xfrm>
                <a:custGeom>
                  <a:avLst/>
                  <a:gdLst>
                    <a:gd name="T0" fmla="*/ 907 w 907"/>
                    <a:gd name="T1" fmla="*/ 740 h 1201"/>
                    <a:gd name="T2" fmla="*/ 899 w 907"/>
                    <a:gd name="T3" fmla="*/ 834 h 1201"/>
                    <a:gd name="T4" fmla="*/ 869 w 907"/>
                    <a:gd name="T5" fmla="*/ 919 h 1201"/>
                    <a:gd name="T6" fmla="*/ 827 w 907"/>
                    <a:gd name="T7" fmla="*/ 1000 h 1201"/>
                    <a:gd name="T8" fmla="*/ 773 w 907"/>
                    <a:gd name="T9" fmla="*/ 1064 h 1201"/>
                    <a:gd name="T10" fmla="*/ 706 w 907"/>
                    <a:gd name="T11" fmla="*/ 1124 h 1201"/>
                    <a:gd name="T12" fmla="*/ 630 w 907"/>
                    <a:gd name="T13" fmla="*/ 1167 h 1201"/>
                    <a:gd name="T14" fmla="*/ 546 w 907"/>
                    <a:gd name="T15" fmla="*/ 1193 h 1201"/>
                    <a:gd name="T16" fmla="*/ 458 w 907"/>
                    <a:gd name="T17" fmla="*/ 1201 h 1201"/>
                    <a:gd name="T18" fmla="*/ 366 w 907"/>
                    <a:gd name="T19" fmla="*/ 1193 h 1201"/>
                    <a:gd name="T20" fmla="*/ 282 w 907"/>
                    <a:gd name="T21" fmla="*/ 1167 h 1201"/>
                    <a:gd name="T22" fmla="*/ 202 w 907"/>
                    <a:gd name="T23" fmla="*/ 1124 h 1201"/>
                    <a:gd name="T24" fmla="*/ 135 w 907"/>
                    <a:gd name="T25" fmla="*/ 1064 h 1201"/>
                    <a:gd name="T26" fmla="*/ 80 w 907"/>
                    <a:gd name="T27" fmla="*/ 1000 h 1201"/>
                    <a:gd name="T28" fmla="*/ 38 w 907"/>
                    <a:gd name="T29" fmla="*/ 919 h 1201"/>
                    <a:gd name="T30" fmla="*/ 9 w 907"/>
                    <a:gd name="T31" fmla="*/ 834 h 1201"/>
                    <a:gd name="T32" fmla="*/ 0 w 907"/>
                    <a:gd name="T33" fmla="*/ 740 h 1201"/>
                    <a:gd name="T34" fmla="*/ 0 w 907"/>
                    <a:gd name="T35" fmla="*/ 462 h 1201"/>
                    <a:gd name="T36" fmla="*/ 9 w 907"/>
                    <a:gd name="T37" fmla="*/ 368 h 1201"/>
                    <a:gd name="T38" fmla="*/ 38 w 907"/>
                    <a:gd name="T39" fmla="*/ 282 h 1201"/>
                    <a:gd name="T40" fmla="*/ 80 w 907"/>
                    <a:gd name="T41" fmla="*/ 201 h 1201"/>
                    <a:gd name="T42" fmla="*/ 135 w 907"/>
                    <a:gd name="T43" fmla="*/ 133 h 1201"/>
                    <a:gd name="T44" fmla="*/ 202 w 907"/>
                    <a:gd name="T45" fmla="*/ 77 h 1201"/>
                    <a:gd name="T46" fmla="*/ 282 w 907"/>
                    <a:gd name="T47" fmla="*/ 35 h 1201"/>
                    <a:gd name="T48" fmla="*/ 366 w 907"/>
                    <a:gd name="T49" fmla="*/ 9 h 1201"/>
                    <a:gd name="T50" fmla="*/ 458 w 907"/>
                    <a:gd name="T51" fmla="*/ 0 h 1201"/>
                    <a:gd name="T52" fmla="*/ 546 w 907"/>
                    <a:gd name="T53" fmla="*/ 9 h 1201"/>
                    <a:gd name="T54" fmla="*/ 630 w 907"/>
                    <a:gd name="T55" fmla="*/ 35 h 1201"/>
                    <a:gd name="T56" fmla="*/ 706 w 907"/>
                    <a:gd name="T57" fmla="*/ 77 h 1201"/>
                    <a:gd name="T58" fmla="*/ 773 w 907"/>
                    <a:gd name="T59" fmla="*/ 133 h 1201"/>
                    <a:gd name="T60" fmla="*/ 827 w 907"/>
                    <a:gd name="T61" fmla="*/ 201 h 1201"/>
                    <a:gd name="T62" fmla="*/ 869 w 907"/>
                    <a:gd name="T63" fmla="*/ 282 h 1201"/>
                    <a:gd name="T64" fmla="*/ 899 w 907"/>
                    <a:gd name="T65" fmla="*/ 368 h 1201"/>
                    <a:gd name="T66" fmla="*/ 907 w 907"/>
                    <a:gd name="T67" fmla="*/ 462 h 1201"/>
                    <a:gd name="T68" fmla="*/ 907 w 907"/>
                    <a:gd name="T69" fmla="*/ 740 h 12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7"/>
                    <a:gd name="T106" fmla="*/ 0 h 1201"/>
                    <a:gd name="T107" fmla="*/ 907 w 907"/>
                    <a:gd name="T108" fmla="*/ 1201 h 12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7" h="1201">
                      <a:moveTo>
                        <a:pt x="907" y="740"/>
                      </a:move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close/>
                    </a:path>
                  </a:pathLst>
                </a:custGeom>
                <a:solidFill>
                  <a:srgbClr val="FFD8CC"/>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83" name="Freeform 95"/>
                <p:cNvSpPr/>
                <p:nvPr>
                  <p:custDataLst>
                    <p:tags r:id="rId216"/>
                  </p:custDataLst>
                </p:nvPr>
              </p:nvSpPr>
              <p:spPr bwMode="auto">
                <a:xfrm>
                  <a:off x="2067" y="2216"/>
                  <a:ext cx="221" cy="223"/>
                </a:xfrm>
                <a:custGeom>
                  <a:avLst/>
                  <a:gdLst>
                    <a:gd name="T0" fmla="*/ 907 w 907"/>
                    <a:gd name="T1" fmla="*/ 740 h 1201"/>
                    <a:gd name="T2" fmla="*/ 907 w 907"/>
                    <a:gd name="T3" fmla="*/ 740 h 1201"/>
                    <a:gd name="T4" fmla="*/ 899 w 907"/>
                    <a:gd name="T5" fmla="*/ 834 h 1201"/>
                    <a:gd name="T6" fmla="*/ 869 w 907"/>
                    <a:gd name="T7" fmla="*/ 919 h 1201"/>
                    <a:gd name="T8" fmla="*/ 827 w 907"/>
                    <a:gd name="T9" fmla="*/ 1000 h 1201"/>
                    <a:gd name="T10" fmla="*/ 773 w 907"/>
                    <a:gd name="T11" fmla="*/ 1064 h 1201"/>
                    <a:gd name="T12" fmla="*/ 706 w 907"/>
                    <a:gd name="T13" fmla="*/ 1124 h 1201"/>
                    <a:gd name="T14" fmla="*/ 630 w 907"/>
                    <a:gd name="T15" fmla="*/ 1167 h 1201"/>
                    <a:gd name="T16" fmla="*/ 546 w 907"/>
                    <a:gd name="T17" fmla="*/ 1193 h 1201"/>
                    <a:gd name="T18" fmla="*/ 458 w 907"/>
                    <a:gd name="T19" fmla="*/ 1201 h 1201"/>
                    <a:gd name="T20" fmla="*/ 458 w 907"/>
                    <a:gd name="T21" fmla="*/ 1201 h 1201"/>
                    <a:gd name="T22" fmla="*/ 366 w 907"/>
                    <a:gd name="T23" fmla="*/ 1193 h 1201"/>
                    <a:gd name="T24" fmla="*/ 282 w 907"/>
                    <a:gd name="T25" fmla="*/ 1167 h 1201"/>
                    <a:gd name="T26" fmla="*/ 202 w 907"/>
                    <a:gd name="T27" fmla="*/ 1124 h 1201"/>
                    <a:gd name="T28" fmla="*/ 135 w 907"/>
                    <a:gd name="T29" fmla="*/ 1064 h 1201"/>
                    <a:gd name="T30" fmla="*/ 80 w 907"/>
                    <a:gd name="T31" fmla="*/ 1000 h 1201"/>
                    <a:gd name="T32" fmla="*/ 38 w 907"/>
                    <a:gd name="T33" fmla="*/ 919 h 1201"/>
                    <a:gd name="T34" fmla="*/ 9 w 907"/>
                    <a:gd name="T35" fmla="*/ 834 h 1201"/>
                    <a:gd name="T36" fmla="*/ 0 w 907"/>
                    <a:gd name="T37" fmla="*/ 740 h 1201"/>
                    <a:gd name="T38" fmla="*/ 0 w 907"/>
                    <a:gd name="T39" fmla="*/ 462 h 1201"/>
                    <a:gd name="T40" fmla="*/ 0 w 907"/>
                    <a:gd name="T41" fmla="*/ 462 h 1201"/>
                    <a:gd name="T42" fmla="*/ 9 w 907"/>
                    <a:gd name="T43" fmla="*/ 368 h 1201"/>
                    <a:gd name="T44" fmla="*/ 38 w 907"/>
                    <a:gd name="T45" fmla="*/ 282 h 1201"/>
                    <a:gd name="T46" fmla="*/ 80 w 907"/>
                    <a:gd name="T47" fmla="*/ 201 h 1201"/>
                    <a:gd name="T48" fmla="*/ 135 w 907"/>
                    <a:gd name="T49" fmla="*/ 133 h 1201"/>
                    <a:gd name="T50" fmla="*/ 202 w 907"/>
                    <a:gd name="T51" fmla="*/ 77 h 1201"/>
                    <a:gd name="T52" fmla="*/ 282 w 907"/>
                    <a:gd name="T53" fmla="*/ 35 h 1201"/>
                    <a:gd name="T54" fmla="*/ 366 w 907"/>
                    <a:gd name="T55" fmla="*/ 9 h 1201"/>
                    <a:gd name="T56" fmla="*/ 458 w 907"/>
                    <a:gd name="T57" fmla="*/ 0 h 1201"/>
                    <a:gd name="T58" fmla="*/ 458 w 907"/>
                    <a:gd name="T59" fmla="*/ 0 h 1201"/>
                    <a:gd name="T60" fmla="*/ 546 w 907"/>
                    <a:gd name="T61" fmla="*/ 9 h 1201"/>
                    <a:gd name="T62" fmla="*/ 630 w 907"/>
                    <a:gd name="T63" fmla="*/ 35 h 1201"/>
                    <a:gd name="T64" fmla="*/ 706 w 907"/>
                    <a:gd name="T65" fmla="*/ 77 h 1201"/>
                    <a:gd name="T66" fmla="*/ 773 w 907"/>
                    <a:gd name="T67" fmla="*/ 133 h 1201"/>
                    <a:gd name="T68" fmla="*/ 827 w 907"/>
                    <a:gd name="T69" fmla="*/ 201 h 1201"/>
                    <a:gd name="T70" fmla="*/ 869 w 907"/>
                    <a:gd name="T71" fmla="*/ 282 h 1201"/>
                    <a:gd name="T72" fmla="*/ 899 w 907"/>
                    <a:gd name="T73" fmla="*/ 368 h 1201"/>
                    <a:gd name="T74" fmla="*/ 907 w 907"/>
                    <a:gd name="T75" fmla="*/ 462 h 1201"/>
                    <a:gd name="T76" fmla="*/ 907 w 907"/>
                    <a:gd name="T77" fmla="*/ 740 h 12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7"/>
                    <a:gd name="T118" fmla="*/ 0 h 1201"/>
                    <a:gd name="T119" fmla="*/ 907 w 907"/>
                    <a:gd name="T120" fmla="*/ 1201 h 12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7" h="1201">
                      <a:moveTo>
                        <a:pt x="907" y="740"/>
                      </a:moveTo>
                      <a:lnTo>
                        <a:pt x="907" y="740"/>
                      </a:ln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84" name="Rectangle 96"/>
                <p:cNvSpPr>
                  <a:spLocks noChangeArrowheads="1"/>
                </p:cNvSpPr>
                <p:nvPr>
                  <p:custDataLst>
                    <p:tags r:id="rId217"/>
                  </p:custDataLst>
                </p:nvPr>
              </p:nvSpPr>
              <p:spPr bwMode="auto">
                <a:xfrm>
                  <a:off x="2045" y="2439"/>
                  <a:ext cx="277" cy="243"/>
                </a:xfrm>
                <a:prstGeom prst="rect">
                  <a:avLst/>
                </a:prstGeom>
                <a:solidFill>
                  <a:srgbClr val="B2D8E5"/>
                </a:solidFill>
                <a:ln w="9525">
                  <a:no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85" name="Rectangle 97"/>
                <p:cNvSpPr>
                  <a:spLocks noChangeArrowheads="1"/>
                </p:cNvSpPr>
                <p:nvPr>
                  <p:custDataLst>
                    <p:tags r:id="rId218"/>
                  </p:custDataLst>
                </p:nvPr>
              </p:nvSpPr>
              <p:spPr bwMode="auto">
                <a:xfrm>
                  <a:off x="2045" y="2439"/>
                  <a:ext cx="277" cy="243"/>
                </a:xfrm>
                <a:prstGeom prst="rect">
                  <a:avLst/>
                </a:prstGeom>
                <a:noFill/>
                <a:ln w="0">
                  <a:solidFill>
                    <a:srgbClr val="000000"/>
                  </a:solid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86" name="Freeform 98"/>
                <p:cNvSpPr/>
                <p:nvPr>
                  <p:custDataLst>
                    <p:tags r:id="rId219"/>
                  </p:custDataLst>
                </p:nvPr>
              </p:nvSpPr>
              <p:spPr bwMode="auto">
                <a:xfrm>
                  <a:off x="2045" y="2682"/>
                  <a:ext cx="277" cy="359"/>
                </a:xfrm>
                <a:custGeom>
                  <a:avLst/>
                  <a:gdLst>
                    <a:gd name="T0" fmla="*/ 928 w 1134"/>
                    <a:gd name="T1" fmla="*/ 1923 h 1923"/>
                    <a:gd name="T2" fmla="*/ 1134 w 1134"/>
                    <a:gd name="T3" fmla="*/ 0 h 1923"/>
                    <a:gd name="T4" fmla="*/ 0 w 1134"/>
                    <a:gd name="T5" fmla="*/ 0 h 1923"/>
                    <a:gd name="T6" fmla="*/ 223 w 1134"/>
                    <a:gd name="T7" fmla="*/ 1923 h 1923"/>
                    <a:gd name="T8" fmla="*/ 928 w 1134"/>
                    <a:gd name="T9" fmla="*/ 1923 h 1923"/>
                    <a:gd name="T10" fmla="*/ 0 60000 65536"/>
                    <a:gd name="T11" fmla="*/ 0 60000 65536"/>
                    <a:gd name="T12" fmla="*/ 0 60000 65536"/>
                    <a:gd name="T13" fmla="*/ 0 60000 65536"/>
                    <a:gd name="T14" fmla="*/ 0 60000 65536"/>
                    <a:gd name="T15" fmla="*/ 0 w 1134"/>
                    <a:gd name="T16" fmla="*/ 0 h 1923"/>
                    <a:gd name="T17" fmla="*/ 1134 w 1134"/>
                    <a:gd name="T18" fmla="*/ 1923 h 1923"/>
                  </a:gdLst>
                  <a:ahLst/>
                  <a:cxnLst>
                    <a:cxn ang="T10">
                      <a:pos x="T0" y="T1"/>
                    </a:cxn>
                    <a:cxn ang="T11">
                      <a:pos x="T2" y="T3"/>
                    </a:cxn>
                    <a:cxn ang="T12">
                      <a:pos x="T4" y="T5"/>
                    </a:cxn>
                    <a:cxn ang="T13">
                      <a:pos x="T6" y="T7"/>
                    </a:cxn>
                    <a:cxn ang="T14">
                      <a:pos x="T8" y="T9"/>
                    </a:cxn>
                  </a:cxnLst>
                  <a:rect l="T15" t="T16" r="T17" b="T18"/>
                  <a:pathLst>
                    <a:path w="1134" h="1923">
                      <a:moveTo>
                        <a:pt x="928" y="1923"/>
                      </a:moveTo>
                      <a:lnTo>
                        <a:pt x="1134" y="0"/>
                      </a:lnTo>
                      <a:lnTo>
                        <a:pt x="0" y="0"/>
                      </a:lnTo>
                      <a:lnTo>
                        <a:pt x="223" y="1923"/>
                      </a:lnTo>
                      <a:lnTo>
                        <a:pt x="928" y="1923"/>
                      </a:lnTo>
                      <a:close/>
                    </a:path>
                  </a:pathLst>
                </a:custGeom>
                <a:solidFill>
                  <a:srgbClr val="333399"/>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87" name="Freeform 99"/>
                <p:cNvSpPr/>
                <p:nvPr>
                  <p:custDataLst>
                    <p:tags r:id="rId220"/>
                  </p:custDataLst>
                </p:nvPr>
              </p:nvSpPr>
              <p:spPr bwMode="auto">
                <a:xfrm>
                  <a:off x="2016" y="3041"/>
                  <a:ext cx="339" cy="84"/>
                </a:xfrm>
                <a:custGeom>
                  <a:avLst/>
                  <a:gdLst>
                    <a:gd name="T0" fmla="*/ 1017 w 1386"/>
                    <a:gd name="T1" fmla="*/ 0 h 453"/>
                    <a:gd name="T2" fmla="*/ 1386 w 1386"/>
                    <a:gd name="T3" fmla="*/ 299 h 453"/>
                    <a:gd name="T4" fmla="*/ 1386 w 1386"/>
                    <a:gd name="T5" fmla="*/ 453 h 453"/>
                    <a:gd name="T6" fmla="*/ 735 w 1386"/>
                    <a:gd name="T7" fmla="*/ 453 h 453"/>
                    <a:gd name="T8" fmla="*/ 693 w 1386"/>
                    <a:gd name="T9" fmla="*/ 167 h 453"/>
                    <a:gd name="T10" fmla="*/ 651 w 1386"/>
                    <a:gd name="T11" fmla="*/ 453 h 453"/>
                    <a:gd name="T12" fmla="*/ 0 w 1386"/>
                    <a:gd name="T13" fmla="*/ 453 h 453"/>
                    <a:gd name="T14" fmla="*/ 0 w 1386"/>
                    <a:gd name="T15" fmla="*/ 299 h 453"/>
                    <a:gd name="T16" fmla="*/ 370 w 1386"/>
                    <a:gd name="T17" fmla="*/ 0 h 453"/>
                    <a:gd name="T18" fmla="*/ 1017 w 1386"/>
                    <a:gd name="T19" fmla="*/ 0 h 4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6"/>
                    <a:gd name="T31" fmla="*/ 0 h 453"/>
                    <a:gd name="T32" fmla="*/ 1386 w 1386"/>
                    <a:gd name="T33" fmla="*/ 453 h 4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close/>
                    </a:path>
                  </a:pathLst>
                </a:custGeom>
                <a:solidFill>
                  <a:srgbClr val="0000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88" name="Freeform 100"/>
                <p:cNvSpPr/>
                <p:nvPr>
                  <p:custDataLst>
                    <p:tags r:id="rId221"/>
                  </p:custDataLst>
                </p:nvPr>
              </p:nvSpPr>
              <p:spPr bwMode="auto">
                <a:xfrm>
                  <a:off x="2016" y="3041"/>
                  <a:ext cx="339" cy="84"/>
                </a:xfrm>
                <a:custGeom>
                  <a:avLst/>
                  <a:gdLst>
                    <a:gd name="T0" fmla="*/ 1017 w 1386"/>
                    <a:gd name="T1" fmla="*/ 0 h 453"/>
                    <a:gd name="T2" fmla="*/ 1386 w 1386"/>
                    <a:gd name="T3" fmla="*/ 299 h 453"/>
                    <a:gd name="T4" fmla="*/ 1386 w 1386"/>
                    <a:gd name="T5" fmla="*/ 453 h 453"/>
                    <a:gd name="T6" fmla="*/ 735 w 1386"/>
                    <a:gd name="T7" fmla="*/ 453 h 453"/>
                    <a:gd name="T8" fmla="*/ 693 w 1386"/>
                    <a:gd name="T9" fmla="*/ 167 h 453"/>
                    <a:gd name="T10" fmla="*/ 651 w 1386"/>
                    <a:gd name="T11" fmla="*/ 453 h 453"/>
                    <a:gd name="T12" fmla="*/ 0 w 1386"/>
                    <a:gd name="T13" fmla="*/ 453 h 453"/>
                    <a:gd name="T14" fmla="*/ 0 w 1386"/>
                    <a:gd name="T15" fmla="*/ 299 h 453"/>
                    <a:gd name="T16" fmla="*/ 370 w 1386"/>
                    <a:gd name="T17" fmla="*/ 0 h 453"/>
                    <a:gd name="T18" fmla="*/ 1017 w 1386"/>
                    <a:gd name="T19" fmla="*/ 0 h 4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6"/>
                    <a:gd name="T31" fmla="*/ 0 h 453"/>
                    <a:gd name="T32" fmla="*/ 1386 w 1386"/>
                    <a:gd name="T33" fmla="*/ 453 h 4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89" name="Freeform 101"/>
                <p:cNvSpPr/>
                <p:nvPr>
                  <p:custDataLst>
                    <p:tags r:id="rId222"/>
                  </p:custDataLst>
                </p:nvPr>
              </p:nvSpPr>
              <p:spPr bwMode="auto">
                <a:xfrm>
                  <a:off x="1912" y="2673"/>
                  <a:ext cx="113" cy="87"/>
                </a:xfrm>
                <a:custGeom>
                  <a:avLst/>
                  <a:gdLst>
                    <a:gd name="T0" fmla="*/ 202 w 462"/>
                    <a:gd name="T1" fmla="*/ 466 h 466"/>
                    <a:gd name="T2" fmla="*/ 202 w 462"/>
                    <a:gd name="T3" fmla="*/ 171 h 466"/>
                    <a:gd name="T4" fmla="*/ 340 w 462"/>
                    <a:gd name="T5" fmla="*/ 171 h 466"/>
                    <a:gd name="T6" fmla="*/ 340 w 462"/>
                    <a:gd name="T7" fmla="*/ 436 h 466"/>
                    <a:gd name="T8" fmla="*/ 340 w 462"/>
                    <a:gd name="T9" fmla="*/ 436 h 466"/>
                    <a:gd name="T10" fmla="*/ 391 w 462"/>
                    <a:gd name="T11" fmla="*/ 402 h 466"/>
                    <a:gd name="T12" fmla="*/ 428 w 462"/>
                    <a:gd name="T13" fmla="*/ 350 h 466"/>
                    <a:gd name="T14" fmla="*/ 454 w 462"/>
                    <a:gd name="T15" fmla="*/ 295 h 466"/>
                    <a:gd name="T16" fmla="*/ 462 w 462"/>
                    <a:gd name="T17" fmla="*/ 231 h 466"/>
                    <a:gd name="T18" fmla="*/ 458 w 462"/>
                    <a:gd name="T19" fmla="*/ 184 h 466"/>
                    <a:gd name="T20" fmla="*/ 445 w 462"/>
                    <a:gd name="T21" fmla="*/ 141 h 466"/>
                    <a:gd name="T22" fmla="*/ 424 w 462"/>
                    <a:gd name="T23" fmla="*/ 103 h 466"/>
                    <a:gd name="T24" fmla="*/ 395 w 462"/>
                    <a:gd name="T25" fmla="*/ 68 h 466"/>
                    <a:gd name="T26" fmla="*/ 361 w 462"/>
                    <a:gd name="T27" fmla="*/ 38 h 466"/>
                    <a:gd name="T28" fmla="*/ 319 w 462"/>
                    <a:gd name="T29" fmla="*/ 17 h 466"/>
                    <a:gd name="T30" fmla="*/ 277 w 462"/>
                    <a:gd name="T31" fmla="*/ 4 h 466"/>
                    <a:gd name="T32" fmla="*/ 231 w 462"/>
                    <a:gd name="T33" fmla="*/ 0 h 466"/>
                    <a:gd name="T34" fmla="*/ 185 w 462"/>
                    <a:gd name="T35" fmla="*/ 4 h 466"/>
                    <a:gd name="T36" fmla="*/ 143 w 462"/>
                    <a:gd name="T37" fmla="*/ 17 h 466"/>
                    <a:gd name="T38" fmla="*/ 101 w 462"/>
                    <a:gd name="T39" fmla="*/ 38 h 466"/>
                    <a:gd name="T40" fmla="*/ 67 w 462"/>
                    <a:gd name="T41" fmla="*/ 68 h 466"/>
                    <a:gd name="T42" fmla="*/ 38 w 462"/>
                    <a:gd name="T43" fmla="*/ 103 h 466"/>
                    <a:gd name="T44" fmla="*/ 17 w 462"/>
                    <a:gd name="T45" fmla="*/ 141 h 466"/>
                    <a:gd name="T46" fmla="*/ 4 w 462"/>
                    <a:gd name="T47" fmla="*/ 184 h 466"/>
                    <a:gd name="T48" fmla="*/ 0 w 462"/>
                    <a:gd name="T49" fmla="*/ 231 h 466"/>
                    <a:gd name="T50" fmla="*/ 4 w 462"/>
                    <a:gd name="T51" fmla="*/ 273 h 466"/>
                    <a:gd name="T52" fmla="*/ 17 w 462"/>
                    <a:gd name="T53" fmla="*/ 316 h 466"/>
                    <a:gd name="T54" fmla="*/ 34 w 462"/>
                    <a:gd name="T55" fmla="*/ 355 h 466"/>
                    <a:gd name="T56" fmla="*/ 59 w 462"/>
                    <a:gd name="T57" fmla="*/ 385 h 466"/>
                    <a:gd name="T58" fmla="*/ 88 w 462"/>
                    <a:gd name="T59" fmla="*/ 414 h 466"/>
                    <a:gd name="T60" fmla="*/ 122 w 462"/>
                    <a:gd name="T61" fmla="*/ 440 h 466"/>
                    <a:gd name="T62" fmla="*/ 160 w 462"/>
                    <a:gd name="T63" fmla="*/ 457 h 466"/>
                    <a:gd name="T64" fmla="*/ 202 w 462"/>
                    <a:gd name="T65" fmla="*/ 466 h 466"/>
                    <a:gd name="T66" fmla="*/ 202 w 462"/>
                    <a:gd name="T67" fmla="*/ 466 h 4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2"/>
                    <a:gd name="T103" fmla="*/ 0 h 466"/>
                    <a:gd name="T104" fmla="*/ 462 w 462"/>
                    <a:gd name="T105" fmla="*/ 466 h 4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close/>
                    </a:path>
                  </a:pathLst>
                </a:custGeom>
                <a:solidFill>
                  <a:srgbClr val="FFD8CC"/>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90" name="Freeform 102"/>
                <p:cNvSpPr/>
                <p:nvPr>
                  <p:custDataLst>
                    <p:tags r:id="rId223"/>
                  </p:custDataLst>
                </p:nvPr>
              </p:nvSpPr>
              <p:spPr bwMode="auto">
                <a:xfrm>
                  <a:off x="1912" y="2673"/>
                  <a:ext cx="113" cy="87"/>
                </a:xfrm>
                <a:custGeom>
                  <a:avLst/>
                  <a:gdLst>
                    <a:gd name="T0" fmla="*/ 202 w 462"/>
                    <a:gd name="T1" fmla="*/ 466 h 466"/>
                    <a:gd name="T2" fmla="*/ 202 w 462"/>
                    <a:gd name="T3" fmla="*/ 171 h 466"/>
                    <a:gd name="T4" fmla="*/ 340 w 462"/>
                    <a:gd name="T5" fmla="*/ 171 h 466"/>
                    <a:gd name="T6" fmla="*/ 340 w 462"/>
                    <a:gd name="T7" fmla="*/ 436 h 466"/>
                    <a:gd name="T8" fmla="*/ 340 w 462"/>
                    <a:gd name="T9" fmla="*/ 436 h 466"/>
                    <a:gd name="T10" fmla="*/ 340 w 462"/>
                    <a:gd name="T11" fmla="*/ 436 h 466"/>
                    <a:gd name="T12" fmla="*/ 391 w 462"/>
                    <a:gd name="T13" fmla="*/ 402 h 466"/>
                    <a:gd name="T14" fmla="*/ 428 w 462"/>
                    <a:gd name="T15" fmla="*/ 350 h 466"/>
                    <a:gd name="T16" fmla="*/ 454 w 462"/>
                    <a:gd name="T17" fmla="*/ 295 h 466"/>
                    <a:gd name="T18" fmla="*/ 462 w 462"/>
                    <a:gd name="T19" fmla="*/ 231 h 466"/>
                    <a:gd name="T20" fmla="*/ 462 w 462"/>
                    <a:gd name="T21" fmla="*/ 231 h 466"/>
                    <a:gd name="T22" fmla="*/ 458 w 462"/>
                    <a:gd name="T23" fmla="*/ 184 h 466"/>
                    <a:gd name="T24" fmla="*/ 445 w 462"/>
                    <a:gd name="T25" fmla="*/ 141 h 466"/>
                    <a:gd name="T26" fmla="*/ 424 w 462"/>
                    <a:gd name="T27" fmla="*/ 103 h 466"/>
                    <a:gd name="T28" fmla="*/ 395 w 462"/>
                    <a:gd name="T29" fmla="*/ 68 h 466"/>
                    <a:gd name="T30" fmla="*/ 361 w 462"/>
                    <a:gd name="T31" fmla="*/ 38 h 466"/>
                    <a:gd name="T32" fmla="*/ 319 w 462"/>
                    <a:gd name="T33" fmla="*/ 17 h 466"/>
                    <a:gd name="T34" fmla="*/ 277 w 462"/>
                    <a:gd name="T35" fmla="*/ 4 h 466"/>
                    <a:gd name="T36" fmla="*/ 231 w 462"/>
                    <a:gd name="T37" fmla="*/ 0 h 466"/>
                    <a:gd name="T38" fmla="*/ 231 w 462"/>
                    <a:gd name="T39" fmla="*/ 0 h 466"/>
                    <a:gd name="T40" fmla="*/ 185 w 462"/>
                    <a:gd name="T41" fmla="*/ 4 h 466"/>
                    <a:gd name="T42" fmla="*/ 143 w 462"/>
                    <a:gd name="T43" fmla="*/ 17 h 466"/>
                    <a:gd name="T44" fmla="*/ 101 w 462"/>
                    <a:gd name="T45" fmla="*/ 38 h 466"/>
                    <a:gd name="T46" fmla="*/ 67 w 462"/>
                    <a:gd name="T47" fmla="*/ 68 h 466"/>
                    <a:gd name="T48" fmla="*/ 38 w 462"/>
                    <a:gd name="T49" fmla="*/ 103 h 466"/>
                    <a:gd name="T50" fmla="*/ 17 w 462"/>
                    <a:gd name="T51" fmla="*/ 141 h 466"/>
                    <a:gd name="T52" fmla="*/ 4 w 462"/>
                    <a:gd name="T53" fmla="*/ 184 h 466"/>
                    <a:gd name="T54" fmla="*/ 0 w 462"/>
                    <a:gd name="T55" fmla="*/ 231 h 466"/>
                    <a:gd name="T56" fmla="*/ 0 w 462"/>
                    <a:gd name="T57" fmla="*/ 231 h 466"/>
                    <a:gd name="T58" fmla="*/ 4 w 462"/>
                    <a:gd name="T59" fmla="*/ 273 h 466"/>
                    <a:gd name="T60" fmla="*/ 17 w 462"/>
                    <a:gd name="T61" fmla="*/ 316 h 466"/>
                    <a:gd name="T62" fmla="*/ 34 w 462"/>
                    <a:gd name="T63" fmla="*/ 355 h 466"/>
                    <a:gd name="T64" fmla="*/ 59 w 462"/>
                    <a:gd name="T65" fmla="*/ 385 h 466"/>
                    <a:gd name="T66" fmla="*/ 88 w 462"/>
                    <a:gd name="T67" fmla="*/ 414 h 466"/>
                    <a:gd name="T68" fmla="*/ 122 w 462"/>
                    <a:gd name="T69" fmla="*/ 440 h 466"/>
                    <a:gd name="T70" fmla="*/ 160 w 462"/>
                    <a:gd name="T71" fmla="*/ 457 h 466"/>
                    <a:gd name="T72" fmla="*/ 202 w 462"/>
                    <a:gd name="T73" fmla="*/ 466 h 466"/>
                    <a:gd name="T74" fmla="*/ 202 w 462"/>
                    <a:gd name="T75" fmla="*/ 466 h 4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2"/>
                    <a:gd name="T115" fmla="*/ 0 h 466"/>
                    <a:gd name="T116" fmla="*/ 462 w 462"/>
                    <a:gd name="T117" fmla="*/ 466 h 4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nvGrpSpPr>
                <p:cNvPr id="49191" name="Group 103"/>
                <p:cNvGrpSpPr/>
                <p:nvPr/>
              </p:nvGrpSpPr>
              <p:grpSpPr bwMode="auto">
                <a:xfrm flipV="1">
                  <a:off x="2315" y="2182"/>
                  <a:ext cx="141" cy="361"/>
                  <a:chOff x="2315" y="2443"/>
                  <a:chExt cx="141" cy="361"/>
                </a:xfrm>
              </p:grpSpPr>
              <p:sp>
                <p:nvSpPr>
                  <p:cNvPr id="49206" name="Freeform 104"/>
                  <p:cNvSpPr/>
                  <p:nvPr>
                    <p:custDataLst>
                      <p:tags r:id="rId224"/>
                    </p:custDataLst>
                  </p:nvPr>
                </p:nvSpPr>
                <p:spPr bwMode="auto">
                  <a:xfrm>
                    <a:off x="2322" y="2443"/>
                    <a:ext cx="104" cy="235"/>
                  </a:xfrm>
                  <a:custGeom>
                    <a:avLst/>
                    <a:gdLst>
                      <a:gd name="T0" fmla="*/ 0 w 428"/>
                      <a:gd name="T1" fmla="*/ 586 h 1261"/>
                      <a:gd name="T2" fmla="*/ 105 w 428"/>
                      <a:gd name="T3" fmla="*/ 752 h 1261"/>
                      <a:gd name="T4" fmla="*/ 176 w 428"/>
                      <a:gd name="T5" fmla="*/ 1261 h 1261"/>
                      <a:gd name="T6" fmla="*/ 428 w 428"/>
                      <a:gd name="T7" fmla="*/ 1261 h 1261"/>
                      <a:gd name="T8" fmla="*/ 416 w 428"/>
                      <a:gd name="T9" fmla="*/ 526 h 1261"/>
                      <a:gd name="T10" fmla="*/ 0 w 428"/>
                      <a:gd name="T11" fmla="*/ 0 h 1261"/>
                      <a:gd name="T12" fmla="*/ 0 w 428"/>
                      <a:gd name="T13" fmla="*/ 586 h 1261"/>
                      <a:gd name="T14" fmla="*/ 0 60000 65536"/>
                      <a:gd name="T15" fmla="*/ 0 60000 65536"/>
                      <a:gd name="T16" fmla="*/ 0 60000 65536"/>
                      <a:gd name="T17" fmla="*/ 0 60000 65536"/>
                      <a:gd name="T18" fmla="*/ 0 60000 65536"/>
                      <a:gd name="T19" fmla="*/ 0 60000 65536"/>
                      <a:gd name="T20" fmla="*/ 0 60000 65536"/>
                      <a:gd name="T21" fmla="*/ 0 w 428"/>
                      <a:gd name="T22" fmla="*/ 0 h 1261"/>
                      <a:gd name="T23" fmla="*/ 428 w 428"/>
                      <a:gd name="T24" fmla="*/ 1261 h 1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8" h="1261">
                        <a:moveTo>
                          <a:pt x="0" y="586"/>
                        </a:moveTo>
                        <a:lnTo>
                          <a:pt x="105" y="752"/>
                        </a:lnTo>
                        <a:lnTo>
                          <a:pt x="176" y="1261"/>
                        </a:lnTo>
                        <a:lnTo>
                          <a:pt x="428" y="1261"/>
                        </a:lnTo>
                        <a:lnTo>
                          <a:pt x="416" y="526"/>
                        </a:lnTo>
                        <a:lnTo>
                          <a:pt x="0" y="0"/>
                        </a:lnTo>
                        <a:lnTo>
                          <a:pt x="0" y="586"/>
                        </a:lnTo>
                        <a:close/>
                      </a:path>
                    </a:pathLst>
                  </a:custGeom>
                  <a:solidFill>
                    <a:srgbClr val="B2D8E5"/>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07" name="Freeform 105"/>
                  <p:cNvSpPr/>
                  <p:nvPr>
                    <p:custDataLst>
                      <p:tags r:id="rId225"/>
                    </p:custDataLst>
                  </p:nvPr>
                </p:nvSpPr>
                <p:spPr bwMode="auto">
                  <a:xfrm>
                    <a:off x="2322" y="2443"/>
                    <a:ext cx="104" cy="235"/>
                  </a:xfrm>
                  <a:custGeom>
                    <a:avLst/>
                    <a:gdLst>
                      <a:gd name="T0" fmla="*/ 0 w 428"/>
                      <a:gd name="T1" fmla="*/ 586 h 1261"/>
                      <a:gd name="T2" fmla="*/ 105 w 428"/>
                      <a:gd name="T3" fmla="*/ 752 h 1261"/>
                      <a:gd name="T4" fmla="*/ 176 w 428"/>
                      <a:gd name="T5" fmla="*/ 1261 h 1261"/>
                      <a:gd name="T6" fmla="*/ 428 w 428"/>
                      <a:gd name="T7" fmla="*/ 1261 h 1261"/>
                      <a:gd name="T8" fmla="*/ 416 w 428"/>
                      <a:gd name="T9" fmla="*/ 526 h 1261"/>
                      <a:gd name="T10" fmla="*/ 0 w 428"/>
                      <a:gd name="T11" fmla="*/ 0 h 1261"/>
                      <a:gd name="T12" fmla="*/ 0 60000 65536"/>
                      <a:gd name="T13" fmla="*/ 0 60000 65536"/>
                      <a:gd name="T14" fmla="*/ 0 60000 65536"/>
                      <a:gd name="T15" fmla="*/ 0 60000 65536"/>
                      <a:gd name="T16" fmla="*/ 0 60000 65536"/>
                      <a:gd name="T17" fmla="*/ 0 60000 65536"/>
                      <a:gd name="T18" fmla="*/ 0 w 428"/>
                      <a:gd name="T19" fmla="*/ 0 h 1261"/>
                      <a:gd name="T20" fmla="*/ 428 w 428"/>
                      <a:gd name="T21" fmla="*/ 1261 h 1261"/>
                    </a:gdLst>
                    <a:ahLst/>
                    <a:cxnLst>
                      <a:cxn ang="T12">
                        <a:pos x="T0" y="T1"/>
                      </a:cxn>
                      <a:cxn ang="T13">
                        <a:pos x="T2" y="T3"/>
                      </a:cxn>
                      <a:cxn ang="T14">
                        <a:pos x="T4" y="T5"/>
                      </a:cxn>
                      <a:cxn ang="T15">
                        <a:pos x="T6" y="T7"/>
                      </a:cxn>
                      <a:cxn ang="T16">
                        <a:pos x="T8" y="T9"/>
                      </a:cxn>
                      <a:cxn ang="T17">
                        <a:pos x="T10" y="T11"/>
                      </a:cxn>
                    </a:cxnLst>
                    <a:rect l="T18" t="T19" r="T20" b="T21"/>
                    <a:pathLst>
                      <a:path w="428" h="1261">
                        <a:moveTo>
                          <a:pt x="0" y="586"/>
                        </a:moveTo>
                        <a:lnTo>
                          <a:pt x="105" y="752"/>
                        </a:lnTo>
                        <a:lnTo>
                          <a:pt x="176" y="1261"/>
                        </a:lnTo>
                        <a:lnTo>
                          <a:pt x="428" y="1261"/>
                        </a:lnTo>
                        <a:lnTo>
                          <a:pt x="416" y="526"/>
                        </a:lnTo>
                        <a:lnTo>
                          <a:pt x="0" y="0"/>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08" name="Freeform 106"/>
                  <p:cNvSpPr/>
                  <p:nvPr>
                    <p:custDataLst>
                      <p:tags r:id="rId226"/>
                    </p:custDataLst>
                  </p:nvPr>
                </p:nvSpPr>
                <p:spPr bwMode="auto">
                  <a:xfrm>
                    <a:off x="2315" y="2684"/>
                    <a:ext cx="70" cy="120"/>
                  </a:xfrm>
                  <a:custGeom>
                    <a:avLst/>
                    <a:gdLst>
                      <a:gd name="T0" fmla="*/ 17 w 290"/>
                      <a:gd name="T1" fmla="*/ 68 h 645"/>
                      <a:gd name="T2" fmla="*/ 194 w 290"/>
                      <a:gd name="T3" fmla="*/ 0 h 645"/>
                      <a:gd name="T4" fmla="*/ 290 w 290"/>
                      <a:gd name="T5" fmla="*/ 478 h 645"/>
                      <a:gd name="T6" fmla="*/ 244 w 290"/>
                      <a:gd name="T7" fmla="*/ 504 h 645"/>
                      <a:gd name="T8" fmla="*/ 118 w 290"/>
                      <a:gd name="T9" fmla="*/ 226 h 645"/>
                      <a:gd name="T10" fmla="*/ 223 w 290"/>
                      <a:gd name="T11" fmla="*/ 478 h 645"/>
                      <a:gd name="T12" fmla="*/ 135 w 290"/>
                      <a:gd name="T13" fmla="*/ 645 h 645"/>
                      <a:gd name="T14" fmla="*/ 51 w 290"/>
                      <a:gd name="T15" fmla="*/ 239 h 645"/>
                      <a:gd name="T16" fmla="*/ 42 w 290"/>
                      <a:gd name="T17" fmla="*/ 248 h 645"/>
                      <a:gd name="T18" fmla="*/ 30 w 290"/>
                      <a:gd name="T19" fmla="*/ 265 h 645"/>
                      <a:gd name="T20" fmla="*/ 13 w 290"/>
                      <a:gd name="T21" fmla="*/ 278 h 645"/>
                      <a:gd name="T22" fmla="*/ 0 w 290"/>
                      <a:gd name="T23" fmla="*/ 269 h 645"/>
                      <a:gd name="T24" fmla="*/ 0 w 290"/>
                      <a:gd name="T25" fmla="*/ 226 h 645"/>
                      <a:gd name="T26" fmla="*/ 5 w 290"/>
                      <a:gd name="T27" fmla="*/ 158 h 645"/>
                      <a:gd name="T28" fmla="*/ 13 w 290"/>
                      <a:gd name="T29" fmla="*/ 94 h 645"/>
                      <a:gd name="T30" fmla="*/ 17 w 290"/>
                      <a:gd name="T31" fmla="*/ 68 h 6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0"/>
                      <a:gd name="T49" fmla="*/ 0 h 645"/>
                      <a:gd name="T50" fmla="*/ 290 w 290"/>
                      <a:gd name="T51" fmla="*/ 645 h 6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0" h="645">
                        <a:moveTo>
                          <a:pt x="17" y="68"/>
                        </a:moveTo>
                        <a:lnTo>
                          <a:pt x="194" y="0"/>
                        </a:lnTo>
                        <a:lnTo>
                          <a:pt x="290" y="478"/>
                        </a:lnTo>
                        <a:lnTo>
                          <a:pt x="244" y="504"/>
                        </a:lnTo>
                        <a:lnTo>
                          <a:pt x="118" y="226"/>
                        </a:lnTo>
                        <a:lnTo>
                          <a:pt x="223" y="478"/>
                        </a:lnTo>
                        <a:lnTo>
                          <a:pt x="135" y="645"/>
                        </a:lnTo>
                        <a:lnTo>
                          <a:pt x="51" y="239"/>
                        </a:lnTo>
                        <a:lnTo>
                          <a:pt x="42" y="248"/>
                        </a:lnTo>
                        <a:lnTo>
                          <a:pt x="30" y="265"/>
                        </a:lnTo>
                        <a:lnTo>
                          <a:pt x="13" y="278"/>
                        </a:lnTo>
                        <a:lnTo>
                          <a:pt x="0" y="269"/>
                        </a:lnTo>
                        <a:lnTo>
                          <a:pt x="0" y="226"/>
                        </a:lnTo>
                        <a:lnTo>
                          <a:pt x="5" y="158"/>
                        </a:lnTo>
                        <a:lnTo>
                          <a:pt x="13" y="94"/>
                        </a:lnTo>
                        <a:lnTo>
                          <a:pt x="17" y="68"/>
                        </a:lnTo>
                        <a:close/>
                      </a:path>
                    </a:pathLst>
                  </a:custGeom>
                  <a:solidFill>
                    <a:srgbClr val="FFFFFF"/>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09" name="Freeform 107"/>
                  <p:cNvSpPr/>
                  <p:nvPr>
                    <p:custDataLst>
                      <p:tags r:id="rId227"/>
                    </p:custDataLst>
                  </p:nvPr>
                </p:nvSpPr>
                <p:spPr bwMode="auto">
                  <a:xfrm>
                    <a:off x="2343" y="2673"/>
                    <a:ext cx="113" cy="87"/>
                  </a:xfrm>
                  <a:custGeom>
                    <a:avLst/>
                    <a:gdLst>
                      <a:gd name="T0" fmla="*/ 260 w 462"/>
                      <a:gd name="T1" fmla="*/ 466 h 466"/>
                      <a:gd name="T2" fmla="*/ 260 w 462"/>
                      <a:gd name="T3" fmla="*/ 171 h 466"/>
                      <a:gd name="T4" fmla="*/ 122 w 462"/>
                      <a:gd name="T5" fmla="*/ 171 h 466"/>
                      <a:gd name="T6" fmla="*/ 122 w 462"/>
                      <a:gd name="T7" fmla="*/ 436 h 466"/>
                      <a:gd name="T8" fmla="*/ 118 w 462"/>
                      <a:gd name="T9" fmla="*/ 436 h 466"/>
                      <a:gd name="T10" fmla="*/ 71 w 462"/>
                      <a:gd name="T11" fmla="*/ 402 h 466"/>
                      <a:gd name="T12" fmla="*/ 34 w 462"/>
                      <a:gd name="T13" fmla="*/ 350 h 466"/>
                      <a:gd name="T14" fmla="*/ 8 w 462"/>
                      <a:gd name="T15" fmla="*/ 295 h 466"/>
                      <a:gd name="T16" fmla="*/ 0 w 462"/>
                      <a:gd name="T17" fmla="*/ 231 h 466"/>
                      <a:gd name="T18" fmla="*/ 4 w 462"/>
                      <a:gd name="T19" fmla="*/ 184 h 466"/>
                      <a:gd name="T20" fmla="*/ 17 w 462"/>
                      <a:gd name="T21" fmla="*/ 141 h 466"/>
                      <a:gd name="T22" fmla="*/ 38 w 462"/>
                      <a:gd name="T23" fmla="*/ 103 h 466"/>
                      <a:gd name="T24" fmla="*/ 67 w 462"/>
                      <a:gd name="T25" fmla="*/ 68 h 466"/>
                      <a:gd name="T26" fmla="*/ 101 w 462"/>
                      <a:gd name="T27" fmla="*/ 38 h 466"/>
                      <a:gd name="T28" fmla="*/ 143 w 462"/>
                      <a:gd name="T29" fmla="*/ 17 h 466"/>
                      <a:gd name="T30" fmla="*/ 185 w 462"/>
                      <a:gd name="T31" fmla="*/ 4 h 466"/>
                      <a:gd name="T32" fmla="*/ 231 w 462"/>
                      <a:gd name="T33" fmla="*/ 0 h 466"/>
                      <a:gd name="T34" fmla="*/ 277 w 462"/>
                      <a:gd name="T35" fmla="*/ 4 h 466"/>
                      <a:gd name="T36" fmla="*/ 319 w 462"/>
                      <a:gd name="T37" fmla="*/ 17 h 466"/>
                      <a:gd name="T38" fmla="*/ 361 w 462"/>
                      <a:gd name="T39" fmla="*/ 38 h 466"/>
                      <a:gd name="T40" fmla="*/ 395 w 462"/>
                      <a:gd name="T41" fmla="*/ 68 h 466"/>
                      <a:gd name="T42" fmla="*/ 424 w 462"/>
                      <a:gd name="T43" fmla="*/ 103 h 466"/>
                      <a:gd name="T44" fmla="*/ 445 w 462"/>
                      <a:gd name="T45" fmla="*/ 141 h 466"/>
                      <a:gd name="T46" fmla="*/ 458 w 462"/>
                      <a:gd name="T47" fmla="*/ 184 h 466"/>
                      <a:gd name="T48" fmla="*/ 462 w 462"/>
                      <a:gd name="T49" fmla="*/ 231 h 466"/>
                      <a:gd name="T50" fmla="*/ 458 w 462"/>
                      <a:gd name="T51" fmla="*/ 273 h 466"/>
                      <a:gd name="T52" fmla="*/ 445 w 462"/>
                      <a:gd name="T53" fmla="*/ 316 h 466"/>
                      <a:gd name="T54" fmla="*/ 428 w 462"/>
                      <a:gd name="T55" fmla="*/ 355 h 466"/>
                      <a:gd name="T56" fmla="*/ 403 w 462"/>
                      <a:gd name="T57" fmla="*/ 385 h 466"/>
                      <a:gd name="T58" fmla="*/ 374 w 462"/>
                      <a:gd name="T59" fmla="*/ 414 h 466"/>
                      <a:gd name="T60" fmla="*/ 340 w 462"/>
                      <a:gd name="T61" fmla="*/ 440 h 466"/>
                      <a:gd name="T62" fmla="*/ 302 w 462"/>
                      <a:gd name="T63" fmla="*/ 457 h 466"/>
                      <a:gd name="T64" fmla="*/ 260 w 462"/>
                      <a:gd name="T65" fmla="*/ 466 h 466"/>
                      <a:gd name="T66" fmla="*/ 260 w 462"/>
                      <a:gd name="T67" fmla="*/ 466 h 4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2"/>
                      <a:gd name="T103" fmla="*/ 0 h 466"/>
                      <a:gd name="T104" fmla="*/ 462 w 462"/>
                      <a:gd name="T105" fmla="*/ 466 h 4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close/>
                      </a:path>
                    </a:pathLst>
                  </a:custGeom>
                  <a:solidFill>
                    <a:srgbClr val="FFD8CC"/>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10" name="Freeform 108"/>
                  <p:cNvSpPr/>
                  <p:nvPr>
                    <p:custDataLst>
                      <p:tags r:id="rId228"/>
                    </p:custDataLst>
                  </p:nvPr>
                </p:nvSpPr>
                <p:spPr bwMode="auto">
                  <a:xfrm>
                    <a:off x="2343" y="2673"/>
                    <a:ext cx="113" cy="87"/>
                  </a:xfrm>
                  <a:custGeom>
                    <a:avLst/>
                    <a:gdLst>
                      <a:gd name="T0" fmla="*/ 260 w 462"/>
                      <a:gd name="T1" fmla="*/ 466 h 466"/>
                      <a:gd name="T2" fmla="*/ 260 w 462"/>
                      <a:gd name="T3" fmla="*/ 171 h 466"/>
                      <a:gd name="T4" fmla="*/ 122 w 462"/>
                      <a:gd name="T5" fmla="*/ 171 h 466"/>
                      <a:gd name="T6" fmla="*/ 122 w 462"/>
                      <a:gd name="T7" fmla="*/ 436 h 466"/>
                      <a:gd name="T8" fmla="*/ 118 w 462"/>
                      <a:gd name="T9" fmla="*/ 436 h 466"/>
                      <a:gd name="T10" fmla="*/ 118 w 462"/>
                      <a:gd name="T11" fmla="*/ 436 h 466"/>
                      <a:gd name="T12" fmla="*/ 71 w 462"/>
                      <a:gd name="T13" fmla="*/ 402 h 466"/>
                      <a:gd name="T14" fmla="*/ 34 w 462"/>
                      <a:gd name="T15" fmla="*/ 350 h 466"/>
                      <a:gd name="T16" fmla="*/ 8 w 462"/>
                      <a:gd name="T17" fmla="*/ 295 h 466"/>
                      <a:gd name="T18" fmla="*/ 0 w 462"/>
                      <a:gd name="T19" fmla="*/ 231 h 466"/>
                      <a:gd name="T20" fmla="*/ 0 w 462"/>
                      <a:gd name="T21" fmla="*/ 231 h 466"/>
                      <a:gd name="T22" fmla="*/ 4 w 462"/>
                      <a:gd name="T23" fmla="*/ 184 h 466"/>
                      <a:gd name="T24" fmla="*/ 17 w 462"/>
                      <a:gd name="T25" fmla="*/ 141 h 466"/>
                      <a:gd name="T26" fmla="*/ 38 w 462"/>
                      <a:gd name="T27" fmla="*/ 103 h 466"/>
                      <a:gd name="T28" fmla="*/ 67 w 462"/>
                      <a:gd name="T29" fmla="*/ 68 h 466"/>
                      <a:gd name="T30" fmla="*/ 101 w 462"/>
                      <a:gd name="T31" fmla="*/ 38 h 466"/>
                      <a:gd name="T32" fmla="*/ 143 w 462"/>
                      <a:gd name="T33" fmla="*/ 17 h 466"/>
                      <a:gd name="T34" fmla="*/ 185 w 462"/>
                      <a:gd name="T35" fmla="*/ 4 h 466"/>
                      <a:gd name="T36" fmla="*/ 231 w 462"/>
                      <a:gd name="T37" fmla="*/ 0 h 466"/>
                      <a:gd name="T38" fmla="*/ 231 w 462"/>
                      <a:gd name="T39" fmla="*/ 0 h 466"/>
                      <a:gd name="T40" fmla="*/ 277 w 462"/>
                      <a:gd name="T41" fmla="*/ 4 h 466"/>
                      <a:gd name="T42" fmla="*/ 319 w 462"/>
                      <a:gd name="T43" fmla="*/ 17 h 466"/>
                      <a:gd name="T44" fmla="*/ 361 w 462"/>
                      <a:gd name="T45" fmla="*/ 38 h 466"/>
                      <a:gd name="T46" fmla="*/ 395 w 462"/>
                      <a:gd name="T47" fmla="*/ 68 h 466"/>
                      <a:gd name="T48" fmla="*/ 424 w 462"/>
                      <a:gd name="T49" fmla="*/ 103 h 466"/>
                      <a:gd name="T50" fmla="*/ 445 w 462"/>
                      <a:gd name="T51" fmla="*/ 141 h 466"/>
                      <a:gd name="T52" fmla="*/ 458 w 462"/>
                      <a:gd name="T53" fmla="*/ 184 h 466"/>
                      <a:gd name="T54" fmla="*/ 462 w 462"/>
                      <a:gd name="T55" fmla="*/ 231 h 466"/>
                      <a:gd name="T56" fmla="*/ 462 w 462"/>
                      <a:gd name="T57" fmla="*/ 231 h 466"/>
                      <a:gd name="T58" fmla="*/ 458 w 462"/>
                      <a:gd name="T59" fmla="*/ 273 h 466"/>
                      <a:gd name="T60" fmla="*/ 445 w 462"/>
                      <a:gd name="T61" fmla="*/ 316 h 466"/>
                      <a:gd name="T62" fmla="*/ 428 w 462"/>
                      <a:gd name="T63" fmla="*/ 355 h 466"/>
                      <a:gd name="T64" fmla="*/ 403 w 462"/>
                      <a:gd name="T65" fmla="*/ 385 h 466"/>
                      <a:gd name="T66" fmla="*/ 374 w 462"/>
                      <a:gd name="T67" fmla="*/ 414 h 466"/>
                      <a:gd name="T68" fmla="*/ 340 w 462"/>
                      <a:gd name="T69" fmla="*/ 440 h 466"/>
                      <a:gd name="T70" fmla="*/ 302 w 462"/>
                      <a:gd name="T71" fmla="*/ 457 h 466"/>
                      <a:gd name="T72" fmla="*/ 260 w 462"/>
                      <a:gd name="T73" fmla="*/ 466 h 466"/>
                      <a:gd name="T74" fmla="*/ 260 w 462"/>
                      <a:gd name="T75" fmla="*/ 466 h 4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2"/>
                      <a:gd name="T115" fmla="*/ 0 h 466"/>
                      <a:gd name="T116" fmla="*/ 462 w 462"/>
                      <a:gd name="T117" fmla="*/ 466 h 4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path>
                    </a:pathLst>
                  </a:custGeom>
                  <a:no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49192" name="Freeform 109"/>
                <p:cNvSpPr/>
                <p:nvPr>
                  <p:custDataLst>
                    <p:tags r:id="rId229"/>
                  </p:custDataLst>
                </p:nvPr>
              </p:nvSpPr>
              <p:spPr bwMode="auto">
                <a:xfrm>
                  <a:off x="2061" y="2168"/>
                  <a:ext cx="235" cy="117"/>
                </a:xfrm>
                <a:custGeom>
                  <a:avLst/>
                  <a:gdLst>
                    <a:gd name="T0" fmla="*/ 966 w 966"/>
                    <a:gd name="T1" fmla="*/ 547 h 628"/>
                    <a:gd name="T2" fmla="*/ 957 w 966"/>
                    <a:gd name="T3" fmla="*/ 436 h 628"/>
                    <a:gd name="T4" fmla="*/ 928 w 966"/>
                    <a:gd name="T5" fmla="*/ 333 h 628"/>
                    <a:gd name="T6" fmla="*/ 882 w 966"/>
                    <a:gd name="T7" fmla="*/ 239 h 628"/>
                    <a:gd name="T8" fmla="*/ 823 w 966"/>
                    <a:gd name="T9" fmla="*/ 158 h 628"/>
                    <a:gd name="T10" fmla="*/ 752 w 966"/>
                    <a:gd name="T11" fmla="*/ 94 h 628"/>
                    <a:gd name="T12" fmla="*/ 672 w 966"/>
                    <a:gd name="T13" fmla="*/ 43 h 628"/>
                    <a:gd name="T14" fmla="*/ 579 w 966"/>
                    <a:gd name="T15" fmla="*/ 13 h 628"/>
                    <a:gd name="T16" fmla="*/ 483 w 966"/>
                    <a:gd name="T17" fmla="*/ 0 h 628"/>
                    <a:gd name="T18" fmla="*/ 386 w 966"/>
                    <a:gd name="T19" fmla="*/ 13 h 628"/>
                    <a:gd name="T20" fmla="*/ 294 w 966"/>
                    <a:gd name="T21" fmla="*/ 43 h 628"/>
                    <a:gd name="T22" fmla="*/ 214 w 966"/>
                    <a:gd name="T23" fmla="*/ 94 h 628"/>
                    <a:gd name="T24" fmla="*/ 143 w 966"/>
                    <a:gd name="T25" fmla="*/ 158 h 628"/>
                    <a:gd name="T26" fmla="*/ 84 w 966"/>
                    <a:gd name="T27" fmla="*/ 239 h 628"/>
                    <a:gd name="T28" fmla="*/ 38 w 966"/>
                    <a:gd name="T29" fmla="*/ 333 h 628"/>
                    <a:gd name="T30" fmla="*/ 8 w 966"/>
                    <a:gd name="T31" fmla="*/ 436 h 628"/>
                    <a:gd name="T32" fmla="*/ 0 w 966"/>
                    <a:gd name="T33" fmla="*/ 547 h 628"/>
                    <a:gd name="T34" fmla="*/ 0 w 966"/>
                    <a:gd name="T35" fmla="*/ 628 h 628"/>
                    <a:gd name="T36" fmla="*/ 966 w 966"/>
                    <a:gd name="T37" fmla="*/ 628 h 628"/>
                    <a:gd name="T38" fmla="*/ 966 w 966"/>
                    <a:gd name="T39" fmla="*/ 547 h 6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6"/>
                    <a:gd name="T61" fmla="*/ 0 h 628"/>
                    <a:gd name="T62" fmla="*/ 966 w 966"/>
                    <a:gd name="T63" fmla="*/ 628 h 6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6" h="628">
                      <a:moveTo>
                        <a:pt x="966" y="547"/>
                      </a:move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93" name="Freeform 110"/>
                <p:cNvSpPr/>
                <p:nvPr>
                  <p:custDataLst>
                    <p:tags r:id="rId230"/>
                  </p:custDataLst>
                </p:nvPr>
              </p:nvSpPr>
              <p:spPr bwMode="auto">
                <a:xfrm>
                  <a:off x="2061" y="2168"/>
                  <a:ext cx="235" cy="117"/>
                </a:xfrm>
                <a:custGeom>
                  <a:avLst/>
                  <a:gdLst>
                    <a:gd name="T0" fmla="*/ 966 w 966"/>
                    <a:gd name="T1" fmla="*/ 547 h 628"/>
                    <a:gd name="T2" fmla="*/ 966 w 966"/>
                    <a:gd name="T3" fmla="*/ 547 h 628"/>
                    <a:gd name="T4" fmla="*/ 957 w 966"/>
                    <a:gd name="T5" fmla="*/ 436 h 628"/>
                    <a:gd name="T6" fmla="*/ 928 w 966"/>
                    <a:gd name="T7" fmla="*/ 333 h 628"/>
                    <a:gd name="T8" fmla="*/ 882 w 966"/>
                    <a:gd name="T9" fmla="*/ 239 h 628"/>
                    <a:gd name="T10" fmla="*/ 823 w 966"/>
                    <a:gd name="T11" fmla="*/ 158 h 628"/>
                    <a:gd name="T12" fmla="*/ 752 w 966"/>
                    <a:gd name="T13" fmla="*/ 94 h 628"/>
                    <a:gd name="T14" fmla="*/ 672 w 966"/>
                    <a:gd name="T15" fmla="*/ 43 h 628"/>
                    <a:gd name="T16" fmla="*/ 579 w 966"/>
                    <a:gd name="T17" fmla="*/ 13 h 628"/>
                    <a:gd name="T18" fmla="*/ 483 w 966"/>
                    <a:gd name="T19" fmla="*/ 0 h 628"/>
                    <a:gd name="T20" fmla="*/ 483 w 966"/>
                    <a:gd name="T21" fmla="*/ 0 h 628"/>
                    <a:gd name="T22" fmla="*/ 386 w 966"/>
                    <a:gd name="T23" fmla="*/ 13 h 628"/>
                    <a:gd name="T24" fmla="*/ 294 w 966"/>
                    <a:gd name="T25" fmla="*/ 43 h 628"/>
                    <a:gd name="T26" fmla="*/ 214 w 966"/>
                    <a:gd name="T27" fmla="*/ 94 h 628"/>
                    <a:gd name="T28" fmla="*/ 143 w 966"/>
                    <a:gd name="T29" fmla="*/ 158 h 628"/>
                    <a:gd name="T30" fmla="*/ 84 w 966"/>
                    <a:gd name="T31" fmla="*/ 239 h 628"/>
                    <a:gd name="T32" fmla="*/ 38 w 966"/>
                    <a:gd name="T33" fmla="*/ 333 h 628"/>
                    <a:gd name="T34" fmla="*/ 8 w 966"/>
                    <a:gd name="T35" fmla="*/ 436 h 628"/>
                    <a:gd name="T36" fmla="*/ 0 w 966"/>
                    <a:gd name="T37" fmla="*/ 547 h 628"/>
                    <a:gd name="T38" fmla="*/ 0 w 966"/>
                    <a:gd name="T39" fmla="*/ 628 h 628"/>
                    <a:gd name="T40" fmla="*/ 966 w 966"/>
                    <a:gd name="T41" fmla="*/ 628 h 628"/>
                    <a:gd name="T42" fmla="*/ 966 w 966"/>
                    <a:gd name="T43" fmla="*/ 547 h 6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6"/>
                    <a:gd name="T67" fmla="*/ 0 h 628"/>
                    <a:gd name="T68" fmla="*/ 966 w 966"/>
                    <a:gd name="T69" fmla="*/ 628 h 6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6" h="628">
                      <a:moveTo>
                        <a:pt x="966" y="547"/>
                      </a:moveTo>
                      <a:lnTo>
                        <a:pt x="966" y="547"/>
                      </a:ln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94" name="Rectangle 111"/>
                <p:cNvSpPr>
                  <a:spLocks noChangeArrowheads="1"/>
                </p:cNvSpPr>
                <p:nvPr>
                  <p:custDataLst>
                    <p:tags r:id="rId231"/>
                  </p:custDataLst>
                </p:nvPr>
              </p:nvSpPr>
              <p:spPr bwMode="auto">
                <a:xfrm>
                  <a:off x="2049" y="2269"/>
                  <a:ext cx="263" cy="19"/>
                </a:xfrm>
                <a:prstGeom prst="rect">
                  <a:avLst/>
                </a:prstGeom>
                <a:solidFill>
                  <a:srgbClr val="FF3300"/>
                </a:solidFill>
                <a:ln w="9525">
                  <a:no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95" name="Rectangle 112"/>
                <p:cNvSpPr>
                  <a:spLocks noChangeArrowheads="1"/>
                </p:cNvSpPr>
                <p:nvPr>
                  <p:custDataLst>
                    <p:tags r:id="rId232"/>
                  </p:custDataLst>
                </p:nvPr>
              </p:nvSpPr>
              <p:spPr bwMode="auto">
                <a:xfrm>
                  <a:off x="2049" y="2269"/>
                  <a:ext cx="263" cy="19"/>
                </a:xfrm>
                <a:prstGeom prst="rect">
                  <a:avLst/>
                </a:prstGeom>
                <a:solidFill>
                  <a:srgbClr val="FF3300"/>
                </a:solidFill>
                <a:ln w="0">
                  <a:solidFill>
                    <a:srgbClr val="000000"/>
                  </a:solidFill>
                  <a:miter lim="800000"/>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96" name="Freeform 113"/>
                <p:cNvSpPr/>
                <p:nvPr>
                  <p:custDataLst>
                    <p:tags r:id="rId233"/>
                  </p:custDataLst>
                </p:nvPr>
              </p:nvSpPr>
              <p:spPr bwMode="auto">
                <a:xfrm>
                  <a:off x="2072" y="2175"/>
                  <a:ext cx="94" cy="89"/>
                </a:xfrm>
                <a:custGeom>
                  <a:avLst/>
                  <a:gdLst>
                    <a:gd name="T0" fmla="*/ 206 w 387"/>
                    <a:gd name="T1" fmla="*/ 475 h 475"/>
                    <a:gd name="T2" fmla="*/ 214 w 387"/>
                    <a:gd name="T3" fmla="*/ 381 h 475"/>
                    <a:gd name="T4" fmla="*/ 231 w 387"/>
                    <a:gd name="T5" fmla="*/ 291 h 475"/>
                    <a:gd name="T6" fmla="*/ 261 w 387"/>
                    <a:gd name="T7" fmla="*/ 210 h 475"/>
                    <a:gd name="T8" fmla="*/ 294 w 387"/>
                    <a:gd name="T9" fmla="*/ 141 h 475"/>
                    <a:gd name="T10" fmla="*/ 328 w 387"/>
                    <a:gd name="T11" fmla="*/ 82 h 475"/>
                    <a:gd name="T12" fmla="*/ 357 w 387"/>
                    <a:gd name="T13" fmla="*/ 39 h 475"/>
                    <a:gd name="T14" fmla="*/ 378 w 387"/>
                    <a:gd name="T15" fmla="*/ 9 h 475"/>
                    <a:gd name="T16" fmla="*/ 387 w 387"/>
                    <a:gd name="T17" fmla="*/ 0 h 475"/>
                    <a:gd name="T18" fmla="*/ 265 w 387"/>
                    <a:gd name="T19" fmla="*/ 43 h 475"/>
                    <a:gd name="T20" fmla="*/ 172 w 387"/>
                    <a:gd name="T21" fmla="*/ 107 h 475"/>
                    <a:gd name="T22" fmla="*/ 105 w 387"/>
                    <a:gd name="T23" fmla="*/ 184 h 475"/>
                    <a:gd name="T24" fmla="*/ 59 w 387"/>
                    <a:gd name="T25" fmla="*/ 265 h 475"/>
                    <a:gd name="T26" fmla="*/ 25 w 387"/>
                    <a:gd name="T27" fmla="*/ 342 h 475"/>
                    <a:gd name="T28" fmla="*/ 9 w 387"/>
                    <a:gd name="T29" fmla="*/ 411 h 475"/>
                    <a:gd name="T30" fmla="*/ 0 w 387"/>
                    <a:gd name="T31" fmla="*/ 458 h 475"/>
                    <a:gd name="T32" fmla="*/ 0 w 387"/>
                    <a:gd name="T33" fmla="*/ 475 h 475"/>
                    <a:gd name="T34" fmla="*/ 206 w 387"/>
                    <a:gd name="T35" fmla="*/ 475 h 4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7"/>
                    <a:gd name="T55" fmla="*/ 0 h 475"/>
                    <a:gd name="T56" fmla="*/ 387 w 387"/>
                    <a:gd name="T57" fmla="*/ 475 h 4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7" h="475">
                      <a:moveTo>
                        <a:pt x="206" y="475"/>
                      </a:move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97" name="Freeform 114"/>
                <p:cNvSpPr/>
                <p:nvPr>
                  <p:custDataLst>
                    <p:tags r:id="rId234"/>
                  </p:custDataLst>
                </p:nvPr>
              </p:nvSpPr>
              <p:spPr bwMode="auto">
                <a:xfrm>
                  <a:off x="2072" y="2175"/>
                  <a:ext cx="94" cy="89"/>
                </a:xfrm>
                <a:custGeom>
                  <a:avLst/>
                  <a:gdLst>
                    <a:gd name="T0" fmla="*/ 206 w 387"/>
                    <a:gd name="T1" fmla="*/ 475 h 475"/>
                    <a:gd name="T2" fmla="*/ 206 w 387"/>
                    <a:gd name="T3" fmla="*/ 475 h 475"/>
                    <a:gd name="T4" fmla="*/ 214 w 387"/>
                    <a:gd name="T5" fmla="*/ 381 h 475"/>
                    <a:gd name="T6" fmla="*/ 231 w 387"/>
                    <a:gd name="T7" fmla="*/ 291 h 475"/>
                    <a:gd name="T8" fmla="*/ 261 w 387"/>
                    <a:gd name="T9" fmla="*/ 210 h 475"/>
                    <a:gd name="T10" fmla="*/ 294 w 387"/>
                    <a:gd name="T11" fmla="*/ 141 h 475"/>
                    <a:gd name="T12" fmla="*/ 328 w 387"/>
                    <a:gd name="T13" fmla="*/ 82 h 475"/>
                    <a:gd name="T14" fmla="*/ 357 w 387"/>
                    <a:gd name="T15" fmla="*/ 39 h 475"/>
                    <a:gd name="T16" fmla="*/ 378 w 387"/>
                    <a:gd name="T17" fmla="*/ 9 h 475"/>
                    <a:gd name="T18" fmla="*/ 387 w 387"/>
                    <a:gd name="T19" fmla="*/ 0 h 475"/>
                    <a:gd name="T20" fmla="*/ 387 w 387"/>
                    <a:gd name="T21" fmla="*/ 0 h 475"/>
                    <a:gd name="T22" fmla="*/ 265 w 387"/>
                    <a:gd name="T23" fmla="*/ 43 h 475"/>
                    <a:gd name="T24" fmla="*/ 172 w 387"/>
                    <a:gd name="T25" fmla="*/ 107 h 475"/>
                    <a:gd name="T26" fmla="*/ 105 w 387"/>
                    <a:gd name="T27" fmla="*/ 184 h 475"/>
                    <a:gd name="T28" fmla="*/ 59 w 387"/>
                    <a:gd name="T29" fmla="*/ 265 h 475"/>
                    <a:gd name="T30" fmla="*/ 25 w 387"/>
                    <a:gd name="T31" fmla="*/ 342 h 475"/>
                    <a:gd name="T32" fmla="*/ 9 w 387"/>
                    <a:gd name="T33" fmla="*/ 411 h 475"/>
                    <a:gd name="T34" fmla="*/ 0 w 387"/>
                    <a:gd name="T35" fmla="*/ 458 h 475"/>
                    <a:gd name="T36" fmla="*/ 0 w 387"/>
                    <a:gd name="T37" fmla="*/ 475 h 475"/>
                    <a:gd name="T38" fmla="*/ 206 w 387"/>
                    <a:gd name="T39" fmla="*/ 475 h 4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7"/>
                    <a:gd name="T61" fmla="*/ 0 h 475"/>
                    <a:gd name="T62" fmla="*/ 387 w 387"/>
                    <a:gd name="T63" fmla="*/ 475 h 4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7" h="475">
                      <a:moveTo>
                        <a:pt x="206" y="475"/>
                      </a:moveTo>
                      <a:lnTo>
                        <a:pt x="206" y="475"/>
                      </a:ln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98" name="Freeform 115"/>
                <p:cNvSpPr/>
                <p:nvPr>
                  <p:custDataLst>
                    <p:tags r:id="rId235"/>
                  </p:custDataLst>
                </p:nvPr>
              </p:nvSpPr>
              <p:spPr bwMode="auto">
                <a:xfrm>
                  <a:off x="2186" y="2175"/>
                  <a:ext cx="98" cy="89"/>
                </a:xfrm>
                <a:custGeom>
                  <a:avLst/>
                  <a:gdLst>
                    <a:gd name="T0" fmla="*/ 399 w 399"/>
                    <a:gd name="T1" fmla="*/ 475 h 475"/>
                    <a:gd name="T2" fmla="*/ 399 w 399"/>
                    <a:gd name="T3" fmla="*/ 458 h 475"/>
                    <a:gd name="T4" fmla="*/ 391 w 399"/>
                    <a:gd name="T5" fmla="*/ 411 h 475"/>
                    <a:gd name="T6" fmla="*/ 374 w 399"/>
                    <a:gd name="T7" fmla="*/ 342 h 475"/>
                    <a:gd name="T8" fmla="*/ 341 w 399"/>
                    <a:gd name="T9" fmla="*/ 261 h 475"/>
                    <a:gd name="T10" fmla="*/ 294 w 399"/>
                    <a:gd name="T11" fmla="*/ 180 h 475"/>
                    <a:gd name="T12" fmla="*/ 223 w 399"/>
                    <a:gd name="T13" fmla="*/ 103 h 475"/>
                    <a:gd name="T14" fmla="*/ 126 w 399"/>
                    <a:gd name="T15" fmla="*/ 39 h 475"/>
                    <a:gd name="T16" fmla="*/ 0 w 399"/>
                    <a:gd name="T17" fmla="*/ 0 h 475"/>
                    <a:gd name="T18" fmla="*/ 9 w 399"/>
                    <a:gd name="T19" fmla="*/ 9 h 475"/>
                    <a:gd name="T20" fmla="*/ 26 w 399"/>
                    <a:gd name="T21" fmla="*/ 39 h 475"/>
                    <a:gd name="T22" fmla="*/ 55 w 399"/>
                    <a:gd name="T23" fmla="*/ 82 h 475"/>
                    <a:gd name="T24" fmla="*/ 89 w 399"/>
                    <a:gd name="T25" fmla="*/ 137 h 475"/>
                    <a:gd name="T26" fmla="*/ 122 w 399"/>
                    <a:gd name="T27" fmla="*/ 206 h 475"/>
                    <a:gd name="T28" fmla="*/ 152 w 399"/>
                    <a:gd name="T29" fmla="*/ 282 h 475"/>
                    <a:gd name="T30" fmla="*/ 173 w 399"/>
                    <a:gd name="T31" fmla="*/ 368 h 475"/>
                    <a:gd name="T32" fmla="*/ 185 w 399"/>
                    <a:gd name="T33" fmla="*/ 453 h 475"/>
                    <a:gd name="T34" fmla="*/ 185 w 399"/>
                    <a:gd name="T35" fmla="*/ 475 h 475"/>
                    <a:gd name="T36" fmla="*/ 374 w 399"/>
                    <a:gd name="T37" fmla="*/ 475 h 475"/>
                    <a:gd name="T38" fmla="*/ 399 w 399"/>
                    <a:gd name="T39" fmla="*/ 475 h 4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9"/>
                    <a:gd name="T61" fmla="*/ 0 h 475"/>
                    <a:gd name="T62" fmla="*/ 399 w 399"/>
                    <a:gd name="T63" fmla="*/ 475 h 4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9" h="475">
                      <a:moveTo>
                        <a:pt x="399" y="475"/>
                      </a:move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lnTo>
                        <a:pt x="399" y="475"/>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99" name="Freeform 116"/>
                <p:cNvSpPr/>
                <p:nvPr>
                  <p:custDataLst>
                    <p:tags r:id="rId236"/>
                  </p:custDataLst>
                </p:nvPr>
              </p:nvSpPr>
              <p:spPr bwMode="auto">
                <a:xfrm>
                  <a:off x="2186" y="2175"/>
                  <a:ext cx="98" cy="89"/>
                </a:xfrm>
                <a:custGeom>
                  <a:avLst/>
                  <a:gdLst>
                    <a:gd name="T0" fmla="*/ 399 w 399"/>
                    <a:gd name="T1" fmla="*/ 475 h 475"/>
                    <a:gd name="T2" fmla="*/ 399 w 399"/>
                    <a:gd name="T3" fmla="*/ 475 h 475"/>
                    <a:gd name="T4" fmla="*/ 399 w 399"/>
                    <a:gd name="T5" fmla="*/ 458 h 475"/>
                    <a:gd name="T6" fmla="*/ 391 w 399"/>
                    <a:gd name="T7" fmla="*/ 411 h 475"/>
                    <a:gd name="T8" fmla="*/ 374 w 399"/>
                    <a:gd name="T9" fmla="*/ 342 h 475"/>
                    <a:gd name="T10" fmla="*/ 341 w 399"/>
                    <a:gd name="T11" fmla="*/ 261 h 475"/>
                    <a:gd name="T12" fmla="*/ 294 w 399"/>
                    <a:gd name="T13" fmla="*/ 180 h 475"/>
                    <a:gd name="T14" fmla="*/ 223 w 399"/>
                    <a:gd name="T15" fmla="*/ 103 h 475"/>
                    <a:gd name="T16" fmla="*/ 126 w 399"/>
                    <a:gd name="T17" fmla="*/ 39 h 475"/>
                    <a:gd name="T18" fmla="*/ 0 w 399"/>
                    <a:gd name="T19" fmla="*/ 0 h 475"/>
                    <a:gd name="T20" fmla="*/ 0 w 399"/>
                    <a:gd name="T21" fmla="*/ 0 h 475"/>
                    <a:gd name="T22" fmla="*/ 9 w 399"/>
                    <a:gd name="T23" fmla="*/ 9 h 475"/>
                    <a:gd name="T24" fmla="*/ 26 w 399"/>
                    <a:gd name="T25" fmla="*/ 39 h 475"/>
                    <a:gd name="T26" fmla="*/ 55 w 399"/>
                    <a:gd name="T27" fmla="*/ 82 h 475"/>
                    <a:gd name="T28" fmla="*/ 89 w 399"/>
                    <a:gd name="T29" fmla="*/ 137 h 475"/>
                    <a:gd name="T30" fmla="*/ 122 w 399"/>
                    <a:gd name="T31" fmla="*/ 206 h 475"/>
                    <a:gd name="T32" fmla="*/ 152 w 399"/>
                    <a:gd name="T33" fmla="*/ 282 h 475"/>
                    <a:gd name="T34" fmla="*/ 173 w 399"/>
                    <a:gd name="T35" fmla="*/ 368 h 475"/>
                    <a:gd name="T36" fmla="*/ 185 w 399"/>
                    <a:gd name="T37" fmla="*/ 453 h 475"/>
                    <a:gd name="T38" fmla="*/ 185 w 399"/>
                    <a:gd name="T39" fmla="*/ 475 h 475"/>
                    <a:gd name="T40" fmla="*/ 374 w 399"/>
                    <a:gd name="T41" fmla="*/ 475 h 4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9"/>
                    <a:gd name="T64" fmla="*/ 0 h 475"/>
                    <a:gd name="T65" fmla="*/ 399 w 399"/>
                    <a:gd name="T66" fmla="*/ 475 h 4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9" h="475">
                      <a:moveTo>
                        <a:pt x="399" y="475"/>
                      </a:moveTo>
                      <a:lnTo>
                        <a:pt x="399" y="475"/>
                      </a:ln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00" name="Freeform 117"/>
                <p:cNvSpPr/>
                <p:nvPr>
                  <p:custDataLst>
                    <p:tags r:id="rId237"/>
                  </p:custDataLst>
                </p:nvPr>
              </p:nvSpPr>
              <p:spPr bwMode="auto">
                <a:xfrm>
                  <a:off x="2134" y="2177"/>
                  <a:ext cx="87" cy="87"/>
                </a:xfrm>
                <a:custGeom>
                  <a:avLst/>
                  <a:gdLst>
                    <a:gd name="T0" fmla="*/ 357 w 357"/>
                    <a:gd name="T1" fmla="*/ 436 h 466"/>
                    <a:gd name="T2" fmla="*/ 336 w 357"/>
                    <a:gd name="T3" fmla="*/ 325 h 466"/>
                    <a:gd name="T4" fmla="*/ 307 w 357"/>
                    <a:gd name="T5" fmla="*/ 231 h 466"/>
                    <a:gd name="T6" fmla="*/ 277 w 357"/>
                    <a:gd name="T7" fmla="*/ 154 h 466"/>
                    <a:gd name="T8" fmla="*/ 244 w 357"/>
                    <a:gd name="T9" fmla="*/ 94 h 466"/>
                    <a:gd name="T10" fmla="*/ 214 w 357"/>
                    <a:gd name="T11" fmla="*/ 51 h 466"/>
                    <a:gd name="T12" fmla="*/ 189 w 357"/>
                    <a:gd name="T13" fmla="*/ 21 h 466"/>
                    <a:gd name="T14" fmla="*/ 173 w 357"/>
                    <a:gd name="T15" fmla="*/ 4 h 466"/>
                    <a:gd name="T16" fmla="*/ 168 w 357"/>
                    <a:gd name="T17" fmla="*/ 0 h 466"/>
                    <a:gd name="T18" fmla="*/ 114 w 357"/>
                    <a:gd name="T19" fmla="*/ 68 h 466"/>
                    <a:gd name="T20" fmla="*/ 72 w 357"/>
                    <a:gd name="T21" fmla="*/ 141 h 466"/>
                    <a:gd name="T22" fmla="*/ 42 w 357"/>
                    <a:gd name="T23" fmla="*/ 222 h 466"/>
                    <a:gd name="T24" fmla="*/ 21 w 357"/>
                    <a:gd name="T25" fmla="*/ 295 h 466"/>
                    <a:gd name="T26" fmla="*/ 9 w 357"/>
                    <a:gd name="T27" fmla="*/ 363 h 466"/>
                    <a:gd name="T28" fmla="*/ 5 w 357"/>
                    <a:gd name="T29" fmla="*/ 414 h 466"/>
                    <a:gd name="T30" fmla="*/ 0 w 357"/>
                    <a:gd name="T31" fmla="*/ 453 h 466"/>
                    <a:gd name="T32" fmla="*/ 0 w 357"/>
                    <a:gd name="T33" fmla="*/ 466 h 466"/>
                    <a:gd name="T34" fmla="*/ 0 w 357"/>
                    <a:gd name="T35" fmla="*/ 466 h 466"/>
                    <a:gd name="T36" fmla="*/ 357 w 357"/>
                    <a:gd name="T37" fmla="*/ 466 h 466"/>
                    <a:gd name="T38" fmla="*/ 357 w 357"/>
                    <a:gd name="T39" fmla="*/ 436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7"/>
                    <a:gd name="T61" fmla="*/ 0 h 466"/>
                    <a:gd name="T62" fmla="*/ 357 w 357"/>
                    <a:gd name="T63" fmla="*/ 466 h 4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7" h="466">
                      <a:moveTo>
                        <a:pt x="357" y="436"/>
                      </a:move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lnTo>
                        <a:pt x="357" y="436"/>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01" name="Freeform 118"/>
                <p:cNvSpPr/>
                <p:nvPr>
                  <p:custDataLst>
                    <p:tags r:id="rId238"/>
                  </p:custDataLst>
                </p:nvPr>
              </p:nvSpPr>
              <p:spPr bwMode="auto">
                <a:xfrm>
                  <a:off x="2134" y="2177"/>
                  <a:ext cx="87" cy="87"/>
                </a:xfrm>
                <a:custGeom>
                  <a:avLst/>
                  <a:gdLst>
                    <a:gd name="T0" fmla="*/ 357 w 357"/>
                    <a:gd name="T1" fmla="*/ 436 h 466"/>
                    <a:gd name="T2" fmla="*/ 357 w 357"/>
                    <a:gd name="T3" fmla="*/ 436 h 466"/>
                    <a:gd name="T4" fmla="*/ 336 w 357"/>
                    <a:gd name="T5" fmla="*/ 325 h 466"/>
                    <a:gd name="T6" fmla="*/ 307 w 357"/>
                    <a:gd name="T7" fmla="*/ 231 h 466"/>
                    <a:gd name="T8" fmla="*/ 277 w 357"/>
                    <a:gd name="T9" fmla="*/ 154 h 466"/>
                    <a:gd name="T10" fmla="*/ 244 w 357"/>
                    <a:gd name="T11" fmla="*/ 94 h 466"/>
                    <a:gd name="T12" fmla="*/ 214 w 357"/>
                    <a:gd name="T13" fmla="*/ 51 h 466"/>
                    <a:gd name="T14" fmla="*/ 189 w 357"/>
                    <a:gd name="T15" fmla="*/ 21 h 466"/>
                    <a:gd name="T16" fmla="*/ 173 w 357"/>
                    <a:gd name="T17" fmla="*/ 4 h 466"/>
                    <a:gd name="T18" fmla="*/ 168 w 357"/>
                    <a:gd name="T19" fmla="*/ 0 h 466"/>
                    <a:gd name="T20" fmla="*/ 168 w 357"/>
                    <a:gd name="T21" fmla="*/ 0 h 466"/>
                    <a:gd name="T22" fmla="*/ 114 w 357"/>
                    <a:gd name="T23" fmla="*/ 68 h 466"/>
                    <a:gd name="T24" fmla="*/ 72 w 357"/>
                    <a:gd name="T25" fmla="*/ 141 h 466"/>
                    <a:gd name="T26" fmla="*/ 42 w 357"/>
                    <a:gd name="T27" fmla="*/ 222 h 466"/>
                    <a:gd name="T28" fmla="*/ 21 w 357"/>
                    <a:gd name="T29" fmla="*/ 295 h 466"/>
                    <a:gd name="T30" fmla="*/ 9 w 357"/>
                    <a:gd name="T31" fmla="*/ 363 h 466"/>
                    <a:gd name="T32" fmla="*/ 5 w 357"/>
                    <a:gd name="T33" fmla="*/ 414 h 466"/>
                    <a:gd name="T34" fmla="*/ 0 w 357"/>
                    <a:gd name="T35" fmla="*/ 453 h 466"/>
                    <a:gd name="T36" fmla="*/ 0 w 357"/>
                    <a:gd name="T37" fmla="*/ 466 h 466"/>
                    <a:gd name="T38" fmla="*/ 0 w 357"/>
                    <a:gd name="T39" fmla="*/ 466 h 466"/>
                    <a:gd name="T40" fmla="*/ 357 w 357"/>
                    <a:gd name="T41" fmla="*/ 466 h 4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7"/>
                    <a:gd name="T64" fmla="*/ 0 h 466"/>
                    <a:gd name="T65" fmla="*/ 357 w 357"/>
                    <a:gd name="T66" fmla="*/ 466 h 4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7" h="466">
                      <a:moveTo>
                        <a:pt x="357" y="436"/>
                      </a:moveTo>
                      <a:lnTo>
                        <a:pt x="357" y="436"/>
                      </a:ln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path>
                  </a:pathLst>
                </a:custGeom>
                <a:solidFill>
                  <a:srgbClr val="FF3300"/>
                </a:solidFill>
                <a:ln w="0">
                  <a:solidFill>
                    <a:srgbClr val="000000"/>
                  </a:solidFill>
                  <a:prstDash val="solid"/>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02" name="Freeform 119"/>
                <p:cNvSpPr/>
                <p:nvPr>
                  <p:custDataLst>
                    <p:tags r:id="rId239"/>
                  </p:custDataLst>
                </p:nvPr>
              </p:nvSpPr>
              <p:spPr bwMode="auto">
                <a:xfrm>
                  <a:off x="2103" y="2269"/>
                  <a:ext cx="0" cy="20"/>
                </a:xfrm>
                <a:custGeom>
                  <a:avLst/>
                  <a:gdLst>
                    <a:gd name="T0" fmla="*/ 0 h 106"/>
                    <a:gd name="T1" fmla="*/ 106 h 106"/>
                    <a:gd name="T2" fmla="*/ 0 h 106"/>
                    <a:gd name="T3" fmla="*/ 0 60000 65536"/>
                    <a:gd name="T4" fmla="*/ 0 60000 65536"/>
                    <a:gd name="T5" fmla="*/ 0 60000 65536"/>
                    <a:gd name="T6" fmla="*/ 0 h 106"/>
                    <a:gd name="T7" fmla="*/ 106 h 106"/>
                  </a:gdLst>
                  <a:ahLst/>
                  <a:cxnLst>
                    <a:cxn ang="T3">
                      <a:pos x="0" y="T0"/>
                    </a:cxn>
                    <a:cxn ang="T4">
                      <a:pos x="0" y="T1"/>
                    </a:cxn>
                    <a:cxn ang="T5">
                      <a:pos x="0" y="T2"/>
                    </a:cxn>
                  </a:cxnLst>
                  <a:rect l="0" t="T6" r="0" b="T7"/>
                  <a:pathLst>
                    <a:path h="106">
                      <a:moveTo>
                        <a:pt x="0" y="0"/>
                      </a:moveTo>
                      <a:lnTo>
                        <a:pt x="0" y="106"/>
                      </a:lnTo>
                      <a:lnTo>
                        <a:pt x="0" y="0"/>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03" name="Line 120"/>
                <p:cNvSpPr>
                  <a:spLocks noChangeShapeType="1"/>
                </p:cNvSpPr>
                <p:nvPr>
                  <p:custDataLst>
                    <p:tags r:id="rId240"/>
                  </p:custDataLst>
                </p:nvPr>
              </p:nvSpPr>
              <p:spPr bwMode="auto">
                <a:xfrm>
                  <a:off x="2103" y="2269"/>
                  <a:ext cx="0" cy="20"/>
                </a:xfrm>
                <a:prstGeom prst="line">
                  <a:avLst/>
                </a:prstGeom>
                <a:noFill/>
                <a:ln w="0">
                  <a:solidFill>
                    <a:srgbClr val="000000"/>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04" name="Freeform 121"/>
                <p:cNvSpPr/>
                <p:nvPr>
                  <p:custDataLst>
                    <p:tags r:id="rId241"/>
                  </p:custDataLst>
                </p:nvPr>
              </p:nvSpPr>
              <p:spPr bwMode="auto">
                <a:xfrm>
                  <a:off x="2256" y="2270"/>
                  <a:ext cx="0" cy="19"/>
                </a:xfrm>
                <a:custGeom>
                  <a:avLst/>
                  <a:gdLst>
                    <a:gd name="T0" fmla="*/ 0 h 102"/>
                    <a:gd name="T1" fmla="*/ 102 h 102"/>
                    <a:gd name="T2" fmla="*/ 0 h 102"/>
                    <a:gd name="T3" fmla="*/ 0 60000 65536"/>
                    <a:gd name="T4" fmla="*/ 0 60000 65536"/>
                    <a:gd name="T5" fmla="*/ 0 60000 65536"/>
                    <a:gd name="T6" fmla="*/ 0 h 102"/>
                    <a:gd name="T7" fmla="*/ 102 h 102"/>
                  </a:gdLst>
                  <a:ahLst/>
                  <a:cxnLst>
                    <a:cxn ang="T3">
                      <a:pos x="0" y="T0"/>
                    </a:cxn>
                    <a:cxn ang="T4">
                      <a:pos x="0" y="T1"/>
                    </a:cxn>
                    <a:cxn ang="T5">
                      <a:pos x="0" y="T2"/>
                    </a:cxn>
                  </a:cxnLst>
                  <a:rect l="0" t="T6" r="0" b="T7"/>
                  <a:pathLst>
                    <a:path h="102">
                      <a:moveTo>
                        <a:pt x="0" y="0"/>
                      </a:moveTo>
                      <a:lnTo>
                        <a:pt x="0" y="102"/>
                      </a:lnTo>
                      <a:lnTo>
                        <a:pt x="0" y="0"/>
                      </a:lnTo>
                      <a:close/>
                    </a:path>
                  </a:pathLst>
                </a:custGeom>
                <a:solidFill>
                  <a:srgbClr val="FF3300"/>
                </a:solidFill>
                <a:ln w="9525">
                  <a:no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05" name="Line 122"/>
                <p:cNvSpPr>
                  <a:spLocks noChangeShapeType="1"/>
                </p:cNvSpPr>
                <p:nvPr>
                  <p:custDataLst>
                    <p:tags r:id="rId242"/>
                  </p:custDataLst>
                </p:nvPr>
              </p:nvSpPr>
              <p:spPr bwMode="auto">
                <a:xfrm>
                  <a:off x="2256" y="2270"/>
                  <a:ext cx="0" cy="19"/>
                </a:xfrm>
                <a:prstGeom prst="line">
                  <a:avLst/>
                </a:prstGeom>
                <a:noFill/>
                <a:ln w="0">
                  <a:solidFill>
                    <a:srgbClr val="000000"/>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49162" name="Rectangle 123"/>
              <p:cNvSpPr>
                <a:spLocks noChangeArrowheads="1"/>
              </p:cNvSpPr>
              <p:nvPr>
                <p:custDataLst>
                  <p:tags r:id="rId243"/>
                </p:custDataLst>
              </p:nvPr>
            </p:nvSpPr>
            <p:spPr bwMode="auto">
              <a:xfrm>
                <a:off x="4353" y="1338"/>
                <a:ext cx="1288" cy="112"/>
              </a:xfrm>
              <a:prstGeom prst="rect">
                <a:avLst/>
              </a:prstGeom>
              <a:solidFill>
                <a:schemeClr val="accent2"/>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nvGrpSpPr>
              <p:cNvPr id="49163" name="Group 124"/>
              <p:cNvGrpSpPr/>
              <p:nvPr/>
            </p:nvGrpSpPr>
            <p:grpSpPr bwMode="auto">
              <a:xfrm>
                <a:off x="4233" y="730"/>
                <a:ext cx="680" cy="600"/>
                <a:chOff x="3976" y="1000"/>
                <a:chExt cx="680" cy="600"/>
              </a:xfrm>
            </p:grpSpPr>
            <p:sp>
              <p:nvSpPr>
                <p:cNvPr id="49172" name="AutoShape 125"/>
                <p:cNvSpPr>
                  <a:spLocks noChangeArrowheads="1"/>
                </p:cNvSpPr>
                <p:nvPr>
                  <p:custDataLst>
                    <p:tags r:id="rId244"/>
                  </p:custDataLst>
                </p:nvPr>
              </p:nvSpPr>
              <p:spPr bwMode="auto">
                <a:xfrm>
                  <a:off x="4080" y="1424"/>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73" name="AutoShape 126"/>
                <p:cNvSpPr>
                  <a:spLocks noChangeArrowheads="1"/>
                </p:cNvSpPr>
                <p:nvPr>
                  <p:custDataLst>
                    <p:tags r:id="rId245"/>
                  </p:custDataLst>
                </p:nvPr>
              </p:nvSpPr>
              <p:spPr bwMode="auto">
                <a:xfrm>
                  <a:off x="4328" y="1424"/>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74" name="AutoShape 127"/>
                <p:cNvSpPr>
                  <a:spLocks noChangeArrowheads="1"/>
                </p:cNvSpPr>
                <p:nvPr>
                  <p:custDataLst>
                    <p:tags r:id="rId246"/>
                  </p:custDataLst>
                </p:nvPr>
              </p:nvSpPr>
              <p:spPr bwMode="auto">
                <a:xfrm>
                  <a:off x="4072" y="1296"/>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75" name="AutoShape 128"/>
                <p:cNvSpPr>
                  <a:spLocks noChangeArrowheads="1"/>
                </p:cNvSpPr>
                <p:nvPr>
                  <p:custDataLst>
                    <p:tags r:id="rId247"/>
                  </p:custDataLst>
                </p:nvPr>
              </p:nvSpPr>
              <p:spPr bwMode="auto">
                <a:xfrm>
                  <a:off x="4312" y="1288"/>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76" name="AutoShape 129"/>
                <p:cNvSpPr>
                  <a:spLocks noChangeArrowheads="1"/>
                </p:cNvSpPr>
                <p:nvPr>
                  <p:custDataLst>
                    <p:tags r:id="rId248"/>
                  </p:custDataLst>
                </p:nvPr>
              </p:nvSpPr>
              <p:spPr bwMode="auto">
                <a:xfrm>
                  <a:off x="3976" y="1176"/>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77" name="AutoShape 130"/>
                <p:cNvSpPr>
                  <a:spLocks noChangeArrowheads="1"/>
                </p:cNvSpPr>
                <p:nvPr>
                  <p:custDataLst>
                    <p:tags r:id="rId249"/>
                  </p:custDataLst>
                </p:nvPr>
              </p:nvSpPr>
              <p:spPr bwMode="auto">
                <a:xfrm>
                  <a:off x="4352" y="1136"/>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78" name="AutoShape 131"/>
                <p:cNvSpPr>
                  <a:spLocks noChangeArrowheads="1"/>
                </p:cNvSpPr>
                <p:nvPr>
                  <p:custDataLst>
                    <p:tags r:id="rId250"/>
                  </p:custDataLst>
                </p:nvPr>
              </p:nvSpPr>
              <p:spPr bwMode="auto">
                <a:xfrm>
                  <a:off x="4136" y="1000"/>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49164" name="AutoShape 132"/>
              <p:cNvSpPr>
                <a:spLocks noChangeArrowheads="1"/>
              </p:cNvSpPr>
              <p:nvPr>
                <p:custDataLst>
                  <p:tags r:id="rId251"/>
                </p:custDataLst>
              </p:nvPr>
            </p:nvSpPr>
            <p:spPr bwMode="auto">
              <a:xfrm>
                <a:off x="4263" y="3605"/>
                <a:ext cx="304" cy="176"/>
              </a:xfrm>
              <a:prstGeom prst="cube">
                <a:avLst>
                  <a:gd name="adj" fmla="val 25000"/>
                </a:avLst>
              </a:prstGeom>
              <a:solidFill>
                <a:srgbClr val="CCFF99"/>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nvGrpSpPr>
              <p:cNvPr id="49165" name="Group 134"/>
              <p:cNvGrpSpPr/>
              <p:nvPr/>
            </p:nvGrpSpPr>
            <p:grpSpPr bwMode="auto">
              <a:xfrm>
                <a:off x="4304" y="2834"/>
                <a:ext cx="227" cy="680"/>
                <a:chOff x="272" y="2523"/>
                <a:chExt cx="227" cy="680"/>
              </a:xfrm>
            </p:grpSpPr>
            <p:sp>
              <p:nvSpPr>
                <p:cNvPr id="49168" name="Line 135"/>
                <p:cNvSpPr>
                  <a:spLocks noChangeShapeType="1"/>
                </p:cNvSpPr>
                <p:nvPr>
                  <p:custDataLst>
                    <p:tags r:id="rId252"/>
                  </p:custDataLst>
                </p:nvPr>
              </p:nvSpPr>
              <p:spPr bwMode="auto">
                <a:xfrm>
                  <a:off x="272" y="2682"/>
                  <a:ext cx="0" cy="476"/>
                </a:xfrm>
                <a:prstGeom prst="line">
                  <a:avLst/>
                </a:prstGeom>
                <a:noFill/>
                <a:ln w="9525">
                  <a:solidFill>
                    <a:srgbClr val="969696"/>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69" name="Line 136"/>
                <p:cNvSpPr>
                  <a:spLocks noChangeShapeType="1"/>
                </p:cNvSpPr>
                <p:nvPr>
                  <p:custDataLst>
                    <p:tags r:id="rId253"/>
                  </p:custDataLst>
                </p:nvPr>
              </p:nvSpPr>
              <p:spPr bwMode="auto">
                <a:xfrm>
                  <a:off x="340" y="2523"/>
                  <a:ext cx="0" cy="476"/>
                </a:xfrm>
                <a:prstGeom prst="line">
                  <a:avLst/>
                </a:prstGeom>
                <a:noFill/>
                <a:ln w="9525">
                  <a:solidFill>
                    <a:srgbClr val="969696"/>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70" name="Line 137"/>
                <p:cNvSpPr>
                  <a:spLocks noChangeShapeType="1"/>
                </p:cNvSpPr>
                <p:nvPr>
                  <p:custDataLst>
                    <p:tags r:id="rId254"/>
                  </p:custDataLst>
                </p:nvPr>
              </p:nvSpPr>
              <p:spPr bwMode="auto">
                <a:xfrm>
                  <a:off x="431" y="2863"/>
                  <a:ext cx="0" cy="340"/>
                </a:xfrm>
                <a:prstGeom prst="line">
                  <a:avLst/>
                </a:prstGeom>
                <a:noFill/>
                <a:ln w="9525">
                  <a:solidFill>
                    <a:srgbClr val="969696"/>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71" name="Line 138"/>
                <p:cNvSpPr>
                  <a:spLocks noChangeShapeType="1"/>
                </p:cNvSpPr>
                <p:nvPr>
                  <p:custDataLst>
                    <p:tags r:id="rId255"/>
                  </p:custDataLst>
                </p:nvPr>
              </p:nvSpPr>
              <p:spPr bwMode="auto">
                <a:xfrm>
                  <a:off x="499" y="2772"/>
                  <a:ext cx="0" cy="340"/>
                </a:xfrm>
                <a:prstGeom prst="line">
                  <a:avLst/>
                </a:prstGeom>
                <a:noFill/>
                <a:ln w="9525">
                  <a:solidFill>
                    <a:srgbClr val="969696"/>
                  </a:solidFill>
                  <a:round/>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49166" name="Rectangle 189"/>
              <p:cNvSpPr>
                <a:spLocks noChangeArrowheads="1"/>
              </p:cNvSpPr>
              <p:nvPr>
                <p:custDataLst>
                  <p:tags r:id="rId256"/>
                </p:custDataLst>
              </p:nvPr>
            </p:nvSpPr>
            <p:spPr bwMode="auto">
              <a:xfrm rot="5400000">
                <a:off x="4239" y="2607"/>
                <a:ext cx="2427" cy="113"/>
              </a:xfrm>
              <a:prstGeom prst="rect">
                <a:avLst/>
              </a:prstGeom>
              <a:solidFill>
                <a:schemeClr val="accent2"/>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67" name="Rectangle 190"/>
              <p:cNvSpPr>
                <a:spLocks noChangeArrowheads="1"/>
              </p:cNvSpPr>
              <p:nvPr>
                <p:custDataLst>
                  <p:tags r:id="rId257"/>
                </p:custDataLst>
              </p:nvPr>
            </p:nvSpPr>
            <p:spPr bwMode="auto">
              <a:xfrm rot="5400000">
                <a:off x="3514" y="2607"/>
                <a:ext cx="2427" cy="113"/>
              </a:xfrm>
              <a:prstGeom prst="rect">
                <a:avLst/>
              </a:prstGeom>
              <a:solidFill>
                <a:schemeClr val="accent2"/>
              </a:solidFill>
              <a:ln w="9525">
                <a:solidFill>
                  <a:schemeClr val="dk1"/>
                </a:solid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49160" name="Text Box 181"/>
            <p:cNvSpPr txBox="1">
              <a:spLocks noChangeArrowheads="1"/>
            </p:cNvSpPr>
            <p:nvPr>
              <p:custDataLst>
                <p:tags r:id="rId258"/>
              </p:custDataLst>
            </p:nvPr>
          </p:nvSpPr>
          <p:spPr bwMode="auto">
            <a:xfrm>
              <a:off x="3006681" y="6089712"/>
              <a:ext cx="857256" cy="553089"/>
            </a:xfrm>
            <a:prstGeom prst="rect">
              <a:avLst/>
            </a:prstGeom>
            <a:noFill/>
            <a:ln w="9525">
              <a:noFill/>
              <a:miter lim="800000"/>
            </a:ln>
          </p:spPr>
          <p:txBody>
            <a:bodyPr>
              <a:spAutoFit/>
            </a:bodyPr>
            <a:lstStyle/>
            <a:p>
              <a:pPr marL="342900" indent="-342900" algn="ctr">
                <a:lnSpc>
                  <a:spcPct val="150000"/>
                </a:lnSpc>
                <a:spcBef>
                  <a:spcPct val="50000"/>
                </a:spcBef>
              </a:pPr>
              <a:r>
                <a:rPr kumimoji="1" lang="zh-CN" altLang="en-US" sz="2000">
                  <a:solidFill>
                    <a:schemeClr val="dk1"/>
                  </a:solidFill>
                  <a:latin typeface="微软雅黑" panose="020B0503020204020204" pitchFamily="34" charset="-122"/>
                  <a:ea typeface="微软雅黑" panose="020B0503020204020204" pitchFamily="34" charset="-122"/>
                </a:rPr>
                <a:t>事件</a:t>
              </a:r>
              <a:endParaRPr kumimoji="1" lang="zh-CN" altLang="en-US" sz="2000">
                <a:solidFill>
                  <a:schemeClr val="dk1"/>
                </a:solidFill>
                <a:latin typeface="微软雅黑" panose="020B0503020204020204" pitchFamily="34" charset="-122"/>
                <a:ea typeface="微软雅黑" panose="020B0503020204020204" pitchFamily="34" charset="-122"/>
              </a:endParaRPr>
            </a:p>
          </p:txBody>
        </p:sp>
      </p:grpSp>
    </p:spTree>
    <p:custDataLst>
      <p:tags r:id="rId25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50178" name="内容占位符 2"/>
          <p:cNvSpPr>
            <a:spLocks noGrp="1"/>
          </p:cNvSpPr>
          <p:nvPr>
            <p:ph idx="4294967295"/>
            <p:custDataLst>
              <p:tags r:id="rId4"/>
            </p:custDataLst>
          </p:nvPr>
        </p:nvSpPr>
        <p:spPr>
          <a:xfrm>
            <a:off x="457200" y="1600200"/>
            <a:ext cx="8229600" cy="45259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a:lnSpc>
                <a:spcPct val="15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轨 迹 交 叉 论 </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特点：</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强调人的因素同物的因素在事故致因中的同样地位。</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endParaRPr>
          </a:p>
          <a:p>
            <a:pPr lvl="0" algn="l">
              <a:lnSpc>
                <a:spcPct val="15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可以通过避免人与物的运动轨迹交叉，来预防事故。</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endParaRPr>
          </a:p>
          <a:p>
            <a:pPr lvl="0" algn="l">
              <a:lnSpc>
                <a:spcPct val="15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对于调查事故发生的原因也是较好的工具。      </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buSzTx/>
              <a:buFontTx/>
            </a:pP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预防事故措施：</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在设计生产工艺时尽量减少或避免人与物的接触；</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避免人的不安全行为与物的不安全状态同时出现；</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严格操作规程。</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buSzTx/>
              <a:buFontTx/>
            </a:pP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51201"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51202" name="Rectangle 3"/>
          <p:cNvSpPr>
            <a:spLocks noGrp="1" noChangeArrowheads="1"/>
          </p:cNvSpPr>
          <p:nvPr>
            <p:ph type="body" idx="4294967295"/>
          </p:nvPr>
        </p:nvSpPr>
        <p:spPr>
          <a:xfrm>
            <a:off x="285750" y="1428750"/>
            <a:ext cx="8713788" cy="421481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40000"/>
              </a:lnSpc>
              <a:buSzTx/>
              <a:buFontTx/>
              <a:buNone/>
            </a:pP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事故案例</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buNone/>
            </a:pP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2007</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日中午，清远市某石灰岩矿</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170</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平台公路正在进行扩邦爆破作业，</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时</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58</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分发出爆破预警警报，</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时</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05</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分发出起爆警报后随即起爆，这时一辆下山的洒水车刚好经过爆破点，被爆破后抛出的大量石块掩埋，车上</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人当场死亡。</a:t>
            </a:r>
            <a:endPar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buNone/>
            </a:pPr>
            <a:r>
              <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用轨迹交叉理论分析：</a:t>
            </a:r>
            <a:endParaRPr lang="en-US" altLang="zh-CN"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40000"/>
              </a:lnSpc>
              <a:buSzTx/>
              <a:buFont typeface="Wingdings" panose="05000000000000000000" pitchFamily="2" charset="2"/>
              <a:buChar char="ü"/>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物的不安全状态：扩邦爆破作业，抛起大量石块；</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40000"/>
              </a:lnSpc>
              <a:buSzTx/>
              <a:buFont typeface="Wingdings" panose="05000000000000000000" pitchFamily="2" charset="2"/>
              <a:buChar char="ü"/>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人的不安全行为：洒水车忽视警报，驶入爆破地点 </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buNone/>
            </a:pP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52225"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52226" name="Rectangle 3"/>
          <p:cNvSpPr>
            <a:spLocks noGrp="1" noChangeArrowheads="1"/>
          </p:cNvSpPr>
          <p:nvPr>
            <p:ph type="body" idx="4294967295"/>
            <p:custDataLst>
              <p:tags r:id="rId5"/>
            </p:custDataLst>
          </p:nvPr>
        </p:nvSpPr>
        <p:spPr>
          <a:xfrm>
            <a:off x="144463" y="785813"/>
            <a:ext cx="8642350" cy="500062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20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（四）事故的直接原因</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20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是“人的不安全行为或物的不安全状态”</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20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据前人统计发现占总数98%的事故是可以预防的，只有2%的事故超出人的能力所能达到的范围，是不可预防的。在可预防的事故中，以人的不安全行为为主要原因的事故占88%。以物的不安全状态为主要原因的事故占10%。</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20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事故发生原因不尽相同，每一种事故发生都取决于一些基本因素：即人、物、环境、管理四个要素。</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200000"/>
              </a:lnSpc>
              <a:buSzTx/>
              <a:buFontTx/>
            </a:pP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200000"/>
              </a:lnSpc>
              <a:buSzTx/>
              <a:buFontTx/>
            </a:pP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200000"/>
              </a:lnSpc>
              <a:buSzTx/>
              <a:buFontTx/>
            </a:pP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4337" name="标题 1"/>
          <p:cNvSpPr>
            <a:spLocks noGrp="1"/>
          </p:cNvSpPr>
          <p:nvPr>
            <p:ph type="title" idx="4294967295"/>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a:buClrTx/>
              <a:buSzTx/>
              <a:buFontTx/>
            </a:pPr>
            <a:r>
              <a:rPr lang="zh-CN" altLang="en-US" kern="1200" smtClean="0">
                <a:solidFill>
                  <a:schemeClr val="accent1"/>
                </a:solidFill>
                <a:latin typeface="汉仪旗黑-85S" panose="00020600040101010101" pitchFamily="18" charset="-122"/>
                <a:ea typeface="微软雅黑" panose="020B0503020204020204" pitchFamily="34" charset="-122"/>
                <a:sym typeface="+mn-ea"/>
              </a:rPr>
              <a:t>导入</a:t>
            </a:r>
            <a:endParaRPr lang="zh-CN" altLang="en-US" kern="1200" smtClean="0">
              <a:solidFill>
                <a:schemeClr val="accent1"/>
              </a:solidFill>
              <a:latin typeface="汉仪旗黑-85S" panose="00020600040101010101" pitchFamily="18" charset="-122"/>
              <a:ea typeface="微软雅黑" panose="020B0503020204020204" pitchFamily="34" charset="-122"/>
              <a:sym typeface="+mn-ea"/>
            </a:endParaRPr>
          </a:p>
        </p:txBody>
      </p:sp>
      <p:sp>
        <p:nvSpPr>
          <p:cNvPr id="14338" name="内容占位符 2"/>
          <p:cNvSpPr>
            <a:spLocks noGrp="1"/>
          </p:cNvSpPr>
          <p:nvPr>
            <p:ph idx="4294967295"/>
            <p:custDataLst>
              <p:tags r:id="rId4"/>
            </p:custDataLst>
          </p:nvPr>
        </p:nvSpPr>
        <p:spPr>
          <a:xfrm>
            <a:off x="395605" y="908685"/>
            <a:ext cx="8229600" cy="45259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a:lnSpc>
                <a:spcPct val="15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没有安全知识，就会稀里糊涂受伤害；没有安全知识，事故就会不请自来。安全知识重要，安全意识更重要。有了安全意识，就会主动学习安全知识，安全就会有保障。知道“安全为了谁”，才能从“要我安全”变成“我要安全”；知道“安全为了谁”，才能警钟长鸣，紧绷安全弦；知道“安全为了谁”，才能让安全成为一种习惯；明白“安全为了谁”，才能找到安全意识之母、安全工作之魂，</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buSzTx/>
              <a:buFontTx/>
            </a:pP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53249"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53250" name="Rectangle 3"/>
          <p:cNvSpPr>
            <a:spLocks noGrp="1" noChangeArrowheads="1"/>
          </p:cNvSpPr>
          <p:nvPr>
            <p:ph type="body" idx="4294967295"/>
            <p:custDataLst>
              <p:tags r:id="rId5"/>
            </p:custDataLst>
          </p:nvPr>
        </p:nvSpPr>
        <p:spPr>
          <a:xfrm>
            <a:off x="206375" y="549275"/>
            <a:ext cx="8596313" cy="630872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20000"/>
              </a:lnSpc>
              <a:buSzTx/>
              <a:buFontTx/>
            </a:pPr>
            <a:r>
              <a:rPr lang="zh-CN" altLang="en-US"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人的不安全行为有两种情况：</a:t>
            </a:r>
            <a:endParaRPr lang="zh-CN" altLang="en-US"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endParaRPr lang="zh-CN" altLang="en-US"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r>
              <a:rPr lang="zh-CN" altLang="en-US"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）一是由于安全意识差而做的错误行为；（对后果认识不足，以致“明知故犯，将错就错”）</a:t>
            </a:r>
            <a:endParaRPr lang="zh-CN" altLang="en-US"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20000"/>
              </a:lnSpc>
              <a:buSzTx/>
              <a:buFontTx/>
            </a:pPr>
            <a:r>
              <a:rPr lang="zh-CN" altLang="en-US" b="1"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安全意识</a:t>
            </a:r>
            <a:r>
              <a:rPr lang="zh-CN" altLang="en-US" b="1"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是人们在从事生产活动中对安全现实的认识，它和安全知识紧密联着，其核心是安全知识，没有安全知识，就谈不上安全意识。</a:t>
            </a:r>
            <a:endParaRPr lang="zh-CN" altLang="en-US" b="1"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endParaRPr lang="zh-CN" altLang="en-US"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r>
              <a:rPr lang="zh-CN" altLang="en-US"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）二是由于人的大脑对信息处理不当而导致的行为；（误操作、误动作</a:t>
            </a:r>
            <a:r>
              <a:rPr lang="zh-CN" altLang="en-US"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等。）</a:t>
            </a:r>
            <a:endParaRPr lang="zh-CN" altLang="en-US"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r>
              <a:rPr lang="zh-CN" altLang="en-US"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以上引起失误的原因有人方面缺陷、物方面缺陷、作业不合理和管理缺陷等。</a:t>
            </a:r>
            <a:endParaRPr lang="zh-CN" altLang="en-US"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endParaRPr lang="zh-CN" altLang="en-US"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3" name="图片 2"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graphicFrame>
        <p:nvGraphicFramePr>
          <p:cNvPr id="5" name="Group 3"/>
          <p:cNvGraphicFramePr>
            <a:graphicFrameLocks noGrp="1"/>
          </p:cNvGraphicFramePr>
          <p:nvPr>
            <p:ph sz="half" idx="4294967295"/>
            <p:custDataLst>
              <p:tags r:id="rId4"/>
            </p:custDataLst>
          </p:nvPr>
        </p:nvGraphicFramePr>
        <p:xfrm>
          <a:off x="214313" y="1571625"/>
          <a:ext cx="8642350" cy="4773295"/>
        </p:xfrm>
        <a:graphic>
          <a:graphicData uri="http://schemas.openxmlformats.org/drawingml/2006/table">
            <a:tbl>
              <a:tblPr/>
              <a:tblGrid>
                <a:gridCol w="3211830"/>
                <a:gridCol w="1109345"/>
                <a:gridCol w="3240405"/>
                <a:gridCol w="1080770"/>
              </a:tblGrid>
              <a:tr h="581025">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28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Arial Unicode MS" pitchFamily="34" charset="-122"/>
                        </a:rPr>
                        <a:t>易出事故的人</a:t>
                      </a:r>
                      <a:endParaRPr kumimoji="1" lang="zh-CN" altLang="en-US" sz="28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Arial Unicode MS"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28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有</a:t>
                      </a:r>
                      <a:r>
                        <a:rPr kumimoji="1" lang="en-US" altLang="zh-CN" sz="28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8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无</a:t>
                      </a:r>
                      <a:endParaRPr kumimoji="1" lang="zh-CN" altLang="en-US" sz="2800" b="0"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28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Arial Unicode MS" pitchFamily="34" charset="-122"/>
                        </a:rPr>
                        <a:t>易出事故的人</a:t>
                      </a:r>
                      <a:endParaRPr kumimoji="1" lang="zh-CN" altLang="en-US" sz="28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Arial Unicode MS"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28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有</a:t>
                      </a:r>
                      <a:r>
                        <a:rPr kumimoji="1" lang="en-US" altLang="zh-CN" sz="28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8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无</a:t>
                      </a:r>
                      <a:endParaRPr kumimoji="1" lang="zh-CN" altLang="en-US" sz="2800" b="0"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66702">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、初来乍到的新工人</a:t>
                      </a:r>
                      <a:endParaRPr kumimoji="1"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1"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、不求上进的抛锚人</a:t>
                      </a:r>
                      <a:endParaRPr kumimoji="1"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9909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、不记规程的糊涂人</a:t>
                      </a:r>
                      <a:endParaRPr kumimoji="1"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、委屈满腹的气愤人</a:t>
                      </a:r>
                      <a:endParaRPr kumimoji="1"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42862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、冒失莽撞的勇敢人</a:t>
                      </a:r>
                      <a:endParaRPr kumimoji="1"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、急于求成的草率人</a:t>
                      </a:r>
                      <a:endParaRPr kumimoji="1"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500066">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4</a:t>
                      </a:r>
                      <a:r>
                        <a:rPr kumimoji="1"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、吊儿郎当的马虎人</a:t>
                      </a:r>
                      <a:endParaRPr kumimoji="1"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14</a:t>
                      </a: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、心神不安的心烦人</a:t>
                      </a:r>
                      <a:endParaRPr kumimoji="1"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5719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5</a:t>
                      </a:r>
                      <a:r>
                        <a:rPr kumimoji="1"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、冒险蛮干的危险人</a:t>
                      </a:r>
                      <a:endParaRPr kumimoji="1"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15</a:t>
                      </a: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、好奇盲动的年轻人</a:t>
                      </a:r>
                      <a:endParaRPr kumimoji="1"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8957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6</a:t>
                      </a:r>
                      <a:r>
                        <a:rPr kumimoji="1"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、满不在乎的粗心人</a:t>
                      </a:r>
                      <a:endParaRPr kumimoji="1"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16</a:t>
                      </a: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、心余力亏的老年人</a:t>
                      </a:r>
                      <a:endParaRPr kumimoji="1"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421966">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7</a:t>
                      </a:r>
                      <a:r>
                        <a:rPr kumimoji="1"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、盲目侥幸的麻痹人</a:t>
                      </a:r>
                      <a:endParaRPr kumimoji="1"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17</a:t>
                      </a: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、手忙脚乱的急性人</a:t>
                      </a:r>
                      <a:endParaRPr kumimoji="1"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42862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8</a:t>
                      </a:r>
                      <a:r>
                        <a:rPr kumimoji="1"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、难事缠身的忧愁人</a:t>
                      </a:r>
                      <a:endParaRPr kumimoji="1"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18</a:t>
                      </a: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、变换工种的改行人</a:t>
                      </a:r>
                      <a:endParaRPr kumimoji="1"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42862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9</a:t>
                      </a:r>
                      <a:r>
                        <a:rPr kumimoji="1"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、凑凑合合的懒惰人</a:t>
                      </a:r>
                      <a:endParaRPr kumimoji="1"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19</a:t>
                      </a: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、固执己见的怪僻人</a:t>
                      </a:r>
                      <a:endParaRPr kumimoji="1"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65125">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10</a:t>
                      </a:r>
                      <a:r>
                        <a:rPr kumimoji="1"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、投机取巧的大能人</a:t>
                      </a:r>
                      <a:endParaRPr kumimoji="1"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20</a:t>
                      </a: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、第二职业的疲惫人</a:t>
                      </a:r>
                      <a:endParaRPr kumimoji="1"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bl>
          </a:graphicData>
        </a:graphic>
      </p:graphicFrame>
      <p:sp>
        <p:nvSpPr>
          <p:cNvPr id="6" name="Rectangle 2"/>
          <p:cNvSpPr txBox="1">
            <a:spLocks noChangeArrowheads="1"/>
          </p:cNvSpPr>
          <p:nvPr/>
        </p:nvSpPr>
        <p:spPr bwMode="auto">
          <a:xfrm>
            <a:off x="0" y="785813"/>
            <a:ext cx="8135938" cy="649287"/>
          </a:xfrm>
          <a:prstGeom prst="rect">
            <a:avLst/>
          </a:prstGeom>
          <a:noFill/>
          <a:ln w="9525">
            <a:noFill/>
            <a:miter lim="800000"/>
          </a:ln>
        </p:spPr>
        <p:txBody>
          <a:bodyPr lIns="62758" tIns="31379" rIns="62758" bIns="31379" anchor="ctr"/>
          <a:lstStyle/>
          <a:p>
            <a:pPr defTabSz="627380">
              <a:defRPr/>
            </a:pPr>
            <a:r>
              <a:rPr lang="zh-CN" altLang="en-US" sz="2800" b="1" kern="0" dirty="0">
                <a:solidFill>
                  <a:schemeClr val="accent1"/>
                </a:solidFill>
                <a:latin typeface="微软雅黑" panose="020B0503020204020204" pitchFamily="34" charset="-122"/>
                <a:ea typeface="微软雅黑" panose="020B0503020204020204" pitchFamily="34" charset="-122"/>
                <a:cs typeface="+mj-cs"/>
              </a:rPr>
              <a:t>企业中哪些状态的人容易出事故</a:t>
            </a:r>
            <a:endParaRPr lang="zh-CN" altLang="en-US" sz="2800" b="1" kern="0" dirty="0">
              <a:solidFill>
                <a:schemeClr val="accent1"/>
              </a:solidFill>
              <a:latin typeface="微软雅黑" panose="020B0503020204020204" pitchFamily="34" charset="-122"/>
              <a:ea typeface="微软雅黑" panose="020B0503020204020204" pitchFamily="34" charset="-122"/>
              <a:cs typeface="+mj-cs"/>
            </a:endParaRPr>
          </a:p>
        </p:txBody>
      </p:sp>
    </p:spTree>
    <p:custDataLst>
      <p:tags r:id="rId5"/>
    </p:custData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55297" name="Rectangle 2"/>
          <p:cNvSpPr>
            <a:spLocks noGrp="1" noChangeArrowheads="1"/>
          </p:cNvSpPr>
          <p:nvPr>
            <p:ph type="title" idx="4294967295"/>
            <p:custDataLst>
              <p:tags r:id="rId4"/>
            </p:custDataLst>
          </p:nvPr>
        </p:nvSpPr>
        <p:spPr>
          <a:xfrm>
            <a:off x="25400" y="304800"/>
            <a:ext cx="4013200" cy="36671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28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2800" kern="1200" smtClean="0">
              <a:solidFill>
                <a:schemeClr val="dk1"/>
              </a:solidFill>
              <a:latin typeface="汉仪旗黑-85S" panose="00020600040101010101" pitchFamily="18" charset="-122"/>
              <a:ea typeface="微软雅黑" panose="020B0503020204020204" pitchFamily="34" charset="-122"/>
              <a:sym typeface="+mn-ea"/>
            </a:endParaRPr>
          </a:p>
        </p:txBody>
      </p:sp>
      <p:grpSp>
        <p:nvGrpSpPr>
          <p:cNvPr id="55298" name="Group 3"/>
          <p:cNvGrpSpPr/>
          <p:nvPr/>
        </p:nvGrpSpPr>
        <p:grpSpPr bwMode="auto">
          <a:xfrm>
            <a:off x="285750" y="714375"/>
            <a:ext cx="4033838" cy="460375"/>
            <a:chOff x="0" y="144"/>
            <a:chExt cx="2541" cy="290"/>
          </a:xfrm>
        </p:grpSpPr>
        <p:sp>
          <p:nvSpPr>
            <p:cNvPr id="55311" name="Rectangle 4"/>
            <p:cNvSpPr>
              <a:spLocks noChangeArrowheads="1"/>
            </p:cNvSpPr>
            <p:nvPr>
              <p:custDataLst>
                <p:tags r:id="rId5"/>
              </p:custDataLst>
            </p:nvPr>
          </p:nvSpPr>
          <p:spPr bwMode="auto">
            <a:xfrm>
              <a:off x="0" y="144"/>
              <a:ext cx="2496" cy="288"/>
            </a:xfrm>
            <a:prstGeom prst="rect">
              <a:avLst/>
            </a:prstGeom>
            <a:solidFill>
              <a:srgbClr val="4C4C74"/>
            </a:solidFill>
            <a:ln w="9525">
              <a:no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5312" name="Text Box 5"/>
            <p:cNvSpPr txBox="1">
              <a:spLocks noChangeArrowheads="1"/>
            </p:cNvSpPr>
            <p:nvPr/>
          </p:nvSpPr>
          <p:spPr bwMode="auto">
            <a:xfrm>
              <a:off x="102" y="144"/>
              <a:ext cx="2439" cy="290"/>
            </a:xfrm>
            <a:prstGeom prst="rect">
              <a:avLst/>
            </a:prstGeom>
            <a:noFill/>
            <a:ln w="9525">
              <a:noFill/>
              <a:miter lim="800000"/>
            </a:ln>
          </p:spPr>
          <p:txBody>
            <a:bodyPr>
              <a:spAutoFit/>
            </a:bodyPr>
            <a:lstStyle/>
            <a:p>
              <a:r>
                <a:rPr lang="zh-CN" altLang="en-US" sz="2400">
                  <a:solidFill>
                    <a:schemeClr val="lt1"/>
                  </a:solidFill>
                  <a:latin typeface="微软雅黑" panose="020B0503020204020204" pitchFamily="34" charset="-122"/>
                  <a:ea typeface="微软雅黑" panose="020B0503020204020204" pitchFamily="34" charset="-122"/>
                </a:rPr>
                <a:t>事故发生的原因</a:t>
              </a:r>
              <a:endParaRPr lang="zh-CN" altLang="en-US" sz="2400">
                <a:solidFill>
                  <a:schemeClr val="lt1"/>
                </a:solidFill>
                <a:latin typeface="微软雅黑" panose="020B0503020204020204" pitchFamily="34" charset="-122"/>
                <a:ea typeface="微软雅黑" panose="020B0503020204020204" pitchFamily="34" charset="-122"/>
              </a:endParaRPr>
            </a:p>
          </p:txBody>
        </p:sp>
      </p:grpSp>
      <p:sp>
        <p:nvSpPr>
          <p:cNvPr id="55299" name="Rectangle 6"/>
          <p:cNvSpPr>
            <a:spLocks noChangeArrowheads="1"/>
          </p:cNvSpPr>
          <p:nvPr>
            <p:custDataLst>
              <p:tags r:id="rId6"/>
            </p:custDataLst>
          </p:nvPr>
        </p:nvSpPr>
        <p:spPr bwMode="auto">
          <a:xfrm>
            <a:off x="285750" y="1428750"/>
            <a:ext cx="7804150" cy="503238"/>
          </a:xfrm>
          <a:prstGeom prst="rect">
            <a:avLst/>
          </a:prstGeom>
          <a:noFill/>
          <a:ln w="9525">
            <a:noFill/>
            <a:miter lim="800000"/>
          </a:ln>
        </p:spPr>
        <p:txBody>
          <a:bodyPr anchor="ctr"/>
          <a:lstStyle/>
          <a:p>
            <a:r>
              <a:rPr lang="en-US" altLang="zh-CN" sz="2800" i="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i="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事故”发生的原因一：人的不安全行为</a:t>
            </a:r>
            <a:endParaRPr lang="zh-CN" altLang="en-US" sz="2800" i="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5300" name="Group 7"/>
          <p:cNvGrpSpPr/>
          <p:nvPr/>
        </p:nvGrpSpPr>
        <p:grpSpPr bwMode="auto">
          <a:xfrm>
            <a:off x="1785938" y="1928813"/>
            <a:ext cx="2724150" cy="2233612"/>
            <a:chOff x="1776" y="1392"/>
            <a:chExt cx="1051" cy="1137"/>
          </a:xfrm>
        </p:grpSpPr>
        <p:sp>
          <p:nvSpPr>
            <p:cNvPr id="55309" name="Rectangle 8"/>
            <p:cNvSpPr>
              <a:spLocks noChangeArrowheads="1"/>
            </p:cNvSpPr>
            <p:nvPr>
              <p:custDataLst>
                <p:tags r:id="rId7"/>
              </p:custDataLst>
            </p:nvPr>
          </p:nvSpPr>
          <p:spPr bwMode="blackWhite">
            <a:xfrm>
              <a:off x="1776" y="1712"/>
              <a:ext cx="1051" cy="817"/>
            </a:xfrm>
            <a:prstGeom prst="rect">
              <a:avLst/>
            </a:prstGeom>
            <a:solidFill>
              <a:srgbClr val="336699"/>
            </a:solidFill>
            <a:ln w="12700" algn="ctr">
              <a:solidFill>
                <a:schemeClr val="accent1"/>
              </a:solidFill>
              <a:miter lim="800000"/>
            </a:ln>
          </p:spPr>
          <p:txBody>
            <a:bodyPr wrap="none" lIns="93296" tIns="46648" rIns="93296" bIns="46648" anchor="ctr"/>
            <a:lstStyle/>
            <a:p>
              <a:pPr defTabSz="933450" eaLnBrk="0" hangingPunct="0">
                <a:spcAft>
                  <a:spcPct val="50000"/>
                </a:spcAft>
              </a:pPr>
              <a:r>
                <a:rPr lang="zh-CN" altLang="en-US" sz="1800" b="1">
                  <a:solidFill>
                    <a:schemeClr val="lt1"/>
                  </a:solidFill>
                  <a:latin typeface="微软雅黑" panose="020B0503020204020204" pitchFamily="34" charset="-122"/>
                  <a:ea typeface="微软雅黑" panose="020B0503020204020204" pitchFamily="34" charset="-122"/>
                </a:rPr>
                <a:t>没有</a:t>
              </a:r>
              <a:endParaRPr lang="zh-CN" altLang="en-US" sz="1800" b="1">
                <a:solidFill>
                  <a:schemeClr val="lt1"/>
                </a:solidFill>
                <a:latin typeface="微软雅黑" panose="020B0503020204020204" pitchFamily="34" charset="-122"/>
                <a:ea typeface="微软雅黑" panose="020B0503020204020204" pitchFamily="34" charset="-122"/>
              </a:endParaRPr>
            </a:p>
            <a:p>
              <a:pPr defTabSz="933450" eaLnBrk="0" hangingPunct="0">
                <a:spcAft>
                  <a:spcPct val="50000"/>
                </a:spcAft>
              </a:pPr>
              <a:r>
                <a:rPr lang="zh-CN" altLang="en-US" sz="1800" b="1">
                  <a:solidFill>
                    <a:schemeClr val="lt1"/>
                  </a:solidFill>
                  <a:latin typeface="微软雅黑" panose="020B0503020204020204" pitchFamily="34" charset="-122"/>
                  <a:ea typeface="微软雅黑" panose="020B0503020204020204" pitchFamily="34" charset="-122"/>
                </a:rPr>
                <a:t>安全意识</a:t>
              </a:r>
              <a:endParaRPr lang="zh-CN" altLang="en-US" sz="1800" b="1">
                <a:solidFill>
                  <a:schemeClr val="lt1"/>
                </a:solidFill>
                <a:latin typeface="微软雅黑" panose="020B0503020204020204" pitchFamily="34" charset="-122"/>
                <a:ea typeface="微软雅黑" panose="020B0503020204020204" pitchFamily="34" charset="-122"/>
              </a:endParaRPr>
            </a:p>
          </p:txBody>
        </p:sp>
        <p:sp>
          <p:nvSpPr>
            <p:cNvPr id="55310" name="Text Box 9"/>
            <p:cNvSpPr txBox="1">
              <a:spLocks noChangeArrowheads="1"/>
            </p:cNvSpPr>
            <p:nvPr>
              <p:custDataLst>
                <p:tags r:id="rId8"/>
              </p:custDataLst>
            </p:nvPr>
          </p:nvSpPr>
          <p:spPr bwMode="auto">
            <a:xfrm>
              <a:off x="2045" y="1392"/>
              <a:ext cx="499" cy="234"/>
            </a:xfrm>
            <a:prstGeom prst="rect">
              <a:avLst/>
            </a:prstGeom>
            <a:noFill/>
            <a:ln w="9525" algn="ctr">
              <a:noFill/>
              <a:miter lim="800000"/>
            </a:ln>
          </p:spPr>
          <p:txBody>
            <a:bodyPr>
              <a:spAutoFit/>
            </a:bodyPr>
            <a:lstStyle/>
            <a:p>
              <a:pPr>
                <a:spcBef>
                  <a:spcPct val="50000"/>
                </a:spcBef>
              </a:pPr>
              <a:r>
                <a:rPr lang="en-US" altLang="zh-CN" sz="2400">
                  <a:solidFill>
                    <a:schemeClr val="dk1"/>
                  </a:solidFill>
                  <a:latin typeface="微软雅黑" panose="020B0503020204020204" pitchFamily="34" charset="-122"/>
                  <a:ea typeface="微软雅黑" panose="020B0503020204020204" pitchFamily="34" charset="-122"/>
                  <a:cs typeface="楷体_GB2312"/>
                </a:rPr>
                <a:t>I</a:t>
              </a:r>
              <a:endParaRPr lang="en-US" altLang="zh-CN" sz="2400">
                <a:solidFill>
                  <a:schemeClr val="dk1"/>
                </a:solidFill>
                <a:latin typeface="微软雅黑" panose="020B0503020204020204" pitchFamily="34" charset="-122"/>
                <a:ea typeface="微软雅黑" panose="020B0503020204020204" pitchFamily="34" charset="-122"/>
                <a:cs typeface="楷体_GB2312"/>
              </a:endParaRPr>
            </a:p>
          </p:txBody>
        </p:sp>
      </p:grpSp>
      <p:grpSp>
        <p:nvGrpSpPr>
          <p:cNvPr id="55301" name="Group 10"/>
          <p:cNvGrpSpPr/>
          <p:nvPr/>
        </p:nvGrpSpPr>
        <p:grpSpPr bwMode="auto">
          <a:xfrm>
            <a:off x="4500563" y="1928813"/>
            <a:ext cx="2951162" cy="2292350"/>
            <a:chOff x="2818" y="1392"/>
            <a:chExt cx="1070" cy="1137"/>
          </a:xfrm>
        </p:grpSpPr>
        <p:sp>
          <p:nvSpPr>
            <p:cNvPr id="55307" name="Rectangle 11"/>
            <p:cNvSpPr>
              <a:spLocks noChangeArrowheads="1"/>
            </p:cNvSpPr>
            <p:nvPr>
              <p:custDataLst>
                <p:tags r:id="rId9"/>
              </p:custDataLst>
            </p:nvPr>
          </p:nvSpPr>
          <p:spPr bwMode="blackWhite">
            <a:xfrm>
              <a:off x="2818" y="1712"/>
              <a:ext cx="1070" cy="817"/>
            </a:xfrm>
            <a:prstGeom prst="rect">
              <a:avLst/>
            </a:prstGeom>
            <a:solidFill>
              <a:schemeClr val="lt1"/>
            </a:solidFill>
            <a:ln w="12700">
              <a:solidFill>
                <a:srgbClr val="008080"/>
              </a:solidFill>
              <a:miter lim="800000"/>
            </a:ln>
          </p:spPr>
          <p:txBody>
            <a:bodyPr wrap="none" lIns="93296" tIns="46648" rIns="93296" bIns="46648" anchor="ctr"/>
            <a:lstStyle/>
            <a:p>
              <a:pPr defTabSz="933450" eaLnBrk="0" hangingPunct="0">
                <a:spcAft>
                  <a:spcPct val="50000"/>
                </a:spcAft>
              </a:pPr>
              <a:r>
                <a:rPr lang="zh-CN" altLang="en-US" sz="1400" b="1">
                  <a:solidFill>
                    <a:srgbClr val="006666"/>
                  </a:solidFill>
                  <a:latin typeface="微软雅黑" panose="020B0503020204020204" pitchFamily="34" charset="-122"/>
                  <a:ea typeface="微软雅黑" panose="020B0503020204020204" pitchFamily="34" charset="-122"/>
                </a:rPr>
                <a:t>没有危险</a:t>
              </a:r>
              <a:endParaRPr lang="zh-CN" altLang="en-US" sz="1400" b="1">
                <a:solidFill>
                  <a:srgbClr val="006666"/>
                </a:solidFill>
                <a:latin typeface="微软雅黑" panose="020B0503020204020204" pitchFamily="34" charset="-122"/>
                <a:ea typeface="微软雅黑" panose="020B0503020204020204" pitchFamily="34" charset="-122"/>
              </a:endParaRPr>
            </a:p>
            <a:p>
              <a:pPr defTabSz="933450" eaLnBrk="0" hangingPunct="0">
                <a:spcAft>
                  <a:spcPct val="50000"/>
                </a:spcAft>
              </a:pPr>
              <a:r>
                <a:rPr lang="zh-CN" altLang="en-US" sz="1400" b="1">
                  <a:solidFill>
                    <a:srgbClr val="006666"/>
                  </a:solidFill>
                  <a:latin typeface="微软雅黑" panose="020B0503020204020204" pitchFamily="34" charset="-122"/>
                  <a:ea typeface="微软雅黑" panose="020B0503020204020204" pitchFamily="34" charset="-122"/>
                </a:rPr>
                <a:t>辨识能力</a:t>
              </a:r>
              <a:endParaRPr lang="zh-CN" altLang="en-US" sz="1400" b="1">
                <a:solidFill>
                  <a:srgbClr val="006666"/>
                </a:solidFill>
                <a:latin typeface="微软雅黑" panose="020B0503020204020204" pitchFamily="34" charset="-122"/>
                <a:ea typeface="微软雅黑" panose="020B0503020204020204" pitchFamily="34" charset="-122"/>
              </a:endParaRPr>
            </a:p>
            <a:p>
              <a:pPr defTabSz="933450" eaLnBrk="0" hangingPunct="0">
                <a:spcAft>
                  <a:spcPct val="50000"/>
                </a:spcAft>
              </a:pPr>
              <a:r>
                <a:rPr lang="zh-CN" altLang="en-US" sz="1400" b="1">
                  <a:solidFill>
                    <a:srgbClr val="006666"/>
                  </a:solidFill>
                  <a:latin typeface="微软雅黑" panose="020B0503020204020204" pitchFamily="34" charset="-122"/>
                  <a:ea typeface="微软雅黑" panose="020B0503020204020204" pitchFamily="34" charset="-122"/>
                </a:rPr>
                <a:t>和自防</a:t>
              </a:r>
              <a:endParaRPr lang="zh-CN" altLang="en-US" sz="1400" b="1">
                <a:solidFill>
                  <a:srgbClr val="006666"/>
                </a:solidFill>
                <a:latin typeface="微软雅黑" panose="020B0503020204020204" pitchFamily="34" charset="-122"/>
                <a:ea typeface="微软雅黑" panose="020B0503020204020204" pitchFamily="34" charset="-122"/>
              </a:endParaRPr>
            </a:p>
            <a:p>
              <a:pPr defTabSz="933450" eaLnBrk="0" hangingPunct="0">
                <a:spcAft>
                  <a:spcPct val="50000"/>
                </a:spcAft>
              </a:pPr>
              <a:r>
                <a:rPr lang="zh-CN" altLang="en-US" sz="1400" b="1">
                  <a:solidFill>
                    <a:srgbClr val="006666"/>
                  </a:solidFill>
                  <a:latin typeface="微软雅黑" panose="020B0503020204020204" pitchFamily="34" charset="-122"/>
                  <a:ea typeface="微软雅黑" panose="020B0503020204020204" pitchFamily="34" charset="-122"/>
                </a:rPr>
                <a:t>自救能力</a:t>
              </a:r>
              <a:endParaRPr lang="zh-CN" altLang="en-US" sz="1400" b="1">
                <a:solidFill>
                  <a:srgbClr val="006666"/>
                </a:solidFill>
                <a:latin typeface="微软雅黑" panose="020B0503020204020204" pitchFamily="34" charset="-122"/>
                <a:ea typeface="微软雅黑" panose="020B0503020204020204" pitchFamily="34" charset="-122"/>
              </a:endParaRPr>
            </a:p>
          </p:txBody>
        </p:sp>
        <p:sp>
          <p:nvSpPr>
            <p:cNvPr id="55308" name="Text Box 12"/>
            <p:cNvSpPr txBox="1">
              <a:spLocks noChangeArrowheads="1"/>
            </p:cNvSpPr>
            <p:nvPr>
              <p:custDataLst>
                <p:tags r:id="rId10"/>
              </p:custDataLst>
            </p:nvPr>
          </p:nvSpPr>
          <p:spPr bwMode="auto">
            <a:xfrm>
              <a:off x="3101" y="1392"/>
              <a:ext cx="499" cy="228"/>
            </a:xfrm>
            <a:prstGeom prst="rect">
              <a:avLst/>
            </a:prstGeom>
            <a:noFill/>
            <a:ln w="9525" algn="ctr">
              <a:noFill/>
              <a:miter lim="800000"/>
            </a:ln>
          </p:spPr>
          <p:txBody>
            <a:bodyPr>
              <a:spAutoFit/>
            </a:bodyPr>
            <a:lstStyle/>
            <a:p>
              <a:pPr>
                <a:spcBef>
                  <a:spcPct val="50000"/>
                </a:spcBef>
              </a:pPr>
              <a:r>
                <a:rPr lang="en-US" altLang="zh-CN" sz="2400">
                  <a:solidFill>
                    <a:schemeClr val="dk1"/>
                  </a:solidFill>
                  <a:latin typeface="微软雅黑" panose="020B0503020204020204" pitchFamily="34" charset="-122"/>
                  <a:ea typeface="微软雅黑" panose="020B0503020204020204" pitchFamily="34" charset="-122"/>
                  <a:cs typeface="楷体_GB2312"/>
                </a:rPr>
                <a:t>II</a:t>
              </a:r>
              <a:endParaRPr lang="en-US" altLang="zh-CN" sz="2400">
                <a:solidFill>
                  <a:schemeClr val="dk1"/>
                </a:solidFill>
                <a:latin typeface="微软雅黑" panose="020B0503020204020204" pitchFamily="34" charset="-122"/>
                <a:ea typeface="微软雅黑" panose="020B0503020204020204" pitchFamily="34" charset="-122"/>
                <a:cs typeface="楷体_GB2312"/>
              </a:endParaRPr>
            </a:p>
          </p:txBody>
        </p:sp>
      </p:grpSp>
      <p:grpSp>
        <p:nvGrpSpPr>
          <p:cNvPr id="55302" name="Group 13"/>
          <p:cNvGrpSpPr/>
          <p:nvPr/>
        </p:nvGrpSpPr>
        <p:grpSpPr bwMode="auto">
          <a:xfrm>
            <a:off x="1763713" y="4149725"/>
            <a:ext cx="2736850" cy="2407407"/>
            <a:chOff x="1776" y="2529"/>
            <a:chExt cx="1051" cy="1027"/>
          </a:xfrm>
        </p:grpSpPr>
        <p:sp>
          <p:nvSpPr>
            <p:cNvPr id="55305" name="Rectangle 14"/>
            <p:cNvSpPr>
              <a:spLocks noChangeArrowheads="1"/>
            </p:cNvSpPr>
            <p:nvPr>
              <p:custDataLst>
                <p:tags r:id="rId11"/>
              </p:custDataLst>
            </p:nvPr>
          </p:nvSpPr>
          <p:spPr bwMode="blackWhite">
            <a:xfrm>
              <a:off x="1776" y="2529"/>
              <a:ext cx="1051" cy="818"/>
            </a:xfrm>
            <a:prstGeom prst="rect">
              <a:avLst/>
            </a:prstGeom>
            <a:solidFill>
              <a:schemeClr val="lt1"/>
            </a:solidFill>
            <a:ln w="12700" algn="ctr">
              <a:solidFill>
                <a:srgbClr val="008080"/>
              </a:solidFill>
              <a:miter lim="800000"/>
            </a:ln>
          </p:spPr>
          <p:txBody>
            <a:bodyPr wrap="none" lIns="93296" tIns="46648" rIns="93296" bIns="46648" anchor="ctr"/>
            <a:lstStyle/>
            <a:p>
              <a:pPr defTabSz="933450" eaLnBrk="0" hangingPunct="0">
                <a:spcAft>
                  <a:spcPct val="50000"/>
                </a:spcAft>
              </a:pPr>
              <a:r>
                <a:rPr lang="zh-CN" altLang="en-US" sz="1800" b="1">
                  <a:solidFill>
                    <a:srgbClr val="006666"/>
                  </a:solidFill>
                  <a:latin typeface="微软雅黑" panose="020B0503020204020204" pitchFamily="34" charset="-122"/>
                  <a:ea typeface="微软雅黑" panose="020B0503020204020204" pitchFamily="34" charset="-122"/>
                </a:rPr>
                <a:t>野蛮施工</a:t>
              </a:r>
              <a:endParaRPr lang="zh-CN" altLang="en-US" sz="1800" b="1">
                <a:solidFill>
                  <a:srgbClr val="006666"/>
                </a:solidFill>
                <a:latin typeface="微软雅黑" panose="020B0503020204020204" pitchFamily="34" charset="-122"/>
                <a:ea typeface="微软雅黑" panose="020B0503020204020204" pitchFamily="34" charset="-122"/>
              </a:endParaRPr>
            </a:p>
          </p:txBody>
        </p:sp>
        <p:sp>
          <p:nvSpPr>
            <p:cNvPr id="55306" name="Text Box 15"/>
            <p:cNvSpPr txBox="1">
              <a:spLocks noChangeArrowheads="1"/>
            </p:cNvSpPr>
            <p:nvPr>
              <p:custDataLst>
                <p:tags r:id="rId12"/>
              </p:custDataLst>
            </p:nvPr>
          </p:nvSpPr>
          <p:spPr bwMode="auto">
            <a:xfrm>
              <a:off x="2045" y="3360"/>
              <a:ext cx="499" cy="196"/>
            </a:xfrm>
            <a:prstGeom prst="rect">
              <a:avLst/>
            </a:prstGeom>
            <a:noFill/>
            <a:ln w="9525" algn="ctr">
              <a:noFill/>
              <a:miter lim="800000"/>
            </a:ln>
          </p:spPr>
          <p:txBody>
            <a:bodyPr>
              <a:spAutoFit/>
            </a:bodyPr>
            <a:lstStyle/>
            <a:p>
              <a:pPr>
                <a:spcBef>
                  <a:spcPct val="50000"/>
                </a:spcBef>
              </a:pPr>
              <a:r>
                <a:rPr lang="en-US" altLang="zh-CN" sz="2400">
                  <a:solidFill>
                    <a:schemeClr val="dk1"/>
                  </a:solidFill>
                  <a:latin typeface="微软雅黑" panose="020B0503020204020204" pitchFamily="34" charset="-122"/>
                  <a:ea typeface="微软雅黑" panose="020B0503020204020204" pitchFamily="34" charset="-122"/>
                  <a:cs typeface="楷体_GB2312"/>
                </a:rPr>
                <a:t>III</a:t>
              </a:r>
              <a:endParaRPr lang="en-US" altLang="zh-CN" sz="2400">
                <a:solidFill>
                  <a:schemeClr val="dk1"/>
                </a:solidFill>
                <a:latin typeface="微软雅黑" panose="020B0503020204020204" pitchFamily="34" charset="-122"/>
                <a:ea typeface="微软雅黑" panose="020B0503020204020204" pitchFamily="34" charset="-122"/>
                <a:cs typeface="楷体_GB2312"/>
              </a:endParaRPr>
            </a:p>
          </p:txBody>
        </p:sp>
      </p:grpSp>
      <p:sp>
        <p:nvSpPr>
          <p:cNvPr id="55303" name="Rectangle 16"/>
          <p:cNvSpPr>
            <a:spLocks noChangeArrowheads="1"/>
          </p:cNvSpPr>
          <p:nvPr>
            <p:custDataLst>
              <p:tags r:id="rId13"/>
            </p:custDataLst>
          </p:nvPr>
        </p:nvSpPr>
        <p:spPr bwMode="blackWhite">
          <a:xfrm>
            <a:off x="4500563" y="4221163"/>
            <a:ext cx="2951162" cy="1800225"/>
          </a:xfrm>
          <a:prstGeom prst="rect">
            <a:avLst/>
          </a:prstGeom>
          <a:solidFill>
            <a:srgbClr val="88BFC6"/>
          </a:solidFill>
          <a:ln w="12700" algn="ctr">
            <a:noFill/>
            <a:miter lim="800000"/>
          </a:ln>
        </p:spPr>
        <p:txBody>
          <a:bodyPr wrap="none" lIns="93296" tIns="46648" rIns="93296" bIns="46648" anchor="ctr"/>
          <a:lstStyle/>
          <a:p>
            <a:pPr defTabSz="933450" eaLnBrk="0" hangingPunct="0">
              <a:spcAft>
                <a:spcPct val="50000"/>
              </a:spcAft>
            </a:pPr>
            <a:r>
              <a:rPr lang="zh-CN" altLang="en-US" sz="1800" b="1">
                <a:solidFill>
                  <a:schemeClr val="dk1"/>
                </a:solidFill>
                <a:latin typeface="微软雅黑" panose="020B0503020204020204" pitchFamily="34" charset="-122"/>
                <a:ea typeface="微软雅黑" panose="020B0503020204020204" pitchFamily="34" charset="-122"/>
              </a:rPr>
              <a:t>不按操作</a:t>
            </a:r>
            <a:endParaRPr lang="zh-CN" altLang="en-US" sz="1800" b="1">
              <a:solidFill>
                <a:schemeClr val="dk1"/>
              </a:solidFill>
              <a:latin typeface="微软雅黑" panose="020B0503020204020204" pitchFamily="34" charset="-122"/>
              <a:ea typeface="微软雅黑" panose="020B0503020204020204" pitchFamily="34" charset="-122"/>
            </a:endParaRPr>
          </a:p>
          <a:p>
            <a:pPr defTabSz="933450" eaLnBrk="0" hangingPunct="0">
              <a:spcAft>
                <a:spcPct val="50000"/>
              </a:spcAft>
            </a:pPr>
            <a:r>
              <a:rPr lang="zh-CN" altLang="en-US" sz="1800" b="1">
                <a:solidFill>
                  <a:schemeClr val="dk1"/>
                </a:solidFill>
                <a:latin typeface="微软雅黑" panose="020B0503020204020204" pitchFamily="34" charset="-122"/>
                <a:ea typeface="微软雅黑" panose="020B0503020204020204" pitchFamily="34" charset="-122"/>
              </a:rPr>
              <a:t>规程</a:t>
            </a:r>
            <a:endParaRPr lang="zh-CN" altLang="en-US" sz="1800" b="1">
              <a:solidFill>
                <a:schemeClr val="dk1"/>
              </a:solidFill>
              <a:latin typeface="微软雅黑" panose="020B0503020204020204" pitchFamily="34" charset="-122"/>
              <a:ea typeface="微软雅黑" panose="020B0503020204020204" pitchFamily="34" charset="-122"/>
            </a:endParaRPr>
          </a:p>
        </p:txBody>
      </p:sp>
      <p:sp>
        <p:nvSpPr>
          <p:cNvPr id="55304" name="Text Box 17"/>
          <p:cNvSpPr txBox="1">
            <a:spLocks noChangeArrowheads="1"/>
          </p:cNvSpPr>
          <p:nvPr>
            <p:custDataLst>
              <p:tags r:id="rId14"/>
            </p:custDataLst>
          </p:nvPr>
        </p:nvSpPr>
        <p:spPr bwMode="auto">
          <a:xfrm>
            <a:off x="5435600" y="6092825"/>
            <a:ext cx="792163" cy="460375"/>
          </a:xfrm>
          <a:prstGeom prst="rect">
            <a:avLst/>
          </a:prstGeom>
          <a:noFill/>
          <a:ln w="9525" algn="ctr">
            <a:noFill/>
            <a:miter lim="800000"/>
          </a:ln>
        </p:spPr>
        <p:txBody>
          <a:bodyPr>
            <a:spAutoFit/>
          </a:bodyPr>
          <a:lstStyle/>
          <a:p>
            <a:pPr>
              <a:spcBef>
                <a:spcPct val="50000"/>
              </a:spcBef>
            </a:pPr>
            <a:r>
              <a:rPr lang="en-US" altLang="zh-CN" sz="2400">
                <a:solidFill>
                  <a:schemeClr val="dk1"/>
                </a:solidFill>
                <a:latin typeface="微软雅黑" panose="020B0503020204020204" pitchFamily="34" charset="-122"/>
                <a:ea typeface="微软雅黑" panose="020B0503020204020204" pitchFamily="34" charset="-122"/>
                <a:cs typeface="楷体_GB2312"/>
              </a:rPr>
              <a:t>IV</a:t>
            </a:r>
            <a:endParaRPr lang="en-US" altLang="zh-CN" sz="2400">
              <a:solidFill>
                <a:schemeClr val="dk1"/>
              </a:solidFill>
              <a:latin typeface="微软雅黑" panose="020B0503020204020204" pitchFamily="34" charset="-122"/>
              <a:ea typeface="微软雅黑" panose="020B0503020204020204" pitchFamily="34" charset="-122"/>
              <a:cs typeface="楷体_GB2312"/>
            </a:endParaRPr>
          </a:p>
        </p:txBody>
      </p:sp>
    </p:spTree>
    <p:custDataLst>
      <p:tags r:id="rId15"/>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56321"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56322" name="Rectangle 3"/>
          <p:cNvSpPr>
            <a:spLocks noGrp="1" noChangeArrowheads="1"/>
          </p:cNvSpPr>
          <p:nvPr>
            <p:ph type="body" idx="4294967295"/>
          </p:nvPr>
        </p:nvSpPr>
        <p:spPr>
          <a:xfrm>
            <a:off x="285750" y="1000125"/>
            <a:ext cx="8569325" cy="528637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3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人的不安全行为</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3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知识缺陷</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30000"/>
              </a:lnSpc>
              <a:buSzTx/>
              <a:buFontTx/>
            </a:pPr>
            <a:r>
              <a:rPr lang="zh-CN" altLang="en-US" b="1"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知识的有效期</a:t>
            </a:r>
            <a:r>
              <a:rPr lang="zh-CN" altLang="en-US" b="1"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知识本身的先进性；本人知识的有效利用期。</a:t>
            </a:r>
            <a:endParaRPr lang="zh-CN" altLang="en-US" b="1"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3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生理心理缺陷</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30000"/>
              </a:lnSpc>
              <a:buSzTx/>
              <a:buFontTx/>
            </a:pPr>
            <a:r>
              <a:rPr lang="zh-CN" altLang="en-US" b="1"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生理心理功能性缺陷的特点</a:t>
            </a:r>
            <a:r>
              <a:rPr lang="zh-CN" altLang="en-US" b="1"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相对性（大家都有，程度有别）、不自觉性（自身缺陷往往不可自觉或自我感觉到了，而缺陷却以显现出来）、个体性（功能性缺陷只能是个人所有）、极限性（功能不会无限大）、波动性（一个人的功能强弱生理、病理、心理、经历、环境等因素影响制约）。</a:t>
            </a:r>
            <a:endParaRPr lang="zh-CN" altLang="en-US" b="1"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3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生理心理缺陷的表现</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30000"/>
              </a:lnSpc>
              <a:buSzTx/>
              <a:buFontTx/>
            </a:pPr>
            <a:r>
              <a:rPr lang="zh-CN" altLang="en-US" b="1"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性格的差异、生理负荷极限、意志与情感因素、天赋资质、隐伤、后天的训练、病态反应、生理心理低潮期、从众心理与行为。</a:t>
            </a:r>
            <a:endParaRPr lang="zh-CN" altLang="en-US" b="1"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3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常见不安全心理</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30000"/>
              </a:lnSpc>
              <a:buSzTx/>
              <a:buFontTx/>
            </a:pPr>
            <a:r>
              <a:rPr lang="zh-CN" altLang="en-US" b="1"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好奇心、虚荣心、侥幸心。</a:t>
            </a:r>
            <a:endParaRPr lang="zh-CN" altLang="en-US" b="1"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30000"/>
              </a:lnSpc>
              <a:buSzTx/>
              <a:buFontTx/>
            </a:pP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30000"/>
              </a:lnSpc>
              <a:buSzTx/>
              <a:buFontTx/>
            </a:pP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57345"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57346" name="Rectangle 3"/>
          <p:cNvSpPr>
            <a:spLocks noGrp="1" noChangeArrowheads="1"/>
          </p:cNvSpPr>
          <p:nvPr>
            <p:ph type="body" idx="4294967295"/>
          </p:nvPr>
        </p:nvSpPr>
        <p:spPr>
          <a:xfrm>
            <a:off x="35243" y="260033"/>
            <a:ext cx="8929687" cy="5881687"/>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pPr>
            <a:r>
              <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人的不安全行为——操作现场常见的不安全行为</a:t>
            </a:r>
            <a:endPar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设备传动部分防护罩（栏）缺损或未关好就开车操作。</a:t>
            </a:r>
            <a:endPar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检修带电设备时在配电开关处不断电或不挂警示牌。</a:t>
            </a:r>
            <a:endPar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进入机械设备内检修运转部件不设人监护或未采取重复断开动力源措施。</a:t>
            </a:r>
            <a:endPar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任意开动非本工种设备。</a:t>
            </a:r>
            <a:endPar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特种作业非持证者独立进行操作。</a:t>
            </a:r>
            <a:endPar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超限（如载荷、速度、压力、温度、期限等）使用设备。</a:t>
            </a:r>
            <a:endPar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非特种作业者从事特种作业。</a:t>
            </a:r>
            <a:endPar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设备上有安全装置，而开车操作时不用。开动被查封设备。</a:t>
            </a:r>
            <a:endPar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危险作业无人监护或未经安技部门审批。</a:t>
            </a:r>
            <a:endPar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任意拆除设备上的安全、照明、信号、防火、防爆装置和警示标志、显示仪器。</a:t>
            </a:r>
            <a:endPar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使用未经审批的临时电源线或使用时不挂临时线牌。</a:t>
            </a:r>
            <a:endPar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检修高压线路或电器，不停电、不验电、不跨接地线。</a:t>
            </a:r>
            <a:endPar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使用非安全电压灯具作业。</a:t>
            </a:r>
            <a:endPar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带负荷运行时断开回路配电闸刀或总开关。</a:t>
            </a:r>
            <a:endPar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endParaRPr lang="zh-CN" altLang="en-US" sz="1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58369"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58370" name="Rectangle 3"/>
          <p:cNvSpPr>
            <a:spLocks noGrp="1" noChangeArrowheads="1"/>
          </p:cNvSpPr>
          <p:nvPr>
            <p:ph type="body" idx="4294967295"/>
          </p:nvPr>
        </p:nvSpPr>
        <p:spPr>
          <a:xfrm>
            <a:off x="0" y="523240"/>
            <a:ext cx="9144000" cy="5811838"/>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10000"/>
              </a:lnSpc>
              <a:buSzTx/>
              <a:buFontTx/>
            </a:pPr>
            <a:r>
              <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人的不安全行为</a:t>
            </a:r>
            <a:r>
              <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操作现场常见的不安全行为</a:t>
            </a:r>
            <a:endPar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潮湿地面、容器内或金属构架内使用非双重绝缘的电动工具工作。</a:t>
            </a:r>
            <a:endPar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容器内作业时不使用通风设备。</a:t>
            </a:r>
            <a:endPar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高处作业往地面任意扔物件。       违反起重“十不吊”。</a:t>
            </a:r>
            <a:endPar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开动无卷扬限位器的起重设备工作。货梯载人运行。</a:t>
            </a:r>
            <a:endPar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非岗位人员任意在危险、要害、动力站房区域内逗留。</a:t>
            </a:r>
            <a:endPar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焊接未经完全清洗和充分通风的盛装过易燃易爆物品的封闭容器和管道。</a:t>
            </a:r>
            <a:endPar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禁火区抽烟或动火。</a:t>
            </a:r>
            <a:endPar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带电作业（检修）不带绝缘手套的。</a:t>
            </a:r>
            <a:endPar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旋转机床切削时戴手套操作的。</a:t>
            </a:r>
            <a:endPar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高处作业不使用安全带的。</a:t>
            </a:r>
            <a:endPar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操作旋转设备或进行检修试车时散开衣襟、戴围巾、头巾或穿裙子、系领带操作的。</a:t>
            </a:r>
            <a:endPar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在易燃易爆、明火、高温作业场所穿化纤料服装操作的。</a:t>
            </a:r>
            <a:endPar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其它违反防护用品使用规定的。</a:t>
            </a:r>
            <a:endPar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endPar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endPar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endPar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endParaRPr lang="zh-CN" altLang="en-US"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59393" name="Rectangle 2"/>
          <p:cNvSpPr>
            <a:spLocks noGrp="1" noChangeArrowheads="1"/>
          </p:cNvSpPr>
          <p:nvPr>
            <p:ph type="title" idx="4294967295"/>
            <p:custDataLst>
              <p:tags r:id="rId4"/>
            </p:custDataLst>
          </p:nvPr>
        </p:nvSpPr>
        <p:spPr>
          <a:xfrm>
            <a:off x="25400" y="304800"/>
            <a:ext cx="4013200" cy="36671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2800" kern="1200" smtClean="0">
                <a:solidFill>
                  <a:schemeClr val="dk1"/>
                </a:solidFill>
                <a:latin typeface="汉仪旗黑-85S" panose="00020600040101010101" pitchFamily="18" charset="-122"/>
                <a:ea typeface="汉仪旗黑-85S" panose="00020600040101010101" pitchFamily="18" charset="-122"/>
                <a:sym typeface="+mn-ea"/>
              </a:rPr>
            </a:br>
            <a:br>
              <a:rPr lang="en-US" altLang="zh-CN" sz="2800" kern="1200" smtClean="0">
                <a:solidFill>
                  <a:schemeClr val="dk1"/>
                </a:solidFill>
                <a:latin typeface="汉仪旗黑-85S" panose="00020600040101010101" pitchFamily="18" charset="-122"/>
                <a:ea typeface="汉仪旗黑-85S" panose="00020600040101010101" pitchFamily="18" charset="-122"/>
                <a:sym typeface="+mn-ea"/>
              </a:rPr>
            </a:br>
            <a:endParaRPr lang="en-US" altLang="zh-CN" sz="2800" kern="1200" smtClean="0">
              <a:solidFill>
                <a:schemeClr val="dk1"/>
              </a:solidFill>
              <a:latin typeface="汉仪旗黑-85S" panose="00020600040101010101" pitchFamily="18" charset="-122"/>
              <a:ea typeface="汉仪旗黑-85S" panose="00020600040101010101" pitchFamily="18" charset="-122"/>
              <a:sym typeface="+mn-ea"/>
            </a:endParaRPr>
          </a:p>
        </p:txBody>
      </p:sp>
      <p:grpSp>
        <p:nvGrpSpPr>
          <p:cNvPr id="59394" name="Group 3"/>
          <p:cNvGrpSpPr/>
          <p:nvPr/>
        </p:nvGrpSpPr>
        <p:grpSpPr bwMode="auto">
          <a:xfrm>
            <a:off x="250825" y="549275"/>
            <a:ext cx="3998913" cy="503238"/>
            <a:chOff x="0" y="144"/>
            <a:chExt cx="2541" cy="288"/>
          </a:xfrm>
        </p:grpSpPr>
        <p:sp>
          <p:nvSpPr>
            <p:cNvPr id="59408" name="Rectangle 4"/>
            <p:cNvSpPr>
              <a:spLocks noChangeArrowheads="1"/>
            </p:cNvSpPr>
            <p:nvPr>
              <p:custDataLst>
                <p:tags r:id="rId5"/>
              </p:custDataLst>
            </p:nvPr>
          </p:nvSpPr>
          <p:spPr bwMode="auto">
            <a:xfrm>
              <a:off x="0" y="144"/>
              <a:ext cx="2496" cy="288"/>
            </a:xfrm>
            <a:prstGeom prst="rect">
              <a:avLst/>
            </a:prstGeom>
            <a:solidFill>
              <a:srgbClr val="4C4C74"/>
            </a:solidFill>
            <a:ln w="9525">
              <a:no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9409" name="Text Box 5"/>
            <p:cNvSpPr txBox="1">
              <a:spLocks noChangeArrowheads="1"/>
            </p:cNvSpPr>
            <p:nvPr/>
          </p:nvSpPr>
          <p:spPr bwMode="auto">
            <a:xfrm>
              <a:off x="102" y="144"/>
              <a:ext cx="2439" cy="263"/>
            </a:xfrm>
            <a:prstGeom prst="rect">
              <a:avLst/>
            </a:prstGeom>
            <a:noFill/>
            <a:ln w="9525">
              <a:noFill/>
              <a:miter lim="800000"/>
            </a:ln>
          </p:spPr>
          <p:txBody>
            <a:bodyPr>
              <a:spAutoFit/>
            </a:bodyPr>
            <a:lstStyle/>
            <a:p>
              <a:r>
                <a:rPr lang="zh-CN" altLang="en-US" sz="2400">
                  <a:solidFill>
                    <a:schemeClr val="lt1"/>
                  </a:solidFill>
                  <a:latin typeface="微软雅黑" panose="020B0503020204020204" pitchFamily="34" charset="-122"/>
                  <a:ea typeface="微软雅黑" panose="020B0503020204020204" pitchFamily="34" charset="-122"/>
                </a:rPr>
                <a:t>事故发生的原因</a:t>
              </a:r>
              <a:endParaRPr lang="zh-CN" altLang="en-US" sz="2400">
                <a:solidFill>
                  <a:schemeClr val="lt1"/>
                </a:solidFill>
                <a:latin typeface="微软雅黑" panose="020B0503020204020204" pitchFamily="34" charset="-122"/>
                <a:ea typeface="微软雅黑" panose="020B0503020204020204" pitchFamily="34" charset="-122"/>
              </a:endParaRPr>
            </a:p>
          </p:txBody>
        </p:sp>
      </p:grpSp>
      <p:sp>
        <p:nvSpPr>
          <p:cNvPr id="59395" name="Rectangle 6"/>
          <p:cNvSpPr>
            <a:spLocks noChangeArrowheads="1"/>
          </p:cNvSpPr>
          <p:nvPr>
            <p:custDataLst>
              <p:tags r:id="rId6"/>
            </p:custDataLst>
          </p:nvPr>
        </p:nvSpPr>
        <p:spPr bwMode="auto">
          <a:xfrm>
            <a:off x="152400" y="1196975"/>
            <a:ext cx="8667750" cy="792163"/>
          </a:xfrm>
          <a:prstGeom prst="rect">
            <a:avLst/>
          </a:prstGeom>
          <a:noFill/>
          <a:ln w="9525">
            <a:noFill/>
            <a:miter lim="800000"/>
          </a:ln>
        </p:spPr>
        <p:txBody>
          <a:bodyPr anchor="ctr"/>
          <a:lstStyle/>
          <a:p>
            <a:r>
              <a:rPr lang="en-US" altLang="zh-CN" sz="2800" i="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i="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事故”发生的原因二：物</a:t>
            </a:r>
            <a:r>
              <a:rPr lang="en-US" altLang="zh-CN" sz="2800" i="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i="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设备、环境</a:t>
            </a:r>
            <a:r>
              <a:rPr lang="en-US" altLang="zh-CN" sz="2800" i="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i="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的不安全状态</a:t>
            </a:r>
            <a:endParaRPr lang="zh-CN" altLang="en-US" sz="2800" i="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9396" name="Group 7"/>
          <p:cNvGrpSpPr/>
          <p:nvPr/>
        </p:nvGrpSpPr>
        <p:grpSpPr bwMode="auto">
          <a:xfrm>
            <a:off x="1150938" y="2514600"/>
            <a:ext cx="1668462" cy="1755775"/>
            <a:chOff x="677" y="1584"/>
            <a:chExt cx="1051" cy="1106"/>
          </a:xfrm>
        </p:grpSpPr>
        <p:sp>
          <p:nvSpPr>
            <p:cNvPr id="59406" name="Rectangle 8"/>
            <p:cNvSpPr>
              <a:spLocks noChangeArrowheads="1"/>
            </p:cNvSpPr>
            <p:nvPr/>
          </p:nvSpPr>
          <p:spPr bwMode="blackWhite">
            <a:xfrm>
              <a:off x="677" y="1584"/>
              <a:ext cx="1051" cy="817"/>
            </a:xfrm>
            <a:prstGeom prst="rect">
              <a:avLst/>
            </a:prstGeom>
            <a:solidFill>
              <a:srgbClr val="DDC1DA"/>
            </a:solidFill>
            <a:ln w="12700" algn="ctr">
              <a:solidFill>
                <a:srgbClr val="DDC1DA"/>
              </a:solidFill>
              <a:miter lim="800000"/>
            </a:ln>
          </p:spPr>
          <p:txBody>
            <a:bodyPr wrap="none" lIns="93296" tIns="46648" rIns="93296" bIns="46648" anchor="ctr"/>
            <a:lstStyle/>
            <a:p>
              <a:pPr defTabSz="933450" eaLnBrk="0" hangingPunct="0">
                <a:spcAft>
                  <a:spcPct val="50000"/>
                </a:spcAft>
              </a:pPr>
              <a:r>
                <a:rPr lang="zh-CN" altLang="en-US" sz="1800" b="1">
                  <a:solidFill>
                    <a:srgbClr val="660033"/>
                  </a:solidFill>
                  <a:latin typeface="微软雅黑" panose="020B0503020204020204" pitchFamily="34" charset="-122"/>
                  <a:ea typeface="微软雅黑" panose="020B0503020204020204" pitchFamily="34" charset="-122"/>
                </a:rPr>
                <a:t>环境安全问题</a:t>
              </a:r>
              <a:endParaRPr lang="zh-CN" altLang="en-US" sz="1800" b="1">
                <a:solidFill>
                  <a:srgbClr val="660033"/>
                </a:solidFill>
                <a:latin typeface="微软雅黑" panose="020B0503020204020204" pitchFamily="34" charset="-122"/>
                <a:ea typeface="微软雅黑" panose="020B0503020204020204" pitchFamily="34" charset="-122"/>
              </a:endParaRPr>
            </a:p>
          </p:txBody>
        </p:sp>
        <p:sp>
          <p:nvSpPr>
            <p:cNvPr id="59407" name="Text Box 9"/>
            <p:cNvSpPr txBox="1">
              <a:spLocks noChangeArrowheads="1"/>
            </p:cNvSpPr>
            <p:nvPr>
              <p:custDataLst>
                <p:tags r:id="rId7"/>
              </p:custDataLst>
            </p:nvPr>
          </p:nvSpPr>
          <p:spPr bwMode="auto">
            <a:xfrm>
              <a:off x="989" y="2400"/>
              <a:ext cx="499" cy="290"/>
            </a:xfrm>
            <a:prstGeom prst="rect">
              <a:avLst/>
            </a:prstGeom>
            <a:noFill/>
            <a:ln w="9525" algn="ctr">
              <a:noFill/>
              <a:miter lim="800000"/>
            </a:ln>
          </p:spPr>
          <p:txBody>
            <a:bodyPr>
              <a:spAutoFit/>
            </a:bodyPr>
            <a:lstStyle/>
            <a:p>
              <a:pPr>
                <a:spcBef>
                  <a:spcPct val="50000"/>
                </a:spcBef>
              </a:pPr>
              <a:r>
                <a:rPr lang="en-US" altLang="zh-CN" sz="2400">
                  <a:solidFill>
                    <a:schemeClr val="dk1"/>
                  </a:solidFill>
                  <a:latin typeface="微软雅黑" panose="020B0503020204020204" pitchFamily="34" charset="-122"/>
                  <a:ea typeface="微软雅黑" panose="020B0503020204020204" pitchFamily="34" charset="-122"/>
                  <a:cs typeface="楷体_GB2312"/>
                </a:rPr>
                <a:t>I</a:t>
              </a:r>
              <a:endParaRPr lang="en-US" altLang="zh-CN" sz="2400">
                <a:solidFill>
                  <a:schemeClr val="dk1"/>
                </a:solidFill>
                <a:latin typeface="微软雅黑" panose="020B0503020204020204" pitchFamily="34" charset="-122"/>
                <a:ea typeface="微软雅黑" panose="020B0503020204020204" pitchFamily="34" charset="-122"/>
                <a:cs typeface="楷体_GB2312"/>
              </a:endParaRPr>
            </a:p>
          </p:txBody>
        </p:sp>
      </p:grpSp>
      <p:grpSp>
        <p:nvGrpSpPr>
          <p:cNvPr id="59397" name="Group 10"/>
          <p:cNvGrpSpPr/>
          <p:nvPr/>
        </p:nvGrpSpPr>
        <p:grpSpPr bwMode="auto">
          <a:xfrm>
            <a:off x="2797175" y="3808413"/>
            <a:ext cx="1698625" cy="1757362"/>
            <a:chOff x="1762" y="2399"/>
            <a:chExt cx="1070" cy="1107"/>
          </a:xfrm>
        </p:grpSpPr>
        <p:sp>
          <p:nvSpPr>
            <p:cNvPr id="59404" name="Rectangle 11"/>
            <p:cNvSpPr>
              <a:spLocks noChangeArrowheads="1"/>
            </p:cNvSpPr>
            <p:nvPr>
              <p:custDataLst>
                <p:tags r:id="rId8"/>
              </p:custDataLst>
            </p:nvPr>
          </p:nvSpPr>
          <p:spPr bwMode="blackWhite">
            <a:xfrm>
              <a:off x="1762" y="2399"/>
              <a:ext cx="1070" cy="817"/>
            </a:xfrm>
            <a:prstGeom prst="rect">
              <a:avLst/>
            </a:prstGeom>
            <a:solidFill>
              <a:schemeClr val="lt1"/>
            </a:solidFill>
            <a:ln w="12700">
              <a:solidFill>
                <a:srgbClr val="660066"/>
              </a:solidFill>
              <a:miter lim="800000"/>
            </a:ln>
          </p:spPr>
          <p:txBody>
            <a:bodyPr wrap="none" lIns="93296" tIns="46648" rIns="93296" bIns="46648" anchor="ctr"/>
            <a:lstStyle/>
            <a:p>
              <a:pPr defTabSz="933450" eaLnBrk="0" hangingPunct="0"/>
              <a:r>
                <a:rPr lang="zh-CN" altLang="en-US" sz="1800" b="1">
                  <a:solidFill>
                    <a:srgbClr val="660066"/>
                  </a:solidFill>
                  <a:latin typeface="微软雅黑" panose="020B0503020204020204" pitchFamily="34" charset="-122"/>
                  <a:ea typeface="微软雅黑" panose="020B0503020204020204" pitchFamily="34" charset="-122"/>
                </a:rPr>
                <a:t>设计问题</a:t>
              </a:r>
              <a:endParaRPr lang="zh-CN" altLang="en-US" sz="1800" b="1">
                <a:solidFill>
                  <a:srgbClr val="660066"/>
                </a:solidFill>
                <a:latin typeface="微软雅黑" panose="020B0503020204020204" pitchFamily="34" charset="-122"/>
                <a:ea typeface="微软雅黑" panose="020B0503020204020204" pitchFamily="34" charset="-122"/>
              </a:endParaRPr>
            </a:p>
          </p:txBody>
        </p:sp>
        <p:sp>
          <p:nvSpPr>
            <p:cNvPr id="59405" name="Text Box 12"/>
            <p:cNvSpPr txBox="1">
              <a:spLocks noChangeArrowheads="1"/>
            </p:cNvSpPr>
            <p:nvPr>
              <p:custDataLst>
                <p:tags r:id="rId9"/>
              </p:custDataLst>
            </p:nvPr>
          </p:nvSpPr>
          <p:spPr bwMode="auto">
            <a:xfrm>
              <a:off x="2045" y="3216"/>
              <a:ext cx="499" cy="290"/>
            </a:xfrm>
            <a:prstGeom prst="rect">
              <a:avLst/>
            </a:prstGeom>
            <a:noFill/>
            <a:ln w="9525" algn="ctr">
              <a:noFill/>
              <a:miter lim="800000"/>
            </a:ln>
          </p:spPr>
          <p:txBody>
            <a:bodyPr>
              <a:spAutoFit/>
            </a:bodyPr>
            <a:lstStyle/>
            <a:p>
              <a:pPr>
                <a:spcBef>
                  <a:spcPct val="50000"/>
                </a:spcBef>
              </a:pPr>
              <a:r>
                <a:rPr lang="en-US" altLang="zh-CN" sz="2400">
                  <a:solidFill>
                    <a:schemeClr val="dk1"/>
                  </a:solidFill>
                  <a:latin typeface="微软雅黑" panose="020B0503020204020204" pitchFamily="34" charset="-122"/>
                  <a:ea typeface="微软雅黑" panose="020B0503020204020204" pitchFamily="34" charset="-122"/>
                  <a:cs typeface="楷体_GB2312"/>
                </a:rPr>
                <a:t>II</a:t>
              </a:r>
              <a:endParaRPr lang="en-US" altLang="zh-CN" sz="2400">
                <a:solidFill>
                  <a:schemeClr val="dk1"/>
                </a:solidFill>
                <a:latin typeface="微软雅黑" panose="020B0503020204020204" pitchFamily="34" charset="-122"/>
                <a:ea typeface="微软雅黑" panose="020B0503020204020204" pitchFamily="34" charset="-122"/>
                <a:cs typeface="楷体_GB2312"/>
              </a:endParaRPr>
            </a:p>
          </p:txBody>
        </p:sp>
      </p:grpSp>
      <p:grpSp>
        <p:nvGrpSpPr>
          <p:cNvPr id="59398" name="Group 13"/>
          <p:cNvGrpSpPr/>
          <p:nvPr/>
        </p:nvGrpSpPr>
        <p:grpSpPr bwMode="auto">
          <a:xfrm>
            <a:off x="4503738" y="2514600"/>
            <a:ext cx="1668462" cy="1831975"/>
            <a:chOff x="2837" y="1584"/>
            <a:chExt cx="1051" cy="1154"/>
          </a:xfrm>
        </p:grpSpPr>
        <p:sp>
          <p:nvSpPr>
            <p:cNvPr id="59402" name="Rectangle 14"/>
            <p:cNvSpPr>
              <a:spLocks noChangeArrowheads="1"/>
            </p:cNvSpPr>
            <p:nvPr>
              <p:custDataLst>
                <p:tags r:id="rId10"/>
              </p:custDataLst>
            </p:nvPr>
          </p:nvSpPr>
          <p:spPr bwMode="blackWhite">
            <a:xfrm>
              <a:off x="2837" y="1584"/>
              <a:ext cx="1051" cy="818"/>
            </a:xfrm>
            <a:prstGeom prst="rect">
              <a:avLst/>
            </a:prstGeom>
            <a:solidFill>
              <a:srgbClr val="660066"/>
            </a:solidFill>
            <a:ln w="12700" algn="ctr">
              <a:solidFill>
                <a:srgbClr val="660066"/>
              </a:solidFill>
              <a:miter lim="800000"/>
            </a:ln>
          </p:spPr>
          <p:txBody>
            <a:bodyPr wrap="none" lIns="93296" tIns="46648" rIns="93296" bIns="46648" anchor="ctr"/>
            <a:lstStyle/>
            <a:p>
              <a:pPr defTabSz="933450" eaLnBrk="0" hangingPunct="0">
                <a:spcAft>
                  <a:spcPct val="50000"/>
                </a:spcAft>
              </a:pPr>
              <a:r>
                <a:rPr lang="zh-CN" altLang="en-US" sz="1800" b="1">
                  <a:solidFill>
                    <a:schemeClr val="lt1"/>
                  </a:solidFill>
                  <a:latin typeface="微软雅黑" panose="020B0503020204020204" pitchFamily="34" charset="-122"/>
                  <a:ea typeface="微软雅黑" panose="020B0503020204020204" pitchFamily="34" charset="-122"/>
                </a:rPr>
                <a:t>安装问题</a:t>
              </a:r>
              <a:endParaRPr lang="zh-CN" altLang="en-US" sz="1800" b="1">
                <a:solidFill>
                  <a:schemeClr val="lt1"/>
                </a:solidFill>
                <a:latin typeface="微软雅黑" panose="020B0503020204020204" pitchFamily="34" charset="-122"/>
                <a:ea typeface="微软雅黑" panose="020B0503020204020204" pitchFamily="34" charset="-122"/>
              </a:endParaRPr>
            </a:p>
          </p:txBody>
        </p:sp>
        <p:sp>
          <p:nvSpPr>
            <p:cNvPr id="59403" name="Text Box 15"/>
            <p:cNvSpPr txBox="1">
              <a:spLocks noChangeArrowheads="1"/>
            </p:cNvSpPr>
            <p:nvPr>
              <p:custDataLst>
                <p:tags r:id="rId11"/>
              </p:custDataLst>
            </p:nvPr>
          </p:nvSpPr>
          <p:spPr bwMode="auto">
            <a:xfrm>
              <a:off x="3149" y="2448"/>
              <a:ext cx="499" cy="290"/>
            </a:xfrm>
            <a:prstGeom prst="rect">
              <a:avLst/>
            </a:prstGeom>
            <a:noFill/>
            <a:ln w="9525" algn="ctr">
              <a:noFill/>
              <a:miter lim="800000"/>
            </a:ln>
          </p:spPr>
          <p:txBody>
            <a:bodyPr>
              <a:spAutoFit/>
            </a:bodyPr>
            <a:lstStyle/>
            <a:p>
              <a:pPr>
                <a:spcBef>
                  <a:spcPct val="50000"/>
                </a:spcBef>
              </a:pPr>
              <a:r>
                <a:rPr lang="en-US" altLang="zh-CN" sz="2400">
                  <a:solidFill>
                    <a:schemeClr val="dk1"/>
                  </a:solidFill>
                  <a:latin typeface="微软雅黑" panose="020B0503020204020204" pitchFamily="34" charset="-122"/>
                  <a:ea typeface="微软雅黑" panose="020B0503020204020204" pitchFamily="34" charset="-122"/>
                  <a:cs typeface="楷体_GB2312"/>
                </a:rPr>
                <a:t>III</a:t>
              </a:r>
              <a:endParaRPr lang="en-US" altLang="zh-CN" sz="2400">
                <a:solidFill>
                  <a:schemeClr val="dk1"/>
                </a:solidFill>
                <a:latin typeface="微软雅黑" panose="020B0503020204020204" pitchFamily="34" charset="-122"/>
                <a:ea typeface="微软雅黑" panose="020B0503020204020204" pitchFamily="34" charset="-122"/>
                <a:cs typeface="楷体_GB2312"/>
              </a:endParaRPr>
            </a:p>
          </p:txBody>
        </p:sp>
      </p:grpSp>
      <p:grpSp>
        <p:nvGrpSpPr>
          <p:cNvPr id="59399" name="Group 16"/>
          <p:cNvGrpSpPr/>
          <p:nvPr/>
        </p:nvGrpSpPr>
        <p:grpSpPr bwMode="auto">
          <a:xfrm>
            <a:off x="6149975" y="3806825"/>
            <a:ext cx="1774825" cy="1758950"/>
            <a:chOff x="3874" y="2398"/>
            <a:chExt cx="1118" cy="1108"/>
          </a:xfrm>
        </p:grpSpPr>
        <p:sp>
          <p:nvSpPr>
            <p:cNvPr id="59400" name="Rectangle 17"/>
            <p:cNvSpPr>
              <a:spLocks noChangeArrowheads="1"/>
            </p:cNvSpPr>
            <p:nvPr/>
          </p:nvSpPr>
          <p:spPr bwMode="blackWhite">
            <a:xfrm>
              <a:off x="3874" y="2398"/>
              <a:ext cx="1118" cy="818"/>
            </a:xfrm>
            <a:prstGeom prst="rect">
              <a:avLst/>
            </a:prstGeom>
            <a:solidFill>
              <a:srgbClr val="DDC1DA"/>
            </a:solidFill>
            <a:ln w="12700" algn="ctr">
              <a:solidFill>
                <a:srgbClr val="DDC1DA"/>
              </a:solidFill>
              <a:miter lim="800000"/>
            </a:ln>
          </p:spPr>
          <p:txBody>
            <a:bodyPr wrap="none" lIns="93296" tIns="46648" rIns="93296" bIns="46648" anchor="ctr"/>
            <a:lstStyle/>
            <a:p>
              <a:pPr defTabSz="933450" eaLnBrk="0" hangingPunct="0">
                <a:spcAft>
                  <a:spcPct val="50000"/>
                </a:spcAft>
              </a:pPr>
              <a:r>
                <a:rPr lang="zh-CN" altLang="en-US" sz="1800" b="1">
                  <a:solidFill>
                    <a:srgbClr val="660033"/>
                  </a:solidFill>
                  <a:latin typeface="微软雅黑" panose="020B0503020204020204" pitchFamily="34" charset="-122"/>
                  <a:ea typeface="微软雅黑" panose="020B0503020204020204" pitchFamily="34" charset="-122"/>
                </a:rPr>
                <a:t>维护保养问题</a:t>
              </a:r>
              <a:endParaRPr lang="zh-CN" altLang="en-US" sz="1800" b="1">
                <a:solidFill>
                  <a:srgbClr val="660033"/>
                </a:solidFill>
                <a:latin typeface="微软雅黑" panose="020B0503020204020204" pitchFamily="34" charset="-122"/>
                <a:ea typeface="微软雅黑" panose="020B0503020204020204" pitchFamily="34" charset="-122"/>
              </a:endParaRPr>
            </a:p>
          </p:txBody>
        </p:sp>
        <p:sp>
          <p:nvSpPr>
            <p:cNvPr id="59401" name="Text Box 18"/>
            <p:cNvSpPr txBox="1">
              <a:spLocks noChangeArrowheads="1"/>
            </p:cNvSpPr>
            <p:nvPr>
              <p:custDataLst>
                <p:tags r:id="rId12"/>
              </p:custDataLst>
            </p:nvPr>
          </p:nvSpPr>
          <p:spPr bwMode="auto">
            <a:xfrm>
              <a:off x="4205" y="3216"/>
              <a:ext cx="499" cy="290"/>
            </a:xfrm>
            <a:prstGeom prst="rect">
              <a:avLst/>
            </a:prstGeom>
            <a:noFill/>
            <a:ln w="9525" algn="ctr">
              <a:noFill/>
              <a:miter lim="800000"/>
            </a:ln>
          </p:spPr>
          <p:txBody>
            <a:bodyPr>
              <a:spAutoFit/>
            </a:bodyPr>
            <a:lstStyle/>
            <a:p>
              <a:pPr>
                <a:spcBef>
                  <a:spcPct val="50000"/>
                </a:spcBef>
              </a:pPr>
              <a:r>
                <a:rPr lang="en-US" altLang="zh-CN" sz="2400">
                  <a:solidFill>
                    <a:schemeClr val="dk1"/>
                  </a:solidFill>
                  <a:latin typeface="微软雅黑" panose="020B0503020204020204" pitchFamily="34" charset="-122"/>
                  <a:ea typeface="微软雅黑" panose="020B0503020204020204" pitchFamily="34" charset="-122"/>
                  <a:cs typeface="楷体_GB2312"/>
                </a:rPr>
                <a:t>IV</a:t>
              </a:r>
              <a:endParaRPr lang="en-US" altLang="zh-CN" sz="2400">
                <a:solidFill>
                  <a:schemeClr val="dk1"/>
                </a:solidFill>
                <a:latin typeface="微软雅黑" panose="020B0503020204020204" pitchFamily="34" charset="-122"/>
                <a:ea typeface="微软雅黑" panose="020B0503020204020204" pitchFamily="34" charset="-122"/>
                <a:cs typeface="楷体_GB2312"/>
              </a:endParaRPr>
            </a:p>
          </p:txBody>
        </p:sp>
      </p:grpSp>
    </p:spTree>
    <p:custDataLst>
      <p:tags r:id="rId13"/>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60417"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60418" name="Rectangle 3"/>
          <p:cNvSpPr>
            <a:spLocks noGrp="1" noChangeArrowheads="1"/>
          </p:cNvSpPr>
          <p:nvPr>
            <p:ph type="body" idx="4294967295"/>
            <p:custDataLst>
              <p:tags r:id="rId5"/>
            </p:custDataLst>
          </p:nvPr>
        </p:nvSpPr>
        <p:spPr>
          <a:xfrm>
            <a:off x="178753" y="260033"/>
            <a:ext cx="8785225" cy="6453187"/>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4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物的不安全状态</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厂址——从厂址的工程地质、地形、自然灾害、周围环境、气象条件、资源交通、抢险救灾支持条件等方面进行分析。</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厂区平面布局</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总图——功能分区（生产、管理、辅助生产、生活区）布置；高温、有害物质、噪声、辐射、易燃、易爆、危险品设施布置；工艺流程布置、建筑物、构筑物布置；风向、安全距离、卫生防护距离等。</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厂区平面布局：</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运输线路及码头——厂区道路、厂区铁路、危险品装卸区、厂区码头等。</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建（构）筑物——结构、防火、防爆、朝向、采光、运输、操作、安全、运输等通道、开门，生产卫生设施等。</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生产工艺过程——</a:t>
            </a: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物料（毒性、腐蚀性、燃爆性、有害性）温度、压力、速度、纯度、作业及控制条件，事故及失控状态。</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61441"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61442" name="Rectangle 3"/>
          <p:cNvSpPr>
            <a:spLocks noGrp="1" noChangeArrowheads="1"/>
          </p:cNvSpPr>
          <p:nvPr>
            <p:ph type="body" idx="4294967295"/>
            <p:custDataLst>
              <p:tags r:id="rId5"/>
            </p:custDataLst>
          </p:nvPr>
        </p:nvSpPr>
        <p:spPr>
          <a:xfrm>
            <a:off x="323850" y="476250"/>
            <a:ext cx="8820150" cy="6192838"/>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6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物的不安全状态</a:t>
            </a: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生产设备、装置</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机械设备：运动零部件和工件、操作条件、检修作业、误运转和误操作。</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电气设备：断电、触电、火灾、爆炸、误运转和误操作，静电、雷电。</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化工设备、装置：高温、低温、腐蚀、高压、振动、关键部位的备用设备、控制、操作、检修和故障、失误时的紧急异常情况。</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危险性较大设备、高处作业设备。</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特殊单体设备、装置：锅炉房、乙炔站、氧气站、石油库、危险品库等。</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粉尘、毒物、噪声、振动、强光、辐射、高温、低温等有害作业部位。</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仪器、仪表、工具、工位器具、工卡量具等。</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管理设施、事故应急抢救设施失效、和辅助设施等。</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grpSp>
        <p:nvGrpSpPr>
          <p:cNvPr id="62465" name="Group 2"/>
          <p:cNvGrpSpPr/>
          <p:nvPr/>
        </p:nvGrpSpPr>
        <p:grpSpPr bwMode="auto">
          <a:xfrm>
            <a:off x="250825" y="476250"/>
            <a:ext cx="4033838" cy="460375"/>
            <a:chOff x="0" y="144"/>
            <a:chExt cx="2541" cy="290"/>
          </a:xfrm>
        </p:grpSpPr>
        <p:sp>
          <p:nvSpPr>
            <p:cNvPr id="62475" name="Rectangle 3"/>
            <p:cNvSpPr>
              <a:spLocks noChangeArrowheads="1"/>
            </p:cNvSpPr>
            <p:nvPr>
              <p:custDataLst>
                <p:tags r:id="rId4"/>
              </p:custDataLst>
            </p:nvPr>
          </p:nvSpPr>
          <p:spPr bwMode="auto">
            <a:xfrm>
              <a:off x="0" y="144"/>
              <a:ext cx="2496" cy="288"/>
            </a:xfrm>
            <a:prstGeom prst="rect">
              <a:avLst/>
            </a:prstGeom>
            <a:solidFill>
              <a:srgbClr val="4C4C74"/>
            </a:solidFill>
            <a:ln w="9525">
              <a:noFill/>
              <a:miter lim="800000"/>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2476" name="Text Box 4"/>
            <p:cNvSpPr txBox="1">
              <a:spLocks noChangeArrowheads="1"/>
            </p:cNvSpPr>
            <p:nvPr/>
          </p:nvSpPr>
          <p:spPr bwMode="auto">
            <a:xfrm>
              <a:off x="102" y="144"/>
              <a:ext cx="2439" cy="290"/>
            </a:xfrm>
            <a:prstGeom prst="rect">
              <a:avLst/>
            </a:prstGeom>
            <a:noFill/>
            <a:ln w="9525">
              <a:noFill/>
              <a:miter lim="800000"/>
            </a:ln>
          </p:spPr>
          <p:txBody>
            <a:bodyPr>
              <a:spAutoFit/>
            </a:bodyPr>
            <a:lstStyle/>
            <a:p>
              <a:r>
                <a:rPr lang="zh-CN" altLang="en-US" sz="2400">
                  <a:solidFill>
                    <a:schemeClr val="lt1"/>
                  </a:solidFill>
                  <a:latin typeface="微软雅黑" panose="020B0503020204020204" pitchFamily="34" charset="-122"/>
                  <a:ea typeface="微软雅黑" panose="020B0503020204020204" pitchFamily="34" charset="-122"/>
                </a:rPr>
                <a:t>事故发生的原因</a:t>
              </a:r>
              <a:endParaRPr lang="zh-CN" altLang="en-US" sz="2400">
                <a:solidFill>
                  <a:schemeClr val="lt1"/>
                </a:solidFill>
                <a:latin typeface="微软雅黑" panose="020B0503020204020204" pitchFamily="34" charset="-122"/>
                <a:ea typeface="微软雅黑" panose="020B0503020204020204" pitchFamily="34" charset="-122"/>
              </a:endParaRPr>
            </a:p>
          </p:txBody>
        </p:sp>
      </p:grpSp>
      <p:sp>
        <p:nvSpPr>
          <p:cNvPr id="62466" name="Rectangle 5"/>
          <p:cNvSpPr>
            <a:spLocks noChangeArrowheads="1"/>
          </p:cNvSpPr>
          <p:nvPr>
            <p:custDataLst>
              <p:tags r:id="rId5"/>
            </p:custDataLst>
          </p:nvPr>
        </p:nvSpPr>
        <p:spPr bwMode="auto">
          <a:xfrm>
            <a:off x="152400" y="1249363"/>
            <a:ext cx="6400800" cy="503237"/>
          </a:xfrm>
          <a:prstGeom prst="rect">
            <a:avLst/>
          </a:prstGeom>
          <a:noFill/>
          <a:ln w="9525">
            <a:noFill/>
            <a:miter lim="800000"/>
          </a:ln>
        </p:spPr>
        <p:txBody>
          <a:bodyPr anchor="ctr"/>
          <a:lstStyle/>
          <a:p>
            <a:r>
              <a:rPr lang="en-US" altLang="zh-CN" sz="2800" i="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i="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事故”发生的原因三：管理上的缺陷</a:t>
            </a:r>
            <a:endParaRPr lang="zh-CN" altLang="en-US" sz="2800" i="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2467" name="Oval 6"/>
          <p:cNvSpPr>
            <a:spLocks noChangeArrowheads="1"/>
          </p:cNvSpPr>
          <p:nvPr>
            <p:custDataLst>
              <p:tags r:id="rId6"/>
            </p:custDataLst>
          </p:nvPr>
        </p:nvSpPr>
        <p:spPr bwMode="auto">
          <a:xfrm>
            <a:off x="1752600" y="2971800"/>
            <a:ext cx="5334000" cy="2057400"/>
          </a:xfrm>
          <a:prstGeom prst="ellipse">
            <a:avLst/>
          </a:prstGeom>
          <a:noFill/>
          <a:ln w="38100">
            <a:solidFill>
              <a:srgbClr val="996633"/>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2468" name="Oval 7"/>
          <p:cNvSpPr>
            <a:spLocks noChangeArrowheads="1"/>
          </p:cNvSpPr>
          <p:nvPr>
            <p:custDataLst>
              <p:tags r:id="rId7"/>
            </p:custDataLst>
          </p:nvPr>
        </p:nvSpPr>
        <p:spPr bwMode="auto">
          <a:xfrm>
            <a:off x="3657600" y="2286000"/>
            <a:ext cx="1752600" cy="1295400"/>
          </a:xfrm>
          <a:prstGeom prst="ellipse">
            <a:avLst/>
          </a:prstGeom>
          <a:solidFill>
            <a:schemeClr val="accent1"/>
          </a:solidFill>
          <a:ln w="9525">
            <a:solidFill>
              <a:schemeClr val="dk1"/>
            </a:solidFill>
            <a:round/>
          </a:ln>
        </p:spPr>
        <p:txBody>
          <a:bodyPr wrap="none" anchor="ctr"/>
          <a:lstStyle/>
          <a:p>
            <a:r>
              <a:rPr lang="zh-CN" altLang="en-US" sz="1800" b="1">
                <a:solidFill>
                  <a:schemeClr val="lt1"/>
                </a:solidFill>
                <a:latin typeface="微软雅黑" panose="020B0503020204020204" pitchFamily="34" charset="-122"/>
                <a:ea typeface="微软雅黑" panose="020B0503020204020204" pitchFamily="34" charset="-122"/>
                <a:cs typeface="楷体_GB2312"/>
              </a:rPr>
              <a:t>没有制度</a:t>
            </a:r>
            <a:endParaRPr lang="zh-CN" altLang="en-US" sz="1800" b="1">
              <a:solidFill>
                <a:schemeClr val="lt1"/>
              </a:solidFill>
              <a:latin typeface="微软雅黑" panose="020B0503020204020204" pitchFamily="34" charset="-122"/>
              <a:ea typeface="微软雅黑" panose="020B0503020204020204" pitchFamily="34" charset="-122"/>
              <a:cs typeface="楷体_GB2312"/>
            </a:endParaRPr>
          </a:p>
          <a:p>
            <a:r>
              <a:rPr lang="zh-CN" altLang="en-US" sz="1800" b="1">
                <a:solidFill>
                  <a:schemeClr val="lt1"/>
                </a:solidFill>
                <a:latin typeface="微软雅黑" panose="020B0503020204020204" pitchFamily="34" charset="-122"/>
                <a:ea typeface="微软雅黑" panose="020B0503020204020204" pitchFamily="34" charset="-122"/>
                <a:cs typeface="楷体_GB2312"/>
              </a:rPr>
              <a:t>与操作规程</a:t>
            </a:r>
            <a:endParaRPr lang="zh-CN" altLang="en-US" sz="1800" b="1">
              <a:solidFill>
                <a:schemeClr val="lt1"/>
              </a:solidFill>
              <a:latin typeface="微软雅黑" panose="020B0503020204020204" pitchFamily="34" charset="-122"/>
              <a:ea typeface="微软雅黑" panose="020B0503020204020204" pitchFamily="34" charset="-122"/>
              <a:cs typeface="楷体_GB2312"/>
            </a:endParaRPr>
          </a:p>
        </p:txBody>
      </p:sp>
      <p:sp>
        <p:nvSpPr>
          <p:cNvPr id="62469" name="Oval 8"/>
          <p:cNvSpPr>
            <a:spLocks noChangeArrowheads="1"/>
          </p:cNvSpPr>
          <p:nvPr>
            <p:custDataLst>
              <p:tags r:id="rId8"/>
            </p:custDataLst>
          </p:nvPr>
        </p:nvSpPr>
        <p:spPr bwMode="auto">
          <a:xfrm>
            <a:off x="1600200" y="2743200"/>
            <a:ext cx="1676400" cy="1143000"/>
          </a:xfrm>
          <a:prstGeom prst="ellipse">
            <a:avLst/>
          </a:prstGeom>
          <a:solidFill>
            <a:schemeClr val="accent1"/>
          </a:solidFill>
          <a:ln w="9525">
            <a:solidFill>
              <a:schemeClr val="dk1"/>
            </a:solidFill>
            <a:round/>
          </a:ln>
        </p:spPr>
        <p:txBody>
          <a:bodyPr wrap="none" anchor="ctr"/>
          <a:lstStyle/>
          <a:p>
            <a:r>
              <a:rPr lang="zh-CN" altLang="en-US" sz="1800" b="1">
                <a:solidFill>
                  <a:schemeClr val="lt1"/>
                </a:solidFill>
                <a:latin typeface="微软雅黑" panose="020B0503020204020204" pitchFamily="34" charset="-122"/>
                <a:ea typeface="微软雅黑" panose="020B0503020204020204" pitchFamily="34" charset="-122"/>
                <a:cs typeface="楷体_GB2312"/>
              </a:rPr>
              <a:t>监管不到位</a:t>
            </a:r>
            <a:endParaRPr lang="zh-CN" altLang="en-US" sz="1800" b="1">
              <a:solidFill>
                <a:schemeClr val="lt1"/>
              </a:solidFill>
              <a:latin typeface="微软雅黑" panose="020B0503020204020204" pitchFamily="34" charset="-122"/>
              <a:ea typeface="微软雅黑" panose="020B0503020204020204" pitchFamily="34" charset="-122"/>
              <a:cs typeface="楷体_GB2312"/>
            </a:endParaRPr>
          </a:p>
        </p:txBody>
      </p:sp>
      <p:sp>
        <p:nvSpPr>
          <p:cNvPr id="62470" name="Oval 9"/>
          <p:cNvSpPr>
            <a:spLocks noChangeArrowheads="1"/>
          </p:cNvSpPr>
          <p:nvPr>
            <p:custDataLst>
              <p:tags r:id="rId9"/>
            </p:custDataLst>
          </p:nvPr>
        </p:nvSpPr>
        <p:spPr bwMode="auto">
          <a:xfrm>
            <a:off x="1600200" y="3962400"/>
            <a:ext cx="1676400" cy="1143000"/>
          </a:xfrm>
          <a:prstGeom prst="ellipse">
            <a:avLst/>
          </a:prstGeom>
          <a:solidFill>
            <a:schemeClr val="accent1"/>
          </a:solidFill>
          <a:ln w="9525">
            <a:solidFill>
              <a:schemeClr val="dk1"/>
            </a:solidFill>
            <a:round/>
          </a:ln>
        </p:spPr>
        <p:txBody>
          <a:bodyPr wrap="none" anchor="ctr"/>
          <a:lstStyle/>
          <a:p>
            <a:r>
              <a:rPr lang="zh-CN" altLang="en-US" sz="1800" b="1">
                <a:solidFill>
                  <a:schemeClr val="lt1"/>
                </a:solidFill>
                <a:latin typeface="微软雅黑" panose="020B0503020204020204" pitchFamily="34" charset="-122"/>
                <a:ea typeface="微软雅黑" panose="020B0503020204020204" pitchFamily="34" charset="-122"/>
                <a:cs typeface="楷体_GB2312"/>
              </a:rPr>
              <a:t>违章指挥</a:t>
            </a:r>
            <a:endParaRPr lang="zh-CN" altLang="en-US" sz="1800" b="1">
              <a:solidFill>
                <a:schemeClr val="lt1"/>
              </a:solidFill>
              <a:latin typeface="微软雅黑" panose="020B0503020204020204" pitchFamily="34" charset="-122"/>
              <a:ea typeface="微软雅黑" panose="020B0503020204020204" pitchFamily="34" charset="-122"/>
              <a:cs typeface="楷体_GB2312"/>
            </a:endParaRPr>
          </a:p>
        </p:txBody>
      </p:sp>
      <p:sp>
        <p:nvSpPr>
          <p:cNvPr id="62471" name="Oval 10"/>
          <p:cNvSpPr>
            <a:spLocks noChangeArrowheads="1"/>
          </p:cNvSpPr>
          <p:nvPr>
            <p:custDataLst>
              <p:tags r:id="rId10"/>
            </p:custDataLst>
          </p:nvPr>
        </p:nvSpPr>
        <p:spPr bwMode="auto">
          <a:xfrm>
            <a:off x="3352800" y="4419600"/>
            <a:ext cx="1981200" cy="1295400"/>
          </a:xfrm>
          <a:prstGeom prst="ellipse">
            <a:avLst/>
          </a:prstGeom>
          <a:solidFill>
            <a:schemeClr val="accent1"/>
          </a:solidFill>
          <a:ln w="9525">
            <a:solidFill>
              <a:schemeClr val="dk1"/>
            </a:solidFill>
            <a:round/>
          </a:ln>
        </p:spPr>
        <p:txBody>
          <a:bodyPr wrap="none" anchor="ctr"/>
          <a:lstStyle/>
          <a:p>
            <a:r>
              <a:rPr lang="zh-CN" altLang="en-US" sz="1800" b="1">
                <a:solidFill>
                  <a:schemeClr val="lt1"/>
                </a:solidFill>
                <a:latin typeface="微软雅黑" panose="020B0503020204020204" pitchFamily="34" charset="-122"/>
                <a:ea typeface="微软雅黑" panose="020B0503020204020204" pitchFamily="34" charset="-122"/>
                <a:cs typeface="楷体_GB2312"/>
              </a:rPr>
              <a:t>防范设施不足</a:t>
            </a:r>
            <a:endParaRPr lang="zh-CN" altLang="en-US" sz="1800" b="1">
              <a:solidFill>
                <a:schemeClr val="lt1"/>
              </a:solidFill>
              <a:latin typeface="微软雅黑" panose="020B0503020204020204" pitchFamily="34" charset="-122"/>
              <a:ea typeface="微软雅黑" panose="020B0503020204020204" pitchFamily="34" charset="-122"/>
              <a:cs typeface="楷体_GB2312"/>
            </a:endParaRPr>
          </a:p>
          <a:p>
            <a:r>
              <a:rPr lang="zh-CN" altLang="en-US" sz="1800" b="1">
                <a:solidFill>
                  <a:schemeClr val="lt1"/>
                </a:solidFill>
                <a:latin typeface="微软雅黑" panose="020B0503020204020204" pitchFamily="34" charset="-122"/>
                <a:ea typeface="微软雅黑" panose="020B0503020204020204" pitchFamily="34" charset="-122"/>
                <a:cs typeface="楷体_GB2312"/>
              </a:rPr>
              <a:t>措施落实不到位</a:t>
            </a:r>
            <a:endParaRPr lang="zh-CN" altLang="en-US" sz="1800" b="1">
              <a:solidFill>
                <a:schemeClr val="lt1"/>
              </a:solidFill>
              <a:latin typeface="微软雅黑" panose="020B0503020204020204" pitchFamily="34" charset="-122"/>
              <a:ea typeface="微软雅黑" panose="020B0503020204020204" pitchFamily="34" charset="-122"/>
              <a:cs typeface="楷体_GB2312"/>
            </a:endParaRPr>
          </a:p>
          <a:p>
            <a:r>
              <a:rPr lang="zh-CN" altLang="en-US" sz="1800" b="1">
                <a:solidFill>
                  <a:schemeClr val="lt1"/>
                </a:solidFill>
                <a:latin typeface="微软雅黑" panose="020B0503020204020204" pitchFamily="34" charset="-122"/>
                <a:ea typeface="微软雅黑" panose="020B0503020204020204" pitchFamily="34" charset="-122"/>
                <a:cs typeface="楷体_GB2312"/>
              </a:rPr>
              <a:t>隐患整改不及时</a:t>
            </a:r>
            <a:endParaRPr lang="zh-CN" altLang="en-US" sz="1800" b="1">
              <a:solidFill>
                <a:schemeClr val="lt1"/>
              </a:solidFill>
              <a:latin typeface="微软雅黑" panose="020B0503020204020204" pitchFamily="34" charset="-122"/>
              <a:ea typeface="微软雅黑" panose="020B0503020204020204" pitchFamily="34" charset="-122"/>
              <a:cs typeface="楷体_GB2312"/>
            </a:endParaRPr>
          </a:p>
        </p:txBody>
      </p:sp>
      <p:sp>
        <p:nvSpPr>
          <p:cNvPr id="62472" name="Oval 11"/>
          <p:cNvSpPr>
            <a:spLocks noChangeArrowheads="1"/>
          </p:cNvSpPr>
          <p:nvPr>
            <p:custDataLst>
              <p:tags r:id="rId11"/>
            </p:custDataLst>
          </p:nvPr>
        </p:nvSpPr>
        <p:spPr bwMode="auto">
          <a:xfrm>
            <a:off x="5486400" y="3962400"/>
            <a:ext cx="1752600" cy="1066800"/>
          </a:xfrm>
          <a:prstGeom prst="ellipse">
            <a:avLst/>
          </a:prstGeom>
          <a:solidFill>
            <a:schemeClr val="accent1"/>
          </a:solidFill>
          <a:ln w="9525">
            <a:solidFill>
              <a:schemeClr val="dk1"/>
            </a:solidFill>
            <a:round/>
          </a:ln>
        </p:spPr>
        <p:txBody>
          <a:bodyPr wrap="none" anchor="ctr"/>
          <a:lstStyle/>
          <a:p>
            <a:r>
              <a:rPr lang="zh-CN" altLang="en-US" sz="1800" b="1">
                <a:solidFill>
                  <a:schemeClr val="lt1"/>
                </a:solidFill>
                <a:latin typeface="微软雅黑" panose="020B0503020204020204" pitchFamily="34" charset="-122"/>
                <a:ea typeface="微软雅黑" panose="020B0503020204020204" pitchFamily="34" charset="-122"/>
                <a:cs typeface="楷体_GB2312"/>
              </a:rPr>
              <a:t>宣传教育与</a:t>
            </a:r>
            <a:endParaRPr lang="zh-CN" altLang="en-US" sz="1800" b="1">
              <a:solidFill>
                <a:schemeClr val="lt1"/>
              </a:solidFill>
              <a:latin typeface="微软雅黑" panose="020B0503020204020204" pitchFamily="34" charset="-122"/>
              <a:ea typeface="微软雅黑" panose="020B0503020204020204" pitchFamily="34" charset="-122"/>
              <a:cs typeface="楷体_GB2312"/>
            </a:endParaRPr>
          </a:p>
          <a:p>
            <a:r>
              <a:rPr lang="zh-CN" altLang="en-US" sz="1800" b="1">
                <a:solidFill>
                  <a:schemeClr val="lt1"/>
                </a:solidFill>
                <a:latin typeface="微软雅黑" panose="020B0503020204020204" pitchFamily="34" charset="-122"/>
                <a:ea typeface="微软雅黑" panose="020B0503020204020204" pitchFamily="34" charset="-122"/>
                <a:cs typeface="楷体_GB2312"/>
              </a:rPr>
              <a:t>培训不到位</a:t>
            </a:r>
            <a:endParaRPr lang="zh-CN" altLang="en-US" sz="1800" b="1">
              <a:solidFill>
                <a:schemeClr val="lt1"/>
              </a:solidFill>
              <a:latin typeface="微软雅黑" panose="020B0503020204020204" pitchFamily="34" charset="-122"/>
              <a:ea typeface="微软雅黑" panose="020B0503020204020204" pitchFamily="34" charset="-122"/>
              <a:cs typeface="楷体_GB2312"/>
            </a:endParaRPr>
          </a:p>
        </p:txBody>
      </p:sp>
      <p:sp>
        <p:nvSpPr>
          <p:cNvPr id="62473" name="Oval 12"/>
          <p:cNvSpPr>
            <a:spLocks noChangeArrowheads="1"/>
          </p:cNvSpPr>
          <p:nvPr>
            <p:custDataLst>
              <p:tags r:id="rId12"/>
            </p:custDataLst>
          </p:nvPr>
        </p:nvSpPr>
        <p:spPr bwMode="auto">
          <a:xfrm>
            <a:off x="5562600" y="2743200"/>
            <a:ext cx="1752600" cy="1143000"/>
          </a:xfrm>
          <a:prstGeom prst="ellipse">
            <a:avLst/>
          </a:prstGeom>
          <a:solidFill>
            <a:schemeClr val="accent1"/>
          </a:solidFill>
          <a:ln w="9525">
            <a:solidFill>
              <a:schemeClr val="dk1"/>
            </a:solidFill>
            <a:round/>
          </a:ln>
        </p:spPr>
        <p:txBody>
          <a:bodyPr wrap="none" anchor="ctr"/>
          <a:lstStyle/>
          <a:p>
            <a:r>
              <a:rPr lang="zh-CN" altLang="en-US" sz="1800" b="1">
                <a:solidFill>
                  <a:schemeClr val="lt1"/>
                </a:solidFill>
                <a:latin typeface="微软雅黑" panose="020B0503020204020204" pitchFamily="34" charset="-122"/>
                <a:ea typeface="微软雅黑" panose="020B0503020204020204" pitchFamily="34" charset="-122"/>
                <a:cs typeface="楷体_GB2312"/>
              </a:rPr>
              <a:t>没有进行</a:t>
            </a:r>
            <a:endParaRPr lang="zh-CN" altLang="en-US" sz="1800" b="1">
              <a:solidFill>
                <a:schemeClr val="lt1"/>
              </a:solidFill>
              <a:latin typeface="微软雅黑" panose="020B0503020204020204" pitchFamily="34" charset="-122"/>
              <a:ea typeface="微软雅黑" panose="020B0503020204020204" pitchFamily="34" charset="-122"/>
              <a:cs typeface="楷体_GB2312"/>
            </a:endParaRPr>
          </a:p>
          <a:p>
            <a:r>
              <a:rPr lang="zh-CN" altLang="en-US" sz="1800" b="1">
                <a:solidFill>
                  <a:schemeClr val="lt1"/>
                </a:solidFill>
                <a:latin typeface="微软雅黑" panose="020B0503020204020204" pitchFamily="34" charset="-122"/>
                <a:ea typeface="微软雅黑" panose="020B0503020204020204" pitchFamily="34" charset="-122"/>
                <a:cs typeface="楷体_GB2312"/>
              </a:rPr>
              <a:t>安全评估</a:t>
            </a:r>
            <a:endParaRPr lang="zh-CN" altLang="en-US" sz="1800" b="1">
              <a:solidFill>
                <a:schemeClr val="lt1"/>
              </a:solidFill>
              <a:latin typeface="微软雅黑" panose="020B0503020204020204" pitchFamily="34" charset="-122"/>
              <a:ea typeface="微软雅黑" panose="020B0503020204020204" pitchFamily="34" charset="-122"/>
              <a:cs typeface="楷体_GB2312"/>
            </a:endParaRPr>
          </a:p>
        </p:txBody>
      </p:sp>
      <p:sp>
        <p:nvSpPr>
          <p:cNvPr id="62474" name="Rectangle 13"/>
          <p:cNvSpPr>
            <a:spLocks noGrp="1" noChangeArrowheads="1"/>
          </p:cNvSpPr>
          <p:nvPr>
            <p:ph type="title" idx="4294967295"/>
            <p:custDataLst>
              <p:tags r:id="rId13"/>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Tree>
    <p:custDataLst>
      <p:tags r:id="rId14"/>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5361" name="内容占位符 2"/>
          <p:cNvSpPr>
            <a:spLocks noGrp="1"/>
          </p:cNvSpPr>
          <p:nvPr>
            <p:ph idx="4294967295"/>
            <p:custDataLst>
              <p:tags r:id="rId4"/>
            </p:custDataLst>
          </p:nvPr>
        </p:nvSpPr>
        <p:spPr>
          <a:xfrm>
            <a:off x="357188" y="1214438"/>
            <a:ext cx="8229600" cy="528637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Font typeface="Wingdings" panose="05000000000000000000" pitchFamily="2" charset="2"/>
              <a:buChar char="p"/>
              <a:defRPr b="0">
                <a:solidFill>
                  <a:schemeClr val="tx1"/>
                </a:solidFill>
                <a:latin typeface="黑体" panose="02010609060101010101" charset="-122"/>
                <a:ea typeface="黑体" panose="02010609060101010101" charset="-122"/>
                <a:cs typeface="+mn-cs"/>
              </a:defRPr>
            </a:lvl1pPr>
            <a:lvl2pPr marL="511175" indent="-196850" algn="l" defTabSz="627380" rtl="0" eaLnBrk="0" fontAlgn="base" hangingPunct="0">
              <a:spcBef>
                <a:spcPct val="20000"/>
              </a:spcBef>
              <a:spcAft>
                <a:spcPct val="0"/>
              </a:spcAft>
              <a:buClr>
                <a:srgbClr val="0595D4"/>
              </a:buClr>
              <a:buChar char="–"/>
              <a:defRPr sz="1800">
                <a:solidFill>
                  <a:schemeClr val="tx1"/>
                </a:solidFill>
                <a:latin typeface="黑体" panose="02010609060101010101" charset="-122"/>
                <a:ea typeface="黑体" panose="02010609060101010101"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黑体" panose="02010609060101010101" charset="-122"/>
                <a:ea typeface="黑体" panose="02010609060101010101"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黑体" panose="02010609060101010101" charset="-122"/>
                <a:ea typeface="黑体" panose="02010609060101010101" charset="-122"/>
              </a:defRPr>
            </a:lvl4pPr>
            <a:lvl5pPr marL="1412875" indent="-157480" algn="l" defTabSz="627380" rtl="0" eaLnBrk="0" fontAlgn="base" hangingPunct="0">
              <a:spcBef>
                <a:spcPct val="20000"/>
              </a:spcBef>
              <a:spcAft>
                <a:spcPct val="0"/>
              </a:spcAft>
              <a:buClr>
                <a:srgbClr val="0595D4"/>
              </a:buClr>
              <a:buChar char="»"/>
              <a:defRPr sz="1400">
                <a:solidFill>
                  <a:schemeClr val="tx1"/>
                </a:solidFill>
                <a:latin typeface="黑体" panose="02010609060101010101" charset="-122"/>
                <a:ea typeface="黑体" panose="02010609060101010101"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90000"/>
              </a:lnSpc>
              <a:buSzTx/>
            </a:pPr>
            <a:r>
              <a:rPr lang="zh-CN" altLang="en-US" sz="1800" b="1" kern="1200" smtClean="0">
                <a:solidFill>
                  <a:schemeClr val="dk1"/>
                </a:solidFill>
                <a:latin typeface="微软雅黑" panose="020B0503020204020204" pitchFamily="34" charset="-122"/>
                <a:ea typeface="微软雅黑" panose="020B0503020204020204" pitchFamily="34" charset="-122"/>
                <a:sym typeface="+mn-ea"/>
              </a:rPr>
              <a:t>今天我们在这共同学习安全生产的有关知识，希望通过学习使大家的安全知识、安全意识都有所提高，达到自觉、正确避免生产中事故的发生。</a:t>
            </a:r>
            <a:endParaRPr lang="zh-CN" altLang="en-US" sz="1800" b="1"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190000"/>
              </a:lnSpc>
              <a:buSzTx/>
            </a:pPr>
            <a:r>
              <a:rPr lang="zh-CN" altLang="en-US" sz="1800" b="1" kern="1200" smtClean="0">
                <a:solidFill>
                  <a:schemeClr val="dk1"/>
                </a:solidFill>
                <a:latin typeface="微软雅黑" panose="020B0503020204020204" pitchFamily="34" charset="-122"/>
                <a:ea typeface="微软雅黑" panose="020B0503020204020204" pitchFamily="34" charset="-122"/>
                <a:sym typeface="+mn-ea"/>
              </a:rPr>
              <a:t>习惯性违章的定义及表现形式</a:t>
            </a:r>
            <a:endParaRPr lang="zh-CN" altLang="en-US" sz="1800" b="1" kern="1200" smtClean="0">
              <a:solidFill>
                <a:schemeClr val="dk1"/>
              </a:solidFill>
              <a:latin typeface="微软雅黑" panose="020B0503020204020204" pitchFamily="34" charset="-122"/>
              <a:ea typeface="微软雅黑" panose="020B0503020204020204" pitchFamily="34" charset="-122"/>
              <a:sym typeface="+mn-ea"/>
            </a:endParaRPr>
          </a:p>
        </p:txBody>
      </p:sp>
      <p:sp>
        <p:nvSpPr>
          <p:cNvPr id="15362" name="矩形 3"/>
          <p:cNvSpPr>
            <a:spLocks noChangeArrowheads="1"/>
          </p:cNvSpPr>
          <p:nvPr/>
        </p:nvSpPr>
        <p:spPr bwMode="auto">
          <a:xfrm>
            <a:off x="500063" y="3071813"/>
            <a:ext cx="4500562" cy="2861310"/>
          </a:xfrm>
          <a:prstGeom prst="rect">
            <a:avLst/>
          </a:prstGeom>
          <a:noFill/>
          <a:ln w="9525">
            <a:noFill/>
            <a:miter lim="800000"/>
          </a:ln>
        </p:spPr>
        <p:txBody>
          <a:bodyPr>
            <a:spAutoFit/>
          </a:bodyPr>
          <a:lstStyle/>
          <a:p>
            <a:pPr>
              <a:lnSpc>
                <a:spcPct val="200000"/>
              </a:lnSpc>
            </a:pPr>
            <a:r>
              <a:rPr lang="en-US"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安而不忘危，存而不忘亡，治而不忘乱”</a:t>
            </a:r>
            <a:endPar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“祸兮福之所倚，福兮祸之所伏”</a:t>
            </a:r>
            <a:endPar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“生于忧患而死于安乐”</a:t>
            </a:r>
            <a:endPar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“预则立、不预则废”</a:t>
            </a:r>
            <a:endParaRPr lang="en-US"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“要我安全是爱护，我要安全是觉悟”</a:t>
            </a:r>
            <a:endPar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63489" name="Rectangle 3"/>
          <p:cNvSpPr>
            <a:spLocks noGrp="1" noChangeArrowheads="1"/>
          </p:cNvSpPr>
          <p:nvPr>
            <p:ph type="body" idx="4294967295"/>
            <p:custDataLst>
              <p:tags r:id="rId4"/>
            </p:custDataLst>
          </p:nvPr>
        </p:nvSpPr>
        <p:spPr>
          <a:xfrm>
            <a:off x="179070" y="188278"/>
            <a:ext cx="8893175" cy="5810250"/>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6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sym typeface="+mn-ea"/>
              </a:rPr>
              <a:t>管理的缺陷</a:t>
            </a:r>
            <a:endParaRPr lang="zh-CN" altLang="en-US" sz="20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16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sym typeface="+mn-ea"/>
              </a:rPr>
              <a:t>安全生产法律法规的符合性</a:t>
            </a:r>
            <a:endParaRPr lang="zh-CN" altLang="en-US" sz="20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16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sym typeface="+mn-ea"/>
              </a:rPr>
              <a:t>安全管理体系、安全管理工作的有效性和可靠性</a:t>
            </a:r>
            <a:endParaRPr lang="zh-CN" altLang="en-US" sz="20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16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sym typeface="+mn-ea"/>
              </a:rPr>
              <a:t>预防事故发生的组织措施的完善性</a:t>
            </a:r>
            <a:endParaRPr lang="zh-CN" altLang="en-US" sz="20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16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sym typeface="+mn-ea"/>
              </a:rPr>
              <a:t>操作者和管理者安全素质高低及对不安全行为的控制</a:t>
            </a:r>
            <a:endParaRPr lang="zh-CN" altLang="en-US" sz="20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16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sym typeface="+mn-ea"/>
              </a:rPr>
              <a:t>没有按规定对工人进行安全教育和技术培训，或未经考试合格就上岗操作</a:t>
            </a:r>
            <a:endParaRPr lang="zh-CN" altLang="en-US" sz="20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16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sym typeface="+mn-ea"/>
              </a:rPr>
              <a:t>缺乏安全操作规程或不健全</a:t>
            </a:r>
            <a:endParaRPr lang="zh-CN" altLang="en-US" sz="20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16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sym typeface="+mn-ea"/>
              </a:rPr>
              <a:t>安全措施、安全信号、安全标志、安全用具、个人防护用品缺乏或有缺陷</a:t>
            </a:r>
            <a:endParaRPr lang="zh-CN" altLang="en-US" sz="20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16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sym typeface="+mn-ea"/>
              </a:rPr>
              <a:t>对现场工作缺乏检查或指导错误</a:t>
            </a:r>
            <a:endParaRPr lang="zh-CN" altLang="en-US" sz="20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16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sym typeface="+mn-ea"/>
              </a:rPr>
              <a:t>违章指挥、违反安全生产责任制，违反劳动纪律，玩忽职守</a:t>
            </a:r>
            <a:endParaRPr lang="zh-CN" altLang="en-US" sz="20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160000"/>
              </a:lnSpc>
              <a:buSzTx/>
              <a:buFontTx/>
            </a:pPr>
            <a:endParaRPr lang="zh-CN" altLang="en-US" sz="2000" kern="1200" smtClean="0">
              <a:solidFill>
                <a:schemeClr val="dk1"/>
              </a:solidFill>
              <a:latin typeface="微软雅黑" panose="020B0503020204020204" pitchFamily="34" charset="-122"/>
              <a:ea typeface="微软雅黑" panose="020B0503020204020204" pitchFamily="34" charset="-122"/>
              <a:sym typeface="+mn-ea"/>
            </a:endParaRPr>
          </a:p>
        </p:txBody>
      </p:sp>
    </p:spTree>
    <p:custDataLst>
      <p:tags r:id="rId5"/>
    </p:custData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64513"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64514" name="Rectangle 3"/>
          <p:cNvSpPr>
            <a:spLocks noGrp="1" noChangeArrowheads="1"/>
          </p:cNvSpPr>
          <p:nvPr>
            <p:ph type="body" idx="4294967295"/>
            <p:custDataLst>
              <p:tags r:id="rId5"/>
            </p:custDataLst>
          </p:nvPr>
        </p:nvSpPr>
        <p:spPr>
          <a:xfrm>
            <a:off x="323850" y="404813"/>
            <a:ext cx="8496300" cy="626427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3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三、习惯性违章产生的原因及危害</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3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（一）习惯性违章的含义</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3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习惯性违章，就是指那些违反安全操作规程或有章不循，坚持固守不良作业方式和工作习惯的行为。习惯性违章是一种长期沿袭下来的违章行为，它实质上是一种违反安全生产客观规律的盲目行为，或没有认识，或随心所欲，但都习以为常，习惯成自然。</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3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由于习惯性违章作业不一定都造成事故，即使造成事故也不一定会造成重伤和死亡，而且违章行为有时会给违章者带来某些“效益”如省时省力。所以，违章人在主观上并不认为自己的行为是违章，相反却认为自己有实践经验，自己是正确的。</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65537"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65538" name="Rectangle 3"/>
          <p:cNvSpPr>
            <a:spLocks noGrp="1" noChangeArrowheads="1"/>
          </p:cNvSpPr>
          <p:nvPr>
            <p:ph type="body" idx="4294967295"/>
          </p:nvPr>
        </p:nvSpPr>
        <p:spPr>
          <a:xfrm>
            <a:off x="323850" y="404495"/>
            <a:ext cx="8820150" cy="6167438"/>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（二）、常见习惯性违章现象</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设备传动部分防护罩（栏）缺损或未关好就开车操作。</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检修带电设备时在配电开关处不断电或不挂警示牌。</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进入机械设备内检修运转部件不设人监护或未采取重复断开动力源措施。</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任意开动非本工种设备。</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特种作业非持证者独立进行操作。</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超限（如载荷、速度、压力、温度、期限等）使用设备。</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非特种作业者从事特种作业。</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设备上有安全装置，而开车操作时不用。开动带病设备。</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危险作业无人监护或未经安全部门审批。</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任意拆除设备上的安全、照明、信号、防火、防爆装置和警示标志、显示仪器。</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使用未经审批的临时电源线或使用时不挂临时线牌。</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检修高压线路或电器，不停电、不验电、不跨接地线。</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使用非安全电压灯具作业。</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带负荷运行时断开回路配电闸刀或总开关。</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buNone/>
            </a:pP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66561"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66562" name="Rectangle 3"/>
          <p:cNvSpPr>
            <a:spLocks noGrp="1" noChangeArrowheads="1"/>
          </p:cNvSpPr>
          <p:nvPr>
            <p:ph type="body" idx="4294967295"/>
          </p:nvPr>
        </p:nvSpPr>
        <p:spPr>
          <a:xfrm>
            <a:off x="250825" y="549275"/>
            <a:ext cx="8893175" cy="611981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1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常见习惯性违章现象</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潮湿地面、容器内或金属构架内使用非双重绝缘的电动工具工作。</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容器内作业时不使用通风设备、不检测凭经验判断。</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高处作业往地面任意扔物件。违反起重“十不吊”。</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开动无卷扬限位器的起重设备工作。货梯载人运行。</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非岗位人员任意在危险、要害、动力站房区域内逗留。</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焊接未经完全清洗和充分通风的盛装过易燃易爆物品的封闭容器和管道。</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禁火区抽烟或动火。免费资料关注公众号:安全生产管理。</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带电作业（检修）不带绝缘手套的。</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旋转机床切削时戴手套操作的。</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高处作业不使用安全带的。</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操作旋转设备或进行检修试车时散开衣襟、戴围巾、头巾或穿裙子、系领带操作的。</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在易燃易爆、明火、高温作业场所穿化纤料服装操作的。</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其它违反防护用品使用规定的。</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8" name="图片 7"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68611" name="Picture 4" descr="S6301833"/>
          <p:cNvPicPr>
            <a:picLocks noChangeAspect="1" noChangeArrowheads="1"/>
          </p:cNvPicPr>
          <p:nvPr/>
        </p:nvPicPr>
        <p:blipFill>
          <a:blip r:embed="rId4"/>
          <a:srcRect/>
          <a:stretch>
            <a:fillRect/>
          </a:stretch>
        </p:blipFill>
        <p:spPr bwMode="auto">
          <a:xfrm>
            <a:off x="214313" y="1285875"/>
            <a:ext cx="5295900" cy="4211638"/>
          </a:xfrm>
          <a:prstGeom prst="rect">
            <a:avLst/>
          </a:prstGeom>
          <a:noFill/>
          <a:ln w="9525">
            <a:noFill/>
            <a:miter lim="800000"/>
            <a:headEnd/>
            <a:tailEnd/>
          </a:ln>
        </p:spPr>
      </p:pic>
      <p:sp>
        <p:nvSpPr>
          <p:cNvPr id="5" name="Rectangle 3"/>
          <p:cNvSpPr txBox="1">
            <a:spLocks noChangeArrowheads="1"/>
          </p:cNvSpPr>
          <p:nvPr>
            <p:custDataLst>
              <p:tags r:id="rId5"/>
            </p:custDataLst>
          </p:nvPr>
        </p:nvSpPr>
        <p:spPr bwMode="auto">
          <a:xfrm>
            <a:off x="5562600" y="2667000"/>
            <a:ext cx="2819400" cy="457200"/>
          </a:xfrm>
          <a:prstGeom prst="rect">
            <a:avLst/>
          </a:prstGeom>
          <a:noFill/>
          <a:ln w="38100" cmpd="dbl">
            <a:solidFill>
              <a:schemeClr val="hlink"/>
            </a:solidFill>
            <a:miter lim="800000"/>
          </a:ln>
        </p:spPr>
        <p:txBody>
          <a:bodyPr lIns="62758" tIns="31379" rIns="62758" bIns="31379"/>
          <a:lstStyle/>
          <a:p>
            <a:pPr marL="236855" indent="-236855" defTabSz="627380" eaLnBrk="0" hangingPunct="0">
              <a:spcBef>
                <a:spcPct val="20000"/>
              </a:spcBef>
              <a:buClr>
                <a:srgbClr val="0595D4"/>
              </a:buClr>
              <a:defRPr/>
            </a:pPr>
            <a:r>
              <a:rPr lang="zh-CN" altLang="en-US" sz="2000" b="1" kern="0">
                <a:solidFill>
                  <a:srgbClr val="FF0000"/>
                </a:solidFill>
                <a:latin typeface="微软雅黑" panose="020B0503020204020204" pitchFamily="34" charset="-122"/>
                <a:ea typeface="微软雅黑" panose="020B0503020204020204" pitchFamily="34" charset="-122"/>
              </a:rPr>
              <a:t>歪拉斜挂</a:t>
            </a:r>
            <a:endParaRPr lang="zh-CN" altLang="en-US" sz="2000" b="1" kern="0">
              <a:solidFill>
                <a:srgbClr val="FF0000"/>
              </a:solidFill>
              <a:latin typeface="微软雅黑" panose="020B0503020204020204" pitchFamily="34" charset="-122"/>
              <a:ea typeface="微软雅黑" panose="020B0503020204020204" pitchFamily="34" charset="-122"/>
            </a:endParaRPr>
          </a:p>
        </p:txBody>
      </p:sp>
      <p:sp>
        <p:nvSpPr>
          <p:cNvPr id="6" name="Rectangle 3"/>
          <p:cNvSpPr txBox="1">
            <a:spLocks noChangeArrowheads="1"/>
          </p:cNvSpPr>
          <p:nvPr>
            <p:custDataLst>
              <p:tags r:id="rId6"/>
            </p:custDataLst>
          </p:nvPr>
        </p:nvSpPr>
        <p:spPr bwMode="auto">
          <a:xfrm>
            <a:off x="5562600" y="3657600"/>
            <a:ext cx="2819400" cy="1295400"/>
          </a:xfrm>
          <a:prstGeom prst="rect">
            <a:avLst/>
          </a:prstGeom>
          <a:noFill/>
          <a:ln w="38100" cmpd="dbl">
            <a:solidFill>
              <a:schemeClr val="hlink"/>
            </a:solidFill>
            <a:miter lim="800000"/>
          </a:ln>
        </p:spPr>
        <p:txBody>
          <a:bodyPr/>
          <a:lstStyle/>
          <a:p>
            <a:pPr marL="342900" indent="-342900" eaLnBrk="0" fontAlgn="auto" hangingPunct="0">
              <a:spcBef>
                <a:spcPct val="20000"/>
              </a:spcBef>
              <a:spcAft>
                <a:spcPts val="0"/>
              </a:spcAft>
              <a:defRPr/>
            </a:pPr>
            <a:r>
              <a:rPr lang="zh-CN" altLang="en-US"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安全隐患：</a:t>
            </a:r>
            <a:endParaRPr lang="en-US" altLang="zh-CN"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fontAlgn="auto" hangingPunct="0">
              <a:spcBef>
                <a:spcPct val="20000"/>
              </a:spcBef>
              <a:spcAft>
                <a:spcPts val="0"/>
              </a:spcAft>
              <a:defRPr/>
            </a:pPr>
            <a:r>
              <a:rPr lang="en-US" altLang="zh-CN"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、工件突然受力甩动</a:t>
            </a:r>
            <a:endParaRPr lang="en-US" altLang="zh-CN"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fontAlgn="auto" hangingPunct="0">
              <a:spcBef>
                <a:spcPct val="20000"/>
              </a:spcBef>
              <a:spcAft>
                <a:spcPts val="0"/>
              </a:spcAft>
              <a:defRPr/>
            </a:pPr>
            <a:r>
              <a:rPr lang="en-US" altLang="zh-CN"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、损坏行车</a:t>
            </a:r>
            <a:endParaRPr lang="zh-CN" altLang="en-US"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椭圆 6"/>
          <p:cNvSpPr>
            <a:spLocks noChangeArrowheads="1"/>
          </p:cNvSpPr>
          <p:nvPr>
            <p:custDataLst>
              <p:tags r:id="rId7"/>
            </p:custDataLst>
          </p:nvPr>
        </p:nvSpPr>
        <p:spPr bwMode="auto">
          <a:xfrm rot="-2153435">
            <a:off x="2117725" y="1539875"/>
            <a:ext cx="1081088" cy="3678238"/>
          </a:xfrm>
          <a:prstGeom prst="ellipse">
            <a:avLst/>
          </a:prstGeom>
          <a:noFill/>
          <a:ln w="57150" algn="ctr">
            <a:solidFill>
              <a:srgbClr val="FF3300"/>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4294967295" end="4294967295"/>
                                            </p:txEl>
                                          </p:spTgt>
                                        </p:tgtEl>
                                        <p:attrNameLst>
                                          <p:attrName>style.visibility</p:attrName>
                                        </p:attrNameLst>
                                      </p:cBhvr>
                                      <p:to>
                                        <p:strVal val="visible"/>
                                      </p:to>
                                    </p:set>
                                    <p:anim calcmode="lin" valueType="num">
                                      <p:cBhvr additive="base">
                                        <p:cTn id="13" dur="500" fill="hold"/>
                                        <p:tgtEl>
                                          <p:spTgt spid="5">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294967295" end="4294967295"/>
                                            </p:txEl>
                                          </p:spTgt>
                                        </p:tgtEl>
                                        <p:attrNameLst>
                                          <p:attrName>style.visibility</p:attrName>
                                        </p:attrNameLst>
                                      </p:cBhvr>
                                      <p:to>
                                        <p:strVal val="visible"/>
                                      </p:to>
                                    </p:set>
                                    <p:anim calcmode="lin" valueType="num">
                                      <p:cBhvr additive="base">
                                        <p:cTn id="19" dur="500" fill="hold"/>
                                        <p:tgtEl>
                                          <p:spTgt spid="5">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294967295" end="4294967295"/>
                                            </p:txEl>
                                          </p:spTgt>
                                        </p:tgtEl>
                                        <p:attrNameLst>
                                          <p:attrName>style.visibility</p:attrName>
                                        </p:attrNameLst>
                                      </p:cBhvr>
                                      <p:to>
                                        <p:strVal val="visible"/>
                                      </p:to>
                                    </p:set>
                                    <p:anim calcmode="lin" valueType="num">
                                      <p:cBhvr additive="base">
                                        <p:cTn id="31" dur="500" fill="hold"/>
                                        <p:tgtEl>
                                          <p:spTgt spid="6">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4294967295" end="4294967295"/>
                                            </p:txEl>
                                          </p:spTgt>
                                        </p:tgtEl>
                                        <p:attrNameLst>
                                          <p:attrName>style.visibility</p:attrName>
                                        </p:attrNameLst>
                                      </p:cBhvr>
                                      <p:to>
                                        <p:strVal val="visible"/>
                                      </p:to>
                                    </p:set>
                                    <p:anim calcmode="lin" valueType="num">
                                      <p:cBhvr additive="base">
                                        <p:cTn id="37" dur="500" fill="hold"/>
                                        <p:tgtEl>
                                          <p:spTgt spid="6">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additive="base">
                                        <p:cTn id="5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4" name="图片 3"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5" name="Rectangle 3"/>
          <p:cNvSpPr>
            <a:spLocks noGrp="1" noChangeArrowheads="1"/>
          </p:cNvSpPr>
          <p:nvPr>
            <p:ph idx="4294967295"/>
            <p:custDataLst>
              <p:tags r:id="rId4"/>
            </p:custDataLst>
          </p:nvPr>
        </p:nvSpPr>
        <p:spPr>
          <a:xfrm>
            <a:off x="4953000" y="2667000"/>
            <a:ext cx="3962400" cy="1066800"/>
          </a:xfrm>
          <a:noFill/>
          <a:ln w="38100" cmpd="dbl">
            <a:solidFill>
              <a:schemeClr val="hlink"/>
            </a:solid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a:buSzTx/>
              <a:buFontTx/>
              <a:buNone/>
            </a:pP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、吊具未做防护</a:t>
            </a:r>
            <a:endPar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buNone/>
            </a:pP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、操作者站位不安全，且未带安全帽</a:t>
            </a:r>
            <a:endPar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Rectangle 3"/>
          <p:cNvSpPr txBox="1">
            <a:spLocks noChangeArrowheads="1"/>
          </p:cNvSpPr>
          <p:nvPr>
            <p:custDataLst>
              <p:tags r:id="rId5"/>
            </p:custDataLst>
          </p:nvPr>
        </p:nvSpPr>
        <p:spPr bwMode="auto">
          <a:xfrm>
            <a:off x="4953000" y="3962400"/>
            <a:ext cx="3962400" cy="1295400"/>
          </a:xfrm>
          <a:prstGeom prst="rect">
            <a:avLst/>
          </a:prstGeom>
          <a:noFill/>
          <a:ln w="38100" cmpd="dbl">
            <a:solidFill>
              <a:schemeClr val="hlink"/>
            </a:solidFill>
            <a:miter lim="800000"/>
          </a:ln>
        </p:spPr>
        <p:txBody>
          <a:bodyPr/>
          <a:lstStyle/>
          <a:p>
            <a:pPr marL="342900" indent="-342900" eaLnBrk="0" fontAlgn="auto" hangingPunct="0">
              <a:spcBef>
                <a:spcPct val="20000"/>
              </a:spcBef>
              <a:spcAft>
                <a:spcPts val="0"/>
              </a:spcAft>
              <a:defRPr/>
            </a:pPr>
            <a:r>
              <a:rPr lang="zh-CN" altLang="en-US"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安全隐患：</a:t>
            </a:r>
            <a:endParaRPr lang="en-US" altLang="zh-CN"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fontAlgn="auto" hangingPunct="0">
              <a:spcBef>
                <a:spcPct val="20000"/>
              </a:spcBef>
              <a:spcAft>
                <a:spcPts val="0"/>
              </a:spcAft>
              <a:defRPr/>
            </a:pPr>
            <a:r>
              <a:rPr lang="en-US" altLang="zh-CN"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、钢丝绳断裂，工件脱落</a:t>
            </a:r>
            <a:endParaRPr lang="en-US" altLang="zh-CN"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fontAlgn="auto" hangingPunct="0">
              <a:spcBef>
                <a:spcPct val="20000"/>
              </a:spcBef>
              <a:spcAft>
                <a:spcPts val="0"/>
              </a:spcAft>
              <a:defRPr/>
            </a:pPr>
            <a:r>
              <a:rPr lang="en-US" altLang="zh-CN"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、发生意外时操作者无处闪避</a:t>
            </a:r>
            <a:endParaRPr lang="zh-CN" altLang="en-US"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9636" name="Picture 5"/>
          <p:cNvPicPr>
            <a:picLocks noChangeAspect="1" noChangeArrowheads="1"/>
          </p:cNvPicPr>
          <p:nvPr/>
        </p:nvPicPr>
        <p:blipFill>
          <a:blip r:embed="rId6"/>
          <a:srcRect/>
          <a:stretch>
            <a:fillRect/>
          </a:stretch>
        </p:blipFill>
        <p:spPr bwMode="auto">
          <a:xfrm>
            <a:off x="214313" y="2357438"/>
            <a:ext cx="4643437" cy="3482975"/>
          </a:xfrm>
          <a:prstGeom prst="rect">
            <a:avLst/>
          </a:prstGeom>
          <a:noFill/>
          <a:ln w="57150" algn="ctr">
            <a:noFill/>
            <a:miter lim="800000"/>
            <a:headEnd/>
            <a:tailEnd/>
          </a:ln>
        </p:spPr>
      </p:pic>
      <p:sp>
        <p:nvSpPr>
          <p:cNvPr id="8" name="椭圆 7"/>
          <p:cNvSpPr>
            <a:spLocks noChangeArrowheads="1"/>
          </p:cNvSpPr>
          <p:nvPr>
            <p:custDataLst>
              <p:tags r:id="rId7"/>
            </p:custDataLst>
          </p:nvPr>
        </p:nvSpPr>
        <p:spPr bwMode="auto">
          <a:xfrm>
            <a:off x="1905000" y="3352800"/>
            <a:ext cx="1143000" cy="685800"/>
          </a:xfrm>
          <a:prstGeom prst="ellipse">
            <a:avLst/>
          </a:prstGeom>
          <a:noFill/>
          <a:ln w="38100" algn="ctr">
            <a:solidFill>
              <a:srgbClr val="FF0000"/>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 name="椭圆 8"/>
          <p:cNvSpPr>
            <a:spLocks noChangeArrowheads="1"/>
          </p:cNvSpPr>
          <p:nvPr>
            <p:custDataLst>
              <p:tags r:id="rId8"/>
            </p:custDataLst>
          </p:nvPr>
        </p:nvSpPr>
        <p:spPr bwMode="auto">
          <a:xfrm>
            <a:off x="3786188" y="3429000"/>
            <a:ext cx="1143000" cy="2362200"/>
          </a:xfrm>
          <a:prstGeom prst="ellipse">
            <a:avLst/>
          </a:prstGeom>
          <a:noFill/>
          <a:ln w="38100" algn="ctr">
            <a:solidFill>
              <a:srgbClr val="FF0000"/>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4294967295" end="4294967295"/>
                                            </p:txEl>
                                          </p:spTgt>
                                        </p:tgtEl>
                                        <p:attrNameLst>
                                          <p:attrName>style.visibility</p:attrName>
                                        </p:attrNameLst>
                                      </p:cBhvr>
                                      <p:to>
                                        <p:strVal val="visible"/>
                                      </p:to>
                                    </p:set>
                                    <p:anim calcmode="lin" valueType="num">
                                      <p:cBhvr additive="base">
                                        <p:cTn id="13" dur="500" fill="hold"/>
                                        <p:tgtEl>
                                          <p:spTgt spid="5">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294967295" end="4294967295"/>
                                            </p:txEl>
                                          </p:spTgt>
                                        </p:tgtEl>
                                        <p:attrNameLst>
                                          <p:attrName>style.visibility</p:attrName>
                                        </p:attrNameLst>
                                      </p:cBhvr>
                                      <p:to>
                                        <p:strVal val="visible"/>
                                      </p:to>
                                    </p:set>
                                    <p:anim calcmode="lin" valueType="num">
                                      <p:cBhvr additive="base">
                                        <p:cTn id="19" dur="500" fill="hold"/>
                                        <p:tgtEl>
                                          <p:spTgt spid="5">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4294967295" end="4294967295"/>
                                            </p:txEl>
                                          </p:spTgt>
                                        </p:tgtEl>
                                        <p:attrNameLst>
                                          <p:attrName>style.visibility</p:attrName>
                                        </p:attrNameLst>
                                      </p:cBhvr>
                                      <p:to>
                                        <p:strVal val="visible"/>
                                      </p:to>
                                    </p:set>
                                    <p:anim calcmode="lin" valueType="num">
                                      <p:cBhvr additive="base">
                                        <p:cTn id="43" dur="500" fill="hold"/>
                                        <p:tgtEl>
                                          <p:spTgt spid="6">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4294967295" end="4294967295"/>
                                            </p:txEl>
                                          </p:spTgt>
                                        </p:tgtEl>
                                        <p:attrNameLst>
                                          <p:attrName>style.visibility</p:attrName>
                                        </p:attrNameLst>
                                      </p:cBhvr>
                                      <p:to>
                                        <p:strVal val="visible"/>
                                      </p:to>
                                    </p:set>
                                    <p:anim calcmode="lin" valueType="num">
                                      <p:cBhvr additive="base">
                                        <p:cTn id="49" dur="500" fill="hold"/>
                                        <p:tgtEl>
                                          <p:spTgt spid="6">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additive="base">
                                        <p:cTn id="5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 calcmode="lin" valueType="num">
                                      <p:cBhvr additive="base">
                                        <p:cTn id="6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 calcmode="lin" valueType="num">
                                      <p:cBhvr additive="base">
                                        <p:cTn id="6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8" grpId="0" bldLvl="0" animBg="1"/>
      <p:bldP spid="9"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4" name="Rectangle 3"/>
          <p:cNvSpPr txBox="1">
            <a:spLocks noChangeArrowheads="1"/>
          </p:cNvSpPr>
          <p:nvPr>
            <p:custDataLst>
              <p:tags r:id="rId4"/>
            </p:custDataLst>
          </p:nvPr>
        </p:nvSpPr>
        <p:spPr bwMode="auto">
          <a:xfrm>
            <a:off x="4876800" y="2667000"/>
            <a:ext cx="4038600" cy="838200"/>
          </a:xfrm>
          <a:prstGeom prst="rect">
            <a:avLst/>
          </a:prstGeom>
          <a:noFill/>
          <a:ln w="38100" cmpd="dbl">
            <a:solidFill>
              <a:schemeClr val="hlink"/>
            </a:solidFill>
            <a:miter lim="800000"/>
          </a:ln>
        </p:spPr>
        <p:txBody>
          <a:bodyPr lIns="62758" tIns="31379" rIns="62758" bIns="31379"/>
          <a:lstStyle/>
          <a:p>
            <a:pPr marL="236855" indent="-236855" defTabSz="627380" eaLnBrk="0" hangingPunct="0">
              <a:spcBef>
                <a:spcPct val="20000"/>
              </a:spcBef>
              <a:buClr>
                <a:srgbClr val="0595D4"/>
              </a:buClr>
              <a:defRPr/>
            </a:pPr>
            <a:r>
              <a:rPr lang="en-US" altLang="zh-CN" sz="2000" b="1" ker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ker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、在火灾隐患区作业</a:t>
            </a:r>
            <a:endParaRPr lang="en-US" altLang="zh-CN" sz="2000" b="1" ker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36855" indent="-236855" defTabSz="627380" eaLnBrk="0" hangingPunct="0">
              <a:spcBef>
                <a:spcPct val="20000"/>
              </a:spcBef>
              <a:buClr>
                <a:srgbClr val="0595D4"/>
              </a:buClr>
              <a:defRPr/>
            </a:pPr>
            <a:r>
              <a:rPr lang="en-US" altLang="zh-CN" sz="2000" b="1" ker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ker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、未佩戴安全帽</a:t>
            </a:r>
            <a:r>
              <a:rPr lang="en-US" altLang="zh-CN" sz="2000" b="1" ker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ker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未佩戴防护眼镜</a:t>
            </a:r>
            <a:endParaRPr lang="zh-CN" altLang="en-US" sz="2000" b="1" ker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Rectangle 3"/>
          <p:cNvSpPr txBox="1">
            <a:spLocks noChangeArrowheads="1"/>
          </p:cNvSpPr>
          <p:nvPr>
            <p:custDataLst>
              <p:tags r:id="rId5"/>
            </p:custDataLst>
          </p:nvPr>
        </p:nvSpPr>
        <p:spPr bwMode="auto">
          <a:xfrm>
            <a:off x="4876800" y="3657600"/>
            <a:ext cx="4038600" cy="1524000"/>
          </a:xfrm>
          <a:prstGeom prst="rect">
            <a:avLst/>
          </a:prstGeom>
          <a:noFill/>
          <a:ln w="38100" cmpd="dbl">
            <a:solidFill>
              <a:schemeClr val="hlink"/>
            </a:solidFill>
            <a:miter lim="800000"/>
          </a:ln>
        </p:spPr>
        <p:txBody>
          <a:bodyPr/>
          <a:lstStyle/>
          <a:p>
            <a:pPr marL="342900" indent="-342900" eaLnBrk="0" fontAlgn="auto" hangingPunct="0">
              <a:spcBef>
                <a:spcPct val="20000"/>
              </a:spcBef>
              <a:spcAft>
                <a:spcPts val="0"/>
              </a:spcAft>
              <a:defRPr/>
            </a:pPr>
            <a:r>
              <a:rPr lang="zh-CN" altLang="en-US"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安全隐患：</a:t>
            </a:r>
            <a:endParaRPr lang="en-US" altLang="zh-CN"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fontAlgn="auto" hangingPunct="0">
              <a:spcBef>
                <a:spcPct val="20000"/>
              </a:spcBef>
              <a:spcAft>
                <a:spcPts val="0"/>
              </a:spcAft>
              <a:defRPr/>
            </a:pPr>
            <a:r>
              <a:rPr lang="en-US" altLang="zh-CN"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、造成火灾</a:t>
            </a:r>
            <a:endParaRPr lang="en-US" altLang="zh-CN"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fontAlgn="auto" hangingPunct="0">
              <a:spcBef>
                <a:spcPct val="20000"/>
              </a:spcBef>
              <a:spcAft>
                <a:spcPts val="0"/>
              </a:spcAft>
              <a:defRPr/>
            </a:pPr>
            <a:r>
              <a:rPr lang="en-US" altLang="zh-CN"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、高空坠物击伤</a:t>
            </a:r>
            <a:endParaRPr lang="en-US" altLang="zh-CN"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fontAlgn="auto" hangingPunct="0">
              <a:spcBef>
                <a:spcPct val="20000"/>
              </a:spcBef>
              <a:spcAft>
                <a:spcPts val="0"/>
              </a:spcAft>
              <a:defRPr/>
            </a:pPr>
            <a:r>
              <a:rPr lang="en-US" altLang="zh-CN"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、打磨飞溅物溅如眼内</a:t>
            </a:r>
            <a:endParaRPr lang="zh-CN" altLang="en-US" sz="20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0659" name="Picture 7" descr="DSCF6531"/>
          <p:cNvPicPr>
            <a:picLocks noChangeAspect="1" noChangeArrowheads="1"/>
          </p:cNvPicPr>
          <p:nvPr/>
        </p:nvPicPr>
        <p:blipFill>
          <a:blip r:embed="rId6">
            <a:lum bright="4000"/>
          </a:blip>
          <a:srcRect l="12276"/>
          <a:stretch>
            <a:fillRect/>
          </a:stretch>
        </p:blipFill>
        <p:spPr bwMode="auto">
          <a:xfrm>
            <a:off x="381000" y="1828800"/>
            <a:ext cx="4419600" cy="4191000"/>
          </a:xfrm>
          <a:prstGeom prst="rect">
            <a:avLst/>
          </a:prstGeom>
          <a:noFill/>
          <a:ln w="9525">
            <a:noFill/>
            <a:miter lim="800000"/>
            <a:headEnd/>
            <a:tailEnd/>
          </a:ln>
        </p:spPr>
      </p:pic>
      <p:sp>
        <p:nvSpPr>
          <p:cNvPr id="7" name="椭圆 6"/>
          <p:cNvSpPr>
            <a:spLocks noChangeArrowheads="1"/>
          </p:cNvSpPr>
          <p:nvPr>
            <p:custDataLst>
              <p:tags r:id="rId7"/>
            </p:custDataLst>
          </p:nvPr>
        </p:nvSpPr>
        <p:spPr bwMode="auto">
          <a:xfrm>
            <a:off x="1524000" y="2362200"/>
            <a:ext cx="1295400" cy="1219200"/>
          </a:xfrm>
          <a:prstGeom prst="ellipse">
            <a:avLst/>
          </a:prstGeom>
          <a:noFill/>
          <a:ln w="38100" algn="ctr">
            <a:solidFill>
              <a:srgbClr val="FF3300"/>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 name="椭圆 7"/>
          <p:cNvSpPr>
            <a:spLocks noChangeArrowheads="1"/>
          </p:cNvSpPr>
          <p:nvPr>
            <p:custDataLst>
              <p:tags r:id="rId8"/>
            </p:custDataLst>
          </p:nvPr>
        </p:nvSpPr>
        <p:spPr bwMode="auto">
          <a:xfrm>
            <a:off x="2286000" y="3733800"/>
            <a:ext cx="2209800" cy="914400"/>
          </a:xfrm>
          <a:prstGeom prst="ellipse">
            <a:avLst/>
          </a:prstGeom>
          <a:noFill/>
          <a:ln w="38100" algn="ctr">
            <a:solidFill>
              <a:srgbClr val="FF3300"/>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4294967295" end="4294967295"/>
                                            </p:txEl>
                                          </p:spTgt>
                                        </p:tgtEl>
                                        <p:attrNameLst>
                                          <p:attrName>style.visibility</p:attrName>
                                        </p:attrNameLst>
                                      </p:cBhvr>
                                      <p:to>
                                        <p:strVal val="visible"/>
                                      </p:to>
                                    </p:set>
                                    <p:anim calcmode="lin" valueType="num">
                                      <p:cBhvr additive="base">
                                        <p:cTn id="13" dur="500" fill="hold"/>
                                        <p:tgtEl>
                                          <p:spTgt spid="4">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294967295" end="4294967295"/>
                                            </p:txEl>
                                          </p:spTgt>
                                        </p:tgtEl>
                                        <p:attrNameLst>
                                          <p:attrName>style.visibility</p:attrName>
                                        </p:attrNameLst>
                                      </p:cBhvr>
                                      <p:to>
                                        <p:strVal val="visible"/>
                                      </p:to>
                                    </p:set>
                                    <p:anim calcmode="lin" valueType="num">
                                      <p:cBhvr additive="base">
                                        <p:cTn id="19" dur="500" fill="hold"/>
                                        <p:tgtEl>
                                          <p:spTgt spid="4">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4294967295" end="4294967295"/>
                                            </p:txEl>
                                          </p:spTgt>
                                        </p:tgtEl>
                                        <p:attrNameLst>
                                          <p:attrName>style.visibility</p:attrName>
                                        </p:attrNameLst>
                                      </p:cBhvr>
                                      <p:to>
                                        <p:strVal val="visible"/>
                                      </p:to>
                                    </p:set>
                                    <p:anim calcmode="lin" valueType="num">
                                      <p:cBhvr additive="base">
                                        <p:cTn id="43" dur="500" fill="hold"/>
                                        <p:tgtEl>
                                          <p:spTgt spid="5">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4294967295" end="4294967295"/>
                                            </p:txEl>
                                          </p:spTgt>
                                        </p:tgtEl>
                                        <p:attrNameLst>
                                          <p:attrName>style.visibility</p:attrName>
                                        </p:attrNameLst>
                                      </p:cBhvr>
                                      <p:to>
                                        <p:strVal val="visible"/>
                                      </p:to>
                                    </p:set>
                                    <p:anim calcmode="lin" valueType="num">
                                      <p:cBhvr additive="base">
                                        <p:cTn id="49" dur="500" fill="hold"/>
                                        <p:tgtEl>
                                          <p:spTgt spid="5">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additive="base">
                                        <p:cTn id="5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 calcmode="lin" valueType="num">
                                      <p:cBhvr additive="base">
                                        <p:cTn id="6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 calcmode="lin" valueType="num">
                                      <p:cBhvr additive="base">
                                        <p:cTn id="6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3" end="3"/>
                                            </p:txEl>
                                          </p:spTgt>
                                        </p:tgtEl>
                                        <p:attrNameLst>
                                          <p:attrName>style.visibility</p:attrName>
                                        </p:attrNameLst>
                                      </p:cBhvr>
                                      <p:to>
                                        <p:strVal val="visible"/>
                                      </p:to>
                                    </p:set>
                                    <p:anim calcmode="lin" valueType="num">
                                      <p:cBhvr additive="base">
                                        <p:cTn id="7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7" grpId="0" bldLvl="0" animBg="1"/>
      <p:bldP spid="8"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8" name="图片 7"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4" name="Rectangle 3"/>
          <p:cNvSpPr txBox="1">
            <a:spLocks noChangeArrowheads="1"/>
          </p:cNvSpPr>
          <p:nvPr>
            <p:custDataLst>
              <p:tags r:id="rId4"/>
            </p:custDataLst>
          </p:nvPr>
        </p:nvSpPr>
        <p:spPr bwMode="auto">
          <a:xfrm>
            <a:off x="4876800" y="2667000"/>
            <a:ext cx="4038600" cy="838200"/>
          </a:xfrm>
          <a:prstGeom prst="rect">
            <a:avLst/>
          </a:prstGeom>
          <a:noFill/>
          <a:ln w="38100" cmpd="dbl">
            <a:solidFill>
              <a:schemeClr val="hlink"/>
            </a:solidFill>
            <a:miter lim="800000"/>
          </a:ln>
        </p:spPr>
        <p:txBody>
          <a:bodyPr lIns="62758" tIns="31379" rIns="62758" bIns="31379"/>
          <a:lstStyle/>
          <a:p>
            <a:pPr marL="236855" indent="-236855" defTabSz="627380" eaLnBrk="0" hangingPunct="0">
              <a:spcBef>
                <a:spcPct val="20000"/>
              </a:spcBef>
              <a:buClr>
                <a:srgbClr val="0595D4"/>
              </a:buClr>
              <a:defRPr/>
            </a:pPr>
            <a:r>
              <a:rPr lang="zh-CN" altLang="en-US" sz="2000" b="1" kern="0">
                <a:solidFill>
                  <a:srgbClr val="FF0000"/>
                </a:solidFill>
                <a:latin typeface="微软雅黑" panose="020B0503020204020204" pitchFamily="34" charset="-122"/>
                <a:ea typeface="微软雅黑" panose="020B0503020204020204" pitchFamily="34" charset="-122"/>
              </a:rPr>
              <a:t>气瓶不能滚动</a:t>
            </a:r>
            <a:endParaRPr lang="zh-CN" altLang="en-US" sz="2000" b="1" kern="0" dirty="0">
              <a:solidFill>
                <a:srgbClr val="FF0000"/>
              </a:solidFill>
              <a:latin typeface="微软雅黑" panose="020B0503020204020204" pitchFamily="34" charset="-122"/>
              <a:ea typeface="微软雅黑" panose="020B0503020204020204" pitchFamily="34" charset="-122"/>
            </a:endParaRPr>
          </a:p>
        </p:txBody>
      </p:sp>
      <p:sp>
        <p:nvSpPr>
          <p:cNvPr id="5" name="Rectangle 3"/>
          <p:cNvSpPr txBox="1">
            <a:spLocks noChangeArrowheads="1"/>
          </p:cNvSpPr>
          <p:nvPr>
            <p:custDataLst>
              <p:tags r:id="rId5"/>
            </p:custDataLst>
          </p:nvPr>
        </p:nvSpPr>
        <p:spPr bwMode="auto">
          <a:xfrm>
            <a:off x="4876800" y="3657600"/>
            <a:ext cx="4038600" cy="1524000"/>
          </a:xfrm>
          <a:prstGeom prst="rect">
            <a:avLst/>
          </a:prstGeom>
          <a:noFill/>
          <a:ln w="38100" cmpd="dbl">
            <a:solidFill>
              <a:schemeClr val="hlink"/>
            </a:solidFill>
            <a:miter lim="800000"/>
          </a:ln>
        </p:spPr>
        <p:txBody>
          <a:bodyPr/>
          <a:lstStyle/>
          <a:p>
            <a:pPr marL="342900" indent="-342900" eaLnBrk="0" fontAlgn="auto" hangingPunct="0">
              <a:spcBef>
                <a:spcPct val="20000"/>
              </a:spcBef>
              <a:spcAft>
                <a:spcPts val="0"/>
              </a:spcAft>
              <a:defRPr/>
            </a:pPr>
            <a:r>
              <a:rPr lang="zh-CN" altLang="en-US" sz="2000" kern="0" dirty="0">
                <a:solidFill>
                  <a:srgbClr val="FF0000"/>
                </a:solidFill>
                <a:latin typeface="微软雅黑" panose="020B0503020204020204" pitchFamily="34" charset="-122"/>
                <a:ea typeface="微软雅黑" panose="020B0503020204020204" pitchFamily="34" charset="-122"/>
              </a:rPr>
              <a:t>安全隐患：</a:t>
            </a:r>
            <a:endParaRPr lang="en-US" altLang="zh-CN" sz="2000" kern="0" dirty="0">
              <a:solidFill>
                <a:srgbClr val="FF0000"/>
              </a:solidFill>
              <a:latin typeface="微软雅黑" panose="020B0503020204020204" pitchFamily="34" charset="-122"/>
              <a:ea typeface="微软雅黑" panose="020B0503020204020204" pitchFamily="34" charset="-122"/>
            </a:endParaRPr>
          </a:p>
          <a:p>
            <a:pPr marL="342900" indent="-342900" eaLnBrk="0" fontAlgn="auto" hangingPunct="0">
              <a:spcBef>
                <a:spcPct val="20000"/>
              </a:spcBef>
              <a:spcAft>
                <a:spcPts val="0"/>
              </a:spcAft>
              <a:defRPr/>
            </a:pPr>
            <a:r>
              <a:rPr lang="zh-CN" altLang="en-US" sz="2000" kern="0" dirty="0">
                <a:solidFill>
                  <a:srgbClr val="FF0000"/>
                </a:solidFill>
                <a:latin typeface="微软雅黑" panose="020B0503020204020204" pitchFamily="34" charset="-122"/>
                <a:ea typeface="微软雅黑" panose="020B0503020204020204" pitchFamily="34" charset="-122"/>
              </a:rPr>
              <a:t>撞击可导致气瓶爆炸</a:t>
            </a:r>
            <a:endParaRPr lang="zh-CN" altLang="en-US" sz="2000" kern="0" dirty="0">
              <a:solidFill>
                <a:srgbClr val="FF0000"/>
              </a:solidFill>
              <a:latin typeface="微软雅黑" panose="020B0503020204020204" pitchFamily="34" charset="-122"/>
              <a:ea typeface="微软雅黑" panose="020B0503020204020204" pitchFamily="34" charset="-122"/>
            </a:endParaRPr>
          </a:p>
        </p:txBody>
      </p:sp>
      <p:pic>
        <p:nvPicPr>
          <p:cNvPr id="71685" name="Picture 7" descr="DSCF6531"/>
          <p:cNvPicPr>
            <a:picLocks noChangeAspect="1" noChangeArrowheads="1"/>
          </p:cNvPicPr>
          <p:nvPr/>
        </p:nvPicPr>
        <p:blipFill>
          <a:blip r:embed="rId6"/>
          <a:srcRect/>
          <a:stretch>
            <a:fillRect/>
          </a:stretch>
        </p:blipFill>
        <p:spPr bwMode="auto">
          <a:xfrm>
            <a:off x="212725" y="1500188"/>
            <a:ext cx="4638675" cy="4357687"/>
          </a:xfrm>
          <a:prstGeom prst="rect">
            <a:avLst/>
          </a:prstGeom>
          <a:noFill/>
          <a:ln w="9525">
            <a:noFill/>
            <a:miter lim="800000"/>
            <a:headEnd/>
            <a:tailEnd/>
          </a:ln>
        </p:spPr>
      </p:pic>
      <p:sp>
        <p:nvSpPr>
          <p:cNvPr id="7" name="椭圆 6"/>
          <p:cNvSpPr>
            <a:spLocks noChangeArrowheads="1"/>
          </p:cNvSpPr>
          <p:nvPr>
            <p:custDataLst>
              <p:tags r:id="rId7"/>
            </p:custDataLst>
          </p:nvPr>
        </p:nvSpPr>
        <p:spPr bwMode="auto">
          <a:xfrm>
            <a:off x="1928813" y="3214688"/>
            <a:ext cx="1643062" cy="2071687"/>
          </a:xfrm>
          <a:prstGeom prst="ellipse">
            <a:avLst/>
          </a:prstGeom>
          <a:noFill/>
          <a:ln w="38100" algn="ctr">
            <a:solidFill>
              <a:srgbClr val="FF3300"/>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4294967295" end="4294967295"/>
                                            </p:txEl>
                                          </p:spTgt>
                                        </p:tgtEl>
                                        <p:attrNameLst>
                                          <p:attrName>style.visibility</p:attrName>
                                        </p:attrNameLst>
                                      </p:cBhvr>
                                      <p:to>
                                        <p:strVal val="visible"/>
                                      </p:to>
                                    </p:set>
                                    <p:anim calcmode="lin" valueType="num">
                                      <p:cBhvr additive="base">
                                        <p:cTn id="13" dur="500" fill="hold"/>
                                        <p:tgtEl>
                                          <p:spTgt spid="4">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294967295" end="4294967295"/>
                                            </p:txEl>
                                          </p:spTgt>
                                        </p:tgtEl>
                                        <p:attrNameLst>
                                          <p:attrName>style.visibility</p:attrName>
                                        </p:attrNameLst>
                                      </p:cBhvr>
                                      <p:to>
                                        <p:strVal val="visible"/>
                                      </p:to>
                                    </p:set>
                                    <p:anim calcmode="lin" valueType="num">
                                      <p:cBhvr additive="base">
                                        <p:cTn id="19" dur="500" fill="hold"/>
                                        <p:tgtEl>
                                          <p:spTgt spid="4">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294967295" end="4294967295"/>
                                            </p:txEl>
                                          </p:spTgt>
                                        </p:tgtEl>
                                        <p:attrNameLst>
                                          <p:attrName>style.visibility</p:attrName>
                                        </p:attrNameLst>
                                      </p:cBhvr>
                                      <p:to>
                                        <p:strVal val="visible"/>
                                      </p:to>
                                    </p:set>
                                    <p:anim calcmode="lin" valueType="num">
                                      <p:cBhvr additive="base">
                                        <p:cTn id="31" dur="500" fill="hold"/>
                                        <p:tgtEl>
                                          <p:spTgt spid="5">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294967295" end="4294967295"/>
                                            </p:txEl>
                                          </p:spTgt>
                                        </p:tgtEl>
                                        <p:attrNameLst>
                                          <p:attrName>style.visibility</p:attrName>
                                        </p:attrNameLst>
                                      </p:cBhvr>
                                      <p:to>
                                        <p:strVal val="visible"/>
                                      </p:to>
                                    </p:set>
                                    <p:anim calcmode="lin" valueType="num">
                                      <p:cBhvr additive="base">
                                        <p:cTn id="37" dur="500" fill="hold"/>
                                        <p:tgtEl>
                                          <p:spTgt spid="5">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 calcmode="lin" valueType="num">
                                      <p:cBhvr additive="base">
                                        <p:cTn id="4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7"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9" name="图片 8"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4" name="Rectangle 3"/>
          <p:cNvSpPr txBox="1">
            <a:spLocks noChangeArrowheads="1"/>
          </p:cNvSpPr>
          <p:nvPr>
            <p:custDataLst>
              <p:tags r:id="rId4"/>
            </p:custDataLst>
          </p:nvPr>
        </p:nvSpPr>
        <p:spPr bwMode="auto">
          <a:xfrm>
            <a:off x="5929313" y="2667000"/>
            <a:ext cx="2986087" cy="838200"/>
          </a:xfrm>
          <a:prstGeom prst="rect">
            <a:avLst/>
          </a:prstGeom>
          <a:noFill/>
          <a:ln w="38100" cmpd="dbl">
            <a:solidFill>
              <a:schemeClr val="hlink"/>
            </a:solidFill>
            <a:miter lim="800000"/>
          </a:ln>
        </p:spPr>
        <p:txBody>
          <a:bodyPr lIns="62758" tIns="31379" rIns="62758" bIns="31379"/>
          <a:lstStyle/>
          <a:p>
            <a:pPr marL="236855" indent="-236855" defTabSz="627380" eaLnBrk="0" hangingPunct="0">
              <a:spcBef>
                <a:spcPct val="20000"/>
              </a:spcBef>
              <a:buClr>
                <a:srgbClr val="0595D4"/>
              </a:buClr>
              <a:defRPr/>
            </a:pPr>
            <a:r>
              <a:rPr lang="en-US" altLang="zh-CN" sz="2000" b="1" ker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ker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、带手套操作旋转设备</a:t>
            </a:r>
            <a:endParaRPr lang="en-US" altLang="zh-CN" sz="2000" b="1" ker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36855" indent="-236855" defTabSz="627380" eaLnBrk="0" hangingPunct="0">
              <a:spcBef>
                <a:spcPct val="20000"/>
              </a:spcBef>
              <a:buClr>
                <a:srgbClr val="0595D4"/>
              </a:buClr>
              <a:defRPr/>
            </a:pPr>
            <a:r>
              <a:rPr lang="en-US" altLang="zh-CN" sz="2000" b="1" ker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ker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、未佩戴安全帽</a:t>
            </a:r>
            <a:endParaRPr lang="zh-CN" altLang="en-US" sz="20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Rectangle 3"/>
          <p:cNvSpPr txBox="1">
            <a:spLocks noChangeArrowheads="1"/>
          </p:cNvSpPr>
          <p:nvPr>
            <p:custDataLst>
              <p:tags r:id="rId5"/>
            </p:custDataLst>
          </p:nvPr>
        </p:nvSpPr>
        <p:spPr bwMode="auto">
          <a:xfrm>
            <a:off x="5929313" y="3657600"/>
            <a:ext cx="2986087" cy="1524000"/>
          </a:xfrm>
          <a:prstGeom prst="rect">
            <a:avLst/>
          </a:prstGeom>
          <a:noFill/>
          <a:ln w="38100" cmpd="dbl">
            <a:solidFill>
              <a:schemeClr val="hlink"/>
            </a:solidFill>
            <a:miter lim="800000"/>
          </a:ln>
        </p:spPr>
        <p:txBody>
          <a:bodyPr/>
          <a:lstStyle/>
          <a:p>
            <a:pPr marL="342900" indent="-342900" eaLnBrk="0" fontAlgn="auto" hangingPunct="0">
              <a:spcBef>
                <a:spcPct val="20000"/>
              </a:spcBef>
              <a:spcAft>
                <a:spcPts val="0"/>
              </a:spcAft>
              <a:defRPr/>
            </a:pPr>
            <a:r>
              <a:rPr lang="zh-CN" altLang="en-US" sz="2000" kern="0" dirty="0">
                <a:solidFill>
                  <a:srgbClr val="FF0000"/>
                </a:solidFill>
                <a:latin typeface="微软雅黑" panose="020B0503020204020204" pitchFamily="34" charset="-122"/>
                <a:ea typeface="微软雅黑" panose="020B0503020204020204" pitchFamily="34" charset="-122"/>
              </a:rPr>
              <a:t>安全隐患：</a:t>
            </a:r>
            <a:endParaRPr lang="en-US" altLang="zh-CN" sz="2000" kern="0" dirty="0">
              <a:solidFill>
                <a:srgbClr val="FF0000"/>
              </a:solidFill>
              <a:latin typeface="微软雅黑" panose="020B0503020204020204" pitchFamily="34" charset="-122"/>
              <a:ea typeface="微软雅黑" panose="020B0503020204020204" pitchFamily="34" charset="-122"/>
            </a:endParaRPr>
          </a:p>
          <a:p>
            <a:pPr marL="342900" indent="-342900" eaLnBrk="0" fontAlgn="auto" hangingPunct="0">
              <a:spcBef>
                <a:spcPct val="20000"/>
              </a:spcBef>
              <a:spcAft>
                <a:spcPts val="0"/>
              </a:spcAft>
              <a:defRPr/>
            </a:pPr>
            <a:r>
              <a:rPr lang="zh-CN" altLang="en-US" sz="2000" kern="0" dirty="0">
                <a:solidFill>
                  <a:srgbClr val="FF0000"/>
                </a:solidFill>
                <a:latin typeface="微软雅黑" panose="020B0503020204020204" pitchFamily="34" charset="-122"/>
                <a:ea typeface="微软雅黑" panose="020B0503020204020204" pitchFamily="34" charset="-122"/>
              </a:rPr>
              <a:t>手臂被绞进机床内</a:t>
            </a:r>
            <a:endParaRPr lang="en-US" altLang="zh-CN" sz="2000" kern="0" dirty="0">
              <a:solidFill>
                <a:srgbClr val="FF0000"/>
              </a:solidFill>
              <a:latin typeface="微软雅黑" panose="020B0503020204020204" pitchFamily="34" charset="-122"/>
              <a:ea typeface="微软雅黑" panose="020B0503020204020204" pitchFamily="34" charset="-122"/>
            </a:endParaRPr>
          </a:p>
          <a:p>
            <a:pPr marL="342900" indent="-342900" eaLnBrk="0" fontAlgn="auto" hangingPunct="0">
              <a:spcBef>
                <a:spcPct val="20000"/>
              </a:spcBef>
              <a:spcAft>
                <a:spcPts val="0"/>
              </a:spcAft>
              <a:defRPr/>
            </a:pPr>
            <a:r>
              <a:rPr lang="zh-CN" altLang="en-US" sz="2000" kern="0" dirty="0">
                <a:solidFill>
                  <a:srgbClr val="FF0000"/>
                </a:solidFill>
                <a:latin typeface="微软雅黑" panose="020B0503020204020204" pitchFamily="34" charset="-122"/>
                <a:ea typeface="微软雅黑" panose="020B0503020204020204" pitchFamily="34" charset="-122"/>
              </a:rPr>
              <a:t>坠物砸伤</a:t>
            </a:r>
            <a:endParaRPr lang="zh-CN" altLang="en-US" sz="2000" kern="0" dirty="0">
              <a:solidFill>
                <a:srgbClr val="FF0000"/>
              </a:solidFill>
              <a:latin typeface="微软雅黑" panose="020B0503020204020204" pitchFamily="34" charset="-122"/>
              <a:ea typeface="微软雅黑" panose="020B0503020204020204" pitchFamily="34" charset="-122"/>
            </a:endParaRPr>
          </a:p>
        </p:txBody>
      </p:sp>
      <p:pic>
        <p:nvPicPr>
          <p:cNvPr id="72709" name="Picture 7" descr="DSCF6531"/>
          <p:cNvPicPr>
            <a:picLocks noChangeAspect="1" noChangeArrowheads="1"/>
          </p:cNvPicPr>
          <p:nvPr/>
        </p:nvPicPr>
        <p:blipFill>
          <a:blip r:embed="rId6"/>
          <a:srcRect/>
          <a:stretch>
            <a:fillRect/>
          </a:stretch>
        </p:blipFill>
        <p:spPr bwMode="auto">
          <a:xfrm>
            <a:off x="214313" y="1428750"/>
            <a:ext cx="5524500" cy="4143375"/>
          </a:xfrm>
          <a:prstGeom prst="rect">
            <a:avLst/>
          </a:prstGeom>
          <a:noFill/>
          <a:ln w="9525">
            <a:noFill/>
            <a:miter lim="800000"/>
            <a:headEnd/>
            <a:tailEnd/>
          </a:ln>
        </p:spPr>
      </p:pic>
      <p:sp>
        <p:nvSpPr>
          <p:cNvPr id="7" name="椭圆 6"/>
          <p:cNvSpPr>
            <a:spLocks noChangeArrowheads="1"/>
          </p:cNvSpPr>
          <p:nvPr>
            <p:custDataLst>
              <p:tags r:id="rId7"/>
            </p:custDataLst>
          </p:nvPr>
        </p:nvSpPr>
        <p:spPr bwMode="auto">
          <a:xfrm>
            <a:off x="2786063" y="4214813"/>
            <a:ext cx="714375" cy="857250"/>
          </a:xfrm>
          <a:prstGeom prst="ellipse">
            <a:avLst/>
          </a:prstGeom>
          <a:noFill/>
          <a:ln w="38100" algn="ctr">
            <a:solidFill>
              <a:srgbClr val="FF3300"/>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 name="椭圆 7"/>
          <p:cNvSpPr>
            <a:spLocks noChangeArrowheads="1"/>
          </p:cNvSpPr>
          <p:nvPr>
            <p:custDataLst>
              <p:tags r:id="rId8"/>
            </p:custDataLst>
          </p:nvPr>
        </p:nvSpPr>
        <p:spPr bwMode="auto">
          <a:xfrm>
            <a:off x="2786063" y="1643063"/>
            <a:ext cx="1357312" cy="1285875"/>
          </a:xfrm>
          <a:prstGeom prst="ellipse">
            <a:avLst/>
          </a:prstGeom>
          <a:noFill/>
          <a:ln w="38100" algn="ctr">
            <a:solidFill>
              <a:srgbClr val="FF3300"/>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294967295" end="4294967295"/>
                                            </p:txEl>
                                          </p:spTgt>
                                        </p:tgtEl>
                                        <p:attrNameLst>
                                          <p:attrName>style.visibility</p:attrName>
                                        </p:attrNameLst>
                                      </p:cBhvr>
                                      <p:to>
                                        <p:strVal val="visible"/>
                                      </p:to>
                                    </p:set>
                                    <p:anim calcmode="lin" valueType="num">
                                      <p:cBhvr additive="base">
                                        <p:cTn id="19" dur="500" fill="hold"/>
                                        <p:tgtEl>
                                          <p:spTgt spid="4">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294967295" end="4294967295"/>
                                            </p:txEl>
                                          </p:spTgt>
                                        </p:tgtEl>
                                        <p:attrNameLst>
                                          <p:attrName>style.visibility</p:attrName>
                                        </p:attrNameLst>
                                      </p:cBhvr>
                                      <p:to>
                                        <p:strVal val="visible"/>
                                      </p:to>
                                    </p:set>
                                    <p:anim calcmode="lin" valueType="num">
                                      <p:cBhvr additive="base">
                                        <p:cTn id="25" dur="500" fill="hold"/>
                                        <p:tgtEl>
                                          <p:spTgt spid="4">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4294967295" end="4294967295"/>
                                            </p:txEl>
                                          </p:spTgt>
                                        </p:tgtEl>
                                        <p:attrNameLst>
                                          <p:attrName>style.visibility</p:attrName>
                                        </p:attrNameLst>
                                      </p:cBhvr>
                                      <p:to>
                                        <p:strVal val="visible"/>
                                      </p:to>
                                    </p:set>
                                    <p:anim calcmode="lin" valueType="num">
                                      <p:cBhvr additive="base">
                                        <p:cTn id="43" dur="500" fill="hold"/>
                                        <p:tgtEl>
                                          <p:spTgt spid="5">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4294967295" end="4294967295"/>
                                            </p:txEl>
                                          </p:spTgt>
                                        </p:tgtEl>
                                        <p:attrNameLst>
                                          <p:attrName>style.visibility</p:attrName>
                                        </p:attrNameLst>
                                      </p:cBhvr>
                                      <p:to>
                                        <p:strVal val="visible"/>
                                      </p:to>
                                    </p:set>
                                    <p:anim calcmode="lin" valueType="num">
                                      <p:cBhvr additive="base">
                                        <p:cTn id="49" dur="500" fill="hold"/>
                                        <p:tgtEl>
                                          <p:spTgt spid="5">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additive="base">
                                        <p:cTn id="5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 calcmode="lin" valueType="num">
                                      <p:cBhvr additive="base">
                                        <p:cTn id="6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 calcmode="lin" valueType="num">
                                      <p:cBhvr additive="base">
                                        <p:cTn id="6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7" grpId="0" bldLvl="0" animBg="1"/>
      <p:bldP spid="8"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5" name="图片 4"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4" name="Rectangle 3"/>
          <p:cNvSpPr txBox="1">
            <a:spLocks noChangeArrowheads="1"/>
          </p:cNvSpPr>
          <p:nvPr>
            <p:custDataLst>
              <p:tags r:id="rId4"/>
            </p:custDataLst>
          </p:nvPr>
        </p:nvSpPr>
        <p:spPr bwMode="auto">
          <a:xfrm>
            <a:off x="5715000" y="2928938"/>
            <a:ext cx="2986088" cy="1071562"/>
          </a:xfrm>
          <a:prstGeom prst="rect">
            <a:avLst/>
          </a:prstGeom>
          <a:noFill/>
          <a:ln w="38100" cmpd="dbl">
            <a:solidFill>
              <a:schemeClr val="hlink"/>
            </a:solidFill>
            <a:miter lim="800000"/>
          </a:ln>
        </p:spPr>
        <p:txBody>
          <a:bodyPr lIns="62758" tIns="31379" rIns="62758" bIns="31379"/>
          <a:lstStyle/>
          <a:p>
            <a:pPr marL="236855" indent="-236855" defTabSz="627380" eaLnBrk="0" hangingPunct="0">
              <a:spcBef>
                <a:spcPct val="20000"/>
              </a:spcBef>
              <a:buClr>
                <a:srgbClr val="0595D4"/>
              </a:buClr>
              <a:defRPr/>
            </a:pPr>
            <a:r>
              <a:rPr lang="zh-CN" altLang="en-US" sz="2000" b="1" kern="0">
                <a:solidFill>
                  <a:srgbClr val="FF0000"/>
                </a:solidFill>
                <a:latin typeface="微软雅黑" panose="020B0503020204020204" pitchFamily="34" charset="-122"/>
                <a:ea typeface="微软雅黑" panose="020B0503020204020204" pitchFamily="34" charset="-122"/>
              </a:rPr>
              <a:t>未戴安全帽、安全带登高作业</a:t>
            </a:r>
            <a:endParaRPr lang="zh-CN" altLang="en-US" sz="2000" b="1" kern="0" dirty="0">
              <a:solidFill>
                <a:srgbClr val="FF0000"/>
              </a:solidFill>
              <a:latin typeface="微软雅黑" panose="020B0503020204020204" pitchFamily="34" charset="-122"/>
              <a:ea typeface="微软雅黑" panose="020B0503020204020204" pitchFamily="34" charset="-122"/>
            </a:endParaRPr>
          </a:p>
        </p:txBody>
      </p:sp>
      <p:pic>
        <p:nvPicPr>
          <p:cNvPr id="73732" name="Picture 7" descr="DSCF6531"/>
          <p:cNvPicPr>
            <a:picLocks noChangeAspect="1" noChangeArrowheads="1"/>
          </p:cNvPicPr>
          <p:nvPr/>
        </p:nvPicPr>
        <p:blipFill>
          <a:blip r:embed="rId5"/>
          <a:srcRect/>
          <a:stretch>
            <a:fillRect/>
          </a:stretch>
        </p:blipFill>
        <p:spPr bwMode="auto">
          <a:xfrm>
            <a:off x="285750" y="1000125"/>
            <a:ext cx="5143500" cy="5000625"/>
          </a:xfrm>
          <a:prstGeom prst="rect">
            <a:avLst/>
          </a:prstGeom>
          <a:noFill/>
          <a:ln w="9525">
            <a:noFill/>
            <a:miter lim="800000"/>
            <a:headEnd/>
            <a:tailEnd/>
          </a:ln>
        </p:spPr>
      </p:pic>
      <p:sp>
        <p:nvSpPr>
          <p:cNvPr id="6" name="椭圆 5"/>
          <p:cNvSpPr>
            <a:spLocks noChangeArrowheads="1"/>
          </p:cNvSpPr>
          <p:nvPr>
            <p:custDataLst>
              <p:tags r:id="rId6"/>
            </p:custDataLst>
          </p:nvPr>
        </p:nvSpPr>
        <p:spPr bwMode="auto">
          <a:xfrm>
            <a:off x="2000250" y="3000375"/>
            <a:ext cx="1428750" cy="1928813"/>
          </a:xfrm>
          <a:prstGeom prst="ellipse">
            <a:avLst/>
          </a:prstGeom>
          <a:noFill/>
          <a:ln w="38100" algn="ctr">
            <a:solidFill>
              <a:srgbClr val="FF0000"/>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4294967295" end="4294967295"/>
                                            </p:txEl>
                                          </p:spTgt>
                                        </p:tgtEl>
                                        <p:attrNameLst>
                                          <p:attrName>style.visibility</p:attrName>
                                        </p:attrNameLst>
                                      </p:cBhvr>
                                      <p:to>
                                        <p:strVal val="visible"/>
                                      </p:to>
                                    </p:set>
                                    <p:anim calcmode="lin" valueType="num">
                                      <p:cBhvr additive="base">
                                        <p:cTn id="13" dur="500" fill="hold"/>
                                        <p:tgtEl>
                                          <p:spTgt spid="4">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294967295" end="4294967295"/>
                                            </p:txEl>
                                          </p:spTgt>
                                        </p:tgtEl>
                                        <p:attrNameLst>
                                          <p:attrName>style.visibility</p:attrName>
                                        </p:attrNameLst>
                                      </p:cBhvr>
                                      <p:to>
                                        <p:strVal val="visible"/>
                                      </p:to>
                                    </p:set>
                                    <p:anim calcmode="lin" valueType="num">
                                      <p:cBhvr additive="base">
                                        <p:cTn id="19" dur="500" fill="hold"/>
                                        <p:tgtEl>
                                          <p:spTgt spid="4">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6385"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5126" name="Rectangle 6"/>
          <p:cNvSpPr>
            <a:spLocks noGrp="1" noChangeArrowheads="1"/>
          </p:cNvSpPr>
          <p:nvPr>
            <p:ph type="body" idx="4294967295"/>
            <p:custDataLst>
              <p:tags r:id="rId5"/>
            </p:custDataLst>
          </p:nvPr>
        </p:nvSpPr>
        <p:spPr>
          <a:xfrm>
            <a:off x="0" y="0"/>
            <a:ext cx="8964930" cy="686371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40000"/>
              </a:lnSpc>
              <a:buSzTx/>
              <a:buFontTx/>
              <a:defRPr/>
            </a:pP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一、安全管理中的几个基本概念</a:t>
            </a:r>
            <a:endPar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defRPr/>
            </a:pP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（一）</a:t>
            </a: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安全 </a:t>
            </a: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是什么？</a:t>
            </a:r>
            <a:endPar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defRPr/>
            </a:pP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安全</a:t>
            </a: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无危则安，无缺则全</a:t>
            </a:r>
            <a:endPar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defRPr/>
            </a:pP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不可接受风险得到有效控制，环境处在可接受风险状态，才叫安全。</a:t>
            </a:r>
            <a:endPar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defRPr/>
            </a:pPr>
            <a:endPar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defRPr/>
            </a:pP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定义</a:t>
            </a: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：安全是指客观事物的危险程度能够为人们普遍接受的状态。</a:t>
            </a:r>
            <a:endPar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defRPr/>
            </a:pP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定义</a:t>
            </a: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：安全是指没有引起死亡、伤害、职业病或财产、设备的损 坏  或损失或环境危害的事件。</a:t>
            </a:r>
            <a:endPar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defRPr/>
            </a:pP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定义</a:t>
            </a: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：安全是指不因人、机、媒介的相互作用而导致系统损失、人 员伤害、任务受影响或造成时间的损失</a:t>
            </a:r>
            <a:endPar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defRPr/>
            </a:pPr>
            <a:endParaRPr lang="zh-CN" altLang="en-US" sz="2400" kern="12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图片 4"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8" name="图片 7"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4" name="Rectangle 3"/>
          <p:cNvSpPr txBox="1">
            <a:spLocks noChangeArrowheads="1"/>
          </p:cNvSpPr>
          <p:nvPr>
            <p:custDataLst>
              <p:tags r:id="rId4"/>
            </p:custDataLst>
          </p:nvPr>
        </p:nvSpPr>
        <p:spPr bwMode="auto">
          <a:xfrm>
            <a:off x="5715000" y="2928938"/>
            <a:ext cx="2986088" cy="500062"/>
          </a:xfrm>
          <a:prstGeom prst="rect">
            <a:avLst/>
          </a:prstGeom>
          <a:noFill/>
          <a:ln w="38100" cmpd="dbl">
            <a:solidFill>
              <a:schemeClr val="hlink"/>
            </a:solidFill>
            <a:miter lim="800000"/>
          </a:ln>
        </p:spPr>
        <p:txBody>
          <a:bodyPr lIns="62758" tIns="31379" rIns="62758" bIns="31379"/>
          <a:lstStyle/>
          <a:p>
            <a:pPr marL="236855" indent="-236855" defTabSz="627380" eaLnBrk="0" hangingPunct="0">
              <a:spcBef>
                <a:spcPct val="20000"/>
              </a:spcBef>
              <a:buClr>
                <a:srgbClr val="0595D4"/>
              </a:buClr>
              <a:defRPr/>
            </a:pPr>
            <a:r>
              <a:rPr lang="zh-CN" altLang="en-US" sz="2000" b="1" kern="0">
                <a:solidFill>
                  <a:srgbClr val="FF0000"/>
                </a:solidFill>
                <a:latin typeface="微软雅黑" panose="020B0503020204020204" pitchFamily="34" charset="-122"/>
                <a:ea typeface="微软雅黑" panose="020B0503020204020204" pitchFamily="34" charset="-122"/>
              </a:rPr>
              <a:t>尖锐边缘未做防护</a:t>
            </a:r>
            <a:endParaRPr lang="zh-CN" altLang="en-US" sz="2000" b="1" kern="0" dirty="0">
              <a:solidFill>
                <a:srgbClr val="FF0000"/>
              </a:solidFill>
              <a:latin typeface="微软雅黑" panose="020B0503020204020204" pitchFamily="34" charset="-122"/>
              <a:ea typeface="微软雅黑" panose="020B0503020204020204" pitchFamily="34" charset="-122"/>
            </a:endParaRPr>
          </a:p>
        </p:txBody>
      </p:sp>
      <p:pic>
        <p:nvPicPr>
          <p:cNvPr id="74756" name="Picture 7" descr="DSCF6531"/>
          <p:cNvPicPr>
            <a:picLocks noChangeAspect="1" noChangeArrowheads="1"/>
          </p:cNvPicPr>
          <p:nvPr/>
        </p:nvPicPr>
        <p:blipFill>
          <a:blip r:embed="rId5"/>
          <a:srcRect/>
          <a:stretch>
            <a:fillRect/>
          </a:stretch>
        </p:blipFill>
        <p:spPr bwMode="auto">
          <a:xfrm>
            <a:off x="285750" y="1571625"/>
            <a:ext cx="5143500" cy="3857625"/>
          </a:xfrm>
          <a:prstGeom prst="rect">
            <a:avLst/>
          </a:prstGeom>
          <a:noFill/>
          <a:ln w="9525">
            <a:noFill/>
            <a:miter lim="800000"/>
            <a:headEnd/>
            <a:tailEnd/>
          </a:ln>
        </p:spPr>
      </p:pic>
      <p:cxnSp>
        <p:nvCxnSpPr>
          <p:cNvPr id="6" name="直接箭头连接符 5"/>
          <p:cNvCxnSpPr/>
          <p:nvPr/>
        </p:nvCxnSpPr>
        <p:spPr>
          <a:xfrm>
            <a:off x="3500438" y="3643313"/>
            <a:ext cx="428625" cy="714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rot="10800000" flipV="1">
            <a:off x="1643063" y="4071938"/>
            <a:ext cx="285750" cy="2143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4294967295" end="4294967295"/>
                                            </p:txEl>
                                          </p:spTgt>
                                        </p:tgtEl>
                                        <p:attrNameLst>
                                          <p:attrName>style.visibility</p:attrName>
                                        </p:attrNameLst>
                                      </p:cBhvr>
                                      <p:to>
                                        <p:strVal val="visible"/>
                                      </p:to>
                                    </p:set>
                                    <p:anim calcmode="lin" valueType="num">
                                      <p:cBhvr additive="base">
                                        <p:cTn id="17" dur="500" fill="hold"/>
                                        <p:tgtEl>
                                          <p:spTgt spid="4">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4294967295" end="4294967295"/>
                                            </p:txEl>
                                          </p:spTgt>
                                        </p:tgtEl>
                                        <p:attrNameLst>
                                          <p:attrName>style.visibility</p:attrName>
                                        </p:attrNameLst>
                                      </p:cBhvr>
                                      <p:to>
                                        <p:strVal val="visible"/>
                                      </p:to>
                                    </p:set>
                                    <p:anim calcmode="lin" valueType="num">
                                      <p:cBhvr additive="base">
                                        <p:cTn id="23" dur="500" fill="hold"/>
                                        <p:tgtEl>
                                          <p:spTgt spid="4">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5" name="图片 4"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4" name="Rectangle 3"/>
          <p:cNvSpPr txBox="1">
            <a:spLocks noChangeArrowheads="1"/>
          </p:cNvSpPr>
          <p:nvPr>
            <p:custDataLst>
              <p:tags r:id="rId4"/>
            </p:custDataLst>
          </p:nvPr>
        </p:nvSpPr>
        <p:spPr bwMode="auto">
          <a:xfrm>
            <a:off x="5715000" y="2928938"/>
            <a:ext cx="2986088" cy="500062"/>
          </a:xfrm>
          <a:prstGeom prst="rect">
            <a:avLst/>
          </a:prstGeom>
          <a:noFill/>
          <a:ln w="38100" cmpd="dbl">
            <a:solidFill>
              <a:schemeClr val="hlink"/>
            </a:solidFill>
            <a:miter lim="800000"/>
          </a:ln>
        </p:spPr>
        <p:txBody>
          <a:bodyPr lIns="62758" tIns="31379" rIns="62758" bIns="31379"/>
          <a:lstStyle/>
          <a:p>
            <a:pPr marL="236855" indent="-236855" defTabSz="627380" eaLnBrk="0" hangingPunct="0">
              <a:spcBef>
                <a:spcPct val="20000"/>
              </a:spcBef>
              <a:buClr>
                <a:srgbClr val="0595D4"/>
              </a:buClr>
              <a:defRPr/>
            </a:pPr>
            <a:r>
              <a:rPr lang="zh-CN" altLang="en-US" sz="2000" b="1" kern="0">
                <a:solidFill>
                  <a:srgbClr val="FF0000"/>
                </a:solidFill>
                <a:latin typeface="微软雅黑" panose="020B0503020204020204" pitchFamily="34" charset="-122"/>
                <a:ea typeface="微软雅黑" panose="020B0503020204020204" pitchFamily="34" charset="-122"/>
              </a:rPr>
              <a:t>随意接电源线，电源暴露</a:t>
            </a:r>
            <a:endParaRPr lang="zh-CN" altLang="en-US" sz="2000" b="1" kern="0" dirty="0">
              <a:solidFill>
                <a:srgbClr val="FF0000"/>
              </a:solidFill>
              <a:latin typeface="微软雅黑" panose="020B0503020204020204" pitchFamily="34" charset="-122"/>
              <a:ea typeface="微软雅黑" panose="020B0503020204020204" pitchFamily="34" charset="-122"/>
            </a:endParaRPr>
          </a:p>
        </p:txBody>
      </p:sp>
      <p:pic>
        <p:nvPicPr>
          <p:cNvPr id="75780" name="Picture 7" descr="DSCF6531"/>
          <p:cNvPicPr>
            <a:picLocks noChangeAspect="1" noChangeArrowheads="1"/>
          </p:cNvPicPr>
          <p:nvPr/>
        </p:nvPicPr>
        <p:blipFill>
          <a:blip r:embed="rId5"/>
          <a:srcRect/>
          <a:stretch>
            <a:fillRect/>
          </a:stretch>
        </p:blipFill>
        <p:spPr bwMode="auto">
          <a:xfrm>
            <a:off x="285750" y="1571625"/>
            <a:ext cx="5143500" cy="3857625"/>
          </a:xfrm>
          <a:prstGeom prst="rect">
            <a:avLst/>
          </a:prstGeom>
          <a:noFill/>
          <a:ln w="9525">
            <a:noFill/>
            <a:miter lim="800000"/>
            <a:headEnd/>
            <a:tailEnd/>
          </a:ln>
        </p:spPr>
      </p:pic>
      <p:sp>
        <p:nvSpPr>
          <p:cNvPr id="6" name="椭圆 5"/>
          <p:cNvSpPr/>
          <p:nvPr>
            <p:custDataLst>
              <p:tags r:id="rId6"/>
            </p:custDataLst>
          </p:nvPr>
        </p:nvSpPr>
        <p:spPr>
          <a:xfrm>
            <a:off x="2286000" y="3214688"/>
            <a:ext cx="1500188" cy="12144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schemeClr val="lt1"/>
              </a:solidFill>
              <a:latin typeface="微软雅黑" panose="020B0503020204020204" pitchFamily="34" charset="-122"/>
              <a:ea typeface="微软雅黑" panose="020B0503020204020204" pitchFamily="34" charset="-122"/>
            </a:endParaRPr>
          </a:p>
        </p:txBody>
      </p:sp>
      <p:pic>
        <p:nvPicPr>
          <p:cNvPr id="26" name="图片 25" descr="〔微信公众号：安全生产管理〕二维码（浅黄）"/>
          <p:cNvPicPr>
            <a:picLocks noChangeAspect="1"/>
          </p:cNvPicPr>
          <p:nvPr/>
        </p:nvPicPr>
        <p:blipFill>
          <a:blip r:embed="rId7"/>
          <a:stretch>
            <a:fillRect/>
          </a:stretch>
        </p:blipFill>
        <p:spPr>
          <a:xfrm>
            <a:off x="4745355" y="1571625"/>
            <a:ext cx="683895" cy="683895"/>
          </a:xfrm>
          <a:prstGeom prst="rect">
            <a:avLst/>
          </a:prstGeom>
        </p:spPr>
      </p:pic>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4294967295" end="4294967295"/>
                                            </p:txEl>
                                          </p:spTgt>
                                        </p:tgtEl>
                                        <p:attrNameLst>
                                          <p:attrName>style.visibility</p:attrName>
                                        </p:attrNameLst>
                                      </p:cBhvr>
                                      <p:to>
                                        <p:strVal val="visible"/>
                                      </p:to>
                                    </p:set>
                                    <p:anim calcmode="lin" valueType="num">
                                      <p:cBhvr additive="base">
                                        <p:cTn id="13" dur="500" fill="hold"/>
                                        <p:tgtEl>
                                          <p:spTgt spid="4">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294967295" end="4294967295"/>
                                            </p:txEl>
                                          </p:spTgt>
                                        </p:tgtEl>
                                        <p:attrNameLst>
                                          <p:attrName>style.visibility</p:attrName>
                                        </p:attrNameLst>
                                      </p:cBhvr>
                                      <p:to>
                                        <p:strVal val="visible"/>
                                      </p:to>
                                    </p:set>
                                    <p:anim calcmode="lin" valueType="num">
                                      <p:cBhvr additive="base">
                                        <p:cTn id="19" dur="500" fill="hold"/>
                                        <p:tgtEl>
                                          <p:spTgt spid="4">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5" name="图片 4"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4" name="Rectangle 3"/>
          <p:cNvSpPr txBox="1">
            <a:spLocks noChangeArrowheads="1"/>
          </p:cNvSpPr>
          <p:nvPr>
            <p:custDataLst>
              <p:tags r:id="rId4"/>
            </p:custDataLst>
          </p:nvPr>
        </p:nvSpPr>
        <p:spPr bwMode="auto">
          <a:xfrm>
            <a:off x="6608763" y="3198813"/>
            <a:ext cx="1985962" cy="571500"/>
          </a:xfrm>
          <a:prstGeom prst="rect">
            <a:avLst/>
          </a:prstGeom>
          <a:noFill/>
          <a:ln w="38100" cmpd="dbl">
            <a:solidFill>
              <a:schemeClr val="hlink"/>
            </a:solidFill>
            <a:miter lim="800000"/>
          </a:ln>
        </p:spPr>
        <p:txBody>
          <a:bodyPr lIns="62758" tIns="31379" rIns="62758" bIns="31379"/>
          <a:lstStyle/>
          <a:p>
            <a:pPr marL="236855" indent="-236855" defTabSz="627380" eaLnBrk="0" hangingPunct="0">
              <a:spcBef>
                <a:spcPct val="20000"/>
              </a:spcBef>
              <a:buClr>
                <a:srgbClr val="0595D4"/>
              </a:buClr>
              <a:defRPr/>
            </a:pPr>
            <a:r>
              <a:rPr lang="zh-CN" altLang="en-US" sz="2000" b="1" kern="0">
                <a:solidFill>
                  <a:srgbClr val="FF0000"/>
                </a:solidFill>
                <a:latin typeface="微软雅黑" panose="020B0503020204020204" pitchFamily="34" charset="-122"/>
                <a:ea typeface="微软雅黑" panose="020B0503020204020204" pitchFamily="34" charset="-122"/>
              </a:rPr>
              <a:t>吊装站位不对</a:t>
            </a:r>
            <a:endParaRPr lang="zh-CN" altLang="en-US" sz="2000" b="1" kern="0" dirty="0">
              <a:solidFill>
                <a:srgbClr val="FF0000"/>
              </a:solidFill>
              <a:latin typeface="微软雅黑" panose="020B0503020204020204" pitchFamily="34" charset="-122"/>
              <a:ea typeface="微软雅黑" panose="020B0503020204020204" pitchFamily="34" charset="-122"/>
            </a:endParaRPr>
          </a:p>
        </p:txBody>
      </p:sp>
      <p:pic>
        <p:nvPicPr>
          <p:cNvPr id="76804" name="Picture 7" descr="DSCF6531"/>
          <p:cNvPicPr>
            <a:picLocks noChangeAspect="1" noChangeArrowheads="1"/>
          </p:cNvPicPr>
          <p:nvPr/>
        </p:nvPicPr>
        <p:blipFill>
          <a:blip r:embed="rId5"/>
          <a:srcRect/>
          <a:stretch>
            <a:fillRect/>
          </a:stretch>
        </p:blipFill>
        <p:spPr bwMode="auto">
          <a:xfrm>
            <a:off x="179388" y="1412875"/>
            <a:ext cx="5715000" cy="4286250"/>
          </a:xfrm>
          <a:prstGeom prst="rect">
            <a:avLst/>
          </a:prstGeom>
          <a:noFill/>
          <a:ln w="9525">
            <a:noFill/>
            <a:miter lim="800000"/>
            <a:headEnd/>
            <a:tailEnd/>
          </a:ln>
        </p:spPr>
      </p:pic>
      <p:pic>
        <p:nvPicPr>
          <p:cNvPr id="6" name="图片 5" descr="31.JPG"/>
          <p:cNvPicPr>
            <a:picLocks noChangeAspect="1"/>
          </p:cNvPicPr>
          <p:nvPr/>
        </p:nvPicPr>
        <p:blipFill>
          <a:blip r:embed="rId6"/>
          <a:srcRect/>
          <a:stretch>
            <a:fillRect/>
          </a:stretch>
        </p:blipFill>
        <p:spPr bwMode="auto">
          <a:xfrm>
            <a:off x="179388" y="1412875"/>
            <a:ext cx="5715000" cy="4286250"/>
          </a:xfrm>
          <a:prstGeom prst="rect">
            <a:avLst/>
          </a:prstGeom>
          <a:noFill/>
          <a:ln w="9525">
            <a:noFill/>
            <a:miter lim="800000"/>
            <a:headEnd/>
            <a:tailEnd/>
          </a:ln>
        </p:spPr>
      </p:pic>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4294967295" end="4294967295"/>
                                            </p:txEl>
                                          </p:spTgt>
                                        </p:tgtEl>
                                        <p:attrNameLst>
                                          <p:attrName>style.visibility</p:attrName>
                                        </p:attrNameLst>
                                      </p:cBhvr>
                                      <p:to>
                                        <p:strVal val="visible"/>
                                      </p:to>
                                    </p:set>
                                    <p:anim calcmode="lin" valueType="num">
                                      <p:cBhvr additive="base">
                                        <p:cTn id="7" dur="500" fill="hold"/>
                                        <p:tgtEl>
                                          <p:spTgt spid="4">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4294967295" end="4294967295"/>
                                            </p:txEl>
                                          </p:spTgt>
                                        </p:tgtEl>
                                        <p:attrNameLst>
                                          <p:attrName>style.visibility</p:attrName>
                                        </p:attrNameLst>
                                      </p:cBhvr>
                                      <p:to>
                                        <p:strVal val="visible"/>
                                      </p:to>
                                    </p:set>
                                    <p:anim calcmode="lin" valueType="num">
                                      <p:cBhvr additive="base">
                                        <p:cTn id="13" dur="500" fill="hold"/>
                                        <p:tgtEl>
                                          <p:spTgt spid="4">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图片 4"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10" name="图片 9"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4" name="Rectangle 3"/>
          <p:cNvSpPr>
            <a:spLocks noGrp="1" noChangeArrowheads="1"/>
          </p:cNvSpPr>
          <p:nvPr>
            <p:ph idx="4294967295"/>
            <p:custDataLst>
              <p:tags r:id="rId4"/>
            </p:custDataLst>
          </p:nvPr>
        </p:nvSpPr>
        <p:spPr>
          <a:xfrm>
            <a:off x="5929313" y="1214438"/>
            <a:ext cx="2986087" cy="4214812"/>
          </a:xfrm>
          <a:noFill/>
          <a:ln w="38100" cmpd="dbl">
            <a:solidFill>
              <a:schemeClr val="hlink"/>
            </a:solid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a:buSzTx/>
              <a:buFontTx/>
              <a:buNone/>
            </a:pP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、氧气、乙炔间距小于安全距离</a:t>
            </a:r>
            <a:endPar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buNone/>
            </a:pP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、乙炔泄露</a:t>
            </a:r>
            <a:endPar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buNone/>
            </a:pP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、在危险区内休息</a:t>
            </a:r>
            <a:endPar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buNone/>
            </a:pP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、安全帽当凳子用</a:t>
            </a:r>
            <a:endPar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buNone/>
            </a:pP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77827" name="Picture 7" descr="DSCF6531"/>
          <p:cNvPicPr>
            <a:picLocks noChangeAspect="1" noChangeArrowheads="1"/>
          </p:cNvPicPr>
          <p:nvPr/>
        </p:nvPicPr>
        <p:blipFill>
          <a:blip r:embed="rId5"/>
          <a:srcRect/>
          <a:stretch>
            <a:fillRect/>
          </a:stretch>
        </p:blipFill>
        <p:spPr bwMode="auto">
          <a:xfrm>
            <a:off x="214313" y="1544638"/>
            <a:ext cx="5524500" cy="3911600"/>
          </a:xfrm>
          <a:prstGeom prst="rect">
            <a:avLst/>
          </a:prstGeom>
          <a:noFill/>
          <a:ln w="9525">
            <a:noFill/>
            <a:miter lim="800000"/>
            <a:headEnd/>
            <a:tailEnd/>
          </a:ln>
        </p:spPr>
      </p:pic>
      <p:cxnSp>
        <p:nvCxnSpPr>
          <p:cNvPr id="6" name="直接箭头连接符 5"/>
          <p:cNvCxnSpPr/>
          <p:nvPr/>
        </p:nvCxnSpPr>
        <p:spPr>
          <a:xfrm rot="10800000" flipV="1">
            <a:off x="1357313" y="1571625"/>
            <a:ext cx="500062" cy="4286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571500" y="3214688"/>
            <a:ext cx="357188" cy="2143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rot="5400000">
            <a:off x="2678906" y="2250282"/>
            <a:ext cx="500063" cy="2857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285750" y="4500563"/>
            <a:ext cx="714375" cy="5715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4294967295" end="4294967295"/>
                                            </p:txEl>
                                          </p:spTgt>
                                        </p:tgtEl>
                                        <p:attrNameLst>
                                          <p:attrName>style.visibility</p:attrName>
                                        </p:attrNameLst>
                                      </p:cBhvr>
                                      <p:to>
                                        <p:strVal val="visible"/>
                                      </p:to>
                                    </p:set>
                                    <p:anim calcmode="lin" valueType="num">
                                      <p:cBhvr additive="base">
                                        <p:cTn id="13" dur="500" fill="hold"/>
                                        <p:tgtEl>
                                          <p:spTgt spid="4">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294967295" end="4294967295"/>
                                            </p:txEl>
                                          </p:spTgt>
                                        </p:tgtEl>
                                        <p:attrNameLst>
                                          <p:attrName>style.visibility</p:attrName>
                                        </p:attrNameLst>
                                      </p:cBhvr>
                                      <p:to>
                                        <p:strVal val="visible"/>
                                      </p:to>
                                    </p:set>
                                    <p:anim calcmode="lin" valueType="num">
                                      <p:cBhvr additive="base">
                                        <p:cTn id="19" dur="500" fill="hold"/>
                                        <p:tgtEl>
                                          <p:spTgt spid="4">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 calcmode="lin" valueType="num">
                                      <p:cBhvr additive="base">
                                        <p:cTn id="6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additive="base">
                                        <p:cTn id="6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图片 4"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11" name="图片 10"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4" name="Rectangle 3"/>
          <p:cNvSpPr>
            <a:spLocks noGrp="1" noChangeArrowheads="1"/>
          </p:cNvSpPr>
          <p:nvPr>
            <p:ph idx="4294967295"/>
            <p:custDataLst>
              <p:tags r:id="rId4"/>
            </p:custDataLst>
          </p:nvPr>
        </p:nvSpPr>
        <p:spPr>
          <a:xfrm>
            <a:off x="5929313" y="1214438"/>
            <a:ext cx="2986087" cy="4214812"/>
          </a:xfrm>
          <a:noFill/>
          <a:ln w="38100" cmpd="dbl">
            <a:solidFill>
              <a:schemeClr val="hlink"/>
            </a:solid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a:buSzTx/>
              <a:buFontTx/>
              <a:buNone/>
            </a:pP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、在工作场所打闹</a:t>
            </a:r>
            <a:endPar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buNone/>
            </a:pP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、违反劳动纪律，上班时间抽烟吃零食，劳保用品未穿戴</a:t>
            </a:r>
            <a:endPar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buNone/>
            </a:pP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、在危险区内休息，安全帽当凳子用</a:t>
            </a:r>
            <a:endPar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buNone/>
            </a:pP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、搬运工件未使用正确方法</a:t>
            </a:r>
            <a:endPar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buNone/>
            </a:pPr>
            <a:r>
              <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78851" name="Picture 7" descr="DSCF6531"/>
          <p:cNvPicPr>
            <a:picLocks noChangeAspect="1" noChangeArrowheads="1"/>
          </p:cNvPicPr>
          <p:nvPr/>
        </p:nvPicPr>
        <p:blipFill>
          <a:blip r:embed="rId5"/>
          <a:srcRect/>
          <a:stretch>
            <a:fillRect/>
          </a:stretch>
        </p:blipFill>
        <p:spPr bwMode="auto">
          <a:xfrm>
            <a:off x="38100" y="1428750"/>
            <a:ext cx="5700713" cy="4019550"/>
          </a:xfrm>
          <a:prstGeom prst="rect">
            <a:avLst/>
          </a:prstGeom>
          <a:noFill/>
          <a:ln w="9525">
            <a:noFill/>
            <a:miter lim="800000"/>
            <a:headEnd/>
            <a:tailEnd/>
          </a:ln>
        </p:spPr>
      </p:pic>
      <p:cxnSp>
        <p:nvCxnSpPr>
          <p:cNvPr id="6" name="直接箭头连接符 5"/>
          <p:cNvCxnSpPr/>
          <p:nvPr/>
        </p:nvCxnSpPr>
        <p:spPr>
          <a:xfrm rot="5400000">
            <a:off x="1821656" y="2035969"/>
            <a:ext cx="428625" cy="3571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rot="5400000">
            <a:off x="5214938" y="2571750"/>
            <a:ext cx="357188" cy="3571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rot="10800000" flipV="1">
            <a:off x="4429125" y="2428875"/>
            <a:ext cx="428625" cy="7143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rot="16200000" flipV="1">
            <a:off x="2750344" y="4107656"/>
            <a:ext cx="571500" cy="7143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rot="5400000">
            <a:off x="3143251" y="1643062"/>
            <a:ext cx="500062" cy="21431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4294967295" end="4294967295"/>
                                            </p:txEl>
                                          </p:spTgt>
                                        </p:tgtEl>
                                        <p:attrNameLst>
                                          <p:attrName>style.visibility</p:attrName>
                                        </p:attrNameLst>
                                      </p:cBhvr>
                                      <p:to>
                                        <p:strVal val="visible"/>
                                      </p:to>
                                    </p:set>
                                    <p:anim calcmode="lin" valueType="num">
                                      <p:cBhvr additive="base">
                                        <p:cTn id="13" dur="500" fill="hold"/>
                                        <p:tgtEl>
                                          <p:spTgt spid="4">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294967295" end="4294967295"/>
                                            </p:txEl>
                                          </p:spTgt>
                                        </p:tgtEl>
                                        <p:attrNameLst>
                                          <p:attrName>style.visibility</p:attrName>
                                        </p:attrNameLst>
                                      </p:cBhvr>
                                      <p:to>
                                        <p:strVal val="visible"/>
                                      </p:to>
                                    </p:set>
                                    <p:anim calcmode="lin" valueType="num">
                                      <p:cBhvr additive="base">
                                        <p:cTn id="19" dur="500" fill="hold"/>
                                        <p:tgtEl>
                                          <p:spTgt spid="4">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 calcmode="lin" valueType="num">
                                      <p:cBhvr additive="base">
                                        <p:cTn id="6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 calcmode="lin" valueType="num">
                                      <p:cBhvr additive="base">
                                        <p:cTn id="7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79873" name="标题 1"/>
          <p:cNvSpPr>
            <a:spLocks noGrp="1"/>
          </p:cNvSpPr>
          <p:nvPr>
            <p:ph type="title" idx="4294967295"/>
          </p:nvPr>
        </p:nvSpPr>
        <p:spPr>
          <a:xfrm>
            <a:off x="179070" y="404495"/>
            <a:ext cx="4928870" cy="677545"/>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a:buClrTx/>
              <a:buSzTx/>
              <a:buFontTx/>
            </a:pPr>
            <a:r>
              <a:rPr lang="zh-CN" altLang="en-US"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（三）习惯性违章的类型及特点</a:t>
            </a:r>
            <a:br>
              <a:rPr lang="zh-CN" altLang="en-US"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br>
            <a:endParaRPr lang="zh-CN" altLang="en-US"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endParaRPr>
          </a:p>
        </p:txBody>
      </p:sp>
      <p:sp>
        <p:nvSpPr>
          <p:cNvPr id="79874" name="内容占位符 2"/>
          <p:cNvSpPr>
            <a:spLocks noGrp="1"/>
          </p:cNvSpPr>
          <p:nvPr>
            <p:ph idx="4294967295"/>
            <p:custDataLst>
              <p:tags r:id="rId4"/>
            </p:custDataLst>
          </p:nvPr>
        </p:nvSpPr>
        <p:spPr>
          <a:xfrm>
            <a:off x="457200" y="1082040"/>
            <a:ext cx="8229600" cy="45259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通过对</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三违</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发生的成因和性质分析，可以大致将其分为以下六种类型。</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（一）盲目性</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三违</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：认为从事施工作业只是很简单的体力劳动，因此认为学不学安全知识无所谓；</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（二）无知性</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三违</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：由于文化素质和技术素质较低，违章了还根本不知道错在哪里；</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（三）习惯性</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三违</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：不能摆正安全与效益的关系，随意省略安全技术防范措施，尝到甜头后长期违章；</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（四）管理性</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三违</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：重生产安排轻隐患整改，重制度制定轻现场落实。在明知不具备安全条件，仍指挥职工强行作业；</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（五）放任性</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三违</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：工作责任心不强，现场管理粗放，对轻微</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三违</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现象睁一只眼闭一只眼，助长了职工的错误思想；</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（六）工序性</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三违</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：在作业中不按照规程施工，工程质量差，安全设施不齐全，给后续工作留下了安全隐患。</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SzTx/>
              <a:buFontTx/>
            </a:pP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80897"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80898" name="Rectangle 3"/>
          <p:cNvSpPr>
            <a:spLocks noGrp="1" noChangeArrowheads="1"/>
          </p:cNvSpPr>
          <p:nvPr>
            <p:ph type="body" idx="4294967295"/>
          </p:nvPr>
        </p:nvSpPr>
        <p:spPr>
          <a:xfrm>
            <a:off x="251460" y="188278"/>
            <a:ext cx="8569325" cy="6453187"/>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4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（三）习惯性违章的类型及特点</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习惯性违章一直是安全的大敌和杀手，是管理的漏洞和死角，是事故的温床和祸根，滋长快、杜绝难、危害大，使企业的经济效益和职工的人身安全受到极大的威胁。这是由习惯性违章的特点决定的；</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）顽固性</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不良习惯，具有多发性顽固性。</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）潜在性</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习以为常，见怪不怪“身在虎口不知险。</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）传染性</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一脉相承，代代相传。</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）排他性</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对安全规程根本学不进，不遵守，总以为自己的习惯性方式“管用”而安全规程是“可有可无的东西”。</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习惯性违章</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温水锅里的青蛙。</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81921"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81922" name="Rectangle 3"/>
          <p:cNvSpPr>
            <a:spLocks noGrp="1" noChangeArrowheads="1"/>
          </p:cNvSpPr>
          <p:nvPr>
            <p:ph type="body" idx="4294967295"/>
          </p:nvPr>
        </p:nvSpPr>
        <p:spPr>
          <a:xfrm>
            <a:off x="0" y="857250"/>
            <a:ext cx="8642350" cy="5881688"/>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30000"/>
              </a:lnSpc>
              <a:buSzTx/>
              <a:buFontTx/>
            </a:pPr>
            <a:r>
              <a:rPr lang="zh-CN" altLang="en-US" sz="24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（四）习惯性违章的心理</a:t>
            </a:r>
            <a:endParaRPr lang="zh-CN" altLang="en-US" sz="24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30000"/>
              </a:lnSpc>
              <a:buSzTx/>
              <a:buFontTx/>
            </a:pPr>
            <a:r>
              <a:rPr lang="zh-CN" altLang="en-US" sz="24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其实，大多数情况不，人们也知道习惯性违章不妥，但有的为了省事，明知故犯；有人抱着“是福不是祸，是祸躲不过”或是“生死有命，富贵在天”的宿命论心理，自以为曾经有那么多次习惯性违章都平安无事，竟心存侥幸地想大胆“冒险”再来一次；还有人抱着“大家都这么干的，一人不拗众”的盲从心理等。</a:t>
            </a:r>
            <a:endParaRPr lang="zh-CN" altLang="en-US" sz="24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30000"/>
              </a:lnSpc>
              <a:buSzTx/>
              <a:buFontTx/>
            </a:pPr>
            <a:r>
              <a:rPr lang="zh-CN" altLang="en-US" sz="24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习惯性违章者一次无事，二次无事，久而久之，就会传染他人，扩大习惯违章的影响范围。而习惯违章是潜在的稍不留意，稍有闪失，事故就可能出现。事故一出现必将伤害自己，伤害他人。</a:t>
            </a:r>
            <a:endParaRPr lang="zh-CN" altLang="en-US" sz="24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30000"/>
              </a:lnSpc>
              <a:buSzTx/>
              <a:buFontTx/>
            </a:pPr>
            <a:r>
              <a:rPr lang="zh-CN" altLang="en-US" sz="24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朋友请不要把自己处在危险边缘！</a:t>
            </a:r>
            <a:endParaRPr lang="zh-CN" altLang="en-US" sz="24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82945"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82946" name="Rectangle 3"/>
          <p:cNvSpPr>
            <a:spLocks noGrp="1" noChangeArrowheads="1"/>
          </p:cNvSpPr>
          <p:nvPr>
            <p:ph type="body" idx="4294967295"/>
          </p:nvPr>
        </p:nvSpPr>
        <p:spPr>
          <a:xfrm>
            <a:off x="0" y="857250"/>
            <a:ext cx="8569325" cy="630872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3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（五）预防习惯违章人人有责</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3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纠正并预防习惯性违章人人有责，不存在“局外人”或旁观者。能否防止习惯性违章，消除诱发事故的温床，关系到整个企业的安全生产，也关系到每个职工的切身利益。</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3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因此，各级安全管理人员只有不懈地努力纠正违章，对第一次违章都要小题大做，才能做到未雨绸缪。首先要以落实班组的安全措施为重点，突破形式主义、程序化的框框，防止一级应付一级和走过场等弊端，集中精力对那些危害大，涉及面广的习惯性违章行为进行整治，要深入生产、施工一线看、听、查、找、帮，采取普遍查与重点查，反复查与跟踪查，突出查与持久查相结合的方式，全面掌握安全工作的现状，做到心中有数。</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3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安全提醒制（班前、班中、班后）</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83969"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83970" name="Rectangle 3"/>
          <p:cNvSpPr>
            <a:spLocks noGrp="1" noChangeArrowheads="1"/>
          </p:cNvSpPr>
          <p:nvPr>
            <p:ph type="body" idx="4294967295"/>
          </p:nvPr>
        </p:nvSpPr>
        <p:spPr>
          <a:xfrm>
            <a:off x="214313" y="928688"/>
            <a:ext cx="8642350" cy="5643562"/>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pPr>
            <a:r>
              <a:rPr lang="zh-CN" altLang="en-US" sz="18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（六）习惯性违章的原因分析</a:t>
            </a:r>
            <a:endParaRPr lang="zh-CN" altLang="en-US" sz="18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一）“三违”现象发生的主观因素</a:t>
            </a:r>
            <a:endParaRPr lang="zh-CN" altLang="en-US" sz="18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自负心理：自认为自己控制力强，对作业环境和条件变化能够掌握，偶尔违章不会出事。</a:t>
            </a:r>
            <a:endParaRPr lang="zh-CN" altLang="en-US" sz="18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麻痹心理：安全生产形势较为稳定的情况下，不自觉地松懈下来，把规程措施抛至脑后。</a:t>
            </a:r>
            <a:endParaRPr lang="zh-CN" altLang="en-US" sz="18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习惯心理：由于工作内容和形式单一，凭经验靠，惯性作业，不去想是否违规，是否符合措施要求。</a:t>
            </a:r>
            <a:endParaRPr lang="zh-CN" altLang="en-US" sz="18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马虎心理：粗枝大叶，作业时注意力不集中，应付了事，结果发生意想不到的事故。</a:t>
            </a:r>
            <a:endParaRPr lang="zh-CN" altLang="en-US" sz="18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蛮干心理：不顾作业场所有没有安全隐患，发现了隐患也不处理，野蛮操作，最终导致事故发生。</a:t>
            </a:r>
            <a:endParaRPr lang="zh-CN" altLang="en-US" sz="18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厌倦心理：工作热情不高，安全意识不强，工作完全处于应付状态。</a:t>
            </a:r>
            <a:endParaRPr lang="zh-CN" altLang="en-US" sz="18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zh-CN" altLang="en-US" sz="18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唯心心理：文化程度较低的职工，抱着“是福不是祸，是祸躲不过”的错误想法。</a:t>
            </a:r>
            <a:endParaRPr lang="zh-CN" altLang="en-US" sz="18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endParaRPr lang="zh-CN" altLang="en-US" sz="18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8433"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18434" name="Rectangle 3"/>
          <p:cNvSpPr>
            <a:spLocks noGrp="1" noChangeArrowheads="1"/>
          </p:cNvSpPr>
          <p:nvPr>
            <p:ph type="body" idx="4294967295"/>
            <p:custDataLst>
              <p:tags r:id="rId5"/>
            </p:custDataLst>
          </p:nvPr>
        </p:nvSpPr>
        <p:spPr>
          <a:xfrm>
            <a:off x="251460" y="788670"/>
            <a:ext cx="8714105" cy="608266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4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什么是安全——安全不仅只是指的是没有损失和没有伤害。</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安全含义一般理解为没有伤害、没有损失、没有威胁、没有事故发生，这只是一种表征。</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安全本质含义为：一是能够预知、预测分析危险；二是能够限制、控制、消除危险。三是能够承受所发生的风险。</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现代安全的意义：不是你现在位置有没有出事，而是你能否认识到现在位置是不是存在风险，你能不能控制风险，会不会出事。出事后，你是否可以接受。安全是不发生不可接受的风险的一种状态。  </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本质安全——是指设备，设施或技术工艺有内在的能够从根本上防止发生事故的功能。（作为追求的理想境界目标）具体包括两方面的内容。</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（1）失误—安全功能</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（2）故障—安全功能</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40000"/>
              </a:lnSpc>
              <a:buSzTx/>
              <a:buFontTx/>
            </a:pP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84993"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84994" name="Rectangle 3"/>
          <p:cNvSpPr>
            <a:spLocks noGrp="1" noChangeArrowheads="1"/>
          </p:cNvSpPr>
          <p:nvPr>
            <p:ph type="body" idx="4294967295"/>
          </p:nvPr>
        </p:nvSpPr>
        <p:spPr>
          <a:xfrm>
            <a:off x="214313" y="1214438"/>
            <a:ext cx="8642350" cy="481012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1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二）导致人员习惯违章的外因</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、人机界面设计不合理</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作业人员使用的工作器具，由于人机界面设计不符合操作安全、高效、方便、宜人等要求 是引发人员伤害 的一个重要原因。</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、作业环境不适</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、生产管理不善</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）生产组织不当；（</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）生产管理不当；（</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）违章指挥。</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三）习惯性违章屡禁不止的原因</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、安全意识谈薄；</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、部分员工素质不高；</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、责任监管效果欠佳；</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、员工间监管不够</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10000"/>
              </a:lnSpc>
              <a:buSzTx/>
              <a:buFontTx/>
            </a:pP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86017"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86018" name="Rectangle 3"/>
          <p:cNvSpPr>
            <a:spLocks noGrp="1" noChangeArrowheads="1"/>
          </p:cNvSpPr>
          <p:nvPr>
            <p:ph type="body" idx="4294967295"/>
          </p:nvPr>
        </p:nvSpPr>
        <p:spPr>
          <a:xfrm>
            <a:off x="285750" y="1643063"/>
            <a:ext cx="8496300" cy="3517900"/>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6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（七）容易产生习惯违章时间</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、安全管理松懈，制度执行不严的时候</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、在节假日或夜间检修时</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、在工作结束或临近下班时</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、在单独分散进行工作</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、经验主义思想作怪时</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87041"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87042" name="Rectangle 3"/>
          <p:cNvSpPr>
            <a:spLocks noGrp="1" noChangeArrowheads="1"/>
          </p:cNvSpPr>
          <p:nvPr>
            <p:ph type="body" idx="4294967295"/>
            <p:custDataLst>
              <p:tags r:id="rId5"/>
            </p:custDataLst>
          </p:nvPr>
        </p:nvSpPr>
        <p:spPr>
          <a:xfrm>
            <a:off x="214313" y="928688"/>
            <a:ext cx="8642350" cy="5453062"/>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6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四、习惯性违章的预防</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（一）治理习惯性违章重在预防</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习惯性违章是安全生产的大忌，是长期存在又难铲除的痼疾。</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第一，要提高思想认识，真正把根除习惯性违章工作的重点放在抓苗头预防上。</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第二，要多做打基础的工作进行超前预防。（对新工人、临时工的安全教育）</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第三，要善于抓苗头，风微知著，把习惯性违章消灭在萌芽状态。</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第四，要举一反三，抓好整改工作。</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第五，全面抓好落实工作，把预防工作做到每一个人身上、每一个作业环节上，贯穿于企业生产任务的全过程。</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第六，摸索规律，掌握预防的主动权。</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88065"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88066" name="Rectangle 3"/>
          <p:cNvSpPr>
            <a:spLocks noGrp="1" noChangeArrowheads="1"/>
          </p:cNvSpPr>
          <p:nvPr>
            <p:ph type="body" idx="4294967295"/>
          </p:nvPr>
        </p:nvSpPr>
        <p:spPr>
          <a:xfrm>
            <a:off x="285750" y="1000125"/>
            <a:ext cx="8572500" cy="500062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6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（二）预防习惯性违章必须明确的几项认识</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1、预防习惯性违章的重点在基层班组</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2、预防习惯性违章的关键是领导</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3、预防习惯性违章要依靠科技手段（完善安全防护设施）</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4、预防习惯性违章要坚持考核</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5、预防习惯性违章必须抓好老工人</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6、预防习惯性违章必须坚持“小题大作”</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（1）习惯性违章本身不是小事，而是关系到安全生产的大事。</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（2）习惯成自然性违章是痼疾，必须严厉制止，积极预防。</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）对习惯性违章必须真抓实管，纳入重要议事日程。</a:t>
            </a:r>
            <a:endParaRPr lang="zh-CN" altLang="en-US" sz="200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89089"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89090" name="Rectangle 3"/>
          <p:cNvSpPr>
            <a:spLocks noGrp="1" noChangeArrowheads="1"/>
          </p:cNvSpPr>
          <p:nvPr>
            <p:ph type="body" idx="4294967295"/>
          </p:nvPr>
        </p:nvSpPr>
        <p:spPr>
          <a:xfrm>
            <a:off x="250825" y="333375"/>
            <a:ext cx="8642350" cy="626427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7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（三）班组预防习惯性违章的措施</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7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、加强班组安全管理</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70000"/>
              </a:lnSpc>
              <a:buSzTx/>
              <a:buFontTx/>
            </a:pP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）班组成员实行安全员轮值方法。</a:t>
            </a:r>
            <a:endPar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70000"/>
              </a:lnSpc>
              <a:buSzTx/>
              <a:buFontTx/>
            </a:pP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）班组设立班组安全员。</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确保在班组的生产作业现场有一名安全员，具体负责规范班组作业人员的作业行为。</a:t>
            </a:r>
            <a:endPar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70000"/>
              </a:lnSpc>
              <a:buSzTx/>
              <a:buFontTx/>
            </a:pP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）建立班组成员与班长遵章守纪联保制度，班长违章违纪全班联罚，班组中有一人违章违纪班长联罚。</a:t>
            </a:r>
            <a:endPar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70000"/>
              </a:lnSpc>
              <a:buSzTx/>
              <a:buFontTx/>
            </a:pP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）班组定期安全学习制度。</a:t>
            </a:r>
            <a:endPar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90113"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90114" name="Rectangle 3"/>
          <p:cNvSpPr>
            <a:spLocks noGrp="1" noChangeArrowheads="1"/>
          </p:cNvSpPr>
          <p:nvPr>
            <p:ph type="body" idx="4294967295"/>
          </p:nvPr>
        </p:nvSpPr>
        <p:spPr>
          <a:xfrm>
            <a:off x="214313" y="857250"/>
            <a:ext cx="8713787" cy="487997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60000"/>
              </a:lnSpc>
              <a:buSzTx/>
              <a:buFontTx/>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、抓好七个结合</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60000"/>
              </a:lnSpc>
              <a:buSzTx/>
              <a:buFontTx/>
            </a:pP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）预防习惯性违章与推行班组安全联保制度相结合。</a:t>
            </a:r>
            <a:endPar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60000"/>
              </a:lnSpc>
              <a:buSzTx/>
              <a:buFontTx/>
            </a:pP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）提高遵章守纪自觉性与严格监督监护相结合。</a:t>
            </a:r>
            <a:endPar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60000"/>
              </a:lnSpc>
              <a:buSzTx/>
              <a:buFontTx/>
            </a:pP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）预防习惯性违章与安全教育相结合。</a:t>
            </a:r>
            <a:endPar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60000"/>
              </a:lnSpc>
              <a:buSzTx/>
              <a:buFontTx/>
            </a:pP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）预防习惯性违章与安全考核相结合。</a:t>
            </a:r>
            <a:endPar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60000"/>
              </a:lnSpc>
              <a:buSzTx/>
              <a:buFontTx/>
            </a:pP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）预防习惯性违章与开展安全标准化作业相结合。</a:t>
            </a:r>
            <a:endPar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60000"/>
              </a:lnSpc>
              <a:buSzTx/>
              <a:buFontTx/>
            </a:pP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）预防习惯性违章与安全检查相结合。</a:t>
            </a:r>
            <a:endPar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60000"/>
              </a:lnSpc>
              <a:buSzTx/>
              <a:buFontTx/>
            </a:pP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）预防习惯性违章与安全竞赛相结合。</a:t>
            </a:r>
            <a:endPar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60000"/>
              </a:lnSpc>
              <a:buSzTx/>
              <a:buFontTx/>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、搞好综合治理</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91137"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91138" name="Rectangle 3"/>
          <p:cNvSpPr>
            <a:spLocks noGrp="1" noChangeArrowheads="1"/>
          </p:cNvSpPr>
          <p:nvPr>
            <p:ph type="body" idx="4294967295"/>
          </p:nvPr>
        </p:nvSpPr>
        <p:spPr>
          <a:xfrm>
            <a:off x="0" y="714375"/>
            <a:ext cx="8713788" cy="614362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7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（四）班组纠正习惯性违章者的办法</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7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1、对习惯性违章者的针对性教育</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20000"/>
              </a:lnSpc>
              <a:buSzTx/>
              <a:buFontTx/>
            </a:pPr>
            <a:r>
              <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（1）让习惯性违章者抄写安全规程。</a:t>
            </a:r>
            <a:endPar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20000"/>
              </a:lnSpc>
              <a:buSzTx/>
              <a:buFontTx/>
            </a:pPr>
            <a:r>
              <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（2）让习惯性违章者作检讨，写出保证书。</a:t>
            </a:r>
            <a:endPar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20000"/>
              </a:lnSpc>
              <a:buSzTx/>
              <a:buFontTx/>
            </a:pPr>
            <a:r>
              <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（3）设置曝光台，运用媒介对习惯性违章行为予以曝光。</a:t>
            </a:r>
            <a:endPar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20000"/>
              </a:lnSpc>
              <a:buSzTx/>
              <a:buFontTx/>
            </a:pPr>
            <a:r>
              <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（4）让习惯性违章者当义务安全员，纠正违章行为。</a:t>
            </a:r>
            <a:endPar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20000"/>
              </a:lnSpc>
              <a:buSzTx/>
              <a:buFontTx/>
            </a:pPr>
            <a:r>
              <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（5）举办短期学习班，组织习惯性违章者学习安全生产方针政策、法律法规、规章制度。</a:t>
            </a:r>
            <a:endPar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20000"/>
              </a:lnSpc>
              <a:buSzTx/>
              <a:buFontTx/>
            </a:pPr>
            <a:r>
              <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（6）对严重的习惯性违章者，可采取下岗待业的处罚措施。</a:t>
            </a:r>
            <a:endPar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7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2、职工个人怎样预防习惯性违章</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20000"/>
              </a:lnSpc>
              <a:buSzTx/>
              <a:buFontTx/>
            </a:pPr>
            <a:r>
              <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（1）要明确预防习惯性违章工作的目的和意义，自觉地破除模糊认识，端正态度。</a:t>
            </a:r>
            <a:endPar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20000"/>
              </a:lnSpc>
              <a:buSzTx/>
              <a:buFontTx/>
            </a:pPr>
            <a:r>
              <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（2）要重新学习本岗位的安全规程。</a:t>
            </a:r>
            <a:endPar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20000"/>
              </a:lnSpc>
              <a:buSzTx/>
              <a:buFontTx/>
            </a:pPr>
            <a:r>
              <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（3）要力争不在自己身上出现习惯性违章，下决心与习惯性违章彻底决裂。</a:t>
            </a:r>
            <a:endPar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20000"/>
              </a:lnSpc>
              <a:buSzTx/>
              <a:buFontTx/>
            </a:pPr>
            <a:r>
              <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（4）当别人制止自己习惯性违章时，应虑心地接受。</a:t>
            </a:r>
            <a:endPar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20000"/>
              </a:lnSpc>
              <a:buSzTx/>
              <a:buFontTx/>
            </a:pPr>
            <a:r>
              <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（5）当发现习惯性违章时，应勇于制止或劝阻使其消灭在萌芽状态。</a:t>
            </a:r>
            <a:endPar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20000"/>
              </a:lnSpc>
              <a:buSzTx/>
              <a:buFontTx/>
            </a:pPr>
            <a:r>
              <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（6）要善于从正反两个方面典型事例中予以借鉴，来提高自己的防护能力。</a:t>
            </a:r>
            <a:endPar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70000"/>
              </a:lnSpc>
              <a:buSzTx/>
              <a:buFontTx/>
            </a:pPr>
            <a:endParaRPr lang="zh-CN" altLang="en-US" sz="1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92161"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92162" name="Rectangle 3"/>
          <p:cNvSpPr>
            <a:spLocks noGrp="1" noChangeArrowheads="1"/>
          </p:cNvSpPr>
          <p:nvPr>
            <p:ph type="body" idx="4294967295"/>
            <p:custDataLst>
              <p:tags r:id="rId5"/>
            </p:custDataLst>
          </p:nvPr>
        </p:nvSpPr>
        <p:spPr>
          <a:xfrm>
            <a:off x="357188" y="1571625"/>
            <a:ext cx="8642350" cy="45005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7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五、企业现场安全生产管理 </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7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现场管理的内容</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7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1、加强对人的管理，控制违章违纪行为的管理</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7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伤亡事故一般是由人的不安全行为和物的不安全状态所致。在人机系统中，人起着主导作用，物的不安全状态与操作者的操作紧密联系。人的行为受其生理、心理环境和素质等因素的影响，易产生违章、违纪行为，导致因不安全行为和物的不安全状态而发生的事故。</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7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因此，必须严格强化现场管理，控制违章、违纪行为，防止事故发生。</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93185"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93186" name="Rectangle 3"/>
          <p:cNvSpPr>
            <a:spLocks noGrp="1" noChangeArrowheads="1"/>
          </p:cNvSpPr>
          <p:nvPr>
            <p:ph type="body" idx="4294967295"/>
          </p:nvPr>
        </p:nvSpPr>
        <p:spPr>
          <a:xfrm>
            <a:off x="251143" y="332740"/>
            <a:ext cx="8569325" cy="630872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70000"/>
              </a:lnSpc>
              <a:buSzTx/>
              <a:buFontTx/>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、加强对设备（工具）及作业环境的管理</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70000"/>
              </a:lnSpc>
              <a:buSzTx/>
              <a:buFontTx/>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控制物的不安全状态，物的不安全状态主要是以能量的形式向外泄入， 与人体接触，作用于人体或被少数人体吸收，消耗能量，致使生理机能部分损伤或全部损伤。 </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70000"/>
              </a:lnSpc>
              <a:buSzTx/>
              <a:buFontTx/>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现场物的不安全状态一般有以下几种形式：</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20000"/>
              </a:lnSpc>
              <a:buSzTx/>
              <a:buFontTx/>
            </a:pP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）安全设施、安全装置的缺陷；</a:t>
            </a:r>
            <a:endPar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20000"/>
              </a:lnSpc>
              <a:buSzTx/>
              <a:buFontTx/>
            </a:pP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）物体的放置，工作场所的缺陷；</a:t>
            </a:r>
            <a:endPar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20000"/>
              </a:lnSpc>
              <a:buSzTx/>
              <a:buFontTx/>
            </a:pP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）劳动防护用品的缺陷；</a:t>
            </a:r>
            <a:endPar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120000"/>
              </a:lnSpc>
              <a:buSzTx/>
              <a:buFontTx/>
            </a:pP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）生产设备（工具）没有处于完好的技术状态。</a:t>
            </a:r>
            <a:endParaRPr lang="zh-CN" altLang="en-US"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70000"/>
              </a:lnSpc>
              <a:buSzTx/>
              <a:buFontTx/>
            </a:pPr>
            <a:r>
              <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因此必须加强对设备（工具）的管理，及时发现、消除上述物的不安全状态，以保证实现安全生产。</a:t>
            </a: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70000"/>
              </a:lnSpc>
              <a:buSzTx/>
              <a:buFontTx/>
            </a:pPr>
            <a:endParaRPr lang="en-US" altLang="zh-CN"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94209" name="Rectangle 2"/>
          <p:cNvSpPr>
            <a:spLocks noGrp="1" noChangeArrowheads="1"/>
          </p:cNvSpPr>
          <p:nvPr>
            <p:ph type="title" idx="4294967295"/>
          </p:nvPr>
        </p:nvSpPr>
        <p:spPr>
          <a:xfrm>
            <a:off x="285750" y="1285875"/>
            <a:ext cx="7772400" cy="2387600"/>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lnSpc>
                <a:spcPct val="140000"/>
              </a:lnSpc>
              <a:buClrTx/>
              <a:buSzTx/>
              <a:buFontTx/>
            </a:pPr>
            <a:r>
              <a:rPr lang="en-US" altLang="zh-CN" sz="2000" b="0" kern="1200" smtClean="0">
                <a:solidFill>
                  <a:srgbClr val="7030A0"/>
                </a:solidFill>
                <a:latin typeface="汉仪旗黑-85S" panose="00020600040101010101" pitchFamily="18" charset="-122"/>
                <a:ea typeface="微软雅黑" panose="020B0503020204020204" pitchFamily="34" charset="-122"/>
                <a:cs typeface="汉仪旗黑-85S" panose="00020600040101010101" pitchFamily="18" charset="-122"/>
                <a:sym typeface="+mn-ea"/>
              </a:rPr>
              <a:t>3</a:t>
            </a:r>
            <a:r>
              <a:rPr lang="en-US" altLang="zh-CN" sz="2000" b="0" kern="1200" smtClean="0">
                <a:solidFill>
                  <a:srgbClr val="7030A0"/>
                </a:solidFill>
                <a:latin typeface="汉仪旗黑-85S" panose="00020600040101010101" pitchFamily="18" charset="-122"/>
                <a:ea typeface="微软雅黑" panose="020B0503020204020204" pitchFamily="34" charset="-122"/>
                <a:cs typeface="汉仪旗黑-85S" panose="00020600040101010101" pitchFamily="18" charset="-122"/>
                <a:sym typeface="+mn-ea"/>
              </a:rPr>
              <a:t>、作业环境管理的内容</a:t>
            </a:r>
            <a:br>
              <a:rPr lang="en-US" altLang="zh-CN" sz="2000" b="0" kern="1200" smtClean="0">
                <a:solidFill>
                  <a:srgbClr val="7030A0"/>
                </a:solidFill>
                <a:latin typeface="汉仪旗黑-85S" panose="00020600040101010101" pitchFamily="18" charset="-122"/>
                <a:ea typeface="微软雅黑" panose="020B0503020204020204" pitchFamily="34" charset="-122"/>
                <a:cs typeface="汉仪旗黑-85S" panose="00020600040101010101" pitchFamily="18" charset="-122"/>
                <a:sym typeface="+mn-ea"/>
              </a:rPr>
            </a:br>
            <a:r>
              <a:rPr lang="en-US" altLang="zh-CN" sz="2000" b="0" kern="1200" smtClean="0">
                <a:solidFill>
                  <a:srgbClr val="7030A0"/>
                </a:solidFill>
                <a:latin typeface="汉仪旗黑-85S" panose="00020600040101010101" pitchFamily="18" charset="-122"/>
                <a:ea typeface="微软雅黑" panose="020B0503020204020204" pitchFamily="34" charset="-122"/>
                <a:cs typeface="汉仪旗黑-85S" panose="00020600040101010101" pitchFamily="18" charset="-122"/>
                <a:sym typeface="+mn-ea"/>
              </a:rPr>
              <a:t>（</a:t>
            </a:r>
            <a:r>
              <a:rPr lang="en-US" altLang="zh-CN" sz="2000" b="0" kern="1200" smtClean="0">
                <a:solidFill>
                  <a:srgbClr val="7030A0"/>
                </a:solidFill>
                <a:latin typeface="汉仪旗黑-85S" panose="00020600040101010101" pitchFamily="18" charset="-122"/>
                <a:ea typeface="微软雅黑" panose="020B0503020204020204" pitchFamily="34" charset="-122"/>
                <a:cs typeface="汉仪旗黑-85S" panose="00020600040101010101" pitchFamily="18" charset="-122"/>
                <a:sym typeface="+mn-ea"/>
              </a:rPr>
              <a:t>1</a:t>
            </a:r>
            <a:r>
              <a:rPr lang="en-US" altLang="zh-CN" sz="2000" b="0" kern="1200" smtClean="0">
                <a:solidFill>
                  <a:srgbClr val="7030A0"/>
                </a:solidFill>
                <a:latin typeface="汉仪旗黑-85S" panose="00020600040101010101" pitchFamily="18" charset="-122"/>
                <a:ea typeface="微软雅黑" panose="020B0503020204020204" pitchFamily="34" charset="-122"/>
                <a:cs typeface="汉仪旗黑-85S" panose="00020600040101010101" pitchFamily="18" charset="-122"/>
                <a:sym typeface="+mn-ea"/>
              </a:rPr>
              <a:t>）作业空间的合理设计</a:t>
            </a:r>
            <a:br>
              <a:rPr lang="en-US" altLang="zh-CN" sz="2000" b="0" kern="1200" smtClean="0">
                <a:solidFill>
                  <a:srgbClr val="7030A0"/>
                </a:solidFill>
                <a:latin typeface="汉仪旗黑-85S" panose="00020600040101010101" pitchFamily="18" charset="-122"/>
                <a:ea typeface="微软雅黑" panose="020B0503020204020204" pitchFamily="34" charset="-122"/>
                <a:cs typeface="汉仪旗黑-85S" panose="00020600040101010101" pitchFamily="18" charset="-122"/>
                <a:sym typeface="+mn-ea"/>
              </a:rPr>
            </a:br>
            <a:r>
              <a:rPr lang="en-US" altLang="zh-CN" sz="2000" b="0" kern="1200" smtClean="0">
                <a:solidFill>
                  <a:srgbClr val="7030A0"/>
                </a:solidFill>
                <a:latin typeface="汉仪旗黑-85S" panose="00020600040101010101" pitchFamily="18" charset="-122"/>
                <a:ea typeface="微软雅黑" panose="020B0503020204020204" pitchFamily="34" charset="-122"/>
                <a:cs typeface="汉仪旗黑-85S" panose="00020600040101010101" pitchFamily="18" charset="-122"/>
                <a:sym typeface="+mn-ea"/>
              </a:rPr>
              <a:t>（</a:t>
            </a:r>
            <a:r>
              <a:rPr lang="en-US" altLang="zh-CN" sz="2000" b="0" kern="1200" smtClean="0">
                <a:solidFill>
                  <a:srgbClr val="7030A0"/>
                </a:solidFill>
                <a:latin typeface="汉仪旗黑-85S" panose="00020600040101010101" pitchFamily="18" charset="-122"/>
                <a:ea typeface="微软雅黑" panose="020B0503020204020204" pitchFamily="34" charset="-122"/>
                <a:cs typeface="汉仪旗黑-85S" panose="00020600040101010101" pitchFamily="18" charset="-122"/>
                <a:sym typeface="+mn-ea"/>
              </a:rPr>
              <a:t>2</a:t>
            </a:r>
            <a:r>
              <a:rPr lang="en-US" altLang="zh-CN" sz="2000" b="0" kern="1200" smtClean="0">
                <a:solidFill>
                  <a:srgbClr val="7030A0"/>
                </a:solidFill>
                <a:latin typeface="汉仪旗黑-85S" panose="00020600040101010101" pitchFamily="18" charset="-122"/>
                <a:ea typeface="微软雅黑" panose="020B0503020204020204" pitchFamily="34" charset="-122"/>
                <a:cs typeface="汉仪旗黑-85S" panose="00020600040101010101" pitchFamily="18" charset="-122"/>
                <a:sym typeface="+mn-ea"/>
              </a:rPr>
              <a:t>）作业场所的清理、整顿</a:t>
            </a:r>
            <a:br>
              <a:rPr lang="en-US" altLang="zh-CN" sz="2000" b="0" kern="1200" smtClean="0">
                <a:solidFill>
                  <a:srgbClr val="7030A0"/>
                </a:solidFill>
                <a:latin typeface="汉仪旗黑-85S" panose="00020600040101010101" pitchFamily="18" charset="-122"/>
                <a:ea typeface="微软雅黑" panose="020B0503020204020204" pitchFamily="34" charset="-122"/>
                <a:cs typeface="汉仪旗黑-85S" panose="00020600040101010101" pitchFamily="18" charset="-122"/>
                <a:sym typeface="+mn-ea"/>
              </a:rPr>
            </a:br>
            <a:r>
              <a:rPr lang="en-US" altLang="zh-CN" sz="2000" b="0" kern="1200" smtClean="0">
                <a:solidFill>
                  <a:srgbClr val="7030A0"/>
                </a:solidFill>
                <a:latin typeface="汉仪旗黑-85S" panose="00020600040101010101" pitchFamily="18" charset="-122"/>
                <a:ea typeface="微软雅黑" panose="020B0503020204020204" pitchFamily="34" charset="-122"/>
                <a:cs typeface="汉仪旗黑-85S" panose="00020600040101010101" pitchFamily="18" charset="-122"/>
                <a:sym typeface="+mn-ea"/>
              </a:rPr>
              <a:t>（</a:t>
            </a:r>
            <a:r>
              <a:rPr lang="en-US" altLang="zh-CN" sz="2000" b="0" kern="1200" smtClean="0">
                <a:solidFill>
                  <a:srgbClr val="7030A0"/>
                </a:solidFill>
                <a:latin typeface="汉仪旗黑-85S" panose="00020600040101010101" pitchFamily="18" charset="-122"/>
                <a:ea typeface="微软雅黑" panose="020B0503020204020204" pitchFamily="34" charset="-122"/>
                <a:cs typeface="汉仪旗黑-85S" panose="00020600040101010101" pitchFamily="18" charset="-122"/>
                <a:sym typeface="+mn-ea"/>
              </a:rPr>
              <a:t>3</a:t>
            </a:r>
            <a:r>
              <a:rPr lang="en-US" altLang="zh-CN" sz="2000" b="0" kern="1200" smtClean="0">
                <a:solidFill>
                  <a:srgbClr val="7030A0"/>
                </a:solidFill>
                <a:latin typeface="汉仪旗黑-85S" panose="00020600040101010101" pitchFamily="18" charset="-122"/>
                <a:ea typeface="微软雅黑" panose="020B0503020204020204" pitchFamily="34" charset="-122"/>
                <a:cs typeface="汉仪旗黑-85S" panose="00020600040101010101" pitchFamily="18" charset="-122"/>
                <a:sym typeface="+mn-ea"/>
              </a:rPr>
              <a:t>）合适的照明、通风、温度，湿度</a:t>
            </a:r>
            <a:br>
              <a:rPr lang="en-US" altLang="zh-CN" sz="2000" b="0" kern="1200" smtClean="0">
                <a:solidFill>
                  <a:srgbClr val="7030A0"/>
                </a:solidFill>
                <a:latin typeface="汉仪旗黑-85S" panose="00020600040101010101" pitchFamily="18" charset="-122"/>
                <a:ea typeface="微软雅黑" panose="020B0503020204020204" pitchFamily="34" charset="-122"/>
                <a:cs typeface="汉仪旗黑-85S" panose="00020600040101010101" pitchFamily="18" charset="-122"/>
                <a:sym typeface="+mn-ea"/>
              </a:rPr>
            </a:br>
            <a:r>
              <a:rPr lang="en-US" altLang="zh-CN" sz="2000" b="0" kern="1200" smtClean="0">
                <a:solidFill>
                  <a:srgbClr val="7030A0"/>
                </a:solidFill>
                <a:latin typeface="汉仪旗黑-85S" panose="00020600040101010101" pitchFamily="18" charset="-122"/>
                <a:ea typeface="微软雅黑" panose="020B0503020204020204" pitchFamily="34" charset="-122"/>
                <a:cs typeface="汉仪旗黑-85S" panose="00020600040101010101" pitchFamily="18" charset="-122"/>
                <a:sym typeface="+mn-ea"/>
              </a:rPr>
              <a:t>（</a:t>
            </a:r>
            <a:r>
              <a:rPr lang="en-US" altLang="zh-CN" sz="2000" b="0" kern="1200" smtClean="0">
                <a:solidFill>
                  <a:srgbClr val="7030A0"/>
                </a:solidFill>
                <a:latin typeface="汉仪旗黑-85S" panose="00020600040101010101" pitchFamily="18" charset="-122"/>
                <a:ea typeface="微软雅黑" panose="020B0503020204020204" pitchFamily="34" charset="-122"/>
                <a:cs typeface="汉仪旗黑-85S" panose="00020600040101010101" pitchFamily="18" charset="-122"/>
                <a:sym typeface="+mn-ea"/>
              </a:rPr>
              <a:t>4</a:t>
            </a:r>
            <a:r>
              <a:rPr lang="en-US" altLang="zh-CN" sz="2000" b="0" kern="1200" smtClean="0">
                <a:solidFill>
                  <a:srgbClr val="7030A0"/>
                </a:solidFill>
                <a:latin typeface="汉仪旗黑-85S" panose="00020600040101010101" pitchFamily="18" charset="-122"/>
                <a:ea typeface="微软雅黑" panose="020B0503020204020204" pitchFamily="34" charset="-122"/>
                <a:cs typeface="汉仪旗黑-85S" panose="00020600040101010101" pitchFamily="18" charset="-122"/>
                <a:sym typeface="+mn-ea"/>
              </a:rPr>
              <a:t>）安全信号装置、安全标志的完善</a:t>
            </a:r>
            <a:endParaRPr lang="en-US" altLang="zh-CN" sz="2000" b="0" kern="1200" smtClean="0">
              <a:solidFill>
                <a:srgbClr val="7030A0"/>
              </a:solidFill>
              <a:latin typeface="汉仪旗黑-85S" panose="00020600040101010101" pitchFamily="18" charset="-122"/>
              <a:ea typeface="微软雅黑" panose="020B0503020204020204" pitchFamily="34" charset="-122"/>
              <a:cs typeface="汉仪旗黑-85S" panose="00020600040101010101" pitchFamily="18" charset="-122"/>
              <a:sym typeface="+mn-ea"/>
            </a:endParaRPr>
          </a:p>
        </p:txBody>
      </p:sp>
      <p:sp>
        <p:nvSpPr>
          <p:cNvPr id="94210" name="Rectangle 3"/>
          <p:cNvSpPr>
            <a:spLocks noGrp="1" noChangeArrowheads="1"/>
          </p:cNvSpPr>
          <p:nvPr>
            <p:ph type="body" idx="4294967295"/>
          </p:nvPr>
        </p:nvSpPr>
        <p:spPr>
          <a:xfrm>
            <a:off x="214313" y="3762375"/>
            <a:ext cx="8642350" cy="3095625"/>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20000"/>
              </a:lnSpc>
              <a:buSzTx/>
              <a:buFontTx/>
            </a:pPr>
            <a:r>
              <a:rPr lang="en-US" altLang="zh-CN"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en-US" altLang="zh-CN"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、保持工作环境整齐清洁，做到文明生产</a:t>
            </a:r>
            <a:endParaRPr lang="en-US" altLang="zh-CN"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r>
              <a:rPr lang="en-US" altLang="zh-CN"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整齐清洁的工作环境，有利于调节员工的心情和工作态度，有利提高生产效率和实现安全生产。创建无事故，整洁而明快的工作环境，关键在于及时处理无用物品，理顺有用物品，并且做到物品的取拿方便、快捷，安全保险，基本要求如下（</a:t>
            </a:r>
            <a:r>
              <a:rPr lang="en-US" altLang="zh-CN"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6S</a:t>
            </a:r>
            <a:r>
              <a:rPr lang="en-US" altLang="zh-CN"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的要求）：</a:t>
            </a:r>
            <a:endParaRPr lang="en-US" altLang="zh-CN"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20000"/>
              </a:lnSpc>
              <a:buSzTx/>
              <a:buFontTx/>
            </a:pPr>
            <a:r>
              <a:rPr lang="en-US" altLang="zh-CN"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整理</a:t>
            </a:r>
            <a:r>
              <a:rPr lang="en-US" altLang="zh-CN"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整顿</a:t>
            </a:r>
            <a:r>
              <a:rPr lang="en-US" altLang="zh-CN"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清扫</a:t>
            </a:r>
            <a:r>
              <a:rPr lang="en-US" altLang="zh-CN"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清洁</a:t>
            </a:r>
            <a:r>
              <a:rPr lang="en-US" altLang="zh-CN"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素质</a:t>
            </a:r>
            <a:r>
              <a:rPr lang="en-US" altLang="zh-CN"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安全</a:t>
            </a:r>
            <a:endParaRPr lang="en-US" altLang="zh-CN" sz="2000" b="0" kern="1200" smtClean="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4"/>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9457" name="Rectangle 2"/>
          <p:cNvSpPr>
            <a:spLocks noGrp="1" noChangeArrowheads="1"/>
          </p:cNvSpPr>
          <p:nvPr>
            <p:ph type="title" idx="4294967295"/>
            <p:custDataLst>
              <p:tags r:id="rId4"/>
            </p:custDataLst>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19458" name="Rectangle 3"/>
          <p:cNvSpPr>
            <a:spLocks noGrp="1" noChangeArrowheads="1"/>
          </p:cNvSpPr>
          <p:nvPr>
            <p:ph type="body" idx="4294967295"/>
            <p:custDataLst>
              <p:tags r:id="rId5"/>
            </p:custDataLst>
          </p:nvPr>
        </p:nvSpPr>
        <p:spPr>
          <a:xfrm>
            <a:off x="323215" y="44133"/>
            <a:ext cx="8642350" cy="5905500"/>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15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（二）</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什么叫危害</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危害，可能造成人员伤亡、疾病、财产损失、工作环境破坏的根源或状态。这种“根源或状态”来自作业环境中物的不安全状态、人的不安全行为、有害的作业环境和管理上的缺陷。</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5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对危害的概念要有正确的理解，需注意危害是造成事件的根源或状态，不是事件的本身。</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15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在生产过程中因为使用机械设备、易燃易爆或有毒有害的物料，使用电力、高温蒸气，或在野外、高空、水面作业，而使从事生产劳动的工人面临着机械伤害、火灾爆炸、中毒、触电、烫伤、坠落、淹溺等危险因素；设备产生的粉尘、噪声、高温会损害工人的健康，引起尘肺、噪声耳聋、中暑等职业病等危害因素。</a:t>
            </a:r>
            <a:endParaRPr lang="zh-CN" altLang="en-US" sz="24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grpSp>
        <p:nvGrpSpPr>
          <p:cNvPr id="95233" name="Group 2"/>
          <p:cNvGrpSpPr/>
          <p:nvPr/>
        </p:nvGrpSpPr>
        <p:grpSpPr bwMode="auto">
          <a:xfrm>
            <a:off x="1676400" y="1936750"/>
            <a:ext cx="5257800" cy="4235450"/>
            <a:chOff x="1056" y="1076"/>
            <a:chExt cx="3312" cy="2668"/>
          </a:xfrm>
        </p:grpSpPr>
        <p:grpSp>
          <p:nvGrpSpPr>
            <p:cNvPr id="95236" name="Group 3"/>
            <p:cNvGrpSpPr/>
            <p:nvPr/>
          </p:nvGrpSpPr>
          <p:grpSpPr bwMode="auto">
            <a:xfrm>
              <a:off x="2208" y="1076"/>
              <a:ext cx="1794" cy="2668"/>
              <a:chOff x="2208" y="1076"/>
              <a:chExt cx="1794" cy="2668"/>
            </a:xfrm>
          </p:grpSpPr>
          <p:sp>
            <p:nvSpPr>
              <p:cNvPr id="95268" name="Rectangle 4"/>
              <p:cNvSpPr>
                <a:spLocks noChangeArrowheads="1"/>
              </p:cNvSpPr>
              <p:nvPr/>
            </p:nvSpPr>
            <p:spPr bwMode="auto">
              <a:xfrm>
                <a:off x="2288" y="1076"/>
                <a:ext cx="1360" cy="187"/>
              </a:xfrm>
              <a:prstGeom prst="rect">
                <a:avLst/>
              </a:prstGeom>
              <a:solidFill>
                <a:srgbClr val="FFFFFF"/>
              </a:solidFill>
              <a:ln w="12700">
                <a:solidFill>
                  <a:srgbClr val="4C4C4C"/>
                </a:solidFill>
                <a:miter lim="800000"/>
              </a:ln>
            </p:spPr>
            <p:txBody>
              <a:bodyPr lIns="12700" tIns="12700" rIns="12700" bIns="12700"/>
              <a:lstStyle/>
              <a:p>
                <a:pPr eaLnBrk="0" hangingPunct="0"/>
                <a:r>
                  <a:rPr lang="zh-CN" altLang="en-US" sz="1800">
                    <a:solidFill>
                      <a:srgbClr val="00B050"/>
                    </a:solidFill>
                    <a:latin typeface="微软雅黑" panose="020B0503020204020204" pitchFamily="34" charset="-122"/>
                    <a:ea typeface="微软雅黑" panose="020B0503020204020204" pitchFamily="34" charset="-122"/>
                  </a:rPr>
                  <a:t>收集资料</a:t>
                </a:r>
                <a:endParaRPr lang="zh-CN" altLang="en-US" sz="1800">
                  <a:solidFill>
                    <a:srgbClr val="00B050"/>
                  </a:solidFill>
                  <a:latin typeface="微软雅黑" panose="020B0503020204020204" pitchFamily="34" charset="-122"/>
                  <a:ea typeface="微软雅黑" panose="020B0503020204020204" pitchFamily="34" charset="-122"/>
                </a:endParaRPr>
              </a:p>
            </p:txBody>
          </p:sp>
          <p:sp>
            <p:nvSpPr>
              <p:cNvPr id="95269" name="Rectangle 5"/>
              <p:cNvSpPr>
                <a:spLocks noChangeArrowheads="1"/>
              </p:cNvSpPr>
              <p:nvPr/>
            </p:nvSpPr>
            <p:spPr bwMode="auto">
              <a:xfrm>
                <a:off x="2288" y="1385"/>
                <a:ext cx="1360" cy="187"/>
              </a:xfrm>
              <a:prstGeom prst="rect">
                <a:avLst/>
              </a:prstGeom>
              <a:solidFill>
                <a:srgbClr val="FFFFFF"/>
              </a:solidFill>
              <a:ln w="12700">
                <a:solidFill>
                  <a:srgbClr val="4C4C4C"/>
                </a:solidFill>
                <a:miter lim="800000"/>
              </a:ln>
            </p:spPr>
            <p:txBody>
              <a:bodyPr lIns="12700" tIns="12700" rIns="12700" bIns="12700"/>
              <a:lstStyle/>
              <a:p>
                <a:pPr eaLnBrk="0" hangingPunct="0"/>
                <a:r>
                  <a:rPr lang="zh-CN" altLang="en-US" sz="1800">
                    <a:solidFill>
                      <a:srgbClr val="00B050"/>
                    </a:solidFill>
                    <a:latin typeface="微软雅黑" panose="020B0503020204020204" pitchFamily="34" charset="-122"/>
                    <a:ea typeface="微软雅黑" panose="020B0503020204020204" pitchFamily="34" charset="-122"/>
                  </a:rPr>
                  <a:t>事故类型</a:t>
                </a:r>
                <a:endParaRPr lang="zh-CN" altLang="en-US" sz="1800">
                  <a:solidFill>
                    <a:srgbClr val="00B050"/>
                  </a:solidFill>
                  <a:latin typeface="微软雅黑" panose="020B0503020204020204" pitchFamily="34" charset="-122"/>
                  <a:ea typeface="微软雅黑" panose="020B0503020204020204" pitchFamily="34" charset="-122"/>
                </a:endParaRPr>
              </a:p>
            </p:txBody>
          </p:sp>
          <p:sp>
            <p:nvSpPr>
              <p:cNvPr id="95270" name="Rectangle 6"/>
              <p:cNvSpPr>
                <a:spLocks noChangeArrowheads="1"/>
              </p:cNvSpPr>
              <p:nvPr/>
            </p:nvSpPr>
            <p:spPr bwMode="auto">
              <a:xfrm>
                <a:off x="2272" y="1694"/>
                <a:ext cx="1360" cy="187"/>
              </a:xfrm>
              <a:prstGeom prst="rect">
                <a:avLst/>
              </a:prstGeom>
              <a:solidFill>
                <a:srgbClr val="FFFFFF"/>
              </a:solidFill>
              <a:ln w="12700">
                <a:solidFill>
                  <a:srgbClr val="4C4C4C"/>
                </a:solidFill>
                <a:miter lim="800000"/>
              </a:ln>
            </p:spPr>
            <p:txBody>
              <a:bodyPr lIns="12700" tIns="12700" rIns="12700" bIns="12700"/>
              <a:lstStyle/>
              <a:p>
                <a:pPr eaLnBrk="0" hangingPunct="0">
                  <a:spcBef>
                    <a:spcPts val="240"/>
                  </a:spcBef>
                </a:pPr>
                <a:r>
                  <a:rPr lang="zh-CN" altLang="en-US" sz="1800">
                    <a:solidFill>
                      <a:srgbClr val="00B050"/>
                    </a:solidFill>
                    <a:latin typeface="微软雅黑" panose="020B0503020204020204" pitchFamily="34" charset="-122"/>
                    <a:ea typeface="微软雅黑" panose="020B0503020204020204" pitchFamily="34" charset="-122"/>
                  </a:rPr>
                  <a:t>影响因素、事故机制</a:t>
                </a:r>
                <a:endParaRPr lang="zh-CN" altLang="en-US" sz="1800">
                  <a:solidFill>
                    <a:srgbClr val="00B050"/>
                  </a:solidFill>
                  <a:latin typeface="微软雅黑" panose="020B0503020204020204" pitchFamily="34" charset="-122"/>
                  <a:ea typeface="微软雅黑" panose="020B0503020204020204" pitchFamily="34" charset="-122"/>
                </a:endParaRPr>
              </a:p>
            </p:txBody>
          </p:sp>
          <p:sp>
            <p:nvSpPr>
              <p:cNvPr id="95271" name="Rectangle 7"/>
              <p:cNvSpPr>
                <a:spLocks noChangeArrowheads="1"/>
              </p:cNvSpPr>
              <p:nvPr>
                <p:custDataLst>
                  <p:tags r:id="rId4"/>
                </p:custDataLst>
              </p:nvPr>
            </p:nvSpPr>
            <p:spPr bwMode="auto">
              <a:xfrm>
                <a:off x="2264" y="2001"/>
                <a:ext cx="1360" cy="192"/>
              </a:xfrm>
              <a:prstGeom prst="rect">
                <a:avLst/>
              </a:prstGeom>
              <a:solidFill>
                <a:srgbClr val="FF3300"/>
              </a:solidFill>
              <a:ln w="12700">
                <a:solidFill>
                  <a:srgbClr val="4C4C4C"/>
                </a:solidFill>
                <a:miter lim="800000"/>
              </a:ln>
            </p:spPr>
            <p:txBody>
              <a:bodyPr lIns="12700" tIns="12700" rIns="12700" bIns="12700"/>
              <a:lstStyle/>
              <a:p>
                <a:pPr eaLnBrk="0" hangingPunct="0">
                  <a:spcBef>
                    <a:spcPts val="240"/>
                  </a:spcBef>
                </a:pPr>
                <a:r>
                  <a:rPr lang="zh-CN" altLang="en-US" sz="1800">
                    <a:solidFill>
                      <a:schemeClr val="lt1"/>
                    </a:solidFill>
                    <a:latin typeface="微软雅黑" panose="020B0503020204020204" pitchFamily="34" charset="-122"/>
                    <a:ea typeface="微软雅黑" panose="020B0503020204020204" pitchFamily="34" charset="-122"/>
                  </a:rPr>
                  <a:t>事故发生的可能性</a:t>
                </a: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95272" name="Rectangle 8"/>
              <p:cNvSpPr>
                <a:spLocks noChangeArrowheads="1"/>
              </p:cNvSpPr>
              <p:nvPr>
                <p:custDataLst>
                  <p:tags r:id="rId5"/>
                </p:custDataLst>
              </p:nvPr>
            </p:nvSpPr>
            <p:spPr bwMode="auto">
              <a:xfrm>
                <a:off x="2264" y="2310"/>
                <a:ext cx="1360" cy="187"/>
              </a:xfrm>
              <a:prstGeom prst="rect">
                <a:avLst/>
              </a:prstGeom>
              <a:solidFill>
                <a:srgbClr val="FF3300"/>
              </a:solidFill>
              <a:ln w="12700">
                <a:solidFill>
                  <a:srgbClr val="4C4C4C"/>
                </a:solidFill>
                <a:miter lim="800000"/>
              </a:ln>
            </p:spPr>
            <p:txBody>
              <a:bodyPr lIns="12700" tIns="12700" rIns="12700" bIns="12700"/>
              <a:lstStyle/>
              <a:p>
                <a:pPr eaLnBrk="0" hangingPunct="0"/>
                <a:r>
                  <a:rPr lang="zh-CN" altLang="en-US" sz="1800">
                    <a:solidFill>
                      <a:schemeClr val="lt1"/>
                    </a:solidFill>
                    <a:latin typeface="微软雅黑" panose="020B0503020204020204" pitchFamily="34" charset="-122"/>
                    <a:ea typeface="微软雅黑" panose="020B0503020204020204" pitchFamily="34" charset="-122"/>
                  </a:rPr>
                  <a:t>事故的严重度</a:t>
                </a: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95273" name="Rectangle 9"/>
              <p:cNvSpPr>
                <a:spLocks noChangeArrowheads="1"/>
              </p:cNvSpPr>
              <p:nvPr>
                <p:custDataLst>
                  <p:tags r:id="rId6"/>
                </p:custDataLst>
              </p:nvPr>
            </p:nvSpPr>
            <p:spPr bwMode="auto">
              <a:xfrm>
                <a:off x="2264" y="2612"/>
                <a:ext cx="1360" cy="187"/>
              </a:xfrm>
              <a:prstGeom prst="rect">
                <a:avLst/>
              </a:prstGeom>
              <a:solidFill>
                <a:srgbClr val="FF3300"/>
              </a:solidFill>
              <a:ln w="12700">
                <a:solidFill>
                  <a:srgbClr val="4C4C4C"/>
                </a:solidFill>
                <a:miter lim="800000"/>
              </a:ln>
            </p:spPr>
            <p:txBody>
              <a:bodyPr lIns="12700" tIns="12700" rIns="12700" bIns="12700"/>
              <a:lstStyle/>
              <a:p>
                <a:pPr eaLnBrk="0" hangingPunct="0"/>
                <a:r>
                  <a:rPr lang="zh-CN" altLang="en-US" sz="1800">
                    <a:solidFill>
                      <a:schemeClr val="lt1"/>
                    </a:solidFill>
                    <a:latin typeface="微软雅黑" panose="020B0503020204020204" pitchFamily="34" charset="-122"/>
                    <a:ea typeface="微软雅黑" panose="020B0503020204020204" pitchFamily="34" charset="-122"/>
                  </a:rPr>
                  <a:t>风险值确定</a:t>
                </a: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95274" name="Rectangle 10"/>
              <p:cNvSpPr>
                <a:spLocks noChangeArrowheads="1"/>
              </p:cNvSpPr>
              <p:nvPr>
                <p:custDataLst>
                  <p:tags r:id="rId7"/>
                </p:custDataLst>
              </p:nvPr>
            </p:nvSpPr>
            <p:spPr bwMode="auto">
              <a:xfrm>
                <a:off x="2271" y="2925"/>
                <a:ext cx="1360" cy="187"/>
              </a:xfrm>
              <a:prstGeom prst="rect">
                <a:avLst/>
              </a:prstGeom>
              <a:solidFill>
                <a:srgbClr val="FF3300"/>
              </a:solidFill>
              <a:ln w="12700">
                <a:solidFill>
                  <a:srgbClr val="4C4C4C"/>
                </a:solidFill>
                <a:miter lim="800000"/>
              </a:ln>
            </p:spPr>
            <p:txBody>
              <a:bodyPr lIns="12700" tIns="12700" rIns="12700" bIns="12700"/>
              <a:lstStyle/>
              <a:p>
                <a:pPr eaLnBrk="0" hangingPunct="0"/>
                <a:r>
                  <a:rPr lang="zh-CN" altLang="en-US" sz="1800">
                    <a:solidFill>
                      <a:schemeClr val="lt1"/>
                    </a:solidFill>
                    <a:latin typeface="微软雅黑" panose="020B0503020204020204" pitchFamily="34" charset="-122"/>
                    <a:ea typeface="微软雅黑" panose="020B0503020204020204" pitchFamily="34" charset="-122"/>
                  </a:rPr>
                  <a:t>风险分级</a:t>
                </a: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95275" name="Rectangle 11"/>
              <p:cNvSpPr>
                <a:spLocks noChangeArrowheads="1"/>
              </p:cNvSpPr>
              <p:nvPr/>
            </p:nvSpPr>
            <p:spPr bwMode="auto">
              <a:xfrm>
                <a:off x="2278" y="3232"/>
                <a:ext cx="1360" cy="187"/>
              </a:xfrm>
              <a:prstGeom prst="rect">
                <a:avLst/>
              </a:prstGeom>
              <a:solidFill>
                <a:srgbClr val="99FFCC"/>
              </a:solidFill>
              <a:ln w="12700">
                <a:solidFill>
                  <a:srgbClr val="4C4C4C"/>
                </a:solidFill>
                <a:miter lim="800000"/>
              </a:ln>
            </p:spPr>
            <p:txBody>
              <a:bodyPr lIns="12700" tIns="12700" rIns="12700" bIns="12700"/>
              <a:lstStyle/>
              <a:p>
                <a:pPr eaLnBrk="0" hangingPunct="0"/>
                <a:r>
                  <a:rPr lang="zh-CN" altLang="en-US" sz="1800">
                    <a:solidFill>
                      <a:schemeClr val="dk1"/>
                    </a:solidFill>
                    <a:latin typeface="微软雅黑" panose="020B0503020204020204" pitchFamily="34" charset="-122"/>
                    <a:ea typeface="微软雅黑" panose="020B0503020204020204" pitchFamily="34" charset="-122"/>
                  </a:rPr>
                  <a:t>制定风险控制计划</a:t>
                </a:r>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76" name="Rectangle 12"/>
              <p:cNvSpPr>
                <a:spLocks noChangeArrowheads="1"/>
              </p:cNvSpPr>
              <p:nvPr/>
            </p:nvSpPr>
            <p:spPr bwMode="auto">
              <a:xfrm>
                <a:off x="2208" y="3556"/>
                <a:ext cx="1794" cy="188"/>
              </a:xfrm>
              <a:prstGeom prst="rect">
                <a:avLst/>
              </a:prstGeom>
              <a:solidFill>
                <a:srgbClr val="99FFCC"/>
              </a:solidFill>
              <a:ln w="12700">
                <a:solidFill>
                  <a:srgbClr val="4C4C4C"/>
                </a:solidFill>
                <a:miter lim="800000"/>
              </a:ln>
            </p:spPr>
            <p:txBody>
              <a:bodyPr lIns="12700" tIns="12700" rIns="12700" bIns="12700"/>
              <a:lstStyle/>
              <a:p>
                <a:pPr algn="just" eaLnBrk="0" hangingPunct="0"/>
                <a:r>
                  <a:rPr lang="zh-CN" altLang="en-US" sz="1800">
                    <a:solidFill>
                      <a:schemeClr val="dk1"/>
                    </a:solidFill>
                    <a:latin typeface="微软雅黑" panose="020B0503020204020204" pitchFamily="34" charset="-122"/>
                    <a:ea typeface="微软雅黑" panose="020B0503020204020204" pitchFamily="34" charset="-122"/>
                  </a:rPr>
                  <a:t>落实减少或防范风险的措施</a:t>
                </a:r>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77" name="Line 13"/>
              <p:cNvSpPr>
                <a:spLocks noChangeShapeType="1"/>
              </p:cNvSpPr>
              <p:nvPr>
                <p:custDataLst>
                  <p:tags r:id="rId8"/>
                </p:custDataLst>
              </p:nvPr>
            </p:nvSpPr>
            <p:spPr bwMode="auto">
              <a:xfrm>
                <a:off x="2928" y="3418"/>
                <a:ext cx="0" cy="125"/>
              </a:xfrm>
              <a:prstGeom prst="line">
                <a:avLst/>
              </a:prstGeom>
              <a:noFill/>
              <a:ln w="12700">
                <a:solidFill>
                  <a:srgbClr val="4C4C4C"/>
                </a:solidFill>
                <a:round/>
                <a:headEnd type="none" w="sm" len="sm"/>
                <a:tailEnd type="non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78" name="Line 14"/>
              <p:cNvSpPr>
                <a:spLocks noChangeShapeType="1"/>
              </p:cNvSpPr>
              <p:nvPr>
                <p:custDataLst>
                  <p:tags r:id="rId9"/>
                </p:custDataLst>
              </p:nvPr>
            </p:nvSpPr>
            <p:spPr bwMode="auto">
              <a:xfrm>
                <a:off x="2928" y="1263"/>
                <a:ext cx="0" cy="125"/>
              </a:xfrm>
              <a:prstGeom prst="line">
                <a:avLst/>
              </a:prstGeom>
              <a:noFill/>
              <a:ln w="12700">
                <a:solidFill>
                  <a:srgbClr val="4C4C4C"/>
                </a:solidFill>
                <a:round/>
                <a:headEnd type="none" w="sm" len="sm"/>
                <a:tailEnd type="non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79" name="Line 15"/>
              <p:cNvSpPr>
                <a:spLocks noChangeShapeType="1"/>
              </p:cNvSpPr>
              <p:nvPr>
                <p:custDataLst>
                  <p:tags r:id="rId10"/>
                </p:custDataLst>
              </p:nvPr>
            </p:nvSpPr>
            <p:spPr bwMode="auto">
              <a:xfrm flipV="1">
                <a:off x="2928" y="1879"/>
                <a:ext cx="0" cy="125"/>
              </a:xfrm>
              <a:prstGeom prst="line">
                <a:avLst/>
              </a:prstGeom>
              <a:noFill/>
              <a:ln w="12700">
                <a:solidFill>
                  <a:srgbClr val="4C4C4C"/>
                </a:solidFill>
                <a:round/>
                <a:headEnd type="none" w="sm" len="sm"/>
                <a:tailEnd type="non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80" name="Line 16"/>
              <p:cNvSpPr>
                <a:spLocks noChangeShapeType="1"/>
              </p:cNvSpPr>
              <p:nvPr>
                <p:custDataLst>
                  <p:tags r:id="rId11"/>
                </p:custDataLst>
              </p:nvPr>
            </p:nvSpPr>
            <p:spPr bwMode="auto">
              <a:xfrm>
                <a:off x="2928" y="2188"/>
                <a:ext cx="0" cy="124"/>
              </a:xfrm>
              <a:prstGeom prst="line">
                <a:avLst/>
              </a:prstGeom>
              <a:noFill/>
              <a:ln w="12700">
                <a:solidFill>
                  <a:srgbClr val="4C4C4C"/>
                </a:solidFill>
                <a:round/>
                <a:headEnd type="none" w="sm" len="sm"/>
                <a:tailEnd type="non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81" name="Line 17"/>
              <p:cNvSpPr>
                <a:spLocks noChangeShapeType="1"/>
              </p:cNvSpPr>
              <p:nvPr>
                <p:custDataLst>
                  <p:tags r:id="rId12"/>
                </p:custDataLst>
              </p:nvPr>
            </p:nvSpPr>
            <p:spPr bwMode="auto">
              <a:xfrm>
                <a:off x="2928" y="2494"/>
                <a:ext cx="0" cy="125"/>
              </a:xfrm>
              <a:prstGeom prst="line">
                <a:avLst/>
              </a:prstGeom>
              <a:noFill/>
              <a:ln w="12700">
                <a:solidFill>
                  <a:srgbClr val="4C4C4C"/>
                </a:solidFill>
                <a:round/>
                <a:headEnd type="none" w="sm" len="sm"/>
                <a:tailEnd type="non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82" name="Line 18"/>
              <p:cNvSpPr>
                <a:spLocks noChangeShapeType="1"/>
              </p:cNvSpPr>
              <p:nvPr>
                <p:custDataLst>
                  <p:tags r:id="rId13"/>
                </p:custDataLst>
              </p:nvPr>
            </p:nvSpPr>
            <p:spPr bwMode="auto">
              <a:xfrm>
                <a:off x="2928" y="2803"/>
                <a:ext cx="0" cy="125"/>
              </a:xfrm>
              <a:prstGeom prst="line">
                <a:avLst/>
              </a:prstGeom>
              <a:noFill/>
              <a:ln w="12700">
                <a:solidFill>
                  <a:srgbClr val="4C4C4C"/>
                </a:solidFill>
                <a:round/>
                <a:headEnd type="none" w="sm" len="sm"/>
                <a:tailEnd type="non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83" name="Line 19"/>
              <p:cNvSpPr>
                <a:spLocks noChangeShapeType="1"/>
              </p:cNvSpPr>
              <p:nvPr>
                <p:custDataLst>
                  <p:tags r:id="rId14"/>
                </p:custDataLst>
              </p:nvPr>
            </p:nvSpPr>
            <p:spPr bwMode="auto">
              <a:xfrm>
                <a:off x="2928" y="3112"/>
                <a:ext cx="0" cy="125"/>
              </a:xfrm>
              <a:prstGeom prst="line">
                <a:avLst/>
              </a:prstGeom>
              <a:noFill/>
              <a:ln w="9525">
                <a:solidFill>
                  <a:srgbClr val="4C4C4C"/>
                </a:solidFill>
                <a:round/>
                <a:headEnd type="none" w="sm" len="sm"/>
                <a:tailEnd type="triangl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84" name="Line 20"/>
              <p:cNvSpPr>
                <a:spLocks noChangeShapeType="1"/>
              </p:cNvSpPr>
              <p:nvPr>
                <p:custDataLst>
                  <p:tags r:id="rId15"/>
                </p:custDataLst>
              </p:nvPr>
            </p:nvSpPr>
            <p:spPr bwMode="auto">
              <a:xfrm>
                <a:off x="2928" y="1570"/>
                <a:ext cx="0" cy="125"/>
              </a:xfrm>
              <a:prstGeom prst="line">
                <a:avLst/>
              </a:prstGeom>
              <a:noFill/>
              <a:ln w="9525">
                <a:solidFill>
                  <a:srgbClr val="4C4C4C"/>
                </a:solidFill>
                <a:round/>
                <a:headEnd type="none" w="sm" len="sm"/>
                <a:tailEnd type="triangl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grpSp>
          <p:nvGrpSpPr>
            <p:cNvPr id="95237" name="Group 21"/>
            <p:cNvGrpSpPr/>
            <p:nvPr/>
          </p:nvGrpSpPr>
          <p:grpSpPr bwMode="auto">
            <a:xfrm>
              <a:off x="3709" y="1380"/>
              <a:ext cx="659" cy="2342"/>
              <a:chOff x="3565" y="1072"/>
              <a:chExt cx="659" cy="2342"/>
            </a:xfrm>
          </p:grpSpPr>
          <p:sp>
            <p:nvSpPr>
              <p:cNvPr id="95259" name="Rectangle 22"/>
              <p:cNvSpPr>
                <a:spLocks noChangeArrowheads="1"/>
              </p:cNvSpPr>
              <p:nvPr>
                <p:custDataLst>
                  <p:tags r:id="rId16"/>
                </p:custDataLst>
              </p:nvPr>
            </p:nvSpPr>
            <p:spPr bwMode="auto">
              <a:xfrm>
                <a:off x="3999" y="1072"/>
                <a:ext cx="225" cy="2342"/>
              </a:xfrm>
              <a:prstGeom prst="rect">
                <a:avLst/>
              </a:prstGeom>
              <a:solidFill>
                <a:schemeClr val="accent1"/>
              </a:solidFill>
              <a:ln w="9525">
                <a:solidFill>
                  <a:srgbClr val="4C4C4C"/>
                </a:solidFill>
                <a:miter lim="800000"/>
              </a:ln>
            </p:spPr>
            <p:txBody>
              <a:bodyPr lIns="12700" tIns="12700" rIns="12700" bIns="12700"/>
              <a:lstStyle/>
              <a:p>
                <a:pPr algn="just" eaLnBrk="0" hangingPunct="0"/>
                <a:r>
                  <a:rPr lang="zh-CN" altLang="en-US" sz="10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0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0" hangingPunct="0"/>
                <a:endParaRPr lang="zh-CN" altLang="en-US" sz="10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0" hangingPunct="0"/>
                <a:endParaRPr lang="zh-CN" altLang="en-US" sz="10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zh-CN" altLang="en-US" sz="18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监</a:t>
                </a:r>
                <a:endParaRPr lang="zh-CN" altLang="en-US" sz="18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endParaRPr lang="zh-CN" altLang="en-US" sz="18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zh-CN" altLang="en-US" sz="18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8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zh-CN" altLang="en-US" sz="18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测</a:t>
                </a:r>
                <a:endParaRPr lang="zh-CN" altLang="en-US" sz="18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endParaRPr lang="zh-CN" altLang="en-US" sz="18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endParaRPr lang="zh-CN" altLang="en-US" sz="18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zh-CN" altLang="en-US" sz="18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审</a:t>
                </a:r>
                <a:endParaRPr lang="zh-CN" altLang="en-US" sz="18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endParaRPr lang="zh-CN" altLang="en-US" sz="18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endParaRPr lang="zh-CN" altLang="en-US" sz="18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zh-CN" altLang="en-US" sz="18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查</a:t>
                </a:r>
                <a:endParaRPr lang="zh-CN" altLang="en-US" sz="18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5260" name="Line 23"/>
              <p:cNvSpPr>
                <a:spLocks noChangeShapeType="1"/>
              </p:cNvSpPr>
              <p:nvPr>
                <p:custDataLst>
                  <p:tags r:id="rId17"/>
                </p:custDataLst>
              </p:nvPr>
            </p:nvSpPr>
            <p:spPr bwMode="auto">
              <a:xfrm>
                <a:off x="3565" y="1202"/>
                <a:ext cx="419" cy="0"/>
              </a:xfrm>
              <a:prstGeom prst="line">
                <a:avLst/>
              </a:prstGeom>
              <a:noFill/>
              <a:ln w="9525">
                <a:solidFill>
                  <a:srgbClr val="4C4C4C"/>
                </a:solidFill>
                <a:round/>
                <a:headEnd type="triangle" w="sm" len="sm"/>
                <a:tailEnd type="non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61" name="Line 24"/>
              <p:cNvSpPr>
                <a:spLocks noChangeShapeType="1"/>
              </p:cNvSpPr>
              <p:nvPr>
                <p:custDataLst>
                  <p:tags r:id="rId18"/>
                </p:custDataLst>
              </p:nvPr>
            </p:nvSpPr>
            <p:spPr bwMode="auto">
              <a:xfrm>
                <a:off x="3565" y="1508"/>
                <a:ext cx="419" cy="1"/>
              </a:xfrm>
              <a:prstGeom prst="line">
                <a:avLst/>
              </a:prstGeom>
              <a:noFill/>
              <a:ln w="9525">
                <a:solidFill>
                  <a:srgbClr val="4C4C4C"/>
                </a:solidFill>
                <a:round/>
                <a:headEnd type="triangle" w="sm" len="sm"/>
                <a:tailEnd type="non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62" name="Line 25"/>
              <p:cNvSpPr>
                <a:spLocks noChangeShapeType="1"/>
              </p:cNvSpPr>
              <p:nvPr>
                <p:custDataLst>
                  <p:tags r:id="rId19"/>
                </p:custDataLst>
              </p:nvPr>
            </p:nvSpPr>
            <p:spPr bwMode="auto">
              <a:xfrm>
                <a:off x="3565" y="1817"/>
                <a:ext cx="419" cy="1"/>
              </a:xfrm>
              <a:prstGeom prst="line">
                <a:avLst/>
              </a:prstGeom>
              <a:noFill/>
              <a:ln w="9525">
                <a:solidFill>
                  <a:srgbClr val="4C4C4C"/>
                </a:solidFill>
                <a:round/>
                <a:headEnd type="triangle" w="sm" len="sm"/>
                <a:tailEnd type="non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63" name="Line 26"/>
              <p:cNvSpPr>
                <a:spLocks noChangeShapeType="1"/>
              </p:cNvSpPr>
              <p:nvPr>
                <p:custDataLst>
                  <p:tags r:id="rId20"/>
                </p:custDataLst>
              </p:nvPr>
            </p:nvSpPr>
            <p:spPr bwMode="auto">
              <a:xfrm>
                <a:off x="3565" y="2124"/>
                <a:ext cx="419" cy="0"/>
              </a:xfrm>
              <a:prstGeom prst="line">
                <a:avLst/>
              </a:prstGeom>
              <a:noFill/>
              <a:ln w="9525">
                <a:solidFill>
                  <a:srgbClr val="4C4C4C"/>
                </a:solidFill>
                <a:round/>
                <a:headEnd type="triangle" w="sm" len="sm"/>
                <a:tailEnd type="non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64" name="Line 27"/>
              <p:cNvSpPr>
                <a:spLocks noChangeShapeType="1"/>
              </p:cNvSpPr>
              <p:nvPr>
                <p:custDataLst>
                  <p:tags r:id="rId21"/>
                </p:custDataLst>
              </p:nvPr>
            </p:nvSpPr>
            <p:spPr bwMode="auto">
              <a:xfrm>
                <a:off x="3565" y="2370"/>
                <a:ext cx="419" cy="1"/>
              </a:xfrm>
              <a:prstGeom prst="line">
                <a:avLst/>
              </a:prstGeom>
              <a:noFill/>
              <a:ln w="9525">
                <a:solidFill>
                  <a:srgbClr val="4C4C4C"/>
                </a:solidFill>
                <a:round/>
                <a:headEnd type="triangle" w="sm" len="sm"/>
                <a:tailEnd type="non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65" name="Line 28"/>
              <p:cNvSpPr>
                <a:spLocks noChangeShapeType="1"/>
              </p:cNvSpPr>
              <p:nvPr>
                <p:custDataLst>
                  <p:tags r:id="rId22"/>
                </p:custDataLst>
              </p:nvPr>
            </p:nvSpPr>
            <p:spPr bwMode="auto">
              <a:xfrm>
                <a:off x="3565" y="2742"/>
                <a:ext cx="419" cy="0"/>
              </a:xfrm>
              <a:prstGeom prst="line">
                <a:avLst/>
              </a:prstGeom>
              <a:noFill/>
              <a:ln w="9525">
                <a:solidFill>
                  <a:srgbClr val="4C4C4C"/>
                </a:solidFill>
                <a:round/>
                <a:headEnd type="triangle" w="sm" len="sm"/>
                <a:tailEnd type="non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66" name="Line 29"/>
              <p:cNvSpPr>
                <a:spLocks noChangeShapeType="1"/>
              </p:cNvSpPr>
              <p:nvPr>
                <p:custDataLst>
                  <p:tags r:id="rId23"/>
                </p:custDataLst>
              </p:nvPr>
            </p:nvSpPr>
            <p:spPr bwMode="auto">
              <a:xfrm>
                <a:off x="3565" y="3048"/>
                <a:ext cx="419" cy="0"/>
              </a:xfrm>
              <a:prstGeom prst="line">
                <a:avLst/>
              </a:prstGeom>
              <a:noFill/>
              <a:ln w="9525">
                <a:solidFill>
                  <a:srgbClr val="4C4C4C"/>
                </a:solidFill>
                <a:round/>
                <a:headEnd type="triangle" w="sm" len="sm"/>
                <a:tailEnd type="non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67" name="Line 30"/>
              <p:cNvSpPr>
                <a:spLocks noChangeShapeType="1"/>
              </p:cNvSpPr>
              <p:nvPr>
                <p:custDataLst>
                  <p:tags r:id="rId24"/>
                </p:custDataLst>
              </p:nvPr>
            </p:nvSpPr>
            <p:spPr bwMode="auto">
              <a:xfrm>
                <a:off x="3849" y="3357"/>
                <a:ext cx="150" cy="0"/>
              </a:xfrm>
              <a:prstGeom prst="line">
                <a:avLst/>
              </a:prstGeom>
              <a:noFill/>
              <a:ln w="9525">
                <a:solidFill>
                  <a:srgbClr val="4C4C4C"/>
                </a:solidFill>
                <a:round/>
                <a:headEnd type="none" w="sm" len="sm"/>
                <a:tailEnd type="triangl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grpSp>
          <p:nvGrpSpPr>
            <p:cNvPr id="95238" name="Group 31"/>
            <p:cNvGrpSpPr/>
            <p:nvPr/>
          </p:nvGrpSpPr>
          <p:grpSpPr bwMode="auto">
            <a:xfrm>
              <a:off x="1056" y="1486"/>
              <a:ext cx="1200" cy="2198"/>
              <a:chOff x="912" y="1178"/>
              <a:chExt cx="1200" cy="2198"/>
            </a:xfrm>
          </p:grpSpPr>
          <p:sp>
            <p:nvSpPr>
              <p:cNvPr id="95239" name="Line 32"/>
              <p:cNvSpPr>
                <a:spLocks noChangeShapeType="1"/>
              </p:cNvSpPr>
              <p:nvPr>
                <p:custDataLst>
                  <p:tags r:id="rId25"/>
                </p:custDataLst>
              </p:nvPr>
            </p:nvSpPr>
            <p:spPr bwMode="auto">
              <a:xfrm>
                <a:off x="1512" y="2224"/>
                <a:ext cx="300" cy="1"/>
              </a:xfrm>
              <a:prstGeom prst="line">
                <a:avLst/>
              </a:prstGeom>
              <a:noFill/>
              <a:ln w="12700">
                <a:solidFill>
                  <a:srgbClr val="4C4C4C"/>
                </a:solidFill>
                <a:round/>
                <a:headEnd type="none" w="sm" len="sm"/>
                <a:tailEnd type="non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40" name="Line 33"/>
              <p:cNvSpPr>
                <a:spLocks noChangeShapeType="1"/>
              </p:cNvSpPr>
              <p:nvPr>
                <p:custDataLst>
                  <p:tags r:id="rId26"/>
                </p:custDataLst>
              </p:nvPr>
            </p:nvSpPr>
            <p:spPr bwMode="auto">
              <a:xfrm>
                <a:off x="1812" y="3333"/>
                <a:ext cx="209" cy="0"/>
              </a:xfrm>
              <a:prstGeom prst="line">
                <a:avLst/>
              </a:prstGeom>
              <a:noFill/>
              <a:ln w="9525">
                <a:solidFill>
                  <a:srgbClr val="4C4C4C"/>
                </a:solidFill>
                <a:round/>
                <a:headEnd type="none" w="sm" len="sm"/>
                <a:tailEnd type="triangl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nvGrpSpPr>
              <p:cNvPr id="95241" name="Group 34"/>
              <p:cNvGrpSpPr/>
              <p:nvPr/>
            </p:nvGrpSpPr>
            <p:grpSpPr bwMode="auto">
              <a:xfrm>
                <a:off x="912" y="1178"/>
                <a:ext cx="1200" cy="2198"/>
                <a:chOff x="912" y="1178"/>
                <a:chExt cx="1200" cy="2198"/>
              </a:xfrm>
            </p:grpSpPr>
            <p:sp>
              <p:nvSpPr>
                <p:cNvPr id="95242" name="Line 35"/>
                <p:cNvSpPr>
                  <a:spLocks noChangeShapeType="1"/>
                </p:cNvSpPr>
                <p:nvPr>
                  <p:custDataLst>
                    <p:tags r:id="rId27"/>
                  </p:custDataLst>
                </p:nvPr>
              </p:nvSpPr>
              <p:spPr bwMode="auto">
                <a:xfrm>
                  <a:off x="1812" y="1178"/>
                  <a:ext cx="300" cy="0"/>
                </a:xfrm>
                <a:prstGeom prst="line">
                  <a:avLst/>
                </a:prstGeom>
                <a:noFill/>
                <a:ln w="9525">
                  <a:solidFill>
                    <a:srgbClr val="4C4C4C"/>
                  </a:solidFill>
                  <a:round/>
                  <a:headEnd type="none" w="sm" len="sm"/>
                  <a:tailEnd type="triangl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43" name="Line 36"/>
                <p:cNvSpPr>
                  <a:spLocks noChangeShapeType="1"/>
                </p:cNvSpPr>
                <p:nvPr>
                  <p:custDataLst>
                    <p:tags r:id="rId28"/>
                  </p:custDataLst>
                </p:nvPr>
              </p:nvSpPr>
              <p:spPr bwMode="auto">
                <a:xfrm>
                  <a:off x="1812" y="1484"/>
                  <a:ext cx="300" cy="1"/>
                </a:xfrm>
                <a:prstGeom prst="line">
                  <a:avLst/>
                </a:prstGeom>
                <a:noFill/>
                <a:ln w="9525">
                  <a:solidFill>
                    <a:srgbClr val="4C4C4C"/>
                  </a:solidFill>
                  <a:round/>
                  <a:headEnd type="none" w="sm" len="sm"/>
                  <a:tailEnd type="triangl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44" name="Line 37"/>
                <p:cNvSpPr>
                  <a:spLocks noChangeShapeType="1"/>
                </p:cNvSpPr>
                <p:nvPr>
                  <p:custDataLst>
                    <p:tags r:id="rId29"/>
                  </p:custDataLst>
                </p:nvPr>
              </p:nvSpPr>
              <p:spPr bwMode="auto">
                <a:xfrm>
                  <a:off x="1812" y="1178"/>
                  <a:ext cx="0" cy="312"/>
                </a:xfrm>
                <a:prstGeom prst="line">
                  <a:avLst/>
                </a:prstGeom>
                <a:noFill/>
                <a:ln w="12700">
                  <a:solidFill>
                    <a:srgbClr val="4C4C4C"/>
                  </a:solidFill>
                  <a:round/>
                  <a:headEnd type="none" w="sm" len="sm"/>
                  <a:tailEnd type="non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45" name="Rectangle 38"/>
                <p:cNvSpPr>
                  <a:spLocks noChangeArrowheads="1"/>
                </p:cNvSpPr>
                <p:nvPr/>
              </p:nvSpPr>
              <p:spPr bwMode="auto">
                <a:xfrm>
                  <a:off x="912" y="1237"/>
                  <a:ext cx="600" cy="187"/>
                </a:xfrm>
                <a:prstGeom prst="rect">
                  <a:avLst/>
                </a:prstGeom>
                <a:solidFill>
                  <a:srgbClr val="FFFF00"/>
                </a:solidFill>
                <a:ln w="12700">
                  <a:solidFill>
                    <a:srgbClr val="4C4C4C"/>
                  </a:solidFill>
                  <a:miter lim="800000"/>
                </a:ln>
              </p:spPr>
              <p:txBody>
                <a:bodyPr lIns="12700" tIns="12700" rIns="12700" bIns="12700"/>
                <a:lstStyle/>
                <a:p>
                  <a:pPr algn="just" eaLnBrk="0" hangingPunct="0"/>
                  <a:r>
                    <a:rPr lang="zh-CN" altLang="en-US" sz="1800">
                      <a:solidFill>
                        <a:srgbClr val="00B050"/>
                      </a:solidFill>
                      <a:latin typeface="微软雅黑" panose="020B0503020204020204" pitchFamily="34" charset="-122"/>
                      <a:ea typeface="微软雅黑" panose="020B0503020204020204" pitchFamily="34" charset="-122"/>
                    </a:rPr>
                    <a:t>危害辨识</a:t>
                  </a:r>
                  <a:endParaRPr lang="zh-CN" altLang="en-US" sz="1800">
                    <a:solidFill>
                      <a:srgbClr val="00B050"/>
                    </a:solidFill>
                    <a:latin typeface="微软雅黑" panose="020B0503020204020204" pitchFamily="34" charset="-122"/>
                    <a:ea typeface="微软雅黑" panose="020B0503020204020204" pitchFamily="34" charset="-122"/>
                  </a:endParaRPr>
                </a:p>
              </p:txBody>
            </p:sp>
            <p:sp>
              <p:nvSpPr>
                <p:cNvPr id="95246" name="Line 39"/>
                <p:cNvSpPr>
                  <a:spLocks noChangeShapeType="1"/>
                </p:cNvSpPr>
                <p:nvPr>
                  <p:custDataLst>
                    <p:tags r:id="rId30"/>
                  </p:custDataLst>
                </p:nvPr>
              </p:nvSpPr>
              <p:spPr bwMode="auto">
                <a:xfrm>
                  <a:off x="1512" y="1362"/>
                  <a:ext cx="300" cy="1"/>
                </a:xfrm>
                <a:prstGeom prst="line">
                  <a:avLst/>
                </a:prstGeom>
                <a:noFill/>
                <a:ln w="12700">
                  <a:solidFill>
                    <a:srgbClr val="4C4C4C"/>
                  </a:solidFill>
                  <a:round/>
                  <a:headEnd type="none" w="sm" len="sm"/>
                  <a:tailEnd type="non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47" name="Line 40"/>
                <p:cNvSpPr>
                  <a:spLocks noChangeShapeType="1"/>
                </p:cNvSpPr>
                <p:nvPr>
                  <p:custDataLst>
                    <p:tags r:id="rId31"/>
                  </p:custDataLst>
                </p:nvPr>
              </p:nvSpPr>
              <p:spPr bwMode="auto">
                <a:xfrm>
                  <a:off x="1812" y="1793"/>
                  <a:ext cx="300" cy="1"/>
                </a:xfrm>
                <a:prstGeom prst="line">
                  <a:avLst/>
                </a:prstGeom>
                <a:noFill/>
                <a:ln w="9525">
                  <a:solidFill>
                    <a:srgbClr val="4C4C4C"/>
                  </a:solidFill>
                  <a:round/>
                  <a:headEnd type="none" w="sm" len="sm"/>
                  <a:tailEnd type="triangl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48" name="Line 41"/>
                <p:cNvSpPr>
                  <a:spLocks noChangeShapeType="1"/>
                </p:cNvSpPr>
                <p:nvPr>
                  <p:custDataLst>
                    <p:tags r:id="rId32"/>
                  </p:custDataLst>
                </p:nvPr>
              </p:nvSpPr>
              <p:spPr bwMode="auto">
                <a:xfrm>
                  <a:off x="1812" y="2100"/>
                  <a:ext cx="300" cy="0"/>
                </a:xfrm>
                <a:prstGeom prst="line">
                  <a:avLst/>
                </a:prstGeom>
                <a:noFill/>
                <a:ln w="9525">
                  <a:solidFill>
                    <a:srgbClr val="4C4C4C"/>
                  </a:solidFill>
                  <a:round/>
                  <a:headEnd type="none" w="sm" len="sm"/>
                  <a:tailEnd type="triangl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49" name="Line 42"/>
                <p:cNvSpPr>
                  <a:spLocks noChangeShapeType="1"/>
                </p:cNvSpPr>
                <p:nvPr>
                  <p:custDataLst>
                    <p:tags r:id="rId33"/>
                  </p:custDataLst>
                </p:nvPr>
              </p:nvSpPr>
              <p:spPr bwMode="auto">
                <a:xfrm>
                  <a:off x="1812" y="2409"/>
                  <a:ext cx="300" cy="0"/>
                </a:xfrm>
                <a:prstGeom prst="line">
                  <a:avLst/>
                </a:prstGeom>
                <a:noFill/>
                <a:ln w="9525">
                  <a:solidFill>
                    <a:srgbClr val="4C4C4C"/>
                  </a:solidFill>
                  <a:round/>
                  <a:headEnd type="none" w="sm" len="sm"/>
                  <a:tailEnd type="triangl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50" name="Line 43"/>
                <p:cNvSpPr>
                  <a:spLocks noChangeShapeType="1"/>
                </p:cNvSpPr>
                <p:nvPr>
                  <p:custDataLst>
                    <p:tags r:id="rId34"/>
                  </p:custDataLst>
                </p:nvPr>
              </p:nvSpPr>
              <p:spPr bwMode="auto">
                <a:xfrm>
                  <a:off x="1812" y="2715"/>
                  <a:ext cx="300" cy="1"/>
                </a:xfrm>
                <a:prstGeom prst="line">
                  <a:avLst/>
                </a:prstGeom>
                <a:noFill/>
                <a:ln w="9525">
                  <a:solidFill>
                    <a:srgbClr val="4C4C4C"/>
                  </a:solidFill>
                  <a:round/>
                  <a:headEnd type="none" w="sm" len="sm"/>
                  <a:tailEnd type="triangl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51" name="Line 44"/>
                <p:cNvSpPr>
                  <a:spLocks noChangeShapeType="1"/>
                </p:cNvSpPr>
                <p:nvPr>
                  <p:custDataLst>
                    <p:tags r:id="rId35"/>
                  </p:custDataLst>
                </p:nvPr>
              </p:nvSpPr>
              <p:spPr bwMode="auto">
                <a:xfrm>
                  <a:off x="1812" y="1793"/>
                  <a:ext cx="0" cy="935"/>
                </a:xfrm>
                <a:prstGeom prst="line">
                  <a:avLst/>
                </a:prstGeom>
                <a:noFill/>
                <a:ln w="12700">
                  <a:solidFill>
                    <a:srgbClr val="4C4C4C"/>
                  </a:solidFill>
                  <a:round/>
                  <a:headEnd type="none" w="sm" len="sm"/>
                  <a:tailEnd type="non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52" name="Rectangle 45"/>
                <p:cNvSpPr>
                  <a:spLocks noChangeArrowheads="1"/>
                </p:cNvSpPr>
                <p:nvPr/>
              </p:nvSpPr>
              <p:spPr bwMode="auto">
                <a:xfrm>
                  <a:off x="912" y="2099"/>
                  <a:ext cx="600" cy="188"/>
                </a:xfrm>
                <a:prstGeom prst="rect">
                  <a:avLst/>
                </a:prstGeom>
                <a:solidFill>
                  <a:srgbClr val="FFFF00"/>
                </a:solidFill>
                <a:ln w="12700">
                  <a:solidFill>
                    <a:srgbClr val="4C4C4C"/>
                  </a:solidFill>
                  <a:miter lim="800000"/>
                </a:ln>
              </p:spPr>
              <p:txBody>
                <a:bodyPr lIns="12700" tIns="12700" rIns="12700" bIns="12700"/>
                <a:lstStyle/>
                <a:p>
                  <a:pPr algn="just" eaLnBrk="0" hangingPunct="0"/>
                  <a:r>
                    <a:rPr lang="zh-CN" altLang="en-US" sz="1800">
                      <a:solidFill>
                        <a:srgbClr val="00B050"/>
                      </a:solidFill>
                      <a:latin typeface="微软雅黑" panose="020B0503020204020204" pitchFamily="34" charset="-122"/>
                      <a:ea typeface="微软雅黑" panose="020B0503020204020204" pitchFamily="34" charset="-122"/>
                    </a:rPr>
                    <a:t>风险评价</a:t>
                  </a:r>
                  <a:endParaRPr lang="zh-CN" altLang="en-US" sz="1800">
                    <a:solidFill>
                      <a:srgbClr val="00B050"/>
                    </a:solidFill>
                    <a:latin typeface="微软雅黑" panose="020B0503020204020204" pitchFamily="34" charset="-122"/>
                    <a:ea typeface="微软雅黑" panose="020B0503020204020204" pitchFamily="34" charset="-122"/>
                  </a:endParaRPr>
                </a:p>
              </p:txBody>
            </p:sp>
            <p:sp>
              <p:nvSpPr>
                <p:cNvPr id="95253" name="Line 46"/>
                <p:cNvSpPr>
                  <a:spLocks noChangeShapeType="1"/>
                </p:cNvSpPr>
                <p:nvPr>
                  <p:custDataLst>
                    <p:tags r:id="rId36"/>
                  </p:custDataLst>
                </p:nvPr>
              </p:nvSpPr>
              <p:spPr bwMode="auto">
                <a:xfrm>
                  <a:off x="1812" y="3086"/>
                  <a:ext cx="300" cy="1"/>
                </a:xfrm>
                <a:prstGeom prst="line">
                  <a:avLst/>
                </a:prstGeom>
                <a:noFill/>
                <a:ln w="9525">
                  <a:solidFill>
                    <a:srgbClr val="4C4C4C"/>
                  </a:solidFill>
                  <a:round/>
                  <a:headEnd type="none" w="sm" len="sm"/>
                  <a:tailEnd type="triangl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54" name="Line 47"/>
                <p:cNvSpPr>
                  <a:spLocks noChangeShapeType="1"/>
                </p:cNvSpPr>
                <p:nvPr>
                  <p:custDataLst>
                    <p:tags r:id="rId37"/>
                  </p:custDataLst>
                </p:nvPr>
              </p:nvSpPr>
              <p:spPr bwMode="auto">
                <a:xfrm>
                  <a:off x="1812" y="3086"/>
                  <a:ext cx="0" cy="250"/>
                </a:xfrm>
                <a:prstGeom prst="line">
                  <a:avLst/>
                </a:prstGeom>
                <a:noFill/>
                <a:ln w="12700">
                  <a:solidFill>
                    <a:srgbClr val="4C4C4C"/>
                  </a:solidFill>
                  <a:round/>
                  <a:headEnd type="none" w="sm" len="sm"/>
                  <a:tailEnd type="non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55" name="Rectangle 48"/>
                <p:cNvSpPr>
                  <a:spLocks noChangeArrowheads="1"/>
                </p:cNvSpPr>
                <p:nvPr/>
              </p:nvSpPr>
              <p:spPr bwMode="auto">
                <a:xfrm>
                  <a:off x="912" y="3189"/>
                  <a:ext cx="600" cy="187"/>
                </a:xfrm>
                <a:prstGeom prst="rect">
                  <a:avLst/>
                </a:prstGeom>
                <a:solidFill>
                  <a:srgbClr val="FFFF00"/>
                </a:solidFill>
                <a:ln w="12700">
                  <a:solidFill>
                    <a:srgbClr val="4C4C4C"/>
                  </a:solidFill>
                  <a:miter lim="800000"/>
                </a:ln>
              </p:spPr>
              <p:txBody>
                <a:bodyPr lIns="12700" tIns="12700" rIns="12700" bIns="12700"/>
                <a:lstStyle/>
                <a:p>
                  <a:pPr algn="just" eaLnBrk="0" hangingPunct="0"/>
                  <a:r>
                    <a:rPr lang="zh-CN" altLang="en-US" sz="1800">
                      <a:solidFill>
                        <a:srgbClr val="00B050"/>
                      </a:solidFill>
                      <a:latin typeface="微软雅黑" panose="020B0503020204020204" pitchFamily="34" charset="-122"/>
                      <a:ea typeface="微软雅黑" panose="020B0503020204020204" pitchFamily="34" charset="-122"/>
                    </a:rPr>
                    <a:t>风险控制</a:t>
                  </a:r>
                  <a:endParaRPr lang="zh-CN" altLang="en-US" sz="1800">
                    <a:solidFill>
                      <a:srgbClr val="00B050"/>
                    </a:solidFill>
                    <a:latin typeface="微软雅黑" panose="020B0503020204020204" pitchFamily="34" charset="-122"/>
                    <a:ea typeface="微软雅黑" panose="020B0503020204020204" pitchFamily="34" charset="-122"/>
                  </a:endParaRPr>
                </a:p>
              </p:txBody>
            </p:sp>
            <p:sp>
              <p:nvSpPr>
                <p:cNvPr id="95256" name="Line 49"/>
                <p:cNvSpPr>
                  <a:spLocks noChangeShapeType="1"/>
                </p:cNvSpPr>
                <p:nvPr>
                  <p:custDataLst>
                    <p:tags r:id="rId38"/>
                  </p:custDataLst>
                </p:nvPr>
              </p:nvSpPr>
              <p:spPr bwMode="auto">
                <a:xfrm>
                  <a:off x="1512" y="3271"/>
                  <a:ext cx="300" cy="0"/>
                </a:xfrm>
                <a:prstGeom prst="line">
                  <a:avLst/>
                </a:prstGeom>
                <a:noFill/>
                <a:ln w="12700">
                  <a:solidFill>
                    <a:srgbClr val="4C4C4C"/>
                  </a:solidFill>
                  <a:round/>
                  <a:headEnd type="none" w="sm" len="sm"/>
                  <a:tailEnd type="non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57" name="Line 50"/>
                <p:cNvSpPr>
                  <a:spLocks noChangeShapeType="1"/>
                </p:cNvSpPr>
                <p:nvPr>
                  <p:custDataLst>
                    <p:tags r:id="rId39"/>
                  </p:custDataLst>
                </p:nvPr>
              </p:nvSpPr>
              <p:spPr bwMode="auto">
                <a:xfrm>
                  <a:off x="1212" y="1424"/>
                  <a:ext cx="0" cy="686"/>
                </a:xfrm>
                <a:prstGeom prst="line">
                  <a:avLst/>
                </a:prstGeom>
                <a:noFill/>
                <a:ln w="9525">
                  <a:solidFill>
                    <a:srgbClr val="4C4C4C"/>
                  </a:solidFill>
                  <a:round/>
                  <a:headEnd type="none" w="sm" len="sm"/>
                  <a:tailEnd type="triangl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58" name="Line 51"/>
                <p:cNvSpPr>
                  <a:spLocks noChangeShapeType="1"/>
                </p:cNvSpPr>
                <p:nvPr>
                  <p:custDataLst>
                    <p:tags r:id="rId40"/>
                  </p:custDataLst>
                </p:nvPr>
              </p:nvSpPr>
              <p:spPr bwMode="auto">
                <a:xfrm>
                  <a:off x="1212" y="2287"/>
                  <a:ext cx="0" cy="934"/>
                </a:xfrm>
                <a:prstGeom prst="line">
                  <a:avLst/>
                </a:prstGeom>
                <a:noFill/>
                <a:ln w="9525">
                  <a:solidFill>
                    <a:srgbClr val="4C4C4C"/>
                  </a:solidFill>
                  <a:round/>
                  <a:headEnd type="none" w="sm" len="sm"/>
                  <a:tailEnd type="triangle" w="sm" len="sm"/>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grpSp>
      </p:grpSp>
      <p:sp>
        <p:nvSpPr>
          <p:cNvPr id="95234" name="Text Box 52"/>
          <p:cNvSpPr txBox="1">
            <a:spLocks noChangeArrowheads="1"/>
          </p:cNvSpPr>
          <p:nvPr/>
        </p:nvSpPr>
        <p:spPr bwMode="auto">
          <a:xfrm>
            <a:off x="214313" y="1000125"/>
            <a:ext cx="7772400" cy="645160"/>
          </a:xfrm>
          <a:prstGeom prst="rect">
            <a:avLst/>
          </a:prstGeom>
          <a:noFill/>
          <a:ln w="9525">
            <a:noFill/>
            <a:miter lim="800000"/>
          </a:ln>
        </p:spPr>
        <p:txBody>
          <a:bodyPr>
            <a:spAutoFit/>
          </a:bodyPr>
          <a:lstStyle/>
          <a:p>
            <a:pPr>
              <a:spcBef>
                <a:spcPct val="50000"/>
              </a:spcBef>
            </a:pPr>
            <a:r>
              <a:rPr lang="zh-CN" altLang="en-US" sz="1800">
                <a:solidFill>
                  <a:schemeClr val="dk1"/>
                </a:solidFill>
                <a:latin typeface="微软雅黑" panose="020B0503020204020204" pitchFamily="34" charset="-122"/>
                <a:ea typeface="微软雅黑" panose="020B0503020204020204" pitchFamily="34" charset="-122"/>
              </a:rPr>
              <a:t>风险管理是构成管理过程的必要组成部分，其基本过程包括危险源辨识、风险评价和风险控制，是一个循环往复的过程。如下图所示：</a:t>
            </a:r>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235" name="标题 1"/>
          <p:cNvSpPr>
            <a:spLocks noGrp="1"/>
          </p:cNvSpPr>
          <p:nvPr>
            <p:ph type="title" idx="4294967295"/>
          </p:nvPr>
        </p:nvSpPr>
        <p:spPr>
          <a:xfrm>
            <a:off x="214313" y="142875"/>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a:buClrTx/>
              <a:buSzTx/>
              <a:buFontTx/>
            </a:pPr>
            <a:r>
              <a:rPr lang="zh-CN" altLang="en-US" kern="1200" smtClean="0">
                <a:solidFill>
                  <a:schemeClr val="accent1"/>
                </a:solidFill>
                <a:latin typeface="汉仪旗黑-85S" panose="00020600040101010101" pitchFamily="18" charset="-122"/>
                <a:ea typeface="微软雅黑" panose="020B0503020204020204" pitchFamily="34" charset="-122"/>
                <a:sym typeface="+mn-ea"/>
              </a:rPr>
              <a:t>风险管理</a:t>
            </a:r>
            <a:endParaRPr lang="zh-CN" altLang="en-US" kern="1200" smtClean="0">
              <a:solidFill>
                <a:schemeClr val="accent1"/>
              </a:solidFill>
              <a:latin typeface="汉仪旗黑-85S" panose="00020600040101010101" pitchFamily="18" charset="-122"/>
              <a:ea typeface="微软雅黑" panose="020B0503020204020204" pitchFamily="34" charset="-122"/>
              <a:sym typeface="+mn-ea"/>
            </a:endParaRPr>
          </a:p>
        </p:txBody>
      </p:sp>
    </p:spTree>
    <p:custDataLst>
      <p:tags r:id="rId41"/>
    </p:custData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4" name="图片 3"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96257" name="标题 1"/>
          <p:cNvSpPr>
            <a:spLocks noGrp="1"/>
          </p:cNvSpPr>
          <p:nvPr>
            <p:ph type="title" idx="4294967295"/>
          </p:nvPr>
        </p:nvSpPr>
        <p:spPr>
          <a:xfrm>
            <a:off x="214313" y="142875"/>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a:buClrTx/>
              <a:buSzTx/>
              <a:buFontTx/>
            </a:pPr>
            <a:r>
              <a:rPr lang="zh-CN" altLang="en-US" kern="1200" smtClean="0">
                <a:solidFill>
                  <a:schemeClr val="accent1"/>
                </a:solidFill>
                <a:latin typeface="汉仪旗黑-85S" panose="00020600040101010101" pitchFamily="18" charset="-122"/>
                <a:ea typeface="微软雅黑" panose="020B0503020204020204" pitchFamily="34" charset="-122"/>
                <a:sym typeface="+mn-ea"/>
              </a:rPr>
              <a:t>风险管理</a:t>
            </a:r>
            <a:endParaRPr lang="zh-CN" altLang="en-US" kern="1200" smtClean="0">
              <a:solidFill>
                <a:schemeClr val="accent1"/>
              </a:solidFill>
              <a:latin typeface="汉仪旗黑-85S" panose="00020600040101010101" pitchFamily="18" charset="-122"/>
              <a:ea typeface="微软雅黑" panose="020B0503020204020204" pitchFamily="34" charset="-122"/>
              <a:sym typeface="+mn-ea"/>
            </a:endParaRPr>
          </a:p>
        </p:txBody>
      </p:sp>
      <p:grpSp>
        <p:nvGrpSpPr>
          <p:cNvPr id="96258" name="Group 2"/>
          <p:cNvGrpSpPr/>
          <p:nvPr/>
        </p:nvGrpSpPr>
        <p:grpSpPr bwMode="auto">
          <a:xfrm>
            <a:off x="1524000" y="2352675"/>
            <a:ext cx="5956300" cy="3400425"/>
            <a:chOff x="1040" y="912"/>
            <a:chExt cx="3752" cy="2142"/>
          </a:xfrm>
        </p:grpSpPr>
        <p:sp>
          <p:nvSpPr>
            <p:cNvPr id="6" name="Text Box 3"/>
            <p:cNvSpPr txBox="1">
              <a:spLocks noChangeArrowheads="1"/>
            </p:cNvSpPr>
            <p:nvPr>
              <p:custDataLst>
                <p:tags r:id="rId4"/>
              </p:custDataLst>
            </p:nvPr>
          </p:nvSpPr>
          <p:spPr bwMode="auto">
            <a:xfrm>
              <a:off x="3776" y="912"/>
              <a:ext cx="816" cy="232"/>
            </a:xfrm>
            <a:prstGeom prst="rect">
              <a:avLst/>
            </a:prstGeom>
            <a:solidFill>
              <a:schemeClr val="accent1">
                <a:lumMod val="60000"/>
                <a:lumOff val="40000"/>
              </a:schemeClr>
            </a:solidFill>
            <a:ln w="9525">
              <a:solidFill>
                <a:srgbClr val="000000"/>
              </a:solidFill>
              <a:miter lim="800000"/>
            </a:ln>
          </p:spPr>
          <p:txBody>
            <a:bodyPr>
              <a:spAutoFit/>
            </a:bodyPr>
            <a:lstStyle/>
            <a:p>
              <a:pPr fontAlgn="auto">
                <a:spcBef>
                  <a:spcPct val="50000"/>
                </a:spcBef>
                <a:spcAft>
                  <a:spcPts val="0"/>
                </a:spcAft>
                <a:defRPr/>
              </a:pPr>
              <a:r>
                <a:rPr lang="zh-CN" altLang="en-US" sz="1800" dirty="0">
                  <a:solidFill>
                    <a:schemeClr val="lt1"/>
                  </a:solidFill>
                  <a:latin typeface="微软雅黑" panose="020B0503020204020204" pitchFamily="34" charset="-122"/>
                  <a:ea typeface="微软雅黑" panose="020B0503020204020204" pitchFamily="34" charset="-122"/>
                </a:rPr>
                <a:t>危害辨识</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7" name="Text Box 4"/>
            <p:cNvSpPr txBox="1">
              <a:spLocks noChangeArrowheads="1"/>
            </p:cNvSpPr>
            <p:nvPr>
              <p:custDataLst>
                <p:tags r:id="rId5"/>
              </p:custDataLst>
            </p:nvPr>
          </p:nvSpPr>
          <p:spPr bwMode="auto">
            <a:xfrm>
              <a:off x="3792" y="1430"/>
              <a:ext cx="816" cy="232"/>
            </a:xfrm>
            <a:prstGeom prst="rect">
              <a:avLst/>
            </a:prstGeom>
            <a:solidFill>
              <a:schemeClr val="accent1">
                <a:lumMod val="60000"/>
                <a:lumOff val="40000"/>
              </a:schemeClr>
            </a:solidFill>
            <a:ln w="9525">
              <a:solidFill>
                <a:srgbClr val="000000"/>
              </a:solidFill>
              <a:miter lim="800000"/>
            </a:ln>
          </p:spPr>
          <p:txBody>
            <a:bodyPr>
              <a:spAutoFit/>
            </a:bodyPr>
            <a:lstStyle/>
            <a:p>
              <a:pPr fontAlgn="auto">
                <a:spcBef>
                  <a:spcPct val="50000"/>
                </a:spcBef>
                <a:spcAft>
                  <a:spcPts val="0"/>
                </a:spcAft>
                <a:defRPr/>
              </a:pPr>
              <a:r>
                <a:rPr lang="zh-CN" altLang="en-US" sz="1800" dirty="0">
                  <a:solidFill>
                    <a:schemeClr val="lt1"/>
                  </a:solidFill>
                  <a:latin typeface="微软雅黑" panose="020B0503020204020204" pitchFamily="34" charset="-122"/>
                  <a:ea typeface="微软雅黑" panose="020B0503020204020204" pitchFamily="34" charset="-122"/>
                </a:rPr>
                <a:t>风险评价</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96262" name="Text Box 5"/>
            <p:cNvSpPr txBox="1">
              <a:spLocks noChangeArrowheads="1"/>
            </p:cNvSpPr>
            <p:nvPr/>
          </p:nvSpPr>
          <p:spPr bwMode="auto">
            <a:xfrm>
              <a:off x="1056" y="912"/>
              <a:ext cx="816" cy="232"/>
            </a:xfrm>
            <a:prstGeom prst="rect">
              <a:avLst/>
            </a:prstGeom>
            <a:solidFill>
              <a:srgbClr val="FFFF00"/>
            </a:solidFill>
            <a:ln w="9525">
              <a:solidFill>
                <a:srgbClr val="000000"/>
              </a:solidFill>
              <a:miter lim="800000"/>
            </a:ln>
          </p:spPr>
          <p:txBody>
            <a:bodyPr>
              <a:spAutoFit/>
            </a:bodyPr>
            <a:lstStyle/>
            <a:p>
              <a:pPr>
                <a:spcBef>
                  <a:spcPct val="50000"/>
                </a:spcBef>
              </a:pPr>
              <a:r>
                <a:rPr lang="zh-CN" altLang="en-US" sz="1800">
                  <a:solidFill>
                    <a:srgbClr val="00B050"/>
                  </a:solidFill>
                  <a:latin typeface="微软雅黑" panose="020B0503020204020204" pitchFamily="34" charset="-122"/>
                  <a:ea typeface="微软雅黑" panose="020B0503020204020204" pitchFamily="34" charset="-122"/>
                </a:rPr>
                <a:t>审查改善</a:t>
              </a:r>
              <a:endParaRPr lang="zh-CN" altLang="en-US" sz="1800">
                <a:solidFill>
                  <a:srgbClr val="00B050"/>
                </a:solidFill>
                <a:latin typeface="微软雅黑" panose="020B0503020204020204" pitchFamily="34" charset="-122"/>
                <a:ea typeface="微软雅黑" panose="020B0503020204020204" pitchFamily="34" charset="-122"/>
              </a:endParaRPr>
            </a:p>
          </p:txBody>
        </p:sp>
        <p:sp>
          <p:nvSpPr>
            <p:cNvPr id="96263" name="Text Box 6"/>
            <p:cNvSpPr txBox="1">
              <a:spLocks noChangeArrowheads="1"/>
            </p:cNvSpPr>
            <p:nvPr>
              <p:custDataLst>
                <p:tags r:id="rId6"/>
              </p:custDataLst>
            </p:nvPr>
          </p:nvSpPr>
          <p:spPr bwMode="auto">
            <a:xfrm>
              <a:off x="1768" y="2192"/>
              <a:ext cx="960" cy="423"/>
            </a:xfrm>
            <a:prstGeom prst="rect">
              <a:avLst/>
            </a:prstGeom>
            <a:solidFill>
              <a:srgbClr val="339933"/>
            </a:solidFill>
            <a:ln w="9525">
              <a:solidFill>
                <a:srgbClr val="000000"/>
              </a:solidFill>
              <a:miter lim="800000"/>
            </a:ln>
          </p:spPr>
          <p:txBody>
            <a:bodyPr>
              <a:spAutoFit/>
            </a:bodyPr>
            <a:lstStyle/>
            <a:p>
              <a:pPr>
                <a:lnSpc>
                  <a:spcPct val="80000"/>
                </a:lnSpc>
                <a:spcBef>
                  <a:spcPct val="50000"/>
                </a:spcBef>
              </a:pPr>
              <a:r>
                <a:rPr lang="zh-CN" altLang="en-US" sz="1800">
                  <a:solidFill>
                    <a:schemeClr val="lt1"/>
                  </a:solidFill>
                  <a:latin typeface="微软雅黑" panose="020B0503020204020204" pitchFamily="34" charset="-122"/>
                  <a:ea typeface="微软雅黑" panose="020B0503020204020204" pitchFamily="34" charset="-122"/>
                </a:rPr>
                <a:t>改善计划</a:t>
              </a:r>
              <a:endParaRPr lang="zh-CN" altLang="en-US" sz="1800">
                <a:solidFill>
                  <a:schemeClr val="lt1"/>
                </a:solidFill>
                <a:latin typeface="微软雅黑" panose="020B0503020204020204" pitchFamily="34" charset="-122"/>
                <a:ea typeface="微软雅黑" panose="020B0503020204020204" pitchFamily="34" charset="-122"/>
              </a:endParaRPr>
            </a:p>
            <a:p>
              <a:pPr>
                <a:lnSpc>
                  <a:spcPct val="80000"/>
                </a:lnSpc>
                <a:spcBef>
                  <a:spcPct val="50000"/>
                </a:spcBef>
              </a:pPr>
              <a:r>
                <a:rPr lang="zh-CN" altLang="en-US" sz="1800">
                  <a:solidFill>
                    <a:schemeClr val="lt1"/>
                  </a:solidFill>
                  <a:latin typeface="微软雅黑" panose="020B0503020204020204" pitchFamily="34" charset="-122"/>
                  <a:ea typeface="微软雅黑" panose="020B0503020204020204" pitchFamily="34" charset="-122"/>
                </a:rPr>
                <a:t>或管理控制</a:t>
              </a: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96264" name="Text Box 7"/>
            <p:cNvSpPr txBox="1">
              <a:spLocks noChangeArrowheads="1"/>
            </p:cNvSpPr>
            <p:nvPr>
              <p:custDataLst>
                <p:tags r:id="rId7"/>
              </p:custDataLst>
            </p:nvPr>
          </p:nvSpPr>
          <p:spPr bwMode="auto">
            <a:xfrm>
              <a:off x="1040" y="1488"/>
              <a:ext cx="816" cy="232"/>
            </a:xfrm>
            <a:prstGeom prst="rect">
              <a:avLst/>
            </a:prstGeom>
            <a:solidFill>
              <a:schemeClr val="accent2"/>
            </a:solidFill>
            <a:ln w="9525">
              <a:solidFill>
                <a:schemeClr val="accent1"/>
              </a:solidFill>
              <a:miter lim="800000"/>
            </a:ln>
          </p:spPr>
          <p:txBody>
            <a:bodyPr>
              <a:spAutoFit/>
            </a:bodyPr>
            <a:lstStyle/>
            <a:p>
              <a:pPr>
                <a:spcBef>
                  <a:spcPct val="50000"/>
                </a:spcBef>
              </a:pPr>
              <a:r>
                <a:rPr lang="zh-CN" altLang="en-US" sz="1800">
                  <a:solidFill>
                    <a:schemeClr val="lt1"/>
                  </a:solidFill>
                  <a:latin typeface="微软雅黑" panose="020B0503020204020204" pitchFamily="34" charset="-122"/>
                  <a:ea typeface="微软雅黑" panose="020B0503020204020204" pitchFamily="34" charset="-122"/>
                </a:rPr>
                <a:t>检查纠正</a:t>
              </a: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96265" name="Text Box 8"/>
            <p:cNvSpPr txBox="1">
              <a:spLocks noChangeArrowheads="1"/>
            </p:cNvSpPr>
            <p:nvPr>
              <p:custDataLst>
                <p:tags r:id="rId8"/>
              </p:custDataLst>
            </p:nvPr>
          </p:nvSpPr>
          <p:spPr bwMode="auto">
            <a:xfrm>
              <a:off x="2160" y="2822"/>
              <a:ext cx="816" cy="232"/>
            </a:xfrm>
            <a:prstGeom prst="rect">
              <a:avLst/>
            </a:prstGeom>
            <a:solidFill>
              <a:srgbClr val="339933"/>
            </a:solidFill>
            <a:ln w="9525">
              <a:solidFill>
                <a:srgbClr val="000000"/>
              </a:solidFill>
              <a:miter lim="800000"/>
            </a:ln>
          </p:spPr>
          <p:txBody>
            <a:bodyPr>
              <a:spAutoFit/>
            </a:bodyPr>
            <a:lstStyle/>
            <a:p>
              <a:pPr>
                <a:spcBef>
                  <a:spcPct val="50000"/>
                </a:spcBef>
              </a:pPr>
              <a:r>
                <a:rPr lang="zh-CN" altLang="en-US" sz="1800">
                  <a:solidFill>
                    <a:schemeClr val="lt1"/>
                  </a:solidFill>
                  <a:latin typeface="微软雅黑" panose="020B0503020204020204" pitchFamily="34" charset="-122"/>
                  <a:ea typeface="微软雅黑" panose="020B0503020204020204" pitchFamily="34" charset="-122"/>
                </a:rPr>
                <a:t>维持管理</a:t>
              </a: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96266" name="Oval 9"/>
            <p:cNvSpPr>
              <a:spLocks noChangeArrowheads="1"/>
            </p:cNvSpPr>
            <p:nvPr>
              <p:custDataLst>
                <p:tags r:id="rId9"/>
              </p:custDataLst>
            </p:nvPr>
          </p:nvSpPr>
          <p:spPr bwMode="auto">
            <a:xfrm>
              <a:off x="2352" y="1392"/>
              <a:ext cx="960" cy="384"/>
            </a:xfrm>
            <a:prstGeom prst="ellipse">
              <a:avLst/>
            </a:prstGeom>
            <a:solidFill>
              <a:srgbClr val="00CC00"/>
            </a:solidFill>
            <a:ln w="9525">
              <a:solidFill>
                <a:schemeClr val="dk1"/>
              </a:solidFill>
              <a:round/>
            </a:ln>
          </p:spPr>
          <p:txBody>
            <a:bodyPr wrap="none" lIns="0" tIns="0" rIns="0" bIns="0" anchor="ctr"/>
            <a:lstStyle/>
            <a:p>
              <a:r>
                <a:rPr lang="zh-CN" altLang="en-US" sz="1800">
                  <a:solidFill>
                    <a:schemeClr val="lt1"/>
                  </a:solidFill>
                  <a:latin typeface="微软雅黑" panose="020B0503020204020204" pitchFamily="34" charset="-122"/>
                  <a:ea typeface="微软雅黑" panose="020B0503020204020204" pitchFamily="34" charset="-122"/>
                </a:rPr>
                <a:t>持续改进</a:t>
              </a: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96267" name="AutoShape 10"/>
            <p:cNvSpPr>
              <a:spLocks noChangeArrowheads="1"/>
            </p:cNvSpPr>
            <p:nvPr>
              <p:custDataLst>
                <p:tags r:id="rId10"/>
              </p:custDataLst>
            </p:nvPr>
          </p:nvSpPr>
          <p:spPr bwMode="auto">
            <a:xfrm>
              <a:off x="3576" y="2064"/>
              <a:ext cx="1216" cy="720"/>
            </a:xfrm>
            <a:prstGeom prst="diamond">
              <a:avLst/>
            </a:prstGeom>
            <a:solidFill>
              <a:srgbClr val="FF3300"/>
            </a:solidFill>
            <a:ln w="9525">
              <a:solidFill>
                <a:schemeClr val="dk1"/>
              </a:solidFill>
              <a:miter lim="800000"/>
            </a:ln>
          </p:spPr>
          <p:txBody>
            <a:bodyPr wrap="none" lIns="0" tIns="0" rIns="0" bIns="0" anchor="ctr"/>
            <a:lstStyle/>
            <a:p>
              <a:r>
                <a:rPr lang="zh-CN" altLang="en-US" sz="1800">
                  <a:solidFill>
                    <a:schemeClr val="lt1"/>
                  </a:solidFill>
                  <a:latin typeface="微软雅黑" panose="020B0503020204020204" pitchFamily="34" charset="-122"/>
                  <a:ea typeface="微软雅黑" panose="020B0503020204020204" pitchFamily="34" charset="-122"/>
                </a:rPr>
                <a:t>是否可承受</a:t>
              </a:r>
              <a:endParaRPr lang="zh-CN" altLang="en-US" sz="1800">
                <a:solidFill>
                  <a:schemeClr val="lt1"/>
                </a:solidFill>
                <a:latin typeface="微软雅黑" panose="020B0503020204020204" pitchFamily="34" charset="-122"/>
                <a:ea typeface="微软雅黑" panose="020B0503020204020204" pitchFamily="34" charset="-122"/>
              </a:endParaRPr>
            </a:p>
            <a:p>
              <a:r>
                <a:rPr lang="zh-CN" altLang="en-US" sz="1800">
                  <a:solidFill>
                    <a:schemeClr val="lt1"/>
                  </a:solidFill>
                  <a:latin typeface="微软雅黑" panose="020B0503020204020204" pitchFamily="34" charset="-122"/>
                  <a:ea typeface="微软雅黑" panose="020B0503020204020204" pitchFamily="34" charset="-122"/>
                </a:rPr>
                <a:t>的风险？</a:t>
              </a: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96268" name="Line 11"/>
            <p:cNvSpPr>
              <a:spLocks noChangeShapeType="1"/>
            </p:cNvSpPr>
            <p:nvPr>
              <p:custDataLst>
                <p:tags r:id="rId11"/>
              </p:custDataLst>
            </p:nvPr>
          </p:nvSpPr>
          <p:spPr bwMode="auto">
            <a:xfrm>
              <a:off x="2000" y="1056"/>
              <a:ext cx="1600" cy="0"/>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6269" name="Line 12"/>
            <p:cNvSpPr>
              <a:spLocks noChangeShapeType="1"/>
            </p:cNvSpPr>
            <p:nvPr>
              <p:custDataLst>
                <p:tags r:id="rId12"/>
              </p:custDataLst>
            </p:nvPr>
          </p:nvSpPr>
          <p:spPr bwMode="auto">
            <a:xfrm>
              <a:off x="4176" y="1200"/>
              <a:ext cx="0" cy="195"/>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6270" name="Line 13"/>
            <p:cNvSpPr>
              <a:spLocks noChangeShapeType="1"/>
            </p:cNvSpPr>
            <p:nvPr>
              <p:custDataLst>
                <p:tags r:id="rId13"/>
              </p:custDataLst>
            </p:nvPr>
          </p:nvSpPr>
          <p:spPr bwMode="auto">
            <a:xfrm>
              <a:off x="4176" y="1680"/>
              <a:ext cx="0" cy="336"/>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6271" name="Line 14"/>
            <p:cNvSpPr>
              <a:spLocks noChangeShapeType="1"/>
            </p:cNvSpPr>
            <p:nvPr>
              <p:custDataLst>
                <p:tags r:id="rId14"/>
              </p:custDataLst>
            </p:nvPr>
          </p:nvSpPr>
          <p:spPr bwMode="auto">
            <a:xfrm flipH="1">
              <a:off x="2776" y="2424"/>
              <a:ext cx="768" cy="0"/>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6272" name="Line 15"/>
            <p:cNvSpPr>
              <a:spLocks noChangeShapeType="1"/>
            </p:cNvSpPr>
            <p:nvPr>
              <p:custDataLst>
                <p:tags r:id="rId15"/>
              </p:custDataLst>
            </p:nvPr>
          </p:nvSpPr>
          <p:spPr bwMode="auto">
            <a:xfrm>
              <a:off x="4176" y="2784"/>
              <a:ext cx="0" cy="144"/>
            </a:xfrm>
            <a:prstGeom prst="line">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6273" name="Line 16"/>
            <p:cNvSpPr>
              <a:spLocks noChangeShapeType="1"/>
            </p:cNvSpPr>
            <p:nvPr>
              <p:custDataLst>
                <p:tags r:id="rId16"/>
              </p:custDataLst>
            </p:nvPr>
          </p:nvSpPr>
          <p:spPr bwMode="auto">
            <a:xfrm flipH="1">
              <a:off x="3024" y="2928"/>
              <a:ext cx="1152" cy="0"/>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6274" name="Line 17"/>
            <p:cNvSpPr>
              <a:spLocks noChangeShapeType="1"/>
            </p:cNvSpPr>
            <p:nvPr>
              <p:custDataLst>
                <p:tags r:id="rId17"/>
              </p:custDataLst>
            </p:nvPr>
          </p:nvSpPr>
          <p:spPr bwMode="auto">
            <a:xfrm flipH="1">
              <a:off x="1440" y="2976"/>
              <a:ext cx="694" cy="0"/>
            </a:xfrm>
            <a:prstGeom prst="line">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6275" name="Line 18"/>
            <p:cNvSpPr>
              <a:spLocks noChangeShapeType="1"/>
            </p:cNvSpPr>
            <p:nvPr>
              <p:custDataLst>
                <p:tags r:id="rId18"/>
              </p:custDataLst>
            </p:nvPr>
          </p:nvSpPr>
          <p:spPr bwMode="auto">
            <a:xfrm flipH="1">
              <a:off x="1440" y="2400"/>
              <a:ext cx="336" cy="0"/>
            </a:xfrm>
            <a:prstGeom prst="line">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6276" name="Line 19"/>
            <p:cNvSpPr>
              <a:spLocks noChangeShapeType="1"/>
            </p:cNvSpPr>
            <p:nvPr>
              <p:custDataLst>
                <p:tags r:id="rId19"/>
              </p:custDataLst>
            </p:nvPr>
          </p:nvSpPr>
          <p:spPr bwMode="auto">
            <a:xfrm flipV="1">
              <a:off x="1440" y="1784"/>
              <a:ext cx="0" cy="1200"/>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6277" name="Line 20"/>
            <p:cNvSpPr>
              <a:spLocks noChangeShapeType="1"/>
            </p:cNvSpPr>
            <p:nvPr>
              <p:custDataLst>
                <p:tags r:id="rId20"/>
              </p:custDataLst>
            </p:nvPr>
          </p:nvSpPr>
          <p:spPr bwMode="auto">
            <a:xfrm flipV="1">
              <a:off x="1456" y="1184"/>
              <a:ext cx="0" cy="288"/>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6278" name="Text Box 21"/>
            <p:cNvSpPr txBox="1">
              <a:spLocks noChangeArrowheads="1"/>
            </p:cNvSpPr>
            <p:nvPr>
              <p:custDataLst>
                <p:tags r:id="rId21"/>
              </p:custDataLst>
            </p:nvPr>
          </p:nvSpPr>
          <p:spPr bwMode="auto">
            <a:xfrm>
              <a:off x="3024" y="2208"/>
              <a:ext cx="288" cy="232"/>
            </a:xfrm>
            <a:prstGeom prst="rect">
              <a:avLst/>
            </a:prstGeom>
            <a:noFill/>
            <a:ln w="9525">
              <a:noFill/>
              <a:miter lim="800000"/>
            </a:ln>
          </p:spPr>
          <p:txBody>
            <a:bodyPr>
              <a:spAutoFit/>
            </a:bodyPr>
            <a:lstStyle/>
            <a:p>
              <a:pPr>
                <a:spcBef>
                  <a:spcPct val="50000"/>
                </a:spcBef>
              </a:pPr>
              <a:r>
                <a:rPr lang="zh-CN" altLang="en-US" sz="1800">
                  <a:solidFill>
                    <a:schemeClr val="dk1"/>
                  </a:solidFill>
                  <a:latin typeface="微软雅黑" panose="020B0503020204020204" pitchFamily="34" charset="-122"/>
                  <a:ea typeface="微软雅黑" panose="020B0503020204020204" pitchFamily="34" charset="-122"/>
                </a:rPr>
                <a:t>否</a:t>
              </a:r>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6279" name="Text Box 22"/>
            <p:cNvSpPr txBox="1">
              <a:spLocks noChangeArrowheads="1"/>
            </p:cNvSpPr>
            <p:nvPr>
              <p:custDataLst>
                <p:tags r:id="rId22"/>
              </p:custDataLst>
            </p:nvPr>
          </p:nvSpPr>
          <p:spPr bwMode="auto">
            <a:xfrm>
              <a:off x="3456" y="2696"/>
              <a:ext cx="336" cy="232"/>
            </a:xfrm>
            <a:prstGeom prst="rect">
              <a:avLst/>
            </a:prstGeom>
            <a:noFill/>
            <a:ln w="9525">
              <a:noFill/>
              <a:miter lim="800000"/>
            </a:ln>
          </p:spPr>
          <p:txBody>
            <a:bodyPr>
              <a:spAutoFit/>
            </a:bodyPr>
            <a:lstStyle/>
            <a:p>
              <a:pPr>
                <a:spcBef>
                  <a:spcPct val="50000"/>
                </a:spcBef>
              </a:pPr>
              <a:r>
                <a:rPr lang="zh-CN" altLang="en-US" sz="1800">
                  <a:solidFill>
                    <a:schemeClr val="dk1"/>
                  </a:solidFill>
                  <a:latin typeface="微软雅黑" panose="020B0503020204020204" pitchFamily="34" charset="-122"/>
                  <a:ea typeface="微软雅黑" panose="020B0503020204020204" pitchFamily="34" charset="-122"/>
                </a:rPr>
                <a:t>是</a:t>
              </a:r>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96259" name="矩形 25"/>
          <p:cNvSpPr>
            <a:spLocks noChangeArrowheads="1"/>
          </p:cNvSpPr>
          <p:nvPr/>
        </p:nvSpPr>
        <p:spPr bwMode="auto">
          <a:xfrm>
            <a:off x="285750" y="1071563"/>
            <a:ext cx="7000875" cy="810260"/>
          </a:xfrm>
          <a:prstGeom prst="rect">
            <a:avLst/>
          </a:prstGeom>
          <a:noFill/>
          <a:ln w="9525">
            <a:noFill/>
            <a:miter lim="800000"/>
          </a:ln>
        </p:spPr>
        <p:txBody>
          <a:bodyPr>
            <a:spAutoFit/>
          </a:bodyPr>
          <a:lstStyle/>
          <a:p>
            <a:pPr>
              <a:lnSpc>
                <a:spcPct val="130000"/>
              </a:lnSpc>
              <a:spcBef>
                <a:spcPct val="50000"/>
              </a:spcBef>
            </a:pPr>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危害辨识、风险评价是体系运行的动力，在风险管理上构成了一个</a:t>
            </a:r>
            <a:r>
              <a:rPr lang="en-US"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PDCA</a:t>
            </a:r>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循环。如下图所示</a:t>
            </a:r>
            <a:r>
              <a:rPr lang="en-US"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3"/>
    </p:custData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97281" name="Text Box 4"/>
          <p:cNvSpPr txBox="1">
            <a:spLocks noChangeArrowheads="1"/>
          </p:cNvSpPr>
          <p:nvPr>
            <p:custDataLst>
              <p:tags r:id="rId4"/>
            </p:custDataLst>
          </p:nvPr>
        </p:nvSpPr>
        <p:spPr bwMode="auto">
          <a:xfrm>
            <a:off x="838200" y="914400"/>
            <a:ext cx="7391400" cy="368300"/>
          </a:xfrm>
          <a:prstGeom prst="rect">
            <a:avLst/>
          </a:prstGeom>
          <a:noFill/>
          <a:ln w="9525">
            <a:noFill/>
            <a:miter lim="800000"/>
          </a:ln>
        </p:spPr>
        <p:txBody>
          <a:bodyPr>
            <a:spAutoFit/>
          </a:bodyPr>
          <a:lstStyle/>
          <a:p>
            <a:pPr>
              <a:spcBef>
                <a:spcPct val="50000"/>
              </a:spcBef>
            </a:pPr>
            <a:r>
              <a:rPr lang="zh-CN" altLang="en-US" sz="1800">
                <a:solidFill>
                  <a:schemeClr val="dk1"/>
                </a:solidFill>
                <a:latin typeface="微软雅黑" panose="020B0503020204020204" pitchFamily="34" charset="-122"/>
                <a:ea typeface="微软雅黑" panose="020B0503020204020204" pitchFamily="34" charset="-122"/>
              </a:rPr>
              <a:t>危害辨识、风险评价和风险控制过程（基本步骤）</a:t>
            </a:r>
            <a:endParaRPr lang="zh-CN" altLang="en-US" sz="1800">
              <a:solidFill>
                <a:schemeClr val="dk1"/>
              </a:solidFill>
              <a:latin typeface="微软雅黑" panose="020B0503020204020204" pitchFamily="34" charset="-122"/>
              <a:ea typeface="微软雅黑" panose="020B0503020204020204" pitchFamily="34" charset="-122"/>
            </a:endParaRPr>
          </a:p>
        </p:txBody>
      </p:sp>
      <p:grpSp>
        <p:nvGrpSpPr>
          <p:cNvPr id="97282" name="Group 5"/>
          <p:cNvGrpSpPr/>
          <p:nvPr/>
        </p:nvGrpSpPr>
        <p:grpSpPr bwMode="auto">
          <a:xfrm>
            <a:off x="1076325" y="1828800"/>
            <a:ext cx="7077075" cy="4324350"/>
            <a:chOff x="678" y="1152"/>
            <a:chExt cx="4458" cy="2724"/>
          </a:xfrm>
        </p:grpSpPr>
        <p:sp>
          <p:nvSpPr>
            <p:cNvPr id="97284" name="AutoShape 6"/>
            <p:cNvSpPr>
              <a:spLocks noChangeArrowheads="1"/>
            </p:cNvSpPr>
            <p:nvPr>
              <p:custDataLst>
                <p:tags r:id="rId5"/>
              </p:custDataLst>
            </p:nvPr>
          </p:nvSpPr>
          <p:spPr bwMode="auto">
            <a:xfrm rot="10800000">
              <a:off x="960" y="1488"/>
              <a:ext cx="1152" cy="384"/>
            </a:xfrm>
            <a:prstGeom prst="wedgeRectCallout">
              <a:avLst>
                <a:gd name="adj1" fmla="val -67278"/>
                <a:gd name="adj2" fmla="val -59898"/>
              </a:avLst>
            </a:prstGeom>
            <a:solidFill>
              <a:srgbClr val="FF3300"/>
            </a:solidFill>
            <a:ln w="9525">
              <a:solidFill>
                <a:schemeClr val="dk1"/>
              </a:solidFill>
              <a:miter lim="800000"/>
            </a:ln>
          </p:spPr>
          <p:txBody>
            <a:bodyPr rot="10800000" wrap="none" anchor="ctr"/>
            <a:lstStyle/>
            <a:p>
              <a:r>
                <a:rPr lang="zh-CN" altLang="en-US" sz="1600">
                  <a:solidFill>
                    <a:schemeClr val="lt1"/>
                  </a:solidFill>
                  <a:latin typeface="微软雅黑" panose="020B0503020204020204" pitchFamily="34" charset="-122"/>
                  <a:ea typeface="微软雅黑" panose="020B0503020204020204" pitchFamily="34" charset="-122"/>
                </a:rPr>
                <a:t>考虑谁会受到伤害</a:t>
              </a:r>
              <a:endParaRPr lang="zh-CN" altLang="en-US" sz="1600">
                <a:solidFill>
                  <a:schemeClr val="lt1"/>
                </a:solidFill>
                <a:latin typeface="微软雅黑" panose="020B0503020204020204" pitchFamily="34" charset="-122"/>
                <a:ea typeface="微软雅黑" panose="020B0503020204020204" pitchFamily="34" charset="-122"/>
              </a:endParaRPr>
            </a:p>
            <a:p>
              <a:r>
                <a:rPr lang="zh-CN" altLang="en-US" sz="1600">
                  <a:solidFill>
                    <a:schemeClr val="lt1"/>
                  </a:solidFill>
                  <a:latin typeface="微软雅黑" panose="020B0503020204020204" pitchFamily="34" charset="-122"/>
                  <a:ea typeface="微软雅黑" panose="020B0503020204020204" pitchFamily="34" charset="-122"/>
                </a:rPr>
                <a:t>以及如何受到伤害</a:t>
              </a:r>
              <a:endParaRPr lang="zh-CN" altLang="en-US" sz="1600">
                <a:solidFill>
                  <a:schemeClr val="lt1"/>
                </a:solidFill>
                <a:latin typeface="微软雅黑" panose="020B0503020204020204" pitchFamily="34" charset="-122"/>
                <a:ea typeface="微软雅黑" panose="020B0503020204020204" pitchFamily="34" charset="-122"/>
              </a:endParaRPr>
            </a:p>
          </p:txBody>
        </p:sp>
        <p:grpSp>
          <p:nvGrpSpPr>
            <p:cNvPr id="97285" name="Group 7"/>
            <p:cNvGrpSpPr/>
            <p:nvPr/>
          </p:nvGrpSpPr>
          <p:grpSpPr bwMode="auto">
            <a:xfrm>
              <a:off x="1872" y="1260"/>
              <a:ext cx="1680" cy="2616"/>
              <a:chOff x="1872" y="1260"/>
              <a:chExt cx="1680" cy="2616"/>
            </a:xfrm>
          </p:grpSpPr>
          <p:sp>
            <p:nvSpPr>
              <p:cNvPr id="14" name="Text Box 8"/>
              <p:cNvSpPr txBox="1">
                <a:spLocks noChangeArrowheads="1"/>
              </p:cNvSpPr>
              <p:nvPr>
                <p:custDataLst>
                  <p:tags r:id="rId6"/>
                </p:custDataLst>
              </p:nvPr>
            </p:nvSpPr>
            <p:spPr bwMode="auto">
              <a:xfrm>
                <a:off x="2208" y="1260"/>
                <a:ext cx="1008" cy="232"/>
              </a:xfrm>
              <a:prstGeom prst="rect">
                <a:avLst/>
              </a:prstGeom>
              <a:solidFill>
                <a:schemeClr val="accent1">
                  <a:lumMod val="60000"/>
                  <a:lumOff val="40000"/>
                </a:schemeClr>
              </a:solidFill>
              <a:ln w="9525">
                <a:solidFill>
                  <a:schemeClr val="dk1"/>
                </a:solidFill>
                <a:miter lim="800000"/>
              </a:ln>
            </p:spPr>
            <p:txBody>
              <a:bodyPr lIns="0" rIns="0" anchor="ctr">
                <a:spAutoFit/>
              </a:bodyPr>
              <a:lstStyle/>
              <a:p>
                <a:pPr fontAlgn="auto">
                  <a:spcBef>
                    <a:spcPct val="50000"/>
                  </a:spcBef>
                  <a:spcAft>
                    <a:spcPts val="0"/>
                  </a:spcAft>
                  <a:defRPr/>
                </a:pPr>
                <a:r>
                  <a:rPr lang="zh-CN" altLang="en-US" sz="1800" dirty="0">
                    <a:solidFill>
                      <a:schemeClr val="lt1"/>
                    </a:solidFill>
                    <a:latin typeface="微软雅黑" panose="020B0503020204020204" pitchFamily="34" charset="-122"/>
                    <a:ea typeface="微软雅黑" panose="020B0503020204020204" pitchFamily="34" charset="-122"/>
                  </a:rPr>
                  <a:t>划分作业活动</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15" name="Text Box 9"/>
              <p:cNvSpPr txBox="1">
                <a:spLocks noChangeArrowheads="1"/>
              </p:cNvSpPr>
              <p:nvPr>
                <p:custDataLst>
                  <p:tags r:id="rId7"/>
                </p:custDataLst>
              </p:nvPr>
            </p:nvSpPr>
            <p:spPr bwMode="auto">
              <a:xfrm>
                <a:off x="2320" y="1720"/>
                <a:ext cx="808" cy="232"/>
              </a:xfrm>
              <a:prstGeom prst="rect">
                <a:avLst/>
              </a:prstGeom>
              <a:solidFill>
                <a:schemeClr val="accent1">
                  <a:lumMod val="60000"/>
                  <a:lumOff val="40000"/>
                </a:schemeClr>
              </a:solidFill>
              <a:ln w="9525">
                <a:solidFill>
                  <a:schemeClr val="dk1"/>
                </a:solidFill>
                <a:miter lim="800000"/>
              </a:ln>
            </p:spPr>
            <p:txBody>
              <a:bodyPr>
                <a:spAutoFit/>
              </a:bodyPr>
              <a:lstStyle/>
              <a:p>
                <a:pPr fontAlgn="auto">
                  <a:spcBef>
                    <a:spcPct val="50000"/>
                  </a:spcBef>
                  <a:spcAft>
                    <a:spcPts val="0"/>
                  </a:spcAft>
                  <a:defRPr/>
                </a:pPr>
                <a:r>
                  <a:rPr lang="zh-CN" altLang="en-US" sz="1800" dirty="0">
                    <a:solidFill>
                      <a:schemeClr val="lt1"/>
                    </a:solidFill>
                    <a:latin typeface="微软雅黑" panose="020B0503020204020204" pitchFamily="34" charset="-122"/>
                    <a:ea typeface="微软雅黑" panose="020B0503020204020204" pitchFamily="34" charset="-122"/>
                  </a:rPr>
                  <a:t>辨识危害</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16" name="Text Box 10"/>
              <p:cNvSpPr txBox="1">
                <a:spLocks noChangeArrowheads="1"/>
              </p:cNvSpPr>
              <p:nvPr>
                <p:custDataLst>
                  <p:tags r:id="rId8"/>
                </p:custDataLst>
              </p:nvPr>
            </p:nvSpPr>
            <p:spPr bwMode="auto">
              <a:xfrm>
                <a:off x="2280" y="2176"/>
                <a:ext cx="864" cy="232"/>
              </a:xfrm>
              <a:prstGeom prst="rect">
                <a:avLst/>
              </a:prstGeom>
              <a:solidFill>
                <a:schemeClr val="accent1">
                  <a:lumMod val="60000"/>
                  <a:lumOff val="40000"/>
                </a:schemeClr>
              </a:solidFill>
              <a:ln w="9525">
                <a:solidFill>
                  <a:schemeClr val="dk1"/>
                </a:solidFill>
                <a:miter lim="800000"/>
              </a:ln>
            </p:spPr>
            <p:txBody>
              <a:bodyPr>
                <a:spAutoFit/>
              </a:bodyPr>
              <a:lstStyle/>
              <a:p>
                <a:pPr fontAlgn="auto">
                  <a:spcBef>
                    <a:spcPct val="50000"/>
                  </a:spcBef>
                  <a:spcAft>
                    <a:spcPts val="0"/>
                  </a:spcAft>
                  <a:defRPr/>
                </a:pPr>
                <a:r>
                  <a:rPr lang="zh-CN" altLang="en-US" sz="1800" dirty="0">
                    <a:solidFill>
                      <a:schemeClr val="lt1"/>
                    </a:solidFill>
                    <a:latin typeface="微软雅黑" panose="020B0503020204020204" pitchFamily="34" charset="-122"/>
                    <a:ea typeface="微软雅黑" panose="020B0503020204020204" pitchFamily="34" charset="-122"/>
                  </a:rPr>
                  <a:t>风险评价</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17" name="Text Box 11"/>
              <p:cNvSpPr txBox="1">
                <a:spLocks noChangeArrowheads="1"/>
              </p:cNvSpPr>
              <p:nvPr>
                <p:custDataLst>
                  <p:tags r:id="rId9"/>
                </p:custDataLst>
              </p:nvPr>
            </p:nvSpPr>
            <p:spPr bwMode="auto">
              <a:xfrm>
                <a:off x="1936" y="2676"/>
                <a:ext cx="1544" cy="232"/>
              </a:xfrm>
              <a:prstGeom prst="rect">
                <a:avLst/>
              </a:prstGeom>
              <a:solidFill>
                <a:schemeClr val="accent1">
                  <a:lumMod val="60000"/>
                  <a:lumOff val="40000"/>
                </a:schemeClr>
              </a:solidFill>
              <a:ln w="9525">
                <a:solidFill>
                  <a:schemeClr val="dk1"/>
                </a:solidFill>
                <a:miter lim="800000"/>
              </a:ln>
            </p:spPr>
            <p:txBody>
              <a:bodyPr lIns="0" rIns="0" anchor="ctr">
                <a:spAutoFit/>
              </a:bodyPr>
              <a:lstStyle/>
              <a:p>
                <a:pPr fontAlgn="auto">
                  <a:spcBef>
                    <a:spcPct val="50000"/>
                  </a:spcBef>
                  <a:spcAft>
                    <a:spcPts val="0"/>
                  </a:spcAft>
                  <a:defRPr/>
                </a:pPr>
                <a:r>
                  <a:rPr lang="zh-CN" altLang="en-US" sz="1800" dirty="0">
                    <a:solidFill>
                      <a:schemeClr val="lt1"/>
                    </a:solidFill>
                    <a:latin typeface="微软雅黑" panose="020B0503020204020204" pitchFamily="34" charset="-122"/>
                    <a:ea typeface="微软雅黑" panose="020B0503020204020204" pitchFamily="34" charset="-122"/>
                  </a:rPr>
                  <a:t>确定风险是否可承受</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18" name="Text Box 12"/>
              <p:cNvSpPr txBox="1">
                <a:spLocks noChangeArrowheads="1"/>
              </p:cNvSpPr>
              <p:nvPr>
                <p:custDataLst>
                  <p:tags r:id="rId10"/>
                </p:custDataLst>
              </p:nvPr>
            </p:nvSpPr>
            <p:spPr bwMode="auto">
              <a:xfrm>
                <a:off x="1872" y="3156"/>
                <a:ext cx="1680" cy="232"/>
              </a:xfrm>
              <a:prstGeom prst="rect">
                <a:avLst/>
              </a:prstGeom>
              <a:solidFill>
                <a:schemeClr val="accent1">
                  <a:lumMod val="60000"/>
                  <a:lumOff val="40000"/>
                </a:schemeClr>
              </a:solidFill>
              <a:ln w="9525">
                <a:solidFill>
                  <a:schemeClr val="dk1"/>
                </a:solidFill>
                <a:miter lim="800000"/>
              </a:ln>
            </p:spPr>
            <p:txBody>
              <a:bodyPr lIns="0" rIns="0" anchor="ctr">
                <a:spAutoFit/>
              </a:bodyPr>
              <a:lstStyle/>
              <a:p>
                <a:pPr fontAlgn="auto">
                  <a:spcBef>
                    <a:spcPct val="50000"/>
                  </a:spcBef>
                  <a:spcAft>
                    <a:spcPts val="0"/>
                  </a:spcAft>
                  <a:defRPr/>
                </a:pPr>
                <a:r>
                  <a:rPr lang="zh-CN" altLang="en-US" sz="1800" dirty="0">
                    <a:solidFill>
                      <a:schemeClr val="lt1"/>
                    </a:solidFill>
                    <a:latin typeface="微软雅黑" panose="020B0503020204020204" pitchFamily="34" charset="-122"/>
                    <a:ea typeface="微软雅黑" panose="020B0503020204020204" pitchFamily="34" charset="-122"/>
                  </a:rPr>
                  <a:t>制定风险控制措施计划</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19" name="Text Box 13"/>
              <p:cNvSpPr txBox="1">
                <a:spLocks noChangeArrowheads="1"/>
              </p:cNvSpPr>
              <p:nvPr>
                <p:custDataLst>
                  <p:tags r:id="rId11"/>
                </p:custDataLst>
              </p:nvPr>
            </p:nvSpPr>
            <p:spPr bwMode="auto">
              <a:xfrm>
                <a:off x="1872" y="3644"/>
                <a:ext cx="1680" cy="232"/>
              </a:xfrm>
              <a:prstGeom prst="rect">
                <a:avLst/>
              </a:prstGeom>
              <a:solidFill>
                <a:schemeClr val="accent1">
                  <a:lumMod val="60000"/>
                  <a:lumOff val="40000"/>
                </a:schemeClr>
              </a:solidFill>
              <a:ln w="9525">
                <a:solidFill>
                  <a:schemeClr val="dk1"/>
                </a:solidFill>
                <a:miter lim="800000"/>
              </a:ln>
            </p:spPr>
            <p:txBody>
              <a:bodyPr lIns="0" rIns="0" anchor="ctr">
                <a:spAutoFit/>
              </a:bodyPr>
              <a:lstStyle/>
              <a:p>
                <a:pPr fontAlgn="auto">
                  <a:spcBef>
                    <a:spcPct val="50000"/>
                  </a:spcBef>
                  <a:spcAft>
                    <a:spcPts val="0"/>
                  </a:spcAft>
                  <a:defRPr/>
                </a:pPr>
                <a:r>
                  <a:rPr lang="zh-CN" altLang="en-US" sz="1800" dirty="0">
                    <a:solidFill>
                      <a:schemeClr val="lt1"/>
                    </a:solidFill>
                    <a:latin typeface="微软雅黑" panose="020B0503020204020204" pitchFamily="34" charset="-122"/>
                    <a:ea typeface="微软雅黑" panose="020B0503020204020204" pitchFamily="34" charset="-122"/>
                  </a:rPr>
                  <a:t>评审措施计划的充分性</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97297" name="Line 14"/>
              <p:cNvSpPr>
                <a:spLocks noChangeShapeType="1"/>
              </p:cNvSpPr>
              <p:nvPr>
                <p:custDataLst>
                  <p:tags r:id="rId12"/>
                </p:custDataLst>
              </p:nvPr>
            </p:nvSpPr>
            <p:spPr bwMode="auto">
              <a:xfrm>
                <a:off x="2712" y="1512"/>
                <a:ext cx="0" cy="192"/>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7298" name="Line 15"/>
              <p:cNvSpPr>
                <a:spLocks noChangeShapeType="1"/>
              </p:cNvSpPr>
              <p:nvPr>
                <p:custDataLst>
                  <p:tags r:id="rId13"/>
                </p:custDataLst>
              </p:nvPr>
            </p:nvSpPr>
            <p:spPr bwMode="auto">
              <a:xfrm>
                <a:off x="2712" y="1976"/>
                <a:ext cx="0" cy="192"/>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7299" name="Line 16"/>
              <p:cNvSpPr>
                <a:spLocks noChangeShapeType="1"/>
              </p:cNvSpPr>
              <p:nvPr>
                <p:custDataLst>
                  <p:tags r:id="rId14"/>
                </p:custDataLst>
              </p:nvPr>
            </p:nvSpPr>
            <p:spPr bwMode="auto">
              <a:xfrm>
                <a:off x="2712" y="2448"/>
                <a:ext cx="0" cy="192"/>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7300" name="Line 17"/>
              <p:cNvSpPr>
                <a:spLocks noChangeShapeType="1"/>
              </p:cNvSpPr>
              <p:nvPr>
                <p:custDataLst>
                  <p:tags r:id="rId15"/>
                </p:custDataLst>
              </p:nvPr>
            </p:nvSpPr>
            <p:spPr bwMode="auto">
              <a:xfrm>
                <a:off x="2712" y="2928"/>
                <a:ext cx="0" cy="192"/>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7301" name="Line 18"/>
              <p:cNvSpPr>
                <a:spLocks noChangeShapeType="1"/>
              </p:cNvSpPr>
              <p:nvPr>
                <p:custDataLst>
                  <p:tags r:id="rId16"/>
                </p:custDataLst>
              </p:nvPr>
            </p:nvSpPr>
            <p:spPr bwMode="auto">
              <a:xfrm>
                <a:off x="2712" y="3408"/>
                <a:ext cx="0" cy="192"/>
              </a:xfrm>
              <a:prstGeom prst="line">
                <a:avLst/>
              </a:prstGeom>
              <a:noFill/>
              <a:ln w="9525">
                <a:solidFill>
                  <a:schemeClr val="dk1"/>
                </a:solidFill>
                <a:round/>
                <a:tailEnd type="triangle" w="med" len="me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97286" name="AutoShape 19"/>
            <p:cNvSpPr>
              <a:spLocks noChangeArrowheads="1"/>
            </p:cNvSpPr>
            <p:nvPr>
              <p:custDataLst>
                <p:tags r:id="rId17"/>
              </p:custDataLst>
            </p:nvPr>
          </p:nvSpPr>
          <p:spPr bwMode="auto">
            <a:xfrm>
              <a:off x="3504" y="1152"/>
              <a:ext cx="1632" cy="480"/>
            </a:xfrm>
            <a:prstGeom prst="wedgeRectCallout">
              <a:avLst>
                <a:gd name="adj1" fmla="val -67463"/>
                <a:gd name="adj2" fmla="val 13958"/>
              </a:avLst>
            </a:prstGeom>
            <a:solidFill>
              <a:schemeClr val="hlink"/>
            </a:solidFill>
            <a:ln w="9525">
              <a:solidFill>
                <a:schemeClr val="dk1"/>
              </a:solidFill>
              <a:miter lim="800000"/>
            </a:ln>
          </p:spPr>
          <p:txBody>
            <a:bodyPr wrap="none" anchor="ctr"/>
            <a:lstStyle/>
            <a:p>
              <a:r>
                <a:rPr lang="zh-CN" altLang="en-US" sz="16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编制一份业务活动表</a:t>
              </a:r>
              <a:r>
                <a:rPr lang="en-US" altLang="zh-CN" sz="16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包括</a:t>
              </a:r>
              <a:endParaRPr lang="zh-CN" altLang="en-US" sz="16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厂房、设备、人员和程序</a:t>
              </a:r>
              <a:r>
                <a:rPr lang="en-US" altLang="zh-CN" sz="16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并收集有关信息</a:t>
              </a:r>
              <a:endParaRPr lang="zh-CN" altLang="en-US" sz="16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7287" name="AutoShape 20"/>
            <p:cNvSpPr>
              <a:spLocks noChangeArrowheads="1"/>
            </p:cNvSpPr>
            <p:nvPr>
              <p:custDataLst>
                <p:tags r:id="rId18"/>
              </p:custDataLst>
            </p:nvPr>
          </p:nvSpPr>
          <p:spPr bwMode="auto">
            <a:xfrm>
              <a:off x="3312" y="2208"/>
              <a:ext cx="1528" cy="432"/>
            </a:xfrm>
            <a:prstGeom prst="wedgeRectCallout">
              <a:avLst>
                <a:gd name="adj1" fmla="val -61324"/>
                <a:gd name="adj2" fmla="val -12269"/>
              </a:avLst>
            </a:prstGeom>
            <a:solidFill>
              <a:schemeClr val="hlink"/>
            </a:solidFill>
            <a:ln w="9525">
              <a:solidFill>
                <a:schemeClr val="dk1"/>
              </a:solidFill>
              <a:miter lim="800000"/>
            </a:ln>
          </p:spPr>
          <p:txBody>
            <a:bodyPr wrap="none" anchor="ctr"/>
            <a:lstStyle/>
            <a:p>
              <a:r>
                <a:rPr lang="zh-CN" altLang="en-US" sz="1600">
                  <a:solidFill>
                    <a:schemeClr val="lt1"/>
                  </a:solidFill>
                  <a:latin typeface="微软雅黑" panose="020B0503020204020204" pitchFamily="34" charset="-122"/>
                  <a:ea typeface="微软雅黑" panose="020B0503020204020204" pitchFamily="34" charset="-122"/>
                </a:rPr>
                <a:t>假定计划或现有措施适当，</a:t>
              </a:r>
              <a:endParaRPr lang="zh-CN" altLang="en-US" sz="1600">
                <a:solidFill>
                  <a:schemeClr val="lt1"/>
                </a:solidFill>
                <a:latin typeface="微软雅黑" panose="020B0503020204020204" pitchFamily="34" charset="-122"/>
                <a:ea typeface="微软雅黑" panose="020B0503020204020204" pitchFamily="34" charset="-122"/>
              </a:endParaRPr>
            </a:p>
            <a:p>
              <a:r>
                <a:rPr lang="zh-CN" altLang="en-US" sz="1600">
                  <a:solidFill>
                    <a:schemeClr val="lt1"/>
                  </a:solidFill>
                  <a:latin typeface="微软雅黑" panose="020B0503020204020204" pitchFamily="34" charset="-122"/>
                  <a:ea typeface="微软雅黑" panose="020B0503020204020204" pitchFamily="34" charset="-122"/>
                </a:rPr>
                <a:t>对与危害有关的风险做出</a:t>
              </a:r>
              <a:endParaRPr lang="zh-CN" altLang="en-US" sz="1600">
                <a:solidFill>
                  <a:schemeClr val="lt1"/>
                </a:solidFill>
                <a:latin typeface="微软雅黑" panose="020B0503020204020204" pitchFamily="34" charset="-122"/>
                <a:ea typeface="微软雅黑" panose="020B0503020204020204" pitchFamily="34" charset="-122"/>
              </a:endParaRPr>
            </a:p>
            <a:p>
              <a:r>
                <a:rPr lang="zh-CN" altLang="en-US" sz="1600">
                  <a:solidFill>
                    <a:schemeClr val="lt1"/>
                  </a:solidFill>
                  <a:latin typeface="微软雅黑" panose="020B0503020204020204" pitchFamily="34" charset="-122"/>
                  <a:ea typeface="微软雅黑" panose="020B0503020204020204" pitchFamily="34" charset="-122"/>
                </a:rPr>
                <a:t>主观评价</a:t>
              </a: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97288" name="AutoShape 21"/>
            <p:cNvSpPr>
              <a:spLocks noChangeArrowheads="1"/>
            </p:cNvSpPr>
            <p:nvPr>
              <p:custDataLst>
                <p:tags r:id="rId19"/>
              </p:custDataLst>
            </p:nvPr>
          </p:nvSpPr>
          <p:spPr bwMode="auto">
            <a:xfrm>
              <a:off x="3744" y="3168"/>
              <a:ext cx="1248" cy="432"/>
            </a:xfrm>
            <a:prstGeom prst="wedgeRectCallout">
              <a:avLst>
                <a:gd name="adj1" fmla="val -65144"/>
                <a:gd name="adj2" fmla="val -12269"/>
              </a:avLst>
            </a:prstGeom>
            <a:solidFill>
              <a:schemeClr val="accent1"/>
            </a:solidFill>
            <a:ln w="9525">
              <a:solidFill>
                <a:schemeClr val="dk1"/>
              </a:solidFill>
              <a:miter lim="800000"/>
            </a:ln>
          </p:spPr>
          <p:txBody>
            <a:bodyPr wrap="none" anchor="ctr"/>
            <a:lstStyle/>
            <a:p>
              <a:r>
                <a:rPr lang="zh-CN" altLang="en-US" sz="1600">
                  <a:solidFill>
                    <a:schemeClr val="lt1"/>
                  </a:solidFill>
                  <a:latin typeface="微软雅黑" panose="020B0503020204020204" pitchFamily="34" charset="-122"/>
                  <a:ea typeface="微软雅黑" panose="020B0503020204020204" pitchFamily="34" charset="-122"/>
                </a:rPr>
                <a:t>编制计划以处理评价</a:t>
              </a:r>
              <a:endParaRPr lang="zh-CN" altLang="en-US" sz="1600">
                <a:solidFill>
                  <a:schemeClr val="lt1"/>
                </a:solidFill>
                <a:latin typeface="微软雅黑" panose="020B0503020204020204" pitchFamily="34" charset="-122"/>
                <a:ea typeface="微软雅黑" panose="020B0503020204020204" pitchFamily="34" charset="-122"/>
              </a:endParaRPr>
            </a:p>
            <a:p>
              <a:r>
                <a:rPr lang="zh-CN" altLang="en-US" sz="1600">
                  <a:solidFill>
                    <a:schemeClr val="lt1"/>
                  </a:solidFill>
                  <a:latin typeface="微软雅黑" panose="020B0503020204020204" pitchFamily="34" charset="-122"/>
                  <a:ea typeface="微软雅黑" panose="020B0503020204020204" pitchFamily="34" charset="-122"/>
                </a:rPr>
                <a:t>中发现的、需要重视</a:t>
              </a:r>
              <a:endParaRPr lang="zh-CN" altLang="en-US" sz="1600">
                <a:solidFill>
                  <a:schemeClr val="lt1"/>
                </a:solidFill>
                <a:latin typeface="微软雅黑" panose="020B0503020204020204" pitchFamily="34" charset="-122"/>
                <a:ea typeface="微软雅黑" panose="020B0503020204020204" pitchFamily="34" charset="-122"/>
              </a:endParaRPr>
            </a:p>
            <a:p>
              <a:r>
                <a:rPr lang="zh-CN" altLang="en-US" sz="1600">
                  <a:solidFill>
                    <a:schemeClr val="lt1"/>
                  </a:solidFill>
                  <a:latin typeface="微软雅黑" panose="020B0503020204020204" pitchFamily="34" charset="-122"/>
                  <a:ea typeface="微软雅黑" panose="020B0503020204020204" pitchFamily="34" charset="-122"/>
                </a:rPr>
                <a:t>的任何问题</a:t>
              </a: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97289" name="AutoShape 22"/>
            <p:cNvSpPr>
              <a:spLocks noChangeArrowheads="1"/>
            </p:cNvSpPr>
            <p:nvPr>
              <p:custDataLst>
                <p:tags r:id="rId20"/>
              </p:custDataLst>
            </p:nvPr>
          </p:nvSpPr>
          <p:spPr bwMode="auto">
            <a:xfrm rot="-5400000">
              <a:off x="1143" y="1872"/>
              <a:ext cx="480" cy="1147"/>
            </a:xfrm>
            <a:prstGeom prst="wedgeRectCallout">
              <a:avLst>
                <a:gd name="adj1" fmla="val -43750"/>
                <a:gd name="adj2" fmla="val 70000"/>
              </a:avLst>
            </a:prstGeom>
            <a:solidFill>
              <a:schemeClr val="hlink"/>
            </a:solidFill>
            <a:ln w="9525">
              <a:solidFill>
                <a:schemeClr val="dk1"/>
              </a:solidFill>
              <a:miter lim="800000"/>
            </a:ln>
          </p:spPr>
          <p:txBody>
            <a:bodyPr vert="eaVert" wrap="none" lIns="0" tIns="0" rIns="0" bIns="0" anchor="ctr"/>
            <a:lstStyle/>
            <a:p>
              <a:r>
                <a:rPr lang="zh-CN" altLang="en-US" sz="1600">
                  <a:solidFill>
                    <a:schemeClr val="lt1"/>
                  </a:solidFill>
                  <a:latin typeface="微软雅黑" panose="020B0503020204020204" pitchFamily="34" charset="-122"/>
                  <a:ea typeface="微软雅黑" panose="020B0503020204020204" pitchFamily="34" charset="-122"/>
                </a:rPr>
                <a:t>判断计划或现有措施</a:t>
              </a:r>
              <a:endParaRPr lang="zh-CN" altLang="en-US" sz="1600">
                <a:solidFill>
                  <a:schemeClr val="lt1"/>
                </a:solidFill>
                <a:latin typeface="微软雅黑" panose="020B0503020204020204" pitchFamily="34" charset="-122"/>
                <a:ea typeface="微软雅黑" panose="020B0503020204020204" pitchFamily="34" charset="-122"/>
              </a:endParaRPr>
            </a:p>
            <a:p>
              <a:r>
                <a:rPr lang="zh-CN" altLang="en-US" sz="1600">
                  <a:solidFill>
                    <a:schemeClr val="lt1"/>
                  </a:solidFill>
                  <a:latin typeface="微软雅黑" panose="020B0503020204020204" pitchFamily="34" charset="-122"/>
                  <a:ea typeface="微软雅黑" panose="020B0503020204020204" pitchFamily="34" charset="-122"/>
                </a:rPr>
                <a:t>是否足以把危害控制</a:t>
              </a:r>
              <a:endParaRPr lang="zh-CN" altLang="en-US" sz="1600">
                <a:solidFill>
                  <a:schemeClr val="lt1"/>
                </a:solidFill>
                <a:latin typeface="微软雅黑" panose="020B0503020204020204" pitchFamily="34" charset="-122"/>
                <a:ea typeface="微软雅黑" panose="020B0503020204020204" pitchFamily="34" charset="-122"/>
              </a:endParaRPr>
            </a:p>
            <a:p>
              <a:r>
                <a:rPr lang="zh-CN" altLang="en-US" sz="1600">
                  <a:solidFill>
                    <a:schemeClr val="lt1"/>
                  </a:solidFill>
                  <a:latin typeface="微软雅黑" panose="020B0503020204020204" pitchFamily="34" charset="-122"/>
                  <a:ea typeface="微软雅黑" panose="020B0503020204020204" pitchFamily="34" charset="-122"/>
                </a:rPr>
                <a:t>住并符合法律要求</a:t>
              </a: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97290" name="AutoShape 23"/>
            <p:cNvSpPr>
              <a:spLocks noChangeArrowheads="1"/>
            </p:cNvSpPr>
            <p:nvPr>
              <p:custDataLst>
                <p:tags r:id="rId21"/>
              </p:custDataLst>
            </p:nvPr>
          </p:nvSpPr>
          <p:spPr bwMode="auto">
            <a:xfrm rot="-5400000">
              <a:off x="1011" y="2850"/>
              <a:ext cx="480" cy="1147"/>
            </a:xfrm>
            <a:prstGeom prst="wedgeRectCallout">
              <a:avLst>
                <a:gd name="adj1" fmla="val -43750"/>
                <a:gd name="adj2" fmla="val 70000"/>
              </a:avLst>
            </a:prstGeom>
            <a:solidFill>
              <a:schemeClr val="hlink"/>
            </a:solidFill>
            <a:ln w="9525">
              <a:solidFill>
                <a:schemeClr val="dk1"/>
              </a:solidFill>
              <a:miter lim="800000"/>
            </a:ln>
          </p:spPr>
          <p:txBody>
            <a:bodyPr vert="eaVert" wrap="none" lIns="0" tIns="0" rIns="0" bIns="0" anchor="ctr"/>
            <a:lstStyle/>
            <a:p>
              <a:r>
                <a:rPr lang="zh-CN" altLang="en-US" sz="1600">
                  <a:solidFill>
                    <a:schemeClr val="lt1"/>
                  </a:solidFill>
                  <a:latin typeface="微软雅黑" panose="020B0503020204020204" pitchFamily="34" charset="-122"/>
                  <a:ea typeface="微软雅黑" panose="020B0503020204020204" pitchFamily="34" charset="-122"/>
                </a:rPr>
                <a:t>针对已修正的措施重</a:t>
              </a:r>
              <a:endParaRPr lang="zh-CN" altLang="en-US" sz="1600">
                <a:solidFill>
                  <a:schemeClr val="lt1"/>
                </a:solidFill>
                <a:latin typeface="微软雅黑" panose="020B0503020204020204" pitchFamily="34" charset="-122"/>
                <a:ea typeface="微软雅黑" panose="020B0503020204020204" pitchFamily="34" charset="-122"/>
              </a:endParaRPr>
            </a:p>
            <a:p>
              <a:r>
                <a:rPr lang="zh-CN" altLang="en-US" sz="1600">
                  <a:solidFill>
                    <a:schemeClr val="lt1"/>
                  </a:solidFill>
                  <a:latin typeface="微软雅黑" panose="020B0503020204020204" pitchFamily="34" charset="-122"/>
                  <a:ea typeface="微软雅黑" panose="020B0503020204020204" pitchFamily="34" charset="-122"/>
                </a:rPr>
                <a:t>新评价风险，并检查</a:t>
              </a:r>
              <a:endParaRPr lang="zh-CN" altLang="en-US" sz="1600">
                <a:solidFill>
                  <a:schemeClr val="lt1"/>
                </a:solidFill>
                <a:latin typeface="微软雅黑" panose="020B0503020204020204" pitchFamily="34" charset="-122"/>
                <a:ea typeface="微软雅黑" panose="020B0503020204020204" pitchFamily="34" charset="-122"/>
              </a:endParaRPr>
            </a:p>
            <a:p>
              <a:r>
                <a:rPr lang="zh-CN" altLang="en-US" sz="1600">
                  <a:solidFill>
                    <a:schemeClr val="lt1"/>
                  </a:solidFill>
                  <a:latin typeface="微软雅黑" panose="020B0503020204020204" pitchFamily="34" charset="-122"/>
                  <a:ea typeface="微软雅黑" panose="020B0503020204020204" pitchFamily="34" charset="-122"/>
                </a:rPr>
                <a:t>风险是否可承受</a:t>
              </a:r>
              <a:endParaRPr lang="zh-CN" altLang="en-US" sz="1600">
                <a:solidFill>
                  <a:schemeClr val="lt1"/>
                </a:solidFill>
                <a:latin typeface="微软雅黑" panose="020B0503020204020204" pitchFamily="34" charset="-122"/>
                <a:ea typeface="微软雅黑" panose="020B0503020204020204" pitchFamily="34" charset="-122"/>
              </a:endParaRPr>
            </a:p>
          </p:txBody>
        </p:sp>
      </p:grpSp>
      <p:sp>
        <p:nvSpPr>
          <p:cNvPr id="97283" name="标题 1"/>
          <p:cNvSpPr>
            <a:spLocks noGrp="1"/>
          </p:cNvSpPr>
          <p:nvPr>
            <p:ph type="title" idx="4294967295"/>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a:buClrTx/>
              <a:buSzTx/>
              <a:buFontTx/>
            </a:pPr>
            <a:r>
              <a:rPr lang="zh-CN" altLang="en-US" kern="1200" smtClean="0">
                <a:solidFill>
                  <a:schemeClr val="accent1"/>
                </a:solidFill>
                <a:latin typeface="汉仪旗黑-85S" panose="00020600040101010101" pitchFamily="18" charset="-122"/>
                <a:ea typeface="微软雅黑" panose="020B0503020204020204" pitchFamily="34" charset="-122"/>
                <a:sym typeface="+mn-ea"/>
              </a:rPr>
              <a:t>风险管理</a:t>
            </a:r>
            <a:endParaRPr lang="zh-CN" altLang="en-US" kern="1200" smtClean="0">
              <a:solidFill>
                <a:schemeClr val="accent1"/>
              </a:solidFill>
              <a:latin typeface="汉仪旗黑-85S" panose="00020600040101010101" pitchFamily="18" charset="-122"/>
              <a:ea typeface="微软雅黑" panose="020B0503020204020204" pitchFamily="34" charset="-122"/>
              <a:sym typeface="+mn-ea"/>
            </a:endParaRPr>
          </a:p>
        </p:txBody>
      </p:sp>
    </p:spTree>
    <p:custDataLst>
      <p:tags r:id="rId22"/>
    </p:custData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98305" name="Rectangle 3"/>
          <p:cNvSpPr>
            <a:spLocks noGrp="1" noChangeArrowheads="1"/>
          </p:cNvSpPr>
          <p:nvPr>
            <p:ph type="body" idx="4294967295"/>
          </p:nvPr>
        </p:nvSpPr>
        <p:spPr>
          <a:xfrm>
            <a:off x="457200" y="1600200"/>
            <a:ext cx="8229600" cy="45259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80000"/>
              </a:lnSpc>
              <a:buSzTx/>
              <a:buFontTx/>
            </a:pPr>
            <a:r>
              <a:rPr lang="zh-CN" altLang="en-US" sz="2400" kern="1200" smtClean="0">
                <a:solidFill>
                  <a:srgbClr val="FF0000"/>
                </a:solidFill>
                <a:latin typeface="微软雅黑" panose="020B0503020204020204" pitchFamily="34" charset="-122"/>
                <a:ea typeface="微软雅黑" panose="020B0503020204020204" pitchFamily="34" charset="-122"/>
                <a:sym typeface="+mn-ea"/>
              </a:rPr>
              <a:t>物（设施）的不安全状态</a:t>
            </a:r>
            <a:r>
              <a:rPr lang="zh-CN" altLang="en-US" sz="2400" kern="1200" smtClean="0">
                <a:solidFill>
                  <a:srgbClr val="FF0000"/>
                </a:solidFill>
                <a:latin typeface="微软雅黑" panose="020B0503020204020204" pitchFamily="34" charset="-122"/>
                <a:ea typeface="微软雅黑" panose="020B0503020204020204" pitchFamily="34" charset="-122"/>
                <a:sym typeface="+mn-ea"/>
              </a:rPr>
              <a:t>，包括可能导致事故发生和危害扩大的设计缺陷、工艺缺陷、设备缺陷、保护措施和安全装置的缺陷。</a:t>
            </a:r>
            <a:endParaRPr lang="zh-CN" altLang="en-US" sz="2400" kern="1200" smtClean="0">
              <a:solidFill>
                <a:srgbClr val="FF0000"/>
              </a:solidFill>
              <a:latin typeface="微软雅黑" panose="020B0503020204020204" pitchFamily="34" charset="-122"/>
              <a:ea typeface="微软雅黑" panose="020B0503020204020204" pitchFamily="34" charset="-122"/>
              <a:sym typeface="+mn-ea"/>
            </a:endParaRPr>
          </a:p>
          <a:p>
            <a:pPr lvl="0" algn="l" eaLnBrk="1" hangingPunct="1">
              <a:lnSpc>
                <a:spcPct val="80000"/>
              </a:lnSpc>
              <a:buSzTx/>
              <a:buFontTx/>
            </a:pPr>
            <a:r>
              <a:rPr lang="zh-CN" altLang="en-US" sz="2400" kern="1200" smtClean="0">
                <a:solidFill>
                  <a:srgbClr val="FF0000"/>
                </a:solidFill>
                <a:latin typeface="微软雅黑" panose="020B0503020204020204" pitchFamily="34" charset="-122"/>
                <a:ea typeface="微软雅黑" panose="020B0503020204020204" pitchFamily="34" charset="-122"/>
                <a:sym typeface="+mn-ea"/>
              </a:rPr>
              <a:t>人的不安全行动，</a:t>
            </a:r>
            <a:r>
              <a:rPr lang="zh-CN" altLang="en-US" sz="2400" kern="1200" smtClean="0">
                <a:solidFill>
                  <a:srgbClr val="FF0000"/>
                </a:solidFill>
                <a:latin typeface="微软雅黑" panose="020B0503020204020204" pitchFamily="34" charset="-122"/>
                <a:ea typeface="微软雅黑" panose="020B0503020204020204" pitchFamily="34" charset="-122"/>
                <a:sym typeface="+mn-ea"/>
              </a:rPr>
              <a:t>包括不采取安全措施、误动作、不按规定的方法操作，某些不安全行为（制造危险状态）。</a:t>
            </a:r>
            <a:endParaRPr lang="zh-CN" altLang="en-US" sz="2400" kern="1200" smtClean="0">
              <a:solidFill>
                <a:srgbClr val="FF0000"/>
              </a:solidFill>
              <a:latin typeface="微软雅黑" panose="020B0503020204020204" pitchFamily="34" charset="-122"/>
              <a:ea typeface="微软雅黑" panose="020B0503020204020204" pitchFamily="34" charset="-122"/>
              <a:sym typeface="+mn-ea"/>
            </a:endParaRPr>
          </a:p>
          <a:p>
            <a:pPr lvl="0" algn="l" eaLnBrk="1" hangingPunct="1">
              <a:lnSpc>
                <a:spcPct val="80000"/>
              </a:lnSpc>
              <a:buSzTx/>
              <a:buFontTx/>
            </a:pPr>
            <a:r>
              <a:rPr lang="zh-CN" altLang="en-US" sz="2400" kern="1200" smtClean="0">
                <a:solidFill>
                  <a:srgbClr val="FF0000"/>
                </a:solidFill>
                <a:latin typeface="微软雅黑" panose="020B0503020204020204" pitchFamily="34" charset="-122"/>
                <a:ea typeface="微软雅黑" panose="020B0503020204020204" pitchFamily="34" charset="-122"/>
                <a:sym typeface="+mn-ea"/>
              </a:rPr>
              <a:t>可能造成职业病、中毒的劳动环境和条件</a:t>
            </a:r>
            <a:r>
              <a:rPr lang="zh-CN" altLang="en-US" sz="2400" kern="1200" smtClean="0">
                <a:solidFill>
                  <a:srgbClr val="FF0000"/>
                </a:solidFill>
                <a:latin typeface="微软雅黑" panose="020B0503020204020204" pitchFamily="34" charset="-122"/>
                <a:ea typeface="微软雅黑" panose="020B0503020204020204" pitchFamily="34" charset="-122"/>
                <a:sym typeface="+mn-ea"/>
              </a:rPr>
              <a:t>，包括物理的（噪音、振动、湿度、辐射），化学的（易燃易爆、有毒、危险气体、氧化物等）以及生物因素；</a:t>
            </a:r>
            <a:endParaRPr lang="zh-CN" altLang="en-US" sz="2400" kern="1200" smtClean="0">
              <a:solidFill>
                <a:srgbClr val="FF0000"/>
              </a:solidFill>
              <a:latin typeface="微软雅黑" panose="020B0503020204020204" pitchFamily="34" charset="-122"/>
              <a:ea typeface="微软雅黑" panose="020B0503020204020204" pitchFamily="34" charset="-122"/>
              <a:sym typeface="+mn-ea"/>
            </a:endParaRPr>
          </a:p>
          <a:p>
            <a:pPr lvl="0" algn="l" eaLnBrk="1" hangingPunct="1">
              <a:lnSpc>
                <a:spcPct val="80000"/>
              </a:lnSpc>
              <a:buSzTx/>
              <a:buFontTx/>
            </a:pPr>
            <a:r>
              <a:rPr lang="zh-CN" altLang="en-US" sz="2400" kern="1200" smtClean="0">
                <a:solidFill>
                  <a:srgbClr val="FF0000"/>
                </a:solidFill>
                <a:latin typeface="微软雅黑" panose="020B0503020204020204" pitchFamily="34" charset="-122"/>
                <a:ea typeface="微软雅黑" panose="020B0503020204020204" pitchFamily="34" charset="-122"/>
                <a:sym typeface="+mn-ea"/>
              </a:rPr>
              <a:t>管理缺陷</a:t>
            </a:r>
            <a:r>
              <a:rPr lang="zh-CN" altLang="en-US" sz="2400" kern="1200" smtClean="0">
                <a:solidFill>
                  <a:srgbClr val="FF0000"/>
                </a:solidFill>
                <a:latin typeface="微软雅黑" panose="020B0503020204020204" pitchFamily="34" charset="-122"/>
                <a:ea typeface="微软雅黑" panose="020B0503020204020204" pitchFamily="34" charset="-122"/>
                <a:sym typeface="+mn-ea"/>
              </a:rPr>
              <a:t>，包括安全监督、检查、事故防范、应急管理、作业人员安排、防护用品缺少、工艺过程和操作方法等的管理。</a:t>
            </a:r>
            <a:endParaRPr lang="zh-CN" altLang="en-US" sz="2400" kern="1200" smtClean="0">
              <a:solidFill>
                <a:srgbClr val="FF0000"/>
              </a:solidFill>
              <a:latin typeface="微软雅黑" panose="020B0503020204020204" pitchFamily="34" charset="-122"/>
              <a:ea typeface="微软雅黑" panose="020B0503020204020204" pitchFamily="34" charset="-122"/>
              <a:sym typeface="+mn-ea"/>
            </a:endParaRPr>
          </a:p>
        </p:txBody>
      </p:sp>
      <p:sp>
        <p:nvSpPr>
          <p:cNvPr id="4" name="标题 1"/>
          <p:cNvSpPr txBox="1"/>
          <p:nvPr/>
        </p:nvSpPr>
        <p:spPr bwMode="auto">
          <a:xfrm>
            <a:off x="214313" y="142875"/>
            <a:ext cx="4511675" cy="677863"/>
          </a:xfrm>
          <a:prstGeom prst="rect">
            <a:avLst/>
          </a:prstGeom>
          <a:noFill/>
          <a:ln w="9525">
            <a:noFill/>
            <a:miter lim="800000"/>
          </a:ln>
        </p:spPr>
        <p:txBody>
          <a:bodyPr lIns="62758" tIns="31379" rIns="62758" bIns="31379" anchor="ctr"/>
          <a:lstStyle/>
          <a:p>
            <a:pPr defTabSz="627380" eaLnBrk="0" hangingPunct="0">
              <a:defRPr/>
            </a:pPr>
            <a:r>
              <a:rPr lang="zh-CN" altLang="en-US" sz="2400" b="1" kern="0">
                <a:solidFill>
                  <a:schemeClr val="accent1"/>
                </a:solidFill>
                <a:latin typeface="微软雅黑" panose="020B0503020204020204" pitchFamily="34" charset="-122"/>
                <a:ea typeface="微软雅黑" panose="020B0503020204020204" pitchFamily="34" charset="-122"/>
                <a:cs typeface="+mj-cs"/>
              </a:rPr>
              <a:t>风险管理</a:t>
            </a:r>
            <a:endParaRPr lang="zh-CN" altLang="en-US" sz="2400" b="1" kern="0" dirty="0">
              <a:solidFill>
                <a:schemeClr val="accent1"/>
              </a:solidFill>
              <a:latin typeface="微软雅黑" panose="020B0503020204020204" pitchFamily="34" charset="-122"/>
              <a:ea typeface="微软雅黑" panose="020B0503020204020204" pitchFamily="34" charset="-122"/>
              <a:cs typeface="+mj-cs"/>
            </a:endParaRPr>
          </a:p>
        </p:txBody>
      </p:sp>
    </p:spTree>
    <p:custDataLst>
      <p:tags r:id="rId4"/>
    </p:custData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14691" name="Line 3"/>
          <p:cNvSpPr>
            <a:spLocks noChangeShapeType="1"/>
          </p:cNvSpPr>
          <p:nvPr>
            <p:custDataLst>
              <p:tags r:id="rId4"/>
            </p:custDataLst>
          </p:nvPr>
        </p:nvSpPr>
        <p:spPr bwMode="auto">
          <a:xfrm>
            <a:off x="785813" y="6248400"/>
            <a:ext cx="7578725" cy="0"/>
          </a:xfrm>
          <a:prstGeom prst="line">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graphicFrame>
        <p:nvGraphicFramePr>
          <p:cNvPr id="114690" name="Object 4"/>
          <p:cNvGraphicFramePr>
            <a:graphicFrameLocks noChangeAspect="1"/>
          </p:cNvGraphicFramePr>
          <p:nvPr/>
        </p:nvGraphicFramePr>
        <p:xfrm>
          <a:off x="1258888" y="1557338"/>
          <a:ext cx="7470775" cy="4911725"/>
        </p:xfrm>
        <a:graphic>
          <a:graphicData uri="http://schemas.openxmlformats.org/presentationml/2006/ole">
            <mc:AlternateContent xmlns:mc="http://schemas.openxmlformats.org/markup-compatibility/2006">
              <mc:Choice xmlns:v="urn:schemas-microsoft-com:vml" Requires="v">
                <p:oleObj spid="_x0000_s1025" name="文档" r:id="rId5" imgW="7467600" imgH="5210175" progId="Word.Document.8">
                  <p:embed/>
                </p:oleObj>
              </mc:Choice>
              <mc:Fallback>
                <p:oleObj name="文档" r:id="rId5" imgW="7467600" imgH="5210175" progId="Word.Document.8">
                  <p:embed/>
                  <p:pic>
                    <p:nvPicPr>
                      <p:cNvPr id="0" name="Object 4"/>
                      <p:cNvPicPr>
                        <a:picLocks noChangeAspect="1"/>
                      </p:cNvPicPr>
                      <p:nvPr/>
                    </p:nvPicPr>
                    <p:blipFill>
                      <a:blip r:embed="rId6"/>
                      <a:stretch>
                        <a:fillRect/>
                      </a:stretch>
                    </p:blipFill>
                    <p:spPr>
                      <a:xfrm>
                        <a:off x="1258888" y="1557338"/>
                        <a:ext cx="7470775" cy="4911725"/>
                      </a:xfrm>
                      <a:prstGeom prst="rect">
                        <a:avLst/>
                      </a:prstGeom>
                      <a:noFill/>
                      <a:ln w="9525">
                        <a:noFill/>
                      </a:ln>
                    </p:spPr>
                  </p:pic>
                </p:oleObj>
              </mc:Fallback>
            </mc:AlternateContent>
          </a:graphicData>
        </a:graphic>
      </p:graphicFrame>
      <p:sp>
        <p:nvSpPr>
          <p:cNvPr id="114692" name="Text Box 6"/>
          <p:cNvSpPr txBox="1">
            <a:spLocks noChangeArrowheads="1"/>
          </p:cNvSpPr>
          <p:nvPr/>
        </p:nvSpPr>
        <p:spPr bwMode="auto">
          <a:xfrm>
            <a:off x="914400" y="800100"/>
            <a:ext cx="7543800" cy="645160"/>
          </a:xfrm>
          <a:prstGeom prst="rect">
            <a:avLst/>
          </a:prstGeom>
          <a:noFill/>
          <a:ln w="9525">
            <a:noFill/>
            <a:miter lim="800000"/>
          </a:ln>
        </p:spPr>
        <p:txBody>
          <a:bodyPr>
            <a:spAutoFit/>
          </a:bodyPr>
          <a:lstStyle/>
          <a:p>
            <a:pPr>
              <a:spcBef>
                <a:spcPct val="50000"/>
              </a:spcBef>
            </a:pPr>
            <a:r>
              <a:rPr lang="en-US"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企业职工伤亡事故分类</a:t>
            </a:r>
            <a:r>
              <a:rPr lang="en-US"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》(GB6441-86)</a:t>
            </a:r>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中将人的不安全行为归纳为</a:t>
            </a:r>
            <a:r>
              <a:rPr lang="en-US"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大类，如下表所示。</a:t>
            </a:r>
            <a:endPar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4693" name="标题 1"/>
          <p:cNvSpPr>
            <a:spLocks noGrp="1"/>
          </p:cNvSpPr>
          <p:nvPr>
            <p:ph type="title" idx="4294967295"/>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a:buClrTx/>
              <a:buSzTx/>
              <a:buFontTx/>
            </a:pPr>
            <a:r>
              <a:rPr lang="zh-CN" altLang="en-US" kern="1200" smtClean="0">
                <a:solidFill>
                  <a:schemeClr val="accent1"/>
                </a:solidFill>
                <a:latin typeface="汉仪旗黑-85S" panose="00020600040101010101" pitchFamily="18" charset="-122"/>
                <a:ea typeface="微软雅黑" panose="020B0503020204020204" pitchFamily="34" charset="-122"/>
                <a:sym typeface="+mn-ea"/>
              </a:rPr>
              <a:t>风险管理</a:t>
            </a:r>
            <a:endParaRPr lang="zh-CN" altLang="en-US" kern="1200" smtClean="0">
              <a:solidFill>
                <a:schemeClr val="accent1"/>
              </a:solidFill>
              <a:latin typeface="汉仪旗黑-85S" panose="00020600040101010101" pitchFamily="18" charset="-122"/>
              <a:ea typeface="微软雅黑" panose="020B0503020204020204" pitchFamily="34" charset="-122"/>
              <a:sym typeface="+mn-ea"/>
            </a:endParaRPr>
          </a:p>
        </p:txBody>
      </p:sp>
    </p:spTree>
    <p:custDataLst>
      <p:tags r:id="rId7"/>
    </p:custData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graphicFrame>
        <p:nvGraphicFramePr>
          <p:cNvPr id="115714" name="Object 4"/>
          <p:cNvGraphicFramePr>
            <a:graphicFrameLocks noChangeAspect="1"/>
          </p:cNvGraphicFramePr>
          <p:nvPr/>
        </p:nvGraphicFramePr>
        <p:xfrm>
          <a:off x="428625" y="1557338"/>
          <a:ext cx="7951788" cy="5070475"/>
        </p:xfrm>
        <a:graphic>
          <a:graphicData uri="http://schemas.openxmlformats.org/presentationml/2006/ole">
            <mc:AlternateContent xmlns:mc="http://schemas.openxmlformats.org/markup-compatibility/2006">
              <mc:Choice xmlns:v="urn:schemas-microsoft-com:vml" Requires="v">
                <p:oleObj spid="_x0000_s2049" name="文档" r:id="rId4" imgW="6972300" imgH="5400675" progId="Word.Document.8">
                  <p:embed/>
                </p:oleObj>
              </mc:Choice>
              <mc:Fallback>
                <p:oleObj name="文档" r:id="rId4" imgW="6972300" imgH="5400675" progId="Word.Document.8">
                  <p:embed/>
                  <p:pic>
                    <p:nvPicPr>
                      <p:cNvPr id="0" name="Object 4"/>
                      <p:cNvPicPr>
                        <a:picLocks noChangeAspect="1"/>
                      </p:cNvPicPr>
                      <p:nvPr/>
                    </p:nvPicPr>
                    <p:blipFill>
                      <a:blip r:embed="rId5"/>
                      <a:stretch>
                        <a:fillRect/>
                      </a:stretch>
                    </p:blipFill>
                    <p:spPr>
                      <a:xfrm>
                        <a:off x="428625" y="1557338"/>
                        <a:ext cx="7951788" cy="5070475"/>
                      </a:xfrm>
                      <a:prstGeom prst="rect">
                        <a:avLst/>
                      </a:prstGeom>
                      <a:noFill/>
                      <a:ln w="9525">
                        <a:noFill/>
                      </a:ln>
                    </p:spPr>
                  </p:pic>
                </p:oleObj>
              </mc:Fallback>
            </mc:AlternateContent>
          </a:graphicData>
        </a:graphic>
      </p:graphicFrame>
      <p:sp>
        <p:nvSpPr>
          <p:cNvPr id="115715" name="Text Box 5"/>
          <p:cNvSpPr txBox="1">
            <a:spLocks noChangeArrowheads="1"/>
          </p:cNvSpPr>
          <p:nvPr/>
        </p:nvSpPr>
        <p:spPr bwMode="auto">
          <a:xfrm>
            <a:off x="534988" y="765175"/>
            <a:ext cx="7980362" cy="645160"/>
          </a:xfrm>
          <a:prstGeom prst="rect">
            <a:avLst/>
          </a:prstGeom>
          <a:noFill/>
          <a:ln w="9525">
            <a:noFill/>
            <a:miter lim="800000"/>
          </a:ln>
        </p:spPr>
        <p:txBody>
          <a:bodyPr>
            <a:spAutoFit/>
          </a:bodyPr>
          <a:lstStyle/>
          <a:p>
            <a:pPr>
              <a:spcBef>
                <a:spcPct val="50000"/>
              </a:spcBef>
            </a:pPr>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企业职工伤亡事故分类中将物的不安全状态和环境的不良归纳为</a:t>
            </a:r>
            <a:r>
              <a:rPr lang="en-US"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大类，如下表所示。</a:t>
            </a:r>
            <a:endParaRPr lang="zh-CN" altLang="en-US"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5716" name="标题 1"/>
          <p:cNvSpPr>
            <a:spLocks noGrp="1"/>
          </p:cNvSpPr>
          <p:nvPr>
            <p:ph type="title" idx="4294967295"/>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a:buClrTx/>
              <a:buSzTx/>
              <a:buFontTx/>
            </a:pPr>
            <a:r>
              <a:rPr lang="zh-CN" altLang="en-US" kern="1200" smtClean="0">
                <a:solidFill>
                  <a:schemeClr val="accent1"/>
                </a:solidFill>
                <a:latin typeface="汉仪旗黑-85S" panose="00020600040101010101" pitchFamily="18" charset="-122"/>
                <a:ea typeface="微软雅黑" panose="020B0503020204020204" pitchFamily="34" charset="-122"/>
                <a:sym typeface="+mn-ea"/>
              </a:rPr>
              <a:t>风险管理</a:t>
            </a:r>
            <a:endParaRPr lang="zh-CN" altLang="en-US" kern="1200" smtClean="0">
              <a:solidFill>
                <a:schemeClr val="accent1"/>
              </a:solidFill>
              <a:latin typeface="汉仪旗黑-85S" panose="00020600040101010101" pitchFamily="18" charset="-122"/>
              <a:ea typeface="微软雅黑" panose="020B0503020204020204" pitchFamily="34" charset="-122"/>
              <a:sym typeface="+mn-ea"/>
            </a:endParaRPr>
          </a:p>
        </p:txBody>
      </p:sp>
    </p:spTree>
    <p:custDataLst>
      <p:tags r:id="rId6"/>
    </p:custData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16737" name="Rectangle 2"/>
          <p:cNvSpPr>
            <a:spLocks noGrp="1" noChangeArrowheads="1"/>
          </p:cNvSpPr>
          <p:nvPr>
            <p:ph type="title" idx="4294967295"/>
          </p:nvPr>
        </p:nvSpPr>
        <p:spPr>
          <a:xfrm>
            <a:off x="142875" y="785813"/>
            <a:ext cx="4511675" cy="677862"/>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kern="1200" smtClean="0">
                <a:solidFill>
                  <a:srgbClr val="FF0066"/>
                </a:solidFill>
                <a:latin typeface="汉仪旗黑-85S" panose="00020600040101010101" pitchFamily="18" charset="-122"/>
                <a:ea typeface="微软雅黑" panose="020B0503020204020204" pitchFamily="34" charset="-122"/>
                <a:sym typeface="+mn-ea"/>
              </a:rPr>
              <a:t>发生危害的根源及性质</a:t>
            </a:r>
            <a:endParaRPr lang="zh-CN" altLang="en-US" kern="1200" smtClean="0">
              <a:solidFill>
                <a:srgbClr val="FF0066"/>
              </a:solidFill>
              <a:latin typeface="汉仪旗黑-85S" panose="00020600040101010101" pitchFamily="18" charset="-122"/>
              <a:ea typeface="微软雅黑" panose="020B0503020204020204" pitchFamily="34" charset="-122"/>
              <a:sym typeface="+mn-ea"/>
            </a:endParaRPr>
          </a:p>
        </p:txBody>
      </p:sp>
      <p:sp>
        <p:nvSpPr>
          <p:cNvPr id="116738" name="Rectangle 3"/>
          <p:cNvSpPr>
            <a:spLocks noGrp="1" noChangeArrowheads="1"/>
          </p:cNvSpPr>
          <p:nvPr>
            <p:ph type="body" idx="4294967295"/>
            <p:custDataLst>
              <p:tags r:id="rId4"/>
            </p:custDataLst>
          </p:nvPr>
        </p:nvSpPr>
        <p:spPr>
          <a:xfrm>
            <a:off x="755650" y="1628775"/>
            <a:ext cx="7772400" cy="4364038"/>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80000"/>
              </a:lnSpc>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GB/T13861-2009 《</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生产过程危险和危害因素分类与代码</a:t>
            </a: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80000"/>
              </a:lnSpc>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人的因素</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a:buSzTx/>
              <a:buFontTx/>
            </a:pPr>
            <a:r>
              <a:rPr lang="zh-CN"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在生产活动中，来自人员或人为性质的危险和有害因素。</a:t>
            </a:r>
            <a:endParaRPr lang="zh-CN"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80000"/>
              </a:lnSpc>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物的因素</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a:buSzTx/>
              <a:buFontTx/>
            </a:pPr>
            <a:r>
              <a:rPr lang="zh-CN"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机械、设备、设施、材料等方面存在的危险和有害因素。</a:t>
            </a:r>
            <a:endParaRPr lang="zh-CN"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80000"/>
              </a:lnSpc>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环境因素</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a:buSzTx/>
              <a:buFontTx/>
            </a:pPr>
            <a:r>
              <a:rPr lang="zh-CN"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生产作业环境中的危险和有害因素</a:t>
            </a:r>
            <a:endParaRPr lang="zh-CN"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80000"/>
              </a:lnSpc>
              <a:buSzTx/>
              <a:buFontTx/>
              <a:buNone/>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管理因毒</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a:buSzTx/>
              <a:buFontTx/>
            </a:pPr>
            <a:r>
              <a:rPr lang="zh-CN"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管理和管理责任缺失所导致的危险和有害因素</a:t>
            </a:r>
            <a:endParaRPr lang="zh-CN" altLang="zh-CN"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标题 1"/>
          <p:cNvSpPr txBox="1"/>
          <p:nvPr/>
        </p:nvSpPr>
        <p:spPr bwMode="auto">
          <a:xfrm>
            <a:off x="214313" y="142875"/>
            <a:ext cx="4511675" cy="677863"/>
          </a:xfrm>
          <a:prstGeom prst="rect">
            <a:avLst/>
          </a:prstGeom>
          <a:noFill/>
          <a:ln w="9525">
            <a:noFill/>
            <a:miter lim="800000"/>
          </a:ln>
        </p:spPr>
        <p:txBody>
          <a:bodyPr lIns="62758" tIns="31379" rIns="62758" bIns="31379" anchor="ctr"/>
          <a:lstStyle/>
          <a:p>
            <a:pPr defTabSz="627380" eaLnBrk="0" hangingPunct="0">
              <a:defRPr/>
            </a:pPr>
            <a:r>
              <a:rPr lang="zh-CN" altLang="en-US" sz="2400" b="1" kern="0">
                <a:solidFill>
                  <a:schemeClr val="accent1"/>
                </a:solidFill>
                <a:latin typeface="微软雅黑" panose="020B0503020204020204" pitchFamily="34" charset="-122"/>
                <a:ea typeface="微软雅黑" panose="020B0503020204020204" pitchFamily="34" charset="-122"/>
                <a:cs typeface="+mj-cs"/>
              </a:rPr>
              <a:t>风险管理</a:t>
            </a:r>
            <a:endParaRPr lang="zh-CN" altLang="en-US" sz="2400" b="1" kern="0" dirty="0">
              <a:solidFill>
                <a:schemeClr val="accent1"/>
              </a:solidFill>
              <a:latin typeface="微软雅黑" panose="020B0503020204020204" pitchFamily="34" charset="-122"/>
              <a:ea typeface="微软雅黑" panose="020B0503020204020204" pitchFamily="34" charset="-122"/>
              <a:cs typeface="+mj-cs"/>
            </a:endParaRPr>
          </a:p>
        </p:txBody>
      </p:sp>
    </p:spTree>
    <p:custDataLst>
      <p:tags r:id="rId5"/>
    </p:custData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17761" name="Text Box 4"/>
          <p:cNvSpPr txBox="1">
            <a:spLocks noChangeArrowheads="1"/>
          </p:cNvSpPr>
          <p:nvPr/>
        </p:nvSpPr>
        <p:spPr bwMode="auto">
          <a:xfrm>
            <a:off x="642938" y="2000250"/>
            <a:ext cx="7391400" cy="3718560"/>
          </a:xfrm>
          <a:prstGeom prst="rect">
            <a:avLst/>
          </a:prstGeom>
          <a:noFill/>
          <a:ln w="9525">
            <a:noFill/>
            <a:miter lim="800000"/>
          </a:ln>
        </p:spPr>
        <p:txBody>
          <a:bodyPr>
            <a:spAutoFit/>
          </a:bodyPr>
          <a:lstStyle/>
          <a:p>
            <a:pPr>
              <a:lnSpc>
                <a:spcPct val="110000"/>
              </a:lnSpc>
              <a:spcBef>
                <a:spcPct val="50000"/>
              </a:spcBef>
            </a:pPr>
            <a:r>
              <a:rPr lang="zh-CN" altLang="en-US" sz="1800">
                <a:solidFill>
                  <a:schemeClr val="dk1"/>
                </a:solidFill>
                <a:latin typeface="微软雅黑" panose="020B0503020204020204" pitchFamily="34" charset="-122"/>
                <a:ea typeface="微软雅黑" panose="020B0503020204020204" pitchFamily="34" charset="-122"/>
              </a:rPr>
              <a:t>危险、危害因素的分布：为防止遗漏，一般按平面布局、建（构）筑物、物质、生产工艺及设备、辅助生产设施（包括公用工程）、作业环境危险几部分，分析其存在的危险、危害因素，得出系统中的危险、危害因素及其分布状况等综合资料。</a:t>
            </a:r>
            <a:endParaRPr lang="zh-CN" altLang="en-US" sz="1800">
              <a:solidFill>
                <a:schemeClr val="dk1"/>
              </a:solidFill>
              <a:latin typeface="微软雅黑" panose="020B0503020204020204" pitchFamily="34" charset="-122"/>
              <a:ea typeface="微软雅黑" panose="020B0503020204020204" pitchFamily="34" charset="-122"/>
            </a:endParaRPr>
          </a:p>
          <a:p>
            <a:pPr>
              <a:lnSpc>
                <a:spcPct val="110000"/>
              </a:lnSpc>
              <a:spcBef>
                <a:spcPct val="50000"/>
              </a:spcBef>
            </a:pPr>
            <a:r>
              <a:rPr lang="zh-CN" altLang="en-US" sz="1800">
                <a:solidFill>
                  <a:schemeClr val="dk1"/>
                </a:solidFill>
                <a:latin typeface="微软雅黑" panose="020B0503020204020204" pitchFamily="34" charset="-122"/>
                <a:ea typeface="微软雅黑" panose="020B0503020204020204" pitchFamily="34" charset="-122"/>
              </a:rPr>
              <a:t>伤害（危害）方式：指对人体造成伤害、对人身健康造成损坏的方式。例如，机械伤害的挤压、咬合、碰撞、剪切等，中毒的靶器官、生理功能异常、生理结构损伤形式（神经紊乱、窒息）。</a:t>
            </a:r>
            <a:endParaRPr lang="zh-CN" altLang="en-US" sz="1800">
              <a:solidFill>
                <a:schemeClr val="dk1"/>
              </a:solidFill>
              <a:latin typeface="微软雅黑" panose="020B0503020204020204" pitchFamily="34" charset="-122"/>
              <a:ea typeface="微软雅黑" panose="020B0503020204020204" pitchFamily="34" charset="-122"/>
            </a:endParaRPr>
          </a:p>
          <a:p>
            <a:pPr>
              <a:lnSpc>
                <a:spcPct val="110000"/>
              </a:lnSpc>
              <a:spcBef>
                <a:spcPct val="50000"/>
              </a:spcBef>
            </a:pPr>
            <a:r>
              <a:rPr lang="zh-CN" altLang="en-US" sz="1800">
                <a:solidFill>
                  <a:schemeClr val="dk1"/>
                </a:solidFill>
                <a:latin typeface="微软雅黑" panose="020B0503020204020204" pitchFamily="34" charset="-122"/>
                <a:ea typeface="微软雅黑" panose="020B0503020204020204" pitchFamily="34" charset="-122"/>
              </a:rPr>
              <a:t>伤害（危害）途径和范围：大部分危险、危害因素是通过与人体直接接触造成伤害。如爆炸是通过冲击波、火焰、飞溅物体在一定空间内造成伤害；毒物是通过直接接触（呼吸道、食道等）或一定区域内通过呼吸带的空气作用于人体；噪声是通过一定距离内的空气损伤听觉的。</a:t>
            </a:r>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7762" name="矩形 5"/>
          <p:cNvSpPr>
            <a:spLocks noChangeArrowheads="1"/>
          </p:cNvSpPr>
          <p:nvPr/>
        </p:nvSpPr>
        <p:spPr bwMode="auto">
          <a:xfrm>
            <a:off x="0" y="857250"/>
            <a:ext cx="3643313" cy="460375"/>
          </a:xfrm>
          <a:prstGeom prst="rect">
            <a:avLst/>
          </a:prstGeom>
          <a:noFill/>
          <a:ln w="9525">
            <a:noFill/>
            <a:miter lim="800000"/>
          </a:ln>
        </p:spPr>
        <p:txBody>
          <a:bodyPr>
            <a:spAutoFit/>
          </a:bodyPr>
          <a:lstStyle/>
          <a:p>
            <a:r>
              <a:rPr lang="zh-CN" altLang="en-US" sz="2400">
                <a:solidFill>
                  <a:srgbClr val="FF0000"/>
                </a:solidFill>
                <a:latin typeface="微软雅黑" panose="020B0503020204020204" pitchFamily="34" charset="-122"/>
                <a:ea typeface="微软雅黑" panose="020B0503020204020204" pitchFamily="34" charset="-122"/>
              </a:rPr>
              <a:t>辨识中应注意的事项</a:t>
            </a:r>
            <a:endParaRPr lang="zh-CN" altLang="en-US" sz="2400">
              <a:solidFill>
                <a:srgbClr val="FF0000"/>
              </a:solidFill>
              <a:latin typeface="微软雅黑" panose="020B0503020204020204" pitchFamily="34" charset="-122"/>
              <a:ea typeface="微软雅黑" panose="020B0503020204020204" pitchFamily="34" charset="-122"/>
            </a:endParaRPr>
          </a:p>
        </p:txBody>
      </p:sp>
      <p:sp>
        <p:nvSpPr>
          <p:cNvPr id="117763" name="标题 1"/>
          <p:cNvSpPr>
            <a:spLocks noGrp="1"/>
          </p:cNvSpPr>
          <p:nvPr>
            <p:ph type="title" idx="4294967295"/>
          </p:nvPr>
        </p:nvSpPr>
        <p:spPr>
          <a:xfrm>
            <a:off x="0" y="0"/>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a:buClrTx/>
              <a:buSzTx/>
              <a:buFontTx/>
            </a:pPr>
            <a:r>
              <a:rPr lang="zh-CN" altLang="en-US" kern="1200" smtClean="0">
                <a:solidFill>
                  <a:schemeClr val="accent1"/>
                </a:solidFill>
                <a:latin typeface="汉仪旗黑-85S" panose="00020600040101010101" pitchFamily="18" charset="-122"/>
                <a:ea typeface="微软雅黑" panose="020B0503020204020204" pitchFamily="34" charset="-122"/>
                <a:sym typeface="+mn-ea"/>
              </a:rPr>
              <a:t>风险管理</a:t>
            </a:r>
            <a:endParaRPr lang="zh-CN" altLang="en-US" kern="1200" smtClean="0">
              <a:solidFill>
                <a:schemeClr val="accent1"/>
              </a:solidFill>
              <a:latin typeface="汉仪旗黑-85S" panose="00020600040101010101" pitchFamily="18" charset="-122"/>
              <a:ea typeface="微软雅黑" panose="020B0503020204020204" pitchFamily="34" charset="-122"/>
              <a:sym typeface="+mn-ea"/>
            </a:endParaRPr>
          </a:p>
        </p:txBody>
      </p:sp>
    </p:spTree>
    <p:custDataLst>
      <p:tags r:id="rId4"/>
    </p:custData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18785" name="Rectangle 3"/>
          <p:cNvSpPr>
            <a:spLocks noGrp="1" noChangeArrowheads="1"/>
          </p:cNvSpPr>
          <p:nvPr>
            <p:ph type="body" idx="4294967295"/>
            <p:custDataLst>
              <p:tags r:id="rId4"/>
            </p:custDataLst>
          </p:nvPr>
        </p:nvSpPr>
        <p:spPr>
          <a:xfrm>
            <a:off x="457200" y="1600200"/>
            <a:ext cx="8229600" cy="45259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9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sym typeface="+mn-ea"/>
              </a:rPr>
              <a:t>在开始着手危害辨识、风险评价和风险控制时，需仔细</a:t>
            </a:r>
            <a:r>
              <a:rPr lang="zh-CN" altLang="en-US" sz="2400" kern="1200" smtClean="0">
                <a:solidFill>
                  <a:schemeClr val="dk1"/>
                </a:solidFill>
                <a:latin typeface="微软雅黑" panose="020B0503020204020204" pitchFamily="34" charset="-122"/>
                <a:ea typeface="微软雅黑" panose="020B0503020204020204" pitchFamily="34" charset="-122"/>
                <a:sym typeface="+mn-ea"/>
              </a:rPr>
              <a:t>考虑以下方面</a:t>
            </a:r>
            <a:r>
              <a:rPr lang="zh-CN" altLang="en-US" sz="2400" kern="1200" smtClean="0">
                <a:solidFill>
                  <a:schemeClr val="dk1"/>
                </a:solidFill>
                <a:latin typeface="微软雅黑" panose="020B0503020204020204" pitchFamily="34" charset="-122"/>
                <a:ea typeface="微软雅黑" panose="020B0503020204020204" pitchFamily="34" charset="-122"/>
                <a:sym typeface="+mn-ea"/>
              </a:rPr>
              <a:t>：</a:t>
            </a:r>
            <a:endParaRPr lang="zh-CN" altLang="en-US" sz="2400" kern="1200" smtClean="0">
              <a:solidFill>
                <a:schemeClr val="dk1"/>
              </a:solidFill>
              <a:latin typeface="微软雅黑" panose="020B0503020204020204" pitchFamily="34" charset="-122"/>
              <a:ea typeface="微软雅黑" panose="020B0503020204020204" pitchFamily="34" charset="-122"/>
              <a:sym typeface="+mn-ea"/>
            </a:endParaRPr>
          </a:p>
          <a:p>
            <a:pPr lvl="1" algn="l" eaLnBrk="1" hangingPunct="1">
              <a:lnSpc>
                <a:spcPct val="9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设计危害辨识、风险评价和风险控制的</a:t>
            </a: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格式</a:t>
            </a: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a:t>
            </a:r>
            <a:endPar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endParaRPr>
          </a:p>
          <a:p>
            <a:pPr lvl="1" algn="l" eaLnBrk="1" hangingPunct="1">
              <a:lnSpc>
                <a:spcPct val="9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作业活动分类</a:t>
            </a: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，以及每项工作活动所需的信息；</a:t>
            </a:r>
            <a:endPar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endParaRPr>
          </a:p>
          <a:p>
            <a:pPr lvl="1" algn="l" eaLnBrk="1" hangingPunct="1">
              <a:lnSpc>
                <a:spcPct val="9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识别危害和危害分类的</a:t>
            </a: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方法</a:t>
            </a: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a:t>
            </a:r>
            <a:endPar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endParaRPr>
          </a:p>
          <a:p>
            <a:pPr lvl="1" algn="l" eaLnBrk="1" hangingPunct="1">
              <a:lnSpc>
                <a:spcPct val="9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确定风险的</a:t>
            </a: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程序</a:t>
            </a: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a:t>
            </a:r>
            <a:endPar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endParaRPr>
          </a:p>
          <a:p>
            <a:pPr lvl="1" algn="l" eaLnBrk="1" hangingPunct="1">
              <a:lnSpc>
                <a:spcPct val="9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描述评价</a:t>
            </a: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风险水平</a:t>
            </a: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的词汇；</a:t>
            </a:r>
            <a:endPar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endParaRPr>
          </a:p>
          <a:p>
            <a:pPr lvl="1" algn="l" eaLnBrk="1" hangingPunct="1">
              <a:lnSpc>
                <a:spcPct val="9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确定风险</a:t>
            </a: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是否可承受</a:t>
            </a: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的标准：</a:t>
            </a:r>
            <a:endPar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endParaRPr>
          </a:p>
          <a:p>
            <a:pPr lvl="1" algn="l" eaLnBrk="1" hangingPunct="1">
              <a:lnSpc>
                <a:spcPct val="9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计划的或</a:t>
            </a: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现有的控制措施</a:t>
            </a: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是否充分；</a:t>
            </a:r>
            <a:endPar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endParaRPr>
          </a:p>
          <a:p>
            <a:pPr lvl="1" algn="l" eaLnBrk="1" hangingPunct="1">
              <a:lnSpc>
                <a:spcPct val="90000"/>
              </a:lnSpc>
              <a:buSzTx/>
              <a:buFontTx/>
            </a:pP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提出</a:t>
            </a: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风险控制</a:t>
            </a:r>
            <a:r>
              <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rPr>
              <a:t>方法；</a:t>
            </a:r>
            <a:endPar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endParaRPr>
          </a:p>
          <a:p>
            <a:pPr lvl="1" algn="l" eaLnBrk="1" hangingPunct="1">
              <a:lnSpc>
                <a:spcPct val="90000"/>
              </a:lnSpc>
              <a:buSzTx/>
              <a:buFontTx/>
            </a:pPr>
            <a:endParaRPr lang="zh-CN" altLang="en-US" sz="2400" kern="1200" smtClean="0">
              <a:solidFill>
                <a:schemeClr val="dk1"/>
              </a:solidFill>
              <a:latin typeface="微软雅黑" panose="020B0503020204020204" pitchFamily="34" charset="-122"/>
              <a:ea typeface="微软雅黑" panose="020B0503020204020204" pitchFamily="34" charset="-122"/>
              <a:cs typeface="+mn-cs"/>
              <a:sym typeface="+mn-ea"/>
            </a:endParaRPr>
          </a:p>
        </p:txBody>
      </p:sp>
      <p:sp>
        <p:nvSpPr>
          <p:cNvPr id="4" name="标题 1"/>
          <p:cNvSpPr txBox="1"/>
          <p:nvPr/>
        </p:nvSpPr>
        <p:spPr bwMode="auto">
          <a:xfrm>
            <a:off x="214313" y="142875"/>
            <a:ext cx="4511675" cy="677863"/>
          </a:xfrm>
          <a:prstGeom prst="rect">
            <a:avLst/>
          </a:prstGeom>
          <a:noFill/>
          <a:ln w="9525">
            <a:noFill/>
            <a:miter lim="800000"/>
          </a:ln>
        </p:spPr>
        <p:txBody>
          <a:bodyPr lIns="62758" tIns="31379" rIns="62758" bIns="31379" anchor="ctr"/>
          <a:lstStyle/>
          <a:p>
            <a:pPr defTabSz="627380" eaLnBrk="0" hangingPunct="0">
              <a:defRPr/>
            </a:pPr>
            <a:r>
              <a:rPr lang="zh-CN" altLang="en-US" sz="2400" b="1" kern="0">
                <a:solidFill>
                  <a:schemeClr val="accent1"/>
                </a:solidFill>
                <a:latin typeface="微软雅黑" panose="020B0503020204020204" pitchFamily="34" charset="-122"/>
                <a:ea typeface="微软雅黑" panose="020B0503020204020204" pitchFamily="34" charset="-122"/>
                <a:cs typeface="+mj-cs"/>
              </a:rPr>
              <a:t>风险管理</a:t>
            </a:r>
            <a:endParaRPr lang="zh-CN" altLang="en-US" sz="2400" b="1" kern="0" dirty="0">
              <a:solidFill>
                <a:schemeClr val="accent1"/>
              </a:solidFill>
              <a:latin typeface="微软雅黑" panose="020B0503020204020204" pitchFamily="34" charset="-122"/>
              <a:ea typeface="微软雅黑" panose="020B0503020204020204" pitchFamily="34" charset="-122"/>
              <a:cs typeface="+mj-cs"/>
            </a:endParaRPr>
          </a:p>
        </p:txBody>
      </p:sp>
    </p:spTree>
    <p:custDataLst>
      <p:tags r:id="rId5"/>
    </p:custData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19809" name="Picture 4"/>
          <p:cNvPicPr>
            <a:picLocks noChangeAspect="1" noChangeArrowheads="1"/>
          </p:cNvPicPr>
          <p:nvPr/>
        </p:nvPicPr>
        <p:blipFill>
          <a:blip r:embed="rId4"/>
          <a:srcRect/>
          <a:stretch>
            <a:fillRect/>
          </a:stretch>
        </p:blipFill>
        <p:spPr bwMode="auto">
          <a:xfrm>
            <a:off x="5808663" y="0"/>
            <a:ext cx="3335337" cy="6858000"/>
          </a:xfrm>
          <a:prstGeom prst="rect">
            <a:avLst/>
          </a:prstGeom>
          <a:noFill/>
          <a:ln w="9525">
            <a:noFill/>
            <a:miter lim="800000"/>
            <a:headEnd/>
            <a:tailEnd/>
          </a:ln>
        </p:spPr>
      </p:pic>
      <p:sp>
        <p:nvSpPr>
          <p:cNvPr id="119810" name="Rectangle 2"/>
          <p:cNvSpPr>
            <a:spLocks noGrp="1" noChangeArrowheads="1"/>
          </p:cNvSpPr>
          <p:nvPr>
            <p:ph type="title" idx="4294967295"/>
          </p:nvPr>
        </p:nvSpPr>
        <p:spPr>
          <a:xfrm>
            <a:off x="250825" y="260350"/>
            <a:ext cx="7772400" cy="1066800"/>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sz="3200" kern="1200" smtClean="0">
                <a:solidFill>
                  <a:schemeClr val="accent1"/>
                </a:solidFill>
                <a:latin typeface="汉仪旗黑-85S" panose="00020600040101010101" pitchFamily="18" charset="-122"/>
                <a:ea typeface="微软雅黑" panose="020B0503020204020204" pitchFamily="34" charset="-122"/>
                <a:sym typeface="+mn-ea"/>
              </a:rPr>
              <a:t>危险源辨识的方法</a:t>
            </a:r>
            <a:endParaRPr lang="zh-CN" altLang="en-US" sz="3200" kern="1200" smtClean="0">
              <a:solidFill>
                <a:schemeClr val="accent1"/>
              </a:solidFill>
              <a:latin typeface="汉仪旗黑-85S" panose="00020600040101010101" pitchFamily="18" charset="-122"/>
              <a:ea typeface="微软雅黑" panose="020B0503020204020204" pitchFamily="34" charset="-122"/>
              <a:sym typeface="+mn-ea"/>
            </a:endParaRPr>
          </a:p>
        </p:txBody>
      </p:sp>
      <p:sp>
        <p:nvSpPr>
          <p:cNvPr id="177155" name="Rectangle 3"/>
          <p:cNvSpPr>
            <a:spLocks noGrp="1" noChangeArrowheads="1"/>
          </p:cNvSpPr>
          <p:nvPr>
            <p:ph type="body" idx="4294967295"/>
          </p:nvPr>
        </p:nvSpPr>
        <p:spPr>
          <a:xfrm>
            <a:off x="457200" y="1600200"/>
            <a:ext cx="5338763" cy="45259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defRPr/>
            </a:pPr>
            <a:r>
              <a:rPr lang="zh-CN" altLang="en-US" sz="1800" kern="12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现场观察法</a:t>
            </a:r>
            <a:endParaRPr lang="zh-CN" altLang="en-US" sz="1800" kern="12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zh-CN" altLang="en-US" sz="1800" kern="12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文件资料查阅</a:t>
            </a:r>
            <a:endParaRPr lang="zh-CN" altLang="en-US" sz="1800" kern="12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zh-CN" altLang="en-US" sz="1800" kern="12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工作危害分析</a:t>
            </a:r>
            <a:endParaRPr lang="zh-CN" altLang="en-US" sz="1800" kern="12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zh-CN" altLang="en-US" sz="1800" kern="12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安全检查表分析</a:t>
            </a:r>
            <a:endParaRPr lang="zh-CN" altLang="en-US" sz="1800" kern="12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zh-CN" altLang="en-US" sz="1800" kern="12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预先危险性分析</a:t>
            </a:r>
            <a:endParaRPr lang="zh-CN" altLang="en-US" sz="1800" kern="12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zh-CN" altLang="en-US" sz="1800" kern="12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危</a:t>
            </a:r>
            <a:r>
              <a:rPr lang="zh-CN" altLang="en-US" sz="1800" kern="12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险</a:t>
            </a:r>
            <a:r>
              <a:rPr lang="zh-CN" altLang="en-US" sz="1800" kern="12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与可操作性分析</a:t>
            </a:r>
            <a:endParaRPr lang="zh-CN" altLang="en-US" sz="1800" kern="12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defRPr/>
            </a:pPr>
            <a:r>
              <a:rPr lang="zh-CN" altLang="en-US" sz="1800" kern="12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故障类型与影响</a:t>
            </a:r>
            <a:r>
              <a:rPr lang="zh-CN" altLang="en-US" sz="1800" kern="12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分析</a:t>
            </a:r>
            <a:r>
              <a:rPr lang="zh-CN" altLang="en-US" sz="1800" kern="12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800" kern="12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20481" name="Rectangle 2"/>
          <p:cNvSpPr>
            <a:spLocks noGrp="1" noChangeArrowheads="1"/>
          </p:cNvSpPr>
          <p:nvPr>
            <p:ph type="title" idx="4294967295"/>
            <p:custDataLst>
              <p:tags r:id="rId4"/>
            </p:custDataLst>
          </p:nvPr>
        </p:nvSpPr>
        <p:spPr>
          <a:xfrm>
            <a:off x="685800" y="609600"/>
            <a:ext cx="7772400" cy="457200"/>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br>
              <a:rPr lang="en-US" altLang="zh-CN" sz="4000" kern="1200" smtClean="0">
                <a:solidFill>
                  <a:schemeClr val="dk1"/>
                </a:solidFill>
                <a:latin typeface="汉仪旗黑-85S" panose="00020600040101010101" pitchFamily="18" charset="-122"/>
                <a:ea typeface="微软雅黑" panose="020B0503020204020204" pitchFamily="34" charset="-122"/>
                <a:sym typeface="+mn-ea"/>
              </a:rPr>
            </a:br>
            <a:endParaRPr lang="en-US" altLang="zh-CN" sz="4000" kern="1200" smtClean="0">
              <a:solidFill>
                <a:schemeClr val="dk1"/>
              </a:solidFill>
              <a:latin typeface="汉仪旗黑-85S" panose="00020600040101010101" pitchFamily="18" charset="-122"/>
              <a:ea typeface="微软雅黑" panose="020B0503020204020204" pitchFamily="34" charset="-122"/>
              <a:sym typeface="+mn-ea"/>
            </a:endParaRPr>
          </a:p>
        </p:txBody>
      </p:sp>
      <p:sp>
        <p:nvSpPr>
          <p:cNvPr id="20482" name="Rectangle 3"/>
          <p:cNvSpPr>
            <a:spLocks noGrp="1" noChangeArrowheads="1"/>
          </p:cNvSpPr>
          <p:nvPr>
            <p:ph type="body" idx="4294967295"/>
            <p:custDataLst>
              <p:tags r:id="rId5"/>
            </p:custDataLst>
          </p:nvPr>
        </p:nvSpPr>
        <p:spPr>
          <a:xfrm>
            <a:off x="468313" y="476250"/>
            <a:ext cx="8229600" cy="6381750"/>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buNone/>
            </a:pPr>
            <a:endParaRPr lang="en-US" altLang="zh-CN"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buNone/>
            </a:pPr>
            <a:endParaRPr lang="en-US" altLang="zh-CN" sz="1800" kern="1200" smtClean="0">
              <a:solidFill>
                <a:schemeClr val="dk1"/>
              </a:solidFill>
              <a:latin typeface="微软雅黑" panose="020B0503020204020204" pitchFamily="34" charset="-122"/>
              <a:ea typeface="微软雅黑" panose="020B0503020204020204" pitchFamily="34" charset="-122"/>
              <a:sym typeface="+mn-ea"/>
            </a:endParaRPr>
          </a:p>
        </p:txBody>
      </p:sp>
      <p:sp>
        <p:nvSpPr>
          <p:cNvPr id="20483" name="AutoShape 4"/>
          <p:cNvSpPr/>
          <p:nvPr>
            <p:custDataLst>
              <p:tags r:id="rId6"/>
            </p:custDataLst>
          </p:nvPr>
        </p:nvSpPr>
        <p:spPr bwMode="auto">
          <a:xfrm>
            <a:off x="1116013" y="2420938"/>
            <a:ext cx="287337" cy="3384550"/>
          </a:xfrm>
          <a:prstGeom prst="leftBrace">
            <a:avLst>
              <a:gd name="adj1" fmla="val 98159"/>
              <a:gd name="adj2" fmla="val 50000"/>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0484" name="Text Box 5"/>
          <p:cNvSpPr txBox="1">
            <a:spLocks noChangeArrowheads="1"/>
          </p:cNvSpPr>
          <p:nvPr/>
        </p:nvSpPr>
        <p:spPr bwMode="auto">
          <a:xfrm>
            <a:off x="640398" y="3213100"/>
            <a:ext cx="459740" cy="2824163"/>
          </a:xfrm>
          <a:prstGeom prst="rect">
            <a:avLst/>
          </a:prstGeom>
          <a:noFill/>
          <a:ln w="9525">
            <a:noFill/>
            <a:miter lim="800000"/>
          </a:ln>
        </p:spPr>
        <p:txBody>
          <a:bodyPr vert="eaVert">
            <a:spAutoFit/>
          </a:bodyPr>
          <a:lstStyle/>
          <a:p>
            <a:r>
              <a:rPr lang="zh-CN" altLang="en-US" sz="1800" b="1">
                <a:solidFill>
                  <a:schemeClr val="dk1"/>
                </a:solidFill>
                <a:latin typeface="微软雅黑" panose="020B0503020204020204" pitchFamily="34" charset="-122"/>
                <a:ea typeface="微软雅黑" panose="020B0503020204020204" pitchFamily="34" charset="-122"/>
              </a:rPr>
              <a:t>生产中的有害因素</a:t>
            </a:r>
            <a:endParaRPr lang="zh-CN" altLang="en-US" sz="1800" b="1">
              <a:solidFill>
                <a:schemeClr val="dk1"/>
              </a:solidFill>
              <a:latin typeface="微软雅黑" panose="020B0503020204020204" pitchFamily="34" charset="-122"/>
              <a:ea typeface="微软雅黑" panose="020B0503020204020204" pitchFamily="34" charset="-122"/>
            </a:endParaRPr>
          </a:p>
        </p:txBody>
      </p:sp>
      <p:sp>
        <p:nvSpPr>
          <p:cNvPr id="20485" name="Text Box 6"/>
          <p:cNvSpPr txBox="1">
            <a:spLocks noChangeArrowheads="1"/>
          </p:cNvSpPr>
          <p:nvPr>
            <p:custDataLst>
              <p:tags r:id="rId7"/>
            </p:custDataLst>
          </p:nvPr>
        </p:nvSpPr>
        <p:spPr bwMode="auto">
          <a:xfrm>
            <a:off x="1455738" y="2187575"/>
            <a:ext cx="1097280" cy="533400"/>
          </a:xfrm>
          <a:prstGeom prst="rect">
            <a:avLst/>
          </a:prstGeom>
          <a:noFill/>
          <a:ln w="9525">
            <a:noFill/>
            <a:miter lim="800000"/>
          </a:ln>
        </p:spPr>
        <p:txBody>
          <a:bodyPr wrap="none">
            <a:spAutoFit/>
          </a:bodyPr>
          <a:lstStyle/>
          <a:p>
            <a:pPr>
              <a:lnSpc>
                <a:spcPct val="120000"/>
              </a:lnSpc>
            </a:pPr>
            <a:r>
              <a:rPr lang="zh-CN" altLang="en-US" sz="1200">
                <a:solidFill>
                  <a:schemeClr val="dk1"/>
                </a:solidFill>
                <a:latin typeface="微软雅黑" panose="020B0503020204020204" pitchFamily="34" charset="-122"/>
                <a:ea typeface="微软雅黑" panose="020B0503020204020204" pitchFamily="34" charset="-122"/>
              </a:rPr>
              <a:t>生产工艺过程</a:t>
            </a:r>
            <a:endParaRPr lang="zh-CN" altLang="en-US" sz="1200">
              <a:solidFill>
                <a:schemeClr val="dk1"/>
              </a:solidFill>
              <a:latin typeface="微软雅黑" panose="020B0503020204020204" pitchFamily="34" charset="-122"/>
              <a:ea typeface="微软雅黑" panose="020B0503020204020204" pitchFamily="34" charset="-122"/>
            </a:endParaRPr>
          </a:p>
          <a:p>
            <a:pPr>
              <a:lnSpc>
                <a:spcPct val="120000"/>
              </a:lnSpc>
            </a:pPr>
            <a:r>
              <a:rPr lang="zh-CN" altLang="en-US" sz="1200">
                <a:solidFill>
                  <a:schemeClr val="dk1"/>
                </a:solidFill>
                <a:latin typeface="微软雅黑" panose="020B0503020204020204" pitchFamily="34" charset="-122"/>
                <a:ea typeface="微软雅黑" panose="020B0503020204020204" pitchFamily="34" charset="-122"/>
              </a:rPr>
              <a:t>中的有害因素</a:t>
            </a:r>
            <a:endParaRPr lang="zh-CN" altLang="en-US" sz="1200">
              <a:solidFill>
                <a:schemeClr val="dk1"/>
              </a:solidFill>
              <a:latin typeface="微软雅黑" panose="020B0503020204020204" pitchFamily="34" charset="-122"/>
              <a:ea typeface="微软雅黑" panose="020B0503020204020204" pitchFamily="34" charset="-122"/>
            </a:endParaRPr>
          </a:p>
        </p:txBody>
      </p:sp>
      <p:sp>
        <p:nvSpPr>
          <p:cNvPr id="20486" name="Text Box 7"/>
          <p:cNvSpPr txBox="1">
            <a:spLocks noChangeArrowheads="1"/>
          </p:cNvSpPr>
          <p:nvPr>
            <p:custDataLst>
              <p:tags r:id="rId8"/>
            </p:custDataLst>
          </p:nvPr>
        </p:nvSpPr>
        <p:spPr bwMode="auto">
          <a:xfrm>
            <a:off x="1476375" y="3933825"/>
            <a:ext cx="946150" cy="533400"/>
          </a:xfrm>
          <a:prstGeom prst="rect">
            <a:avLst/>
          </a:prstGeom>
          <a:noFill/>
          <a:ln w="9525">
            <a:noFill/>
            <a:miter lim="800000"/>
          </a:ln>
        </p:spPr>
        <p:txBody>
          <a:bodyPr>
            <a:spAutoFit/>
          </a:bodyPr>
          <a:lstStyle/>
          <a:p>
            <a:pPr>
              <a:lnSpc>
                <a:spcPct val="120000"/>
              </a:lnSpc>
            </a:pPr>
            <a:r>
              <a:rPr lang="zh-CN" altLang="en-US" sz="1200">
                <a:solidFill>
                  <a:schemeClr val="dk1"/>
                </a:solidFill>
                <a:latin typeface="微软雅黑" panose="020B0503020204020204" pitchFamily="34" charset="-122"/>
                <a:ea typeface="微软雅黑" panose="020B0503020204020204" pitchFamily="34" charset="-122"/>
              </a:rPr>
              <a:t>劳动过程中</a:t>
            </a:r>
            <a:endParaRPr lang="zh-CN" altLang="en-US" sz="1200">
              <a:solidFill>
                <a:schemeClr val="dk1"/>
              </a:solidFill>
              <a:latin typeface="微软雅黑" panose="020B0503020204020204" pitchFamily="34" charset="-122"/>
              <a:ea typeface="微软雅黑" panose="020B0503020204020204" pitchFamily="34" charset="-122"/>
            </a:endParaRPr>
          </a:p>
          <a:p>
            <a:pPr>
              <a:lnSpc>
                <a:spcPct val="120000"/>
              </a:lnSpc>
            </a:pPr>
            <a:r>
              <a:rPr lang="zh-CN" altLang="en-US" sz="1200">
                <a:solidFill>
                  <a:schemeClr val="dk1"/>
                </a:solidFill>
                <a:latin typeface="微软雅黑" panose="020B0503020204020204" pitchFamily="34" charset="-122"/>
                <a:ea typeface="微软雅黑" panose="020B0503020204020204" pitchFamily="34" charset="-122"/>
              </a:rPr>
              <a:t>的有害因素</a:t>
            </a:r>
            <a:endParaRPr lang="zh-CN" altLang="en-US" sz="1200">
              <a:solidFill>
                <a:schemeClr val="dk1"/>
              </a:solidFill>
              <a:latin typeface="微软雅黑" panose="020B0503020204020204" pitchFamily="34" charset="-122"/>
              <a:ea typeface="微软雅黑" panose="020B0503020204020204" pitchFamily="34" charset="-122"/>
            </a:endParaRPr>
          </a:p>
        </p:txBody>
      </p:sp>
      <p:sp>
        <p:nvSpPr>
          <p:cNvPr id="20487" name="Text Box 8"/>
          <p:cNvSpPr txBox="1">
            <a:spLocks noChangeArrowheads="1"/>
          </p:cNvSpPr>
          <p:nvPr>
            <p:custDataLst>
              <p:tags r:id="rId9"/>
            </p:custDataLst>
          </p:nvPr>
        </p:nvSpPr>
        <p:spPr bwMode="auto">
          <a:xfrm>
            <a:off x="1476375" y="5573713"/>
            <a:ext cx="944880" cy="496570"/>
          </a:xfrm>
          <a:prstGeom prst="rect">
            <a:avLst/>
          </a:prstGeom>
          <a:noFill/>
          <a:ln w="9525">
            <a:noFill/>
            <a:miter lim="800000"/>
          </a:ln>
        </p:spPr>
        <p:txBody>
          <a:bodyPr wrap="none">
            <a:spAutoFit/>
          </a:bodyPr>
          <a:lstStyle/>
          <a:p>
            <a:pPr>
              <a:lnSpc>
                <a:spcPct val="110000"/>
              </a:lnSpc>
            </a:pPr>
            <a:r>
              <a:rPr lang="zh-CN" altLang="en-US" sz="1200">
                <a:solidFill>
                  <a:schemeClr val="dk1"/>
                </a:solidFill>
                <a:latin typeface="微软雅黑" panose="020B0503020204020204" pitchFamily="34" charset="-122"/>
                <a:ea typeface="微软雅黑" panose="020B0503020204020204" pitchFamily="34" charset="-122"/>
              </a:rPr>
              <a:t>生产环境中</a:t>
            </a:r>
            <a:endParaRPr lang="zh-CN" altLang="en-US" sz="1200">
              <a:solidFill>
                <a:schemeClr val="dk1"/>
              </a:solidFill>
              <a:latin typeface="微软雅黑" panose="020B0503020204020204" pitchFamily="34" charset="-122"/>
              <a:ea typeface="微软雅黑" panose="020B0503020204020204" pitchFamily="34" charset="-122"/>
            </a:endParaRPr>
          </a:p>
          <a:p>
            <a:pPr>
              <a:lnSpc>
                <a:spcPct val="110000"/>
              </a:lnSpc>
            </a:pPr>
            <a:r>
              <a:rPr lang="zh-CN" altLang="en-US" sz="1200">
                <a:solidFill>
                  <a:schemeClr val="dk1"/>
                </a:solidFill>
                <a:latin typeface="微软雅黑" panose="020B0503020204020204" pitchFamily="34" charset="-122"/>
                <a:ea typeface="微软雅黑" panose="020B0503020204020204" pitchFamily="34" charset="-122"/>
              </a:rPr>
              <a:t>的有害因素</a:t>
            </a:r>
            <a:endParaRPr lang="zh-CN" altLang="en-US" sz="1200">
              <a:solidFill>
                <a:schemeClr val="dk1"/>
              </a:solidFill>
              <a:latin typeface="微软雅黑" panose="020B0503020204020204" pitchFamily="34" charset="-122"/>
              <a:ea typeface="微软雅黑" panose="020B0503020204020204" pitchFamily="34" charset="-122"/>
            </a:endParaRPr>
          </a:p>
        </p:txBody>
      </p:sp>
      <p:sp>
        <p:nvSpPr>
          <p:cNvPr id="20488" name="AutoShape 9"/>
          <p:cNvSpPr/>
          <p:nvPr>
            <p:custDataLst>
              <p:tags r:id="rId10"/>
            </p:custDataLst>
          </p:nvPr>
        </p:nvSpPr>
        <p:spPr bwMode="auto">
          <a:xfrm>
            <a:off x="2555875" y="1412875"/>
            <a:ext cx="360363" cy="1944688"/>
          </a:xfrm>
          <a:prstGeom prst="leftBrace">
            <a:avLst>
              <a:gd name="adj1" fmla="val 44971"/>
              <a:gd name="adj2" fmla="val 49296"/>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0489" name="Text Box 10"/>
          <p:cNvSpPr txBox="1">
            <a:spLocks noChangeArrowheads="1"/>
          </p:cNvSpPr>
          <p:nvPr/>
        </p:nvSpPr>
        <p:spPr bwMode="auto">
          <a:xfrm>
            <a:off x="2916238" y="1268413"/>
            <a:ext cx="792480" cy="275590"/>
          </a:xfrm>
          <a:prstGeom prst="rect">
            <a:avLst/>
          </a:prstGeom>
          <a:noFill/>
          <a:ln w="9525">
            <a:noFill/>
            <a:miter lim="800000"/>
          </a:ln>
        </p:spPr>
        <p:txBody>
          <a:bodyPr wrap="none">
            <a:spAutoFit/>
          </a:bodyPr>
          <a:lstStyle/>
          <a:p>
            <a:r>
              <a:rPr lang="zh-CN" altLang="en-US" sz="1200">
                <a:solidFill>
                  <a:schemeClr val="dk1"/>
                </a:solidFill>
                <a:latin typeface="微软雅黑" panose="020B0503020204020204" pitchFamily="34" charset="-122"/>
                <a:ea typeface="微软雅黑" panose="020B0503020204020204" pitchFamily="34" charset="-122"/>
              </a:rPr>
              <a:t>化学因素</a:t>
            </a:r>
            <a:endParaRPr lang="zh-CN" altLang="en-US" sz="1200">
              <a:solidFill>
                <a:schemeClr val="dk1"/>
              </a:solidFill>
              <a:latin typeface="微软雅黑" panose="020B0503020204020204" pitchFamily="34" charset="-122"/>
              <a:ea typeface="微软雅黑" panose="020B0503020204020204" pitchFamily="34" charset="-122"/>
            </a:endParaRPr>
          </a:p>
        </p:txBody>
      </p:sp>
      <p:sp>
        <p:nvSpPr>
          <p:cNvPr id="20490" name="Text Box 11"/>
          <p:cNvSpPr txBox="1">
            <a:spLocks noChangeArrowheads="1"/>
          </p:cNvSpPr>
          <p:nvPr>
            <p:custDataLst>
              <p:tags r:id="rId11"/>
            </p:custDataLst>
          </p:nvPr>
        </p:nvSpPr>
        <p:spPr bwMode="auto">
          <a:xfrm>
            <a:off x="2916238" y="2420938"/>
            <a:ext cx="309880" cy="275590"/>
          </a:xfrm>
          <a:prstGeom prst="rect">
            <a:avLst/>
          </a:prstGeom>
          <a:noFill/>
          <a:ln w="9525">
            <a:noFill/>
            <a:miter lim="800000"/>
          </a:ln>
        </p:spPr>
        <p:txBody>
          <a:bodyPr wrap="none">
            <a:spAutoFit/>
          </a:bodyPr>
          <a:lstStyle/>
          <a:p>
            <a:endParaRPr lang="zh-CN" altLang="zh-CN" sz="1200">
              <a:solidFill>
                <a:schemeClr val="dk1"/>
              </a:solidFill>
              <a:latin typeface="微软雅黑" panose="020B0503020204020204" pitchFamily="34" charset="-122"/>
              <a:ea typeface="微软雅黑" panose="020B0503020204020204" pitchFamily="34" charset="-122"/>
            </a:endParaRPr>
          </a:p>
        </p:txBody>
      </p:sp>
      <p:sp>
        <p:nvSpPr>
          <p:cNvPr id="20491" name="Text Box 12"/>
          <p:cNvSpPr txBox="1">
            <a:spLocks noChangeArrowheads="1"/>
          </p:cNvSpPr>
          <p:nvPr/>
        </p:nvSpPr>
        <p:spPr bwMode="auto">
          <a:xfrm>
            <a:off x="2895600" y="2290763"/>
            <a:ext cx="792480" cy="275590"/>
          </a:xfrm>
          <a:prstGeom prst="rect">
            <a:avLst/>
          </a:prstGeom>
          <a:noFill/>
          <a:ln w="9525">
            <a:noFill/>
            <a:miter lim="800000"/>
          </a:ln>
        </p:spPr>
        <p:txBody>
          <a:bodyPr wrap="none">
            <a:spAutoFit/>
          </a:bodyPr>
          <a:lstStyle/>
          <a:p>
            <a:r>
              <a:rPr lang="zh-CN" altLang="en-US" sz="1200">
                <a:solidFill>
                  <a:schemeClr val="dk1"/>
                </a:solidFill>
                <a:latin typeface="微软雅黑" panose="020B0503020204020204" pitchFamily="34" charset="-122"/>
                <a:ea typeface="微软雅黑" panose="020B0503020204020204" pitchFamily="34" charset="-122"/>
              </a:rPr>
              <a:t>物理因素</a:t>
            </a:r>
            <a:endParaRPr lang="zh-CN" altLang="en-US" sz="1200">
              <a:solidFill>
                <a:schemeClr val="dk1"/>
              </a:solidFill>
              <a:latin typeface="微软雅黑" panose="020B0503020204020204" pitchFamily="34" charset="-122"/>
              <a:ea typeface="微软雅黑" panose="020B0503020204020204" pitchFamily="34" charset="-122"/>
            </a:endParaRPr>
          </a:p>
        </p:txBody>
      </p:sp>
      <p:sp>
        <p:nvSpPr>
          <p:cNvPr id="20492" name="Text Box 13"/>
          <p:cNvSpPr txBox="1">
            <a:spLocks noChangeArrowheads="1"/>
          </p:cNvSpPr>
          <p:nvPr/>
        </p:nvSpPr>
        <p:spPr bwMode="auto">
          <a:xfrm>
            <a:off x="2967038" y="3227388"/>
            <a:ext cx="4297680" cy="275590"/>
          </a:xfrm>
          <a:prstGeom prst="rect">
            <a:avLst/>
          </a:prstGeom>
          <a:noFill/>
          <a:ln w="9525">
            <a:noFill/>
            <a:miter lim="800000"/>
          </a:ln>
        </p:spPr>
        <p:txBody>
          <a:bodyPr wrap="none">
            <a:spAutoFit/>
          </a:bodyPr>
          <a:lstStyle/>
          <a:p>
            <a:r>
              <a:rPr lang="zh-CN" altLang="en-US" sz="1200">
                <a:solidFill>
                  <a:schemeClr val="dk1"/>
                </a:solidFill>
                <a:latin typeface="微软雅黑" panose="020B0503020204020204" pitchFamily="34" charset="-122"/>
                <a:ea typeface="微软雅黑" panose="020B0503020204020204" pitchFamily="34" charset="-122"/>
              </a:rPr>
              <a:t>生物因素：使人致病的寄生虫、微生物、细菌、病毒等生物体</a:t>
            </a:r>
            <a:endParaRPr lang="zh-CN" altLang="en-US" sz="1200">
              <a:solidFill>
                <a:schemeClr val="dk1"/>
              </a:solidFill>
              <a:latin typeface="微软雅黑" panose="020B0503020204020204" pitchFamily="34" charset="-122"/>
              <a:ea typeface="微软雅黑" panose="020B0503020204020204" pitchFamily="34" charset="-122"/>
            </a:endParaRPr>
          </a:p>
        </p:txBody>
      </p:sp>
      <p:sp>
        <p:nvSpPr>
          <p:cNvPr id="20493" name="AutoShape 14"/>
          <p:cNvSpPr/>
          <p:nvPr>
            <p:custDataLst>
              <p:tags r:id="rId12"/>
            </p:custDataLst>
          </p:nvPr>
        </p:nvSpPr>
        <p:spPr bwMode="auto">
          <a:xfrm>
            <a:off x="3708400" y="1196975"/>
            <a:ext cx="142875" cy="431800"/>
          </a:xfrm>
          <a:prstGeom prst="leftBrace">
            <a:avLst>
              <a:gd name="adj1" fmla="val 25185"/>
              <a:gd name="adj2" fmla="val 50000"/>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0494" name="Text Box 15"/>
          <p:cNvSpPr txBox="1">
            <a:spLocks noChangeArrowheads="1"/>
          </p:cNvSpPr>
          <p:nvPr/>
        </p:nvSpPr>
        <p:spPr bwMode="auto">
          <a:xfrm>
            <a:off x="3851275" y="1052513"/>
            <a:ext cx="1008063" cy="275590"/>
          </a:xfrm>
          <a:prstGeom prst="rect">
            <a:avLst/>
          </a:prstGeom>
          <a:noFill/>
          <a:ln w="9525">
            <a:noFill/>
            <a:miter lim="800000"/>
          </a:ln>
        </p:spPr>
        <p:txBody>
          <a:bodyPr>
            <a:spAutoFit/>
          </a:bodyPr>
          <a:lstStyle/>
          <a:p>
            <a:r>
              <a:rPr lang="zh-CN" altLang="en-US" sz="1200">
                <a:solidFill>
                  <a:srgbClr val="FF0000"/>
                </a:solidFill>
                <a:latin typeface="微软雅黑" panose="020B0503020204020204" pitchFamily="34" charset="-122"/>
                <a:ea typeface="微软雅黑" panose="020B0503020204020204" pitchFamily="34" charset="-122"/>
              </a:rPr>
              <a:t>生产性粉尘</a:t>
            </a:r>
            <a:endParaRPr lang="zh-CN" altLang="en-US" sz="1200">
              <a:solidFill>
                <a:srgbClr val="FF0000"/>
              </a:solidFill>
              <a:latin typeface="微软雅黑" panose="020B0503020204020204" pitchFamily="34" charset="-122"/>
              <a:ea typeface="微软雅黑" panose="020B0503020204020204" pitchFamily="34" charset="-122"/>
            </a:endParaRPr>
          </a:p>
        </p:txBody>
      </p:sp>
      <p:sp>
        <p:nvSpPr>
          <p:cNvPr id="20495" name="Text Box 16"/>
          <p:cNvSpPr txBox="1">
            <a:spLocks noChangeArrowheads="1"/>
          </p:cNvSpPr>
          <p:nvPr/>
        </p:nvSpPr>
        <p:spPr bwMode="auto">
          <a:xfrm>
            <a:off x="3832225" y="1484313"/>
            <a:ext cx="946150" cy="275590"/>
          </a:xfrm>
          <a:prstGeom prst="rect">
            <a:avLst/>
          </a:prstGeom>
          <a:noFill/>
          <a:ln w="9525">
            <a:noFill/>
            <a:miter lim="800000"/>
          </a:ln>
        </p:spPr>
        <p:txBody>
          <a:bodyPr>
            <a:spAutoFit/>
          </a:bodyPr>
          <a:lstStyle/>
          <a:p>
            <a:r>
              <a:rPr lang="zh-CN" altLang="en-US" sz="1200">
                <a:solidFill>
                  <a:srgbClr val="FF0000"/>
                </a:solidFill>
                <a:latin typeface="微软雅黑" panose="020B0503020204020204" pitchFamily="34" charset="-122"/>
                <a:ea typeface="微软雅黑" panose="020B0503020204020204" pitchFamily="34" charset="-122"/>
              </a:rPr>
              <a:t>生产性毒物</a:t>
            </a:r>
            <a:endParaRPr lang="zh-CN" altLang="en-US" sz="1200">
              <a:solidFill>
                <a:srgbClr val="FF0000"/>
              </a:solidFill>
              <a:latin typeface="微软雅黑" panose="020B0503020204020204" pitchFamily="34" charset="-122"/>
              <a:ea typeface="微软雅黑" panose="020B0503020204020204" pitchFamily="34" charset="-122"/>
            </a:endParaRPr>
          </a:p>
        </p:txBody>
      </p:sp>
      <p:sp>
        <p:nvSpPr>
          <p:cNvPr id="20496" name="AutoShape 17"/>
          <p:cNvSpPr/>
          <p:nvPr>
            <p:custDataLst>
              <p:tags r:id="rId13"/>
            </p:custDataLst>
          </p:nvPr>
        </p:nvSpPr>
        <p:spPr bwMode="auto">
          <a:xfrm>
            <a:off x="3635375" y="2060575"/>
            <a:ext cx="215900" cy="863600"/>
          </a:xfrm>
          <a:prstGeom prst="leftBrace">
            <a:avLst>
              <a:gd name="adj1" fmla="val 33333"/>
              <a:gd name="adj2" fmla="val 44116"/>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0497" name="Text Box 18"/>
          <p:cNvSpPr txBox="1">
            <a:spLocks noChangeArrowheads="1"/>
          </p:cNvSpPr>
          <p:nvPr>
            <p:custDataLst>
              <p:tags r:id="rId14"/>
            </p:custDataLst>
          </p:nvPr>
        </p:nvSpPr>
        <p:spPr bwMode="auto">
          <a:xfrm>
            <a:off x="3903663" y="1858963"/>
            <a:ext cx="1100137" cy="1198880"/>
          </a:xfrm>
          <a:prstGeom prst="rect">
            <a:avLst/>
          </a:prstGeom>
          <a:noFill/>
          <a:ln w="9525">
            <a:noFill/>
            <a:miter lim="800000"/>
          </a:ln>
        </p:spPr>
        <p:txBody>
          <a:bodyPr>
            <a:spAutoFit/>
          </a:bodyPr>
          <a:lstStyle/>
          <a:p>
            <a:r>
              <a:rPr lang="zh-CN" altLang="en-US" sz="1200">
                <a:solidFill>
                  <a:schemeClr val="dk1"/>
                </a:solidFill>
                <a:latin typeface="微软雅黑" panose="020B0503020204020204" pitchFamily="34" charset="-122"/>
                <a:ea typeface="微软雅黑" panose="020B0503020204020204" pitchFamily="34" charset="-122"/>
              </a:rPr>
              <a:t>不良气象条件</a:t>
            </a:r>
            <a:endParaRPr lang="zh-CN" altLang="en-US" sz="1200">
              <a:solidFill>
                <a:schemeClr val="dk1"/>
              </a:solidFill>
              <a:latin typeface="微软雅黑" panose="020B0503020204020204" pitchFamily="34" charset="-122"/>
              <a:ea typeface="微软雅黑" panose="020B0503020204020204" pitchFamily="34" charset="-122"/>
            </a:endParaRPr>
          </a:p>
          <a:p>
            <a:r>
              <a:rPr lang="zh-CN" altLang="en-US" sz="1200">
                <a:solidFill>
                  <a:schemeClr val="dk1"/>
                </a:solidFill>
                <a:latin typeface="微软雅黑" panose="020B0503020204020204" pitchFamily="34" charset="-122"/>
                <a:ea typeface="微软雅黑" panose="020B0503020204020204" pitchFamily="34" charset="-122"/>
              </a:rPr>
              <a:t>及异常气压</a:t>
            </a:r>
            <a:endParaRPr lang="zh-CN" altLang="en-US" sz="1200">
              <a:solidFill>
                <a:schemeClr val="dk1"/>
              </a:solidFill>
              <a:latin typeface="微软雅黑" panose="020B0503020204020204" pitchFamily="34" charset="-122"/>
              <a:ea typeface="微软雅黑" panose="020B0503020204020204" pitchFamily="34" charset="-122"/>
            </a:endParaRPr>
          </a:p>
          <a:p>
            <a:endParaRPr lang="zh-CN" altLang="en-US" sz="1200">
              <a:solidFill>
                <a:schemeClr val="dk1"/>
              </a:solidFill>
              <a:latin typeface="微软雅黑" panose="020B0503020204020204" pitchFamily="34" charset="-122"/>
              <a:ea typeface="微软雅黑" panose="020B0503020204020204" pitchFamily="34" charset="-122"/>
            </a:endParaRPr>
          </a:p>
          <a:p>
            <a:r>
              <a:rPr lang="zh-CN" altLang="en-US" sz="1200">
                <a:solidFill>
                  <a:schemeClr val="dk1"/>
                </a:solidFill>
                <a:latin typeface="微软雅黑" panose="020B0503020204020204" pitchFamily="34" charset="-122"/>
                <a:ea typeface="微软雅黑" panose="020B0503020204020204" pitchFamily="34" charset="-122"/>
              </a:rPr>
              <a:t>噪声和振动</a:t>
            </a:r>
            <a:endParaRPr lang="zh-CN" altLang="en-US" sz="1200">
              <a:solidFill>
                <a:schemeClr val="dk1"/>
              </a:solidFill>
              <a:latin typeface="微软雅黑" panose="020B0503020204020204" pitchFamily="34" charset="-122"/>
              <a:ea typeface="微软雅黑" panose="020B0503020204020204" pitchFamily="34" charset="-122"/>
            </a:endParaRPr>
          </a:p>
          <a:p>
            <a:endParaRPr lang="zh-CN" altLang="en-US" sz="1200">
              <a:solidFill>
                <a:schemeClr val="dk1"/>
              </a:solidFill>
              <a:latin typeface="微软雅黑" panose="020B0503020204020204" pitchFamily="34" charset="-122"/>
              <a:ea typeface="微软雅黑" panose="020B0503020204020204" pitchFamily="34" charset="-122"/>
            </a:endParaRPr>
          </a:p>
          <a:p>
            <a:r>
              <a:rPr lang="zh-CN" altLang="en-US" sz="1200">
                <a:solidFill>
                  <a:schemeClr val="dk1"/>
                </a:solidFill>
                <a:latin typeface="微软雅黑" panose="020B0503020204020204" pitchFamily="34" charset="-122"/>
                <a:ea typeface="微软雅黑" panose="020B0503020204020204" pitchFamily="34" charset="-122"/>
              </a:rPr>
              <a:t>电磁辐射</a:t>
            </a:r>
            <a:endParaRPr lang="zh-CN" altLang="en-US" sz="1200">
              <a:solidFill>
                <a:schemeClr val="dk1"/>
              </a:solidFill>
              <a:latin typeface="微软雅黑" panose="020B0503020204020204" pitchFamily="34" charset="-122"/>
              <a:ea typeface="微软雅黑" panose="020B0503020204020204" pitchFamily="34" charset="-122"/>
            </a:endParaRPr>
          </a:p>
        </p:txBody>
      </p:sp>
      <p:sp>
        <p:nvSpPr>
          <p:cNvPr id="20498" name="AutoShape 19"/>
          <p:cNvSpPr/>
          <p:nvPr>
            <p:custDataLst>
              <p:tags r:id="rId15"/>
            </p:custDataLst>
          </p:nvPr>
        </p:nvSpPr>
        <p:spPr bwMode="auto">
          <a:xfrm>
            <a:off x="5076825" y="1628775"/>
            <a:ext cx="287338" cy="720725"/>
          </a:xfrm>
          <a:prstGeom prst="leftBrace">
            <a:avLst>
              <a:gd name="adj1" fmla="val 20902"/>
              <a:gd name="adj2" fmla="val 50000"/>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0499" name="Text Box 20"/>
          <p:cNvSpPr txBox="1">
            <a:spLocks noChangeArrowheads="1"/>
          </p:cNvSpPr>
          <p:nvPr>
            <p:custDataLst>
              <p:tags r:id="rId16"/>
            </p:custDataLst>
          </p:nvPr>
        </p:nvSpPr>
        <p:spPr bwMode="auto">
          <a:xfrm>
            <a:off x="5487988" y="1498600"/>
            <a:ext cx="1554480" cy="1014730"/>
          </a:xfrm>
          <a:prstGeom prst="rect">
            <a:avLst/>
          </a:prstGeom>
          <a:noFill/>
          <a:ln w="9525">
            <a:noFill/>
            <a:miter lim="800000"/>
          </a:ln>
        </p:spPr>
        <p:txBody>
          <a:bodyPr wrap="none">
            <a:spAutoFit/>
          </a:bodyPr>
          <a:lstStyle/>
          <a:p>
            <a:r>
              <a:rPr lang="zh-CN" altLang="en-US" sz="1200">
                <a:solidFill>
                  <a:schemeClr val="dk1"/>
                </a:solidFill>
                <a:latin typeface="微软雅黑" panose="020B0503020204020204" pitchFamily="34" charset="-122"/>
                <a:ea typeface="微软雅黑" panose="020B0503020204020204" pitchFamily="34" charset="-122"/>
              </a:rPr>
              <a:t>空气温度过高、过低</a:t>
            </a:r>
            <a:endParaRPr lang="zh-CN" altLang="en-US" sz="1200">
              <a:solidFill>
                <a:schemeClr val="dk1"/>
              </a:solidFill>
              <a:latin typeface="微软雅黑" panose="020B0503020204020204" pitchFamily="34" charset="-122"/>
              <a:ea typeface="微软雅黑" panose="020B0503020204020204" pitchFamily="34" charset="-122"/>
            </a:endParaRPr>
          </a:p>
          <a:p>
            <a:r>
              <a:rPr lang="zh-CN" altLang="en-US" sz="1200">
                <a:solidFill>
                  <a:schemeClr val="dk1"/>
                </a:solidFill>
                <a:latin typeface="微软雅黑" panose="020B0503020204020204" pitchFamily="34" charset="-122"/>
                <a:ea typeface="微软雅黑" panose="020B0503020204020204" pitchFamily="34" charset="-122"/>
              </a:rPr>
              <a:t>空气湿度过高、过低</a:t>
            </a:r>
            <a:endParaRPr lang="zh-CN" altLang="en-US" sz="1200">
              <a:solidFill>
                <a:schemeClr val="dk1"/>
              </a:solidFill>
              <a:latin typeface="微软雅黑" panose="020B0503020204020204" pitchFamily="34" charset="-122"/>
              <a:ea typeface="微软雅黑" panose="020B0503020204020204" pitchFamily="34" charset="-122"/>
            </a:endParaRPr>
          </a:p>
          <a:p>
            <a:r>
              <a:rPr lang="zh-CN" altLang="en-US" sz="1200">
                <a:solidFill>
                  <a:schemeClr val="dk1"/>
                </a:solidFill>
                <a:latin typeface="微软雅黑" panose="020B0503020204020204" pitchFamily="34" charset="-122"/>
                <a:ea typeface="微软雅黑" panose="020B0503020204020204" pitchFamily="34" charset="-122"/>
              </a:rPr>
              <a:t>强热辐射</a:t>
            </a:r>
            <a:endParaRPr lang="zh-CN" altLang="en-US" sz="1200">
              <a:solidFill>
                <a:schemeClr val="dk1"/>
              </a:solidFill>
              <a:latin typeface="微软雅黑" panose="020B0503020204020204" pitchFamily="34" charset="-122"/>
              <a:ea typeface="微软雅黑" panose="020B0503020204020204" pitchFamily="34" charset="-122"/>
            </a:endParaRPr>
          </a:p>
          <a:p>
            <a:r>
              <a:rPr lang="zh-CN" altLang="en-US" sz="1200">
                <a:solidFill>
                  <a:schemeClr val="dk1"/>
                </a:solidFill>
                <a:latin typeface="微软雅黑" panose="020B0503020204020204" pitchFamily="34" charset="-122"/>
                <a:ea typeface="微软雅黑" panose="020B0503020204020204" pitchFamily="34" charset="-122"/>
              </a:rPr>
              <a:t>有害气流</a:t>
            </a:r>
            <a:endParaRPr lang="zh-CN" altLang="en-US" sz="1200">
              <a:solidFill>
                <a:schemeClr val="dk1"/>
              </a:solidFill>
              <a:latin typeface="微软雅黑" panose="020B0503020204020204" pitchFamily="34" charset="-122"/>
              <a:ea typeface="微软雅黑" panose="020B0503020204020204" pitchFamily="34" charset="-122"/>
            </a:endParaRPr>
          </a:p>
          <a:p>
            <a:r>
              <a:rPr lang="zh-CN" altLang="en-US" sz="1200">
                <a:solidFill>
                  <a:schemeClr val="dk1"/>
                </a:solidFill>
                <a:latin typeface="微软雅黑" panose="020B0503020204020204" pitchFamily="34" charset="-122"/>
                <a:ea typeface="微软雅黑" panose="020B0503020204020204" pitchFamily="34" charset="-122"/>
              </a:rPr>
              <a:t>气压过高、过低</a:t>
            </a:r>
            <a:endParaRPr lang="zh-CN" altLang="en-US" sz="1200">
              <a:solidFill>
                <a:schemeClr val="dk1"/>
              </a:solidFill>
              <a:latin typeface="微软雅黑" panose="020B0503020204020204" pitchFamily="34" charset="-122"/>
              <a:ea typeface="微软雅黑" panose="020B0503020204020204" pitchFamily="34" charset="-122"/>
            </a:endParaRPr>
          </a:p>
        </p:txBody>
      </p:sp>
      <p:sp>
        <p:nvSpPr>
          <p:cNvPr id="20500" name="AutoShape 21"/>
          <p:cNvSpPr/>
          <p:nvPr>
            <p:custDataLst>
              <p:tags r:id="rId17"/>
            </p:custDataLst>
          </p:nvPr>
        </p:nvSpPr>
        <p:spPr bwMode="auto">
          <a:xfrm>
            <a:off x="4716463" y="2708275"/>
            <a:ext cx="215900" cy="433388"/>
          </a:xfrm>
          <a:prstGeom prst="leftBrace">
            <a:avLst>
              <a:gd name="adj1" fmla="val 16728"/>
              <a:gd name="adj2" fmla="val 50000"/>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0501" name="Text Box 22"/>
          <p:cNvSpPr txBox="1">
            <a:spLocks noChangeArrowheads="1"/>
          </p:cNvSpPr>
          <p:nvPr/>
        </p:nvSpPr>
        <p:spPr bwMode="auto">
          <a:xfrm>
            <a:off x="4984750" y="2589213"/>
            <a:ext cx="2821305" cy="645160"/>
          </a:xfrm>
          <a:prstGeom prst="rect">
            <a:avLst/>
          </a:prstGeom>
          <a:noFill/>
          <a:ln w="9525">
            <a:noFill/>
            <a:miter lim="800000"/>
          </a:ln>
        </p:spPr>
        <p:txBody>
          <a:bodyPr wrap="none">
            <a:spAutoFit/>
          </a:bodyPr>
          <a:lstStyle/>
          <a:p>
            <a:pPr>
              <a:buFont typeface="Times New Roman" panose="02020603050405020304" pitchFamily="18" charset="0"/>
              <a:buNone/>
            </a:pPr>
            <a:r>
              <a:rPr lang="zh-CN" altLang="en-US" sz="1200">
                <a:solidFill>
                  <a:srgbClr val="FF00FF"/>
                </a:solidFill>
                <a:latin typeface="微软雅黑" panose="020B0503020204020204" pitchFamily="34" charset="-122"/>
                <a:ea typeface="微软雅黑" panose="020B0503020204020204" pitchFamily="34" charset="-122"/>
                <a:cs typeface="微软雅黑" panose="020B0503020204020204" pitchFamily="34" charset="-122"/>
              </a:rPr>
              <a:t>电离辐射：如</a:t>
            </a:r>
            <a:r>
              <a:rPr lang="en-US" altLang="zh-CN" sz="1200">
                <a:solidFill>
                  <a:srgbClr val="FF00FF"/>
                </a:solidFill>
                <a:latin typeface="微软雅黑" panose="020B0503020204020204" pitchFamily="34" charset="-122"/>
                <a:ea typeface="微软雅黑" panose="020B0503020204020204" pitchFamily="34" charset="-122"/>
                <a:cs typeface="微软雅黑" panose="020B0503020204020204" pitchFamily="34" charset="-122"/>
              </a:rPr>
              <a:t>X</a:t>
            </a:r>
            <a:r>
              <a:rPr lang="zh-CN" altLang="en-US" sz="1200">
                <a:solidFill>
                  <a:srgbClr val="FF00FF"/>
                </a:solidFill>
                <a:latin typeface="微软雅黑" panose="020B0503020204020204" pitchFamily="34" charset="-122"/>
                <a:ea typeface="微软雅黑" panose="020B0503020204020204" pitchFamily="34" charset="-122"/>
                <a:cs typeface="微软雅黑" panose="020B0503020204020204" pitchFamily="34" charset="-122"/>
              </a:rPr>
              <a:t>射线、</a:t>
            </a:r>
            <a:r>
              <a:rPr lang="el-GR" altLang="zh-CN" sz="1200">
                <a:solidFill>
                  <a:srgbClr val="FF00FF"/>
                </a:solidFill>
                <a:latin typeface="微软雅黑" panose="020B0503020204020204" pitchFamily="34" charset="-122"/>
                <a:ea typeface="微软雅黑" panose="020B0503020204020204" pitchFamily="34" charset="-122"/>
                <a:cs typeface="微软雅黑" panose="020B0503020204020204" pitchFamily="34" charset="-122"/>
              </a:rPr>
              <a:t>α</a:t>
            </a:r>
            <a:r>
              <a:rPr lang="zh-CN" altLang="en-US" sz="1200">
                <a:solidFill>
                  <a:srgbClr val="FF00FF"/>
                </a:solidFill>
                <a:latin typeface="微软雅黑" panose="020B0503020204020204" pitchFamily="34" charset="-122"/>
                <a:ea typeface="微软雅黑" panose="020B0503020204020204" pitchFamily="34" charset="-122"/>
                <a:cs typeface="微软雅黑" panose="020B0503020204020204" pitchFamily="34" charset="-122"/>
              </a:rPr>
              <a:t>射线、中子流等</a:t>
            </a:r>
            <a:endParaRPr lang="zh-CN" altLang="en-US" sz="1200">
              <a:solidFill>
                <a:srgbClr val="FF00FF"/>
              </a:solidFill>
              <a:latin typeface="微软雅黑" panose="020B0503020204020204" pitchFamily="34" charset="-122"/>
              <a:ea typeface="微软雅黑" panose="020B0503020204020204" pitchFamily="34" charset="-122"/>
              <a:cs typeface="微软雅黑" panose="020B0503020204020204" pitchFamily="34" charset="-122"/>
            </a:endParaRPr>
          </a:p>
          <a:p>
            <a:pPr>
              <a:buFont typeface="Times New Roman" panose="02020603050405020304" pitchFamily="18" charset="0"/>
              <a:buNone/>
            </a:pPr>
            <a:r>
              <a:rPr lang="zh-CN" altLang="en-US" sz="1200">
                <a:solidFill>
                  <a:srgbClr val="FF00FF"/>
                </a:solidFill>
                <a:latin typeface="微软雅黑" panose="020B0503020204020204" pitchFamily="34" charset="-122"/>
                <a:ea typeface="微软雅黑" panose="020B0503020204020204" pitchFamily="34" charset="-122"/>
                <a:cs typeface="微软雅黑" panose="020B0503020204020204" pitchFamily="34" charset="-122"/>
              </a:rPr>
              <a:t>非电离辐射：包括高频、超高频、微波</a:t>
            </a:r>
            <a:endParaRPr lang="zh-CN" altLang="en-US" sz="1200">
              <a:solidFill>
                <a:srgbClr val="FF00FF"/>
              </a:solidFill>
              <a:latin typeface="微软雅黑" panose="020B0503020204020204" pitchFamily="34" charset="-122"/>
              <a:ea typeface="微软雅黑" panose="020B0503020204020204" pitchFamily="34" charset="-122"/>
              <a:cs typeface="微软雅黑" panose="020B0503020204020204" pitchFamily="34" charset="-122"/>
            </a:endParaRPr>
          </a:p>
          <a:p>
            <a:pPr>
              <a:buFont typeface="Times New Roman" panose="02020603050405020304" pitchFamily="18" charset="0"/>
              <a:buNone/>
            </a:pPr>
            <a:r>
              <a:rPr lang="zh-CN" altLang="en-US" sz="1200">
                <a:solidFill>
                  <a:srgbClr val="FF00FF"/>
                </a:solidFill>
                <a:latin typeface="微软雅黑" panose="020B0503020204020204" pitchFamily="34" charset="-122"/>
                <a:ea typeface="微软雅黑" panose="020B0503020204020204" pitchFamily="34" charset="-122"/>
                <a:cs typeface="微软雅黑" panose="020B0503020204020204" pitchFamily="34" charset="-122"/>
              </a:rPr>
              <a:t>红外线、激光、紫外线	</a:t>
            </a:r>
            <a:endParaRPr lang="zh-CN" altLang="en-US" sz="1200">
              <a:solidFill>
                <a:srgbClr val="FF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502" name="AutoShape 23"/>
          <p:cNvSpPr/>
          <p:nvPr>
            <p:custDataLst>
              <p:tags r:id="rId18"/>
            </p:custDataLst>
          </p:nvPr>
        </p:nvSpPr>
        <p:spPr bwMode="auto">
          <a:xfrm>
            <a:off x="2411413" y="3860800"/>
            <a:ext cx="288925" cy="720725"/>
          </a:xfrm>
          <a:prstGeom prst="leftBrace">
            <a:avLst>
              <a:gd name="adj1" fmla="val 20788"/>
              <a:gd name="adj2" fmla="val 48394"/>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0503" name="Text Box 24"/>
          <p:cNvSpPr txBox="1">
            <a:spLocks noChangeArrowheads="1"/>
          </p:cNvSpPr>
          <p:nvPr>
            <p:custDataLst>
              <p:tags r:id="rId19"/>
            </p:custDataLst>
          </p:nvPr>
        </p:nvSpPr>
        <p:spPr bwMode="auto">
          <a:xfrm>
            <a:off x="2751138" y="3644900"/>
            <a:ext cx="1892300" cy="1124585"/>
          </a:xfrm>
          <a:prstGeom prst="rect">
            <a:avLst/>
          </a:prstGeom>
          <a:noFill/>
          <a:ln w="9525">
            <a:noFill/>
            <a:miter lim="800000"/>
          </a:ln>
        </p:spPr>
        <p:txBody>
          <a:bodyPr>
            <a:spAutoFit/>
          </a:bodyPr>
          <a:lstStyle/>
          <a:p>
            <a:pPr>
              <a:lnSpc>
                <a:spcPct val="140000"/>
              </a:lnSpc>
            </a:pPr>
            <a:r>
              <a:rPr lang="zh-CN" altLang="en-US" sz="1200">
                <a:solidFill>
                  <a:schemeClr val="dk1"/>
                </a:solidFill>
                <a:latin typeface="微软雅黑" panose="020B0503020204020204" pitchFamily="34" charset="-122"/>
                <a:ea typeface="微软雅黑" panose="020B0503020204020204" pitchFamily="34" charset="-122"/>
              </a:rPr>
              <a:t>过强的劳动强度</a:t>
            </a:r>
            <a:endParaRPr lang="zh-CN" altLang="en-US" sz="1200">
              <a:solidFill>
                <a:schemeClr val="dk1"/>
              </a:solidFill>
              <a:latin typeface="微软雅黑" panose="020B0503020204020204" pitchFamily="34" charset="-122"/>
              <a:ea typeface="微软雅黑" panose="020B0503020204020204" pitchFamily="34" charset="-122"/>
            </a:endParaRPr>
          </a:p>
          <a:p>
            <a:pPr>
              <a:lnSpc>
                <a:spcPct val="140000"/>
              </a:lnSpc>
            </a:pPr>
            <a:r>
              <a:rPr lang="zh-CN" altLang="en-US" sz="1200">
                <a:solidFill>
                  <a:schemeClr val="dk1"/>
                </a:solidFill>
                <a:latin typeface="微软雅黑" panose="020B0503020204020204" pitchFamily="34" charset="-122"/>
                <a:ea typeface="微软雅黑" panose="020B0503020204020204" pitchFamily="34" charset="-122"/>
              </a:rPr>
              <a:t>过长的劳动时间</a:t>
            </a:r>
            <a:endParaRPr lang="zh-CN" altLang="en-US" sz="1200">
              <a:solidFill>
                <a:schemeClr val="dk1"/>
              </a:solidFill>
              <a:latin typeface="微软雅黑" panose="020B0503020204020204" pitchFamily="34" charset="-122"/>
              <a:ea typeface="微软雅黑" panose="020B0503020204020204" pitchFamily="34" charset="-122"/>
            </a:endParaRPr>
          </a:p>
          <a:p>
            <a:pPr>
              <a:lnSpc>
                <a:spcPct val="140000"/>
              </a:lnSpc>
            </a:pPr>
            <a:r>
              <a:rPr lang="zh-CN" altLang="en-US" sz="1200">
                <a:solidFill>
                  <a:schemeClr val="dk1"/>
                </a:solidFill>
                <a:latin typeface="微软雅黑" panose="020B0503020204020204" pitchFamily="34" charset="-122"/>
                <a:ea typeface="微软雅黑" panose="020B0503020204020204" pitchFamily="34" charset="-122"/>
              </a:rPr>
              <a:t>不合理的作业方式</a:t>
            </a:r>
            <a:endParaRPr lang="zh-CN" altLang="en-US" sz="1200">
              <a:solidFill>
                <a:schemeClr val="dk1"/>
              </a:solidFill>
              <a:latin typeface="微软雅黑" panose="020B0503020204020204" pitchFamily="34" charset="-122"/>
              <a:ea typeface="微软雅黑" panose="020B0503020204020204" pitchFamily="34" charset="-122"/>
            </a:endParaRPr>
          </a:p>
          <a:p>
            <a:pPr>
              <a:lnSpc>
                <a:spcPct val="140000"/>
              </a:lnSpc>
            </a:pPr>
            <a:r>
              <a:rPr lang="zh-CN" altLang="en-US" sz="1200">
                <a:solidFill>
                  <a:schemeClr val="dk1"/>
                </a:solidFill>
                <a:latin typeface="微软雅黑" panose="020B0503020204020204" pitchFamily="34" charset="-122"/>
                <a:ea typeface="微软雅黑" panose="020B0503020204020204" pitchFamily="34" charset="-122"/>
              </a:rPr>
              <a:t>设计不合理的工具、设备</a:t>
            </a:r>
            <a:endParaRPr lang="zh-CN" altLang="en-US" sz="1200">
              <a:solidFill>
                <a:schemeClr val="dk1"/>
              </a:solidFill>
              <a:latin typeface="微软雅黑" panose="020B0503020204020204" pitchFamily="34" charset="-122"/>
              <a:ea typeface="微软雅黑" panose="020B0503020204020204" pitchFamily="34" charset="-122"/>
            </a:endParaRPr>
          </a:p>
        </p:txBody>
      </p:sp>
      <p:sp>
        <p:nvSpPr>
          <p:cNvPr id="20504" name="AutoShape 25"/>
          <p:cNvSpPr/>
          <p:nvPr>
            <p:custDataLst>
              <p:tags r:id="rId20"/>
            </p:custDataLst>
          </p:nvPr>
        </p:nvSpPr>
        <p:spPr bwMode="auto">
          <a:xfrm>
            <a:off x="2484438" y="5300663"/>
            <a:ext cx="215900" cy="936625"/>
          </a:xfrm>
          <a:prstGeom prst="leftBrace">
            <a:avLst>
              <a:gd name="adj1" fmla="val 36152"/>
              <a:gd name="adj2" fmla="val 50000"/>
            </a:avLst>
          </a:prstGeom>
          <a:noFill/>
          <a:ln w="9525">
            <a:solidFill>
              <a:schemeClr val="dk1"/>
            </a:solidFill>
            <a:round/>
          </a:ln>
        </p:spPr>
        <p:txBody>
          <a:bodyPr wrap="none" anchor="ct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0505" name="Text Box 26"/>
          <p:cNvSpPr txBox="1">
            <a:spLocks noChangeArrowheads="1"/>
          </p:cNvSpPr>
          <p:nvPr/>
        </p:nvSpPr>
        <p:spPr bwMode="auto">
          <a:xfrm>
            <a:off x="2824163" y="5084763"/>
            <a:ext cx="4298950" cy="1290320"/>
          </a:xfrm>
          <a:prstGeom prst="rect">
            <a:avLst/>
          </a:prstGeom>
          <a:noFill/>
          <a:ln w="9525">
            <a:noFill/>
            <a:miter lim="800000"/>
          </a:ln>
        </p:spPr>
        <p:txBody>
          <a:bodyPr>
            <a:spAutoFit/>
          </a:bodyPr>
          <a:lstStyle/>
          <a:p>
            <a:pPr>
              <a:lnSpc>
                <a:spcPct val="130000"/>
              </a:lnSpc>
            </a:pPr>
            <a:r>
              <a:rPr lang="zh-CN" altLang="en-US" sz="1200">
                <a:solidFill>
                  <a:schemeClr val="dk1"/>
                </a:solidFill>
                <a:latin typeface="微软雅黑" panose="020B0503020204020204" pitchFamily="34" charset="-122"/>
                <a:ea typeface="微软雅黑" panose="020B0503020204020204" pitchFamily="34" charset="-122"/>
              </a:rPr>
              <a:t>自然环境的有害因素，如太阳紫外线辐射</a:t>
            </a:r>
            <a:endParaRPr lang="zh-CN" altLang="en-US" sz="1200">
              <a:solidFill>
                <a:schemeClr val="dk1"/>
              </a:solidFill>
              <a:latin typeface="微软雅黑" panose="020B0503020204020204" pitchFamily="34" charset="-122"/>
              <a:ea typeface="微软雅黑" panose="020B0503020204020204" pitchFamily="34" charset="-122"/>
            </a:endParaRPr>
          </a:p>
          <a:p>
            <a:pPr>
              <a:lnSpc>
                <a:spcPct val="130000"/>
              </a:lnSpc>
            </a:pPr>
            <a:r>
              <a:rPr lang="zh-CN" altLang="en-US" sz="1200">
                <a:solidFill>
                  <a:schemeClr val="dk1"/>
                </a:solidFill>
                <a:latin typeface="微软雅黑" panose="020B0503020204020204" pitchFamily="34" charset="-122"/>
                <a:ea typeface="微软雅黑" panose="020B0503020204020204" pitchFamily="34" charset="-122"/>
              </a:rPr>
              <a:t>工艺环境的有害因素，如烘房的高温</a:t>
            </a:r>
            <a:endParaRPr lang="zh-CN" altLang="en-US" sz="1200">
              <a:solidFill>
                <a:schemeClr val="dk1"/>
              </a:solidFill>
              <a:latin typeface="微软雅黑" panose="020B0503020204020204" pitchFamily="34" charset="-122"/>
              <a:ea typeface="微软雅黑" panose="020B0503020204020204" pitchFamily="34" charset="-122"/>
            </a:endParaRPr>
          </a:p>
          <a:p>
            <a:pPr>
              <a:lnSpc>
                <a:spcPct val="130000"/>
              </a:lnSpc>
            </a:pPr>
            <a:r>
              <a:rPr lang="zh-CN" altLang="en-US" sz="1200">
                <a:solidFill>
                  <a:schemeClr val="dk1"/>
                </a:solidFill>
                <a:latin typeface="微软雅黑" panose="020B0503020204020204" pitchFamily="34" charset="-122"/>
                <a:ea typeface="微软雅黑" panose="020B0503020204020204" pitchFamily="34" charset="-122"/>
              </a:rPr>
              <a:t>人工环境的有害因素，如照明不足</a:t>
            </a:r>
            <a:endParaRPr lang="zh-CN" altLang="en-US" sz="1200">
              <a:solidFill>
                <a:schemeClr val="dk1"/>
              </a:solidFill>
              <a:latin typeface="微软雅黑" panose="020B0503020204020204" pitchFamily="34" charset="-122"/>
              <a:ea typeface="微软雅黑" panose="020B0503020204020204" pitchFamily="34" charset="-122"/>
            </a:endParaRPr>
          </a:p>
          <a:p>
            <a:pPr>
              <a:lnSpc>
                <a:spcPct val="130000"/>
              </a:lnSpc>
            </a:pPr>
            <a:r>
              <a:rPr lang="zh-CN" altLang="en-US" sz="1200">
                <a:solidFill>
                  <a:schemeClr val="dk1"/>
                </a:solidFill>
                <a:latin typeface="微软雅黑" panose="020B0503020204020204" pitchFamily="34" charset="-122"/>
                <a:ea typeface="微软雅黑" panose="020B0503020204020204" pitchFamily="34" charset="-122"/>
              </a:rPr>
              <a:t>不合理的厂房设计或设备布置造成的有害因素，如辐射源布置</a:t>
            </a:r>
            <a:endParaRPr lang="zh-CN" altLang="en-US" sz="1200">
              <a:solidFill>
                <a:schemeClr val="dk1"/>
              </a:solidFill>
              <a:latin typeface="微软雅黑" panose="020B0503020204020204" pitchFamily="34" charset="-122"/>
              <a:ea typeface="微软雅黑" panose="020B0503020204020204" pitchFamily="34" charset="-122"/>
            </a:endParaRPr>
          </a:p>
          <a:p>
            <a:pPr>
              <a:lnSpc>
                <a:spcPct val="130000"/>
              </a:lnSpc>
            </a:pPr>
            <a:r>
              <a:rPr lang="zh-CN" altLang="en-US" sz="1200">
                <a:solidFill>
                  <a:schemeClr val="dk1"/>
                </a:solidFill>
                <a:latin typeface="微软雅黑" panose="020B0503020204020204" pitchFamily="34" charset="-122"/>
                <a:ea typeface="微软雅黑" panose="020B0503020204020204" pitchFamily="34" charset="-122"/>
              </a:rPr>
              <a:t>在作业人员密集的地方</a:t>
            </a:r>
            <a:endParaRPr lang="zh-CN" altLang="en-US" sz="1200">
              <a:solidFill>
                <a:schemeClr val="dk1"/>
              </a:solidFill>
              <a:latin typeface="微软雅黑" panose="020B0503020204020204" pitchFamily="34" charset="-122"/>
              <a:ea typeface="微软雅黑" panose="020B0503020204020204" pitchFamily="34" charset="-122"/>
            </a:endParaRPr>
          </a:p>
        </p:txBody>
      </p:sp>
      <p:sp>
        <p:nvSpPr>
          <p:cNvPr id="20506" name="Rectangle 27"/>
          <p:cNvSpPr>
            <a:spLocks noChangeArrowheads="1"/>
          </p:cNvSpPr>
          <p:nvPr/>
        </p:nvSpPr>
        <p:spPr bwMode="auto">
          <a:xfrm>
            <a:off x="395288" y="549275"/>
            <a:ext cx="8497887" cy="521970"/>
          </a:xfrm>
          <a:prstGeom prst="rect">
            <a:avLst/>
          </a:prstGeom>
          <a:noFill/>
          <a:ln w="9525">
            <a:noFill/>
            <a:miter lim="800000"/>
          </a:ln>
        </p:spPr>
        <p:txBody>
          <a:bodyPr>
            <a:spAutoFit/>
          </a:bodyPr>
          <a:lstStyle/>
          <a:p>
            <a:r>
              <a:rPr lang="zh-CN" altLang="en-US" sz="2800" b="1">
                <a:solidFill>
                  <a:schemeClr val="accent1"/>
                </a:solidFill>
                <a:latin typeface="微软雅黑" panose="020B0503020204020204" pitchFamily="34" charset="-122"/>
                <a:ea typeface="微软雅黑" panose="020B0503020204020204" pitchFamily="34" charset="-122"/>
              </a:rPr>
              <a:t>危害因素的种类</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Tree>
    <p:custDataLst>
      <p:tags r:id="rId21"/>
    </p:custData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20833" name="Rectangle 2"/>
          <p:cNvSpPr>
            <a:spLocks noGrp="1" noChangeArrowheads="1"/>
          </p:cNvSpPr>
          <p:nvPr>
            <p:ph type="title" idx="4294967295"/>
          </p:nvPr>
        </p:nvSpPr>
        <p:spPr>
          <a:xfrm>
            <a:off x="179388" y="0"/>
            <a:ext cx="7772400" cy="1066800"/>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sz="4000" kern="1200" smtClean="0">
                <a:solidFill>
                  <a:schemeClr val="accent1"/>
                </a:solidFill>
                <a:latin typeface="汉仪旗黑-85S" panose="00020600040101010101" pitchFamily="18" charset="-122"/>
                <a:ea typeface="微软雅黑" panose="020B0503020204020204" pitchFamily="34" charset="-122"/>
                <a:sym typeface="+mn-ea"/>
              </a:rPr>
              <a:t>危险辨识</a:t>
            </a:r>
            <a:endParaRPr lang="zh-CN" altLang="en-US" sz="4000" kern="1200" smtClean="0">
              <a:solidFill>
                <a:schemeClr val="accent1"/>
              </a:solidFill>
              <a:latin typeface="汉仪旗黑-85S" panose="00020600040101010101" pitchFamily="18" charset="-122"/>
              <a:ea typeface="微软雅黑" panose="020B0503020204020204" pitchFamily="34" charset="-122"/>
              <a:sym typeface="+mn-ea"/>
            </a:endParaRPr>
          </a:p>
        </p:txBody>
      </p:sp>
      <p:sp>
        <p:nvSpPr>
          <p:cNvPr id="120834" name="Rectangle 3"/>
          <p:cNvSpPr>
            <a:spLocks noGrp="1" noChangeArrowheads="1"/>
          </p:cNvSpPr>
          <p:nvPr>
            <p:ph type="body" idx="4294967295"/>
            <p:custDataLst>
              <p:tags r:id="rId4"/>
            </p:custDataLst>
          </p:nvPr>
        </p:nvSpPr>
        <p:spPr>
          <a:xfrm>
            <a:off x="428625" y="1571625"/>
            <a:ext cx="3529013" cy="4114800"/>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buNone/>
            </a:pPr>
            <a:r>
              <a:rPr lang="zh-CN" altLang="en-US"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在每项生产活动之前，特别是在设计的开始阶段，对系统存在危险类别、出现条件、事故后果等进行概略地分析，尽可能评价出潜在的危险性。</a:t>
            </a:r>
            <a:endParaRPr lang="zh-CN" altLang="en-US" sz="2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8180" name="Text Box 4"/>
          <p:cNvSpPr txBox="1">
            <a:spLocks noChangeArrowheads="1"/>
          </p:cNvSpPr>
          <p:nvPr/>
        </p:nvSpPr>
        <p:spPr bwMode="auto">
          <a:xfrm>
            <a:off x="5219700" y="984409"/>
            <a:ext cx="2960688" cy="521970"/>
          </a:xfrm>
          <a:prstGeom prst="rect">
            <a:avLst/>
          </a:prstGeom>
          <a:solidFill>
            <a:srgbClr val="FFFFFF"/>
          </a:solidFill>
          <a:ln w="9525">
            <a:solidFill>
              <a:srgbClr val="000000"/>
            </a:solidFill>
            <a:miter lim="800000"/>
          </a:ln>
          <a:effectLst>
            <a:outerShdw dist="107763" dir="2700000" algn="ctr" rotWithShape="0">
              <a:srgbClr val="808080"/>
            </a:outerShdw>
          </a:effectLst>
        </p:spPr>
        <p:txBody>
          <a:bodyPr anchor="ctr">
            <a:spAutoFit/>
          </a:bodyPr>
          <a:lstStyle/>
          <a:p>
            <a:pPr fontAlgn="auto">
              <a:spcBef>
                <a:spcPts val="0"/>
              </a:spcBef>
              <a:spcAft>
                <a:spcPts val="0"/>
              </a:spcAft>
              <a:defRPr/>
            </a:pPr>
            <a:r>
              <a:rPr lang="zh-CN" altLang="en-US" sz="2800" b="1">
                <a:solidFill>
                  <a:srgbClr val="0F35D9"/>
                </a:solidFill>
                <a:latin typeface="微软雅黑" panose="020B0503020204020204" pitchFamily="34" charset="-122"/>
                <a:ea typeface="微软雅黑" panose="020B0503020204020204" pitchFamily="34" charset="-122"/>
              </a:rPr>
              <a:t>选定作业活动</a:t>
            </a:r>
            <a:endParaRPr lang="zh-CN" altLang="en-US" sz="2800" b="1">
              <a:solidFill>
                <a:srgbClr val="0F35D9"/>
              </a:solidFill>
              <a:latin typeface="微软雅黑" panose="020B0503020204020204" pitchFamily="34" charset="-122"/>
              <a:ea typeface="微软雅黑" panose="020B0503020204020204" pitchFamily="34" charset="-122"/>
            </a:endParaRPr>
          </a:p>
        </p:txBody>
      </p:sp>
      <p:sp>
        <p:nvSpPr>
          <p:cNvPr id="178181" name="Text Box 5"/>
          <p:cNvSpPr txBox="1">
            <a:spLocks noChangeArrowheads="1"/>
          </p:cNvSpPr>
          <p:nvPr>
            <p:custDataLst>
              <p:tags r:id="rId5"/>
            </p:custDataLst>
          </p:nvPr>
        </p:nvSpPr>
        <p:spPr bwMode="auto">
          <a:xfrm>
            <a:off x="4932363" y="1845945"/>
            <a:ext cx="3455987" cy="953135"/>
          </a:xfrm>
          <a:prstGeom prst="rect">
            <a:avLst/>
          </a:prstGeom>
          <a:solidFill>
            <a:srgbClr val="FFFFFF"/>
          </a:solidFill>
          <a:ln w="9525">
            <a:solidFill>
              <a:srgbClr val="000000"/>
            </a:solidFill>
            <a:miter lim="800000"/>
          </a:ln>
          <a:effectLst>
            <a:outerShdw dist="107763" dir="2700000" algn="ctr" rotWithShape="0">
              <a:srgbClr val="808080"/>
            </a:outerShdw>
          </a:effectLst>
        </p:spPr>
        <p:txBody>
          <a:bodyPr anchor="ctr">
            <a:spAutoFit/>
          </a:bodyPr>
          <a:lstStyle/>
          <a:p>
            <a:pPr fontAlgn="auto">
              <a:spcBef>
                <a:spcPts val="0"/>
              </a:spcBef>
              <a:spcAft>
                <a:spcPts val="0"/>
              </a:spcAft>
              <a:defRPr/>
            </a:pPr>
            <a:r>
              <a:rPr lang="zh-CN" altLang="en-US" sz="2800" b="1" dirty="0">
                <a:solidFill>
                  <a:schemeClr val="accent2"/>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将作业活动分解为若</a:t>
            </a:r>
            <a:endParaRPr lang="zh-CN" altLang="en-US" sz="2800" b="1" dirty="0">
              <a:solidFill>
                <a:schemeClr val="accent2"/>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2800" b="1" dirty="0">
                <a:solidFill>
                  <a:schemeClr val="accent2"/>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干个相连的工作步骤</a:t>
            </a:r>
            <a:endParaRPr lang="zh-CN" altLang="en-US" sz="2800" b="1" dirty="0">
              <a:solidFill>
                <a:schemeClr val="accent2"/>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178182" name="Text Box 6"/>
          <p:cNvSpPr txBox="1">
            <a:spLocks noChangeArrowheads="1"/>
          </p:cNvSpPr>
          <p:nvPr>
            <p:custDataLst>
              <p:tags r:id="rId6"/>
            </p:custDataLst>
          </p:nvPr>
        </p:nvSpPr>
        <p:spPr bwMode="auto">
          <a:xfrm>
            <a:off x="4787900" y="3069908"/>
            <a:ext cx="3700463" cy="953135"/>
          </a:xfrm>
          <a:prstGeom prst="rect">
            <a:avLst/>
          </a:prstGeom>
          <a:solidFill>
            <a:srgbClr val="FFFFFF"/>
          </a:solidFill>
          <a:ln w="9525">
            <a:solidFill>
              <a:srgbClr val="000000"/>
            </a:solidFill>
            <a:miter lim="800000"/>
          </a:ln>
          <a:effectLst>
            <a:outerShdw dist="107763" dir="2700000" algn="ctr" rotWithShape="0">
              <a:srgbClr val="808080"/>
            </a:outerShdw>
          </a:effectLst>
        </p:spPr>
        <p:txBody>
          <a:bodyPr anchor="ctr">
            <a:spAutoFit/>
          </a:bodyPr>
          <a:lstStyle/>
          <a:p>
            <a:pPr fontAlgn="auto">
              <a:spcBef>
                <a:spcPts val="0"/>
              </a:spcBef>
              <a:spcAft>
                <a:spcPts val="0"/>
              </a:spcAft>
              <a:defRPr/>
            </a:pPr>
            <a:r>
              <a:rPr lang="zh-CN" altLang="en-US" sz="28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对每个工作步骤，</a:t>
            </a:r>
            <a:endParaRPr lang="zh-CN" altLang="en-US" sz="28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28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识别危害因素</a:t>
            </a:r>
            <a:endParaRPr lang="zh-CN" altLang="en-US" sz="28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178183" name="Text Box 7"/>
          <p:cNvSpPr txBox="1">
            <a:spLocks noChangeArrowheads="1"/>
          </p:cNvSpPr>
          <p:nvPr/>
        </p:nvSpPr>
        <p:spPr bwMode="auto">
          <a:xfrm>
            <a:off x="4643438" y="4399122"/>
            <a:ext cx="3962400" cy="521970"/>
          </a:xfrm>
          <a:prstGeom prst="rect">
            <a:avLst/>
          </a:prstGeom>
          <a:solidFill>
            <a:srgbClr val="FFFFFF"/>
          </a:solidFill>
          <a:ln w="9525">
            <a:solidFill>
              <a:srgbClr val="000000"/>
            </a:solidFill>
            <a:miter lim="800000"/>
          </a:ln>
          <a:effectLst>
            <a:outerShdw dist="107763" dir="2700000" algn="ctr" rotWithShape="0">
              <a:srgbClr val="808080"/>
            </a:outerShdw>
          </a:effectLst>
        </p:spPr>
        <p:txBody>
          <a:bodyPr anchor="ctr">
            <a:spAutoFit/>
          </a:bodyPr>
          <a:lstStyle/>
          <a:p>
            <a:pPr fontAlgn="auto">
              <a:spcBef>
                <a:spcPts val="0"/>
              </a:spcBef>
              <a:spcAft>
                <a:spcPts val="0"/>
              </a:spcAft>
              <a:defRPr/>
            </a:pPr>
            <a:r>
              <a:rPr lang="zh-CN" altLang="en-US" sz="2800" b="1">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评估危害因素的风险</a:t>
            </a:r>
            <a:endParaRPr lang="zh-CN" altLang="en-US" sz="2800" b="1">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178184" name="Text Box 8"/>
          <p:cNvSpPr txBox="1">
            <a:spLocks noChangeArrowheads="1"/>
          </p:cNvSpPr>
          <p:nvPr>
            <p:custDataLst>
              <p:tags r:id="rId7"/>
            </p:custDataLst>
          </p:nvPr>
        </p:nvSpPr>
        <p:spPr bwMode="auto">
          <a:xfrm>
            <a:off x="4211638" y="5301933"/>
            <a:ext cx="4679950" cy="953135"/>
          </a:xfrm>
          <a:prstGeom prst="rect">
            <a:avLst/>
          </a:prstGeom>
          <a:solidFill>
            <a:srgbClr val="FFFFFF"/>
          </a:solidFill>
          <a:ln w="9525">
            <a:solidFill>
              <a:srgbClr val="000000"/>
            </a:solidFill>
            <a:miter lim="800000"/>
          </a:ln>
          <a:effectLst>
            <a:outerShdw dist="107763" dir="2700000" algn="ctr" rotWithShape="0">
              <a:srgbClr val="808080"/>
            </a:outerShdw>
          </a:effectLst>
        </p:spPr>
        <p:txBody>
          <a:bodyPr anchor="ctr">
            <a:spAutoFit/>
          </a:bodyPr>
          <a:lstStyle/>
          <a:p>
            <a:pPr fontAlgn="auto">
              <a:spcBef>
                <a:spcPts val="0"/>
              </a:spcBef>
              <a:spcAft>
                <a:spcPts val="0"/>
              </a:spcAft>
              <a:defRPr/>
            </a:pPr>
            <a:r>
              <a:rPr lang="zh-CN" altLang="en-US" sz="2800" b="1">
                <a:solidFill>
                  <a:schemeClr val="accent2"/>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对高风险的危害因素采取控制措施</a:t>
            </a:r>
            <a:endParaRPr lang="zh-CN" altLang="en-US" sz="2800" b="1">
              <a:solidFill>
                <a:schemeClr val="accent2"/>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120840" name="Line 9"/>
          <p:cNvSpPr>
            <a:spLocks noChangeShapeType="1"/>
          </p:cNvSpPr>
          <p:nvPr>
            <p:custDataLst>
              <p:tags r:id="rId8"/>
            </p:custDataLst>
          </p:nvPr>
        </p:nvSpPr>
        <p:spPr bwMode="auto">
          <a:xfrm>
            <a:off x="6588125" y="1522413"/>
            <a:ext cx="4763" cy="368300"/>
          </a:xfrm>
          <a:prstGeom prst="line">
            <a:avLst/>
          </a:prstGeom>
          <a:noFill/>
          <a:ln w="57150">
            <a:solidFill>
              <a:srgbClr val="000000"/>
            </a:solidFill>
            <a:round/>
            <a:tailEnd type="triangle" w="med" len="med"/>
          </a:ln>
        </p:spPr>
        <p:txBody>
          <a:bodyPr anchor="ctr">
            <a:spAutoFit/>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0841" name="Line 10"/>
          <p:cNvSpPr>
            <a:spLocks noChangeShapeType="1"/>
          </p:cNvSpPr>
          <p:nvPr>
            <p:custDataLst>
              <p:tags r:id="rId9"/>
            </p:custDataLst>
          </p:nvPr>
        </p:nvSpPr>
        <p:spPr bwMode="auto">
          <a:xfrm>
            <a:off x="6588125" y="4029869"/>
            <a:ext cx="11113" cy="368300"/>
          </a:xfrm>
          <a:prstGeom prst="line">
            <a:avLst/>
          </a:prstGeom>
          <a:noFill/>
          <a:ln w="57150">
            <a:solidFill>
              <a:srgbClr val="000000"/>
            </a:solidFill>
            <a:round/>
            <a:tailEnd type="triangle" w="med" len="med"/>
          </a:ln>
        </p:spPr>
        <p:txBody>
          <a:bodyPr anchor="ctr">
            <a:spAutoFit/>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0842" name="Line 11"/>
          <p:cNvSpPr>
            <a:spLocks noChangeShapeType="1"/>
          </p:cNvSpPr>
          <p:nvPr>
            <p:custDataLst>
              <p:tags r:id="rId10"/>
            </p:custDataLst>
          </p:nvPr>
        </p:nvSpPr>
        <p:spPr bwMode="auto">
          <a:xfrm>
            <a:off x="6588125" y="2783682"/>
            <a:ext cx="4763" cy="368300"/>
          </a:xfrm>
          <a:prstGeom prst="line">
            <a:avLst/>
          </a:prstGeom>
          <a:noFill/>
          <a:ln w="57150">
            <a:solidFill>
              <a:srgbClr val="000000"/>
            </a:solidFill>
            <a:round/>
            <a:tailEnd type="triangle" w="med" len="med"/>
          </a:ln>
        </p:spPr>
        <p:txBody>
          <a:bodyPr anchor="ctr">
            <a:spAutoFit/>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0843" name="Line 12"/>
          <p:cNvSpPr>
            <a:spLocks noChangeShapeType="1"/>
          </p:cNvSpPr>
          <p:nvPr>
            <p:custDataLst>
              <p:tags r:id="rId11"/>
            </p:custDataLst>
          </p:nvPr>
        </p:nvSpPr>
        <p:spPr bwMode="auto">
          <a:xfrm>
            <a:off x="6588125" y="4943476"/>
            <a:ext cx="4763" cy="368300"/>
          </a:xfrm>
          <a:prstGeom prst="line">
            <a:avLst/>
          </a:prstGeom>
          <a:noFill/>
          <a:ln w="57150">
            <a:solidFill>
              <a:srgbClr val="000000"/>
            </a:solidFill>
            <a:round/>
            <a:tailEnd type="triangle" w="med" len="med"/>
          </a:ln>
        </p:spPr>
        <p:txBody>
          <a:bodyPr anchor="ctr">
            <a:spAutoFit/>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Tree>
    <p:custDataLst>
      <p:tags r:id="rId12"/>
    </p:custData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317442" name="Text Box 2"/>
          <p:cNvSpPr txBox="1">
            <a:spLocks noChangeArrowheads="1"/>
          </p:cNvSpPr>
          <p:nvPr/>
        </p:nvSpPr>
        <p:spPr bwMode="auto">
          <a:xfrm>
            <a:off x="769938" y="2746375"/>
            <a:ext cx="7948612" cy="3895725"/>
          </a:xfrm>
          <a:prstGeom prst="rect">
            <a:avLst/>
          </a:prstGeom>
          <a:noFill/>
          <a:ln w="9525">
            <a:noFill/>
            <a:miter lim="800000"/>
          </a:ln>
          <a:effectLst/>
        </p:spPr>
        <p:txBody>
          <a:bodyPr lIns="87279" tIns="43640" rIns="87279" bIns="43640">
            <a:spAutoFit/>
          </a:bodyPr>
          <a:lstStyle/>
          <a:p>
            <a:pPr algn="just" defTabSz="873125" fontAlgn="auto">
              <a:lnSpc>
                <a:spcPct val="170000"/>
              </a:lnSpc>
              <a:spcBef>
                <a:spcPts val="190"/>
              </a:spcBef>
              <a:spcAft>
                <a:spcPts val="0"/>
              </a:spcAft>
              <a:defRPr/>
            </a:pPr>
            <a:r>
              <a:rPr lang="zh-CN" altLang="en-US" sz="23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辩识时应考虑：</a:t>
            </a:r>
            <a:endParaRPr lang="zh-CN" altLang="en-US" sz="17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defTabSz="873125" fontAlgn="auto">
              <a:lnSpc>
                <a:spcPct val="170000"/>
              </a:lnSpc>
              <a:spcBef>
                <a:spcPts val="190"/>
              </a:spcBef>
              <a:spcAft>
                <a:spcPts val="0"/>
              </a:spcAft>
              <a:defRPr/>
            </a:pPr>
            <a:r>
              <a:rPr lang="zh-CN" altLang="en-US" sz="17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两种活动：常规活动和非常规活动； </a:t>
            </a:r>
            <a:endParaRPr lang="zh-CN" altLang="en-US" sz="17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defTabSz="873125" fontAlgn="auto">
              <a:lnSpc>
                <a:spcPct val="170000"/>
              </a:lnSpc>
              <a:spcBef>
                <a:spcPts val="190"/>
              </a:spcBef>
              <a:spcAft>
                <a:spcPts val="0"/>
              </a:spcAft>
              <a:defRPr/>
            </a:pPr>
            <a:r>
              <a:rPr lang="zh-CN" altLang="en-US" sz="17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三种时态：过去、现在、将来；</a:t>
            </a:r>
            <a:endParaRPr lang="zh-CN" altLang="en-US" sz="17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defTabSz="873125" fontAlgn="auto">
              <a:lnSpc>
                <a:spcPct val="170000"/>
              </a:lnSpc>
              <a:spcBef>
                <a:spcPts val="190"/>
              </a:spcBef>
              <a:spcAft>
                <a:spcPts val="0"/>
              </a:spcAft>
              <a:defRPr/>
            </a:pPr>
            <a:r>
              <a:rPr lang="zh-CN" altLang="en-US" sz="17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三种状态：正常、异常、紧急：</a:t>
            </a:r>
            <a:endParaRPr lang="zh-CN" altLang="en-US" sz="17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defTabSz="873125" fontAlgn="auto">
              <a:lnSpc>
                <a:spcPct val="170000"/>
              </a:lnSpc>
              <a:spcBef>
                <a:spcPts val="190"/>
              </a:spcBef>
              <a:spcAft>
                <a:spcPts val="0"/>
              </a:spcAft>
              <a:defRPr/>
            </a:pPr>
            <a:r>
              <a:rPr lang="zh-CN" altLang="en-US" sz="17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七种职业健康安全危害：机械、电气、化学、辐射、热能、生物、人机工程；</a:t>
            </a:r>
            <a:br>
              <a:rPr lang="zh-CN" altLang="en-US" sz="17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br>
            <a:r>
              <a:rPr lang="zh-CN" altLang="en-US" sz="17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七种环境因素：大气、水体、土壤、噪音、废物、资源和能源、其他。</a:t>
            </a:r>
            <a:br>
              <a:rPr lang="zh-CN" altLang="en-US" sz="17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br>
            <a:br>
              <a:rPr lang="zh-CN" altLang="en-US" sz="17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br>
            <a:endParaRPr lang="zh-CN" altLang="en-US" sz="17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7443" name="Text Box 3"/>
          <p:cNvSpPr txBox="1">
            <a:spLocks noChangeArrowheads="1"/>
          </p:cNvSpPr>
          <p:nvPr/>
        </p:nvSpPr>
        <p:spPr bwMode="auto">
          <a:xfrm>
            <a:off x="701675" y="1177925"/>
            <a:ext cx="7607300" cy="1148080"/>
          </a:xfrm>
          <a:prstGeom prst="rect">
            <a:avLst/>
          </a:prstGeom>
          <a:noFill/>
          <a:ln w="9525">
            <a:noFill/>
            <a:miter lim="800000"/>
          </a:ln>
          <a:effectLst/>
        </p:spPr>
        <p:txBody>
          <a:bodyPr lIns="87279" tIns="43640" rIns="87279" bIns="43640">
            <a:spAutoFit/>
          </a:bodyPr>
          <a:lstStyle/>
          <a:p>
            <a:pPr defTabSz="873125" fontAlgn="auto">
              <a:spcBef>
                <a:spcPct val="50000"/>
              </a:spcBef>
              <a:spcAft>
                <a:spcPts val="0"/>
              </a:spcAft>
              <a:defRPr/>
            </a:pPr>
            <a:r>
              <a:rPr lang="zh-CN" altLang="en-US" sz="23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危险源辩识的方法：</a:t>
            </a:r>
            <a:br>
              <a:rPr lang="zh-CN" altLang="en-US" sz="23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br>
            <a:r>
              <a:rPr lang="zh-CN" altLang="en-US" sz="2300" b="1" dirty="0">
                <a:solidFill>
                  <a:schemeClr val="dk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      主要通过现场观察、人员活动、设备的运行状况，以及相关方的意见等作为依据。</a:t>
            </a:r>
            <a:r>
              <a:rPr lang="zh-CN" altLang="en-US" sz="23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3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21859" name="Picture 4"/>
          <p:cNvPicPr>
            <a:picLocks noChangeAspect="1" noChangeArrowheads="1" noCrop="1"/>
          </p:cNvPicPr>
          <p:nvPr/>
        </p:nvPicPr>
        <p:blipFill>
          <a:blip r:embed="rId4"/>
          <a:srcRect/>
          <a:stretch>
            <a:fillRect/>
          </a:stretch>
        </p:blipFill>
        <p:spPr bwMode="auto">
          <a:xfrm>
            <a:off x="6024563" y="2541588"/>
            <a:ext cx="1935162" cy="1871662"/>
          </a:xfrm>
          <a:prstGeom prst="rect">
            <a:avLst/>
          </a:prstGeom>
          <a:noFill/>
          <a:ln w="9525">
            <a:noFill/>
            <a:miter lim="800000"/>
            <a:headEnd/>
            <a:tailEnd/>
          </a:ln>
        </p:spPr>
      </p:pic>
    </p:spTree>
    <p:custDataLst>
      <p:tags r:id="rId5"/>
    </p:custData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22881" name="Rectangle 2"/>
          <p:cNvSpPr>
            <a:spLocks noGrp="1" noChangeArrowheads="1"/>
          </p:cNvSpPr>
          <p:nvPr>
            <p:ph type="title" idx="4294967295"/>
          </p:nvPr>
        </p:nvSpPr>
        <p:spPr>
          <a:xfrm>
            <a:off x="785813" y="428625"/>
            <a:ext cx="451167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kern="1200" smtClean="0">
                <a:solidFill>
                  <a:schemeClr val="accent1"/>
                </a:solidFill>
                <a:latin typeface="汉仪旗黑-85S" panose="00020600040101010101" pitchFamily="18" charset="-122"/>
                <a:ea typeface="微软雅黑" panose="020B0503020204020204" pitchFamily="34" charset="-122"/>
                <a:sym typeface="+mn-ea"/>
              </a:rPr>
              <a:t>辨识内容与顺序</a:t>
            </a:r>
            <a:endParaRPr lang="zh-CN" altLang="en-US" kern="1200" smtClean="0">
              <a:solidFill>
                <a:schemeClr val="accent1"/>
              </a:solidFill>
              <a:latin typeface="汉仪旗黑-85S" panose="00020600040101010101" pitchFamily="18" charset="-122"/>
              <a:ea typeface="微软雅黑" panose="020B0503020204020204" pitchFamily="34" charset="-122"/>
              <a:sym typeface="+mn-ea"/>
            </a:endParaRPr>
          </a:p>
        </p:txBody>
      </p:sp>
      <p:sp>
        <p:nvSpPr>
          <p:cNvPr id="122882" name="Rectangle 3"/>
          <p:cNvSpPr>
            <a:spLocks noGrp="1" noChangeArrowheads="1"/>
          </p:cNvSpPr>
          <p:nvPr>
            <p:ph type="body" idx="4294967295"/>
            <p:custDataLst>
              <p:tags r:id="rId4"/>
            </p:custDataLst>
          </p:nvPr>
        </p:nvSpPr>
        <p:spPr>
          <a:xfrm>
            <a:off x="755650" y="1844675"/>
            <a:ext cx="8199438" cy="460851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8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工作场所</a:t>
            </a: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地理区域</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平面布局</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作业环境</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8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人员活动</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按工艺环节与常规活动</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临时性的工作</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临时来访者</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8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设备与装置</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生产设备</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物料危险性</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eaLnBrk="1" hangingPunct="1">
              <a:lnSpc>
                <a:spcPct val="80000"/>
              </a:lnSpc>
              <a:buSzTx/>
              <a:buFontTx/>
            </a:pPr>
            <a:r>
              <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生活和应急设备设施</a:t>
            </a:r>
            <a:endParaRPr lang="zh-CN" altLang="en-US"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80000"/>
              </a:lnSpc>
              <a:buSzTx/>
              <a:buFontTx/>
            </a:pP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环境方面</a:t>
            </a: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废水、废气、废渣、噪声、能源消消耗、环境破坏、其它</a:t>
            </a: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80000"/>
              </a:lnSpc>
              <a:buSzTx/>
              <a:buFontTx/>
            </a:pPr>
            <a:endParaRPr lang="zh-CN" altLang="en-US" sz="20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2883" name="Text Box 4"/>
          <p:cNvSpPr txBox="1">
            <a:spLocks noChangeArrowheads="1"/>
          </p:cNvSpPr>
          <p:nvPr>
            <p:custDataLst>
              <p:tags r:id="rId5"/>
            </p:custDataLst>
          </p:nvPr>
        </p:nvSpPr>
        <p:spPr bwMode="auto">
          <a:xfrm>
            <a:off x="6245860" y="4953000"/>
            <a:ext cx="459740" cy="609600"/>
          </a:xfrm>
          <a:prstGeom prst="rect">
            <a:avLst/>
          </a:prstGeom>
          <a:noFill/>
          <a:ln w="9525">
            <a:noFill/>
            <a:miter lim="800000"/>
          </a:ln>
        </p:spPr>
        <p:txBody>
          <a:bodyPr vert="eaVert">
            <a:spAutoFit/>
          </a:bodyPr>
          <a:lstStyle/>
          <a:p>
            <a:pPr>
              <a:spcBef>
                <a:spcPct val="50000"/>
              </a:spcBef>
            </a:pPr>
            <a:endParaRPr lang="en-US" altLang="zh-CN" sz="1800">
              <a:solidFill>
                <a:schemeClr val="dk1"/>
              </a:solidFill>
              <a:latin typeface="微软雅黑" panose="020B0503020204020204" pitchFamily="34" charset="-122"/>
              <a:ea typeface="微软雅黑" panose="020B0503020204020204" pitchFamily="34" charset="-122"/>
            </a:endParaRPr>
          </a:p>
        </p:txBody>
      </p:sp>
      <p:sp>
        <p:nvSpPr>
          <p:cNvPr id="122884" name="Rectangle 5"/>
          <p:cNvSpPr>
            <a:spLocks noChangeArrowheads="1"/>
          </p:cNvSpPr>
          <p:nvPr/>
        </p:nvSpPr>
        <p:spPr bwMode="auto">
          <a:xfrm>
            <a:off x="4356100" y="2781300"/>
            <a:ext cx="4572000" cy="922020"/>
          </a:xfrm>
          <a:prstGeom prst="rect">
            <a:avLst/>
          </a:prstGeom>
          <a:noFill/>
          <a:ln w="9525">
            <a:noFill/>
            <a:miter lim="800000"/>
          </a:ln>
        </p:spPr>
        <p:txBody>
          <a:bodyPr>
            <a:spAutoFit/>
          </a:bodyPr>
          <a:lstStyle/>
          <a:p>
            <a:r>
              <a:rPr lang="zh-CN" altLang="en-US" sz="1800">
                <a:solidFill>
                  <a:schemeClr val="dk1"/>
                </a:solidFill>
                <a:latin typeface="微软雅黑" panose="020B0503020204020204" pitchFamily="34" charset="-122"/>
                <a:ea typeface="微软雅黑" panose="020B0503020204020204" pitchFamily="34" charset="-122"/>
              </a:rPr>
              <a:t>应考虑三种时态、三种状态</a:t>
            </a:r>
            <a:endParaRPr lang="zh-CN" altLang="en-US" sz="1800">
              <a:solidFill>
                <a:schemeClr val="dk1"/>
              </a:solidFill>
              <a:latin typeface="微软雅黑" panose="020B0503020204020204" pitchFamily="34" charset="-122"/>
              <a:ea typeface="微软雅黑" panose="020B0503020204020204" pitchFamily="34" charset="-122"/>
            </a:endParaRPr>
          </a:p>
          <a:p>
            <a:pPr lvl="1"/>
            <a:r>
              <a:rPr lang="zh-CN" altLang="en-US" sz="1800">
                <a:solidFill>
                  <a:schemeClr val="dk1"/>
                </a:solidFill>
                <a:latin typeface="微软雅黑" panose="020B0503020204020204" pitchFamily="34" charset="-122"/>
                <a:ea typeface="微软雅黑" panose="020B0503020204020204" pitchFamily="34" charset="-122"/>
              </a:rPr>
              <a:t>过去、现在和将来</a:t>
            </a:r>
            <a:endParaRPr lang="zh-CN" altLang="en-US" sz="1800">
              <a:solidFill>
                <a:schemeClr val="dk1"/>
              </a:solidFill>
              <a:latin typeface="微软雅黑" panose="020B0503020204020204" pitchFamily="34" charset="-122"/>
              <a:ea typeface="微软雅黑" panose="020B0503020204020204" pitchFamily="34" charset="-122"/>
            </a:endParaRPr>
          </a:p>
          <a:p>
            <a:pPr lvl="1"/>
            <a:r>
              <a:rPr lang="zh-CN" altLang="en-US" sz="1800">
                <a:solidFill>
                  <a:schemeClr val="dk1"/>
                </a:solidFill>
                <a:latin typeface="微软雅黑" panose="020B0503020204020204" pitchFamily="34" charset="-122"/>
                <a:ea typeface="微软雅黑" panose="020B0503020204020204" pitchFamily="34" charset="-122"/>
              </a:rPr>
              <a:t>正常、异常和紧急</a:t>
            </a:r>
            <a:endParaRPr lang="zh-CN" altLang="en-US" sz="1800">
              <a:solidFill>
                <a:schemeClr val="dk1"/>
              </a:solidFill>
              <a:latin typeface="微软雅黑" panose="020B0503020204020204" pitchFamily="34" charset="-122"/>
              <a:ea typeface="微软雅黑" panose="020B0503020204020204" pitchFamily="34" charset="-122"/>
            </a:endParaRPr>
          </a:p>
        </p:txBody>
      </p:sp>
    </p:spTree>
    <p:custDataLst>
      <p:tags r:id="rId6"/>
    </p:custData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23905" name="Rectangle 2"/>
          <p:cNvSpPr>
            <a:spLocks noGrp="1" noChangeArrowheads="1"/>
          </p:cNvSpPr>
          <p:nvPr>
            <p:ph type="title" idx="4294967295"/>
          </p:nvPr>
        </p:nvSpPr>
        <p:spPr>
          <a:xfrm>
            <a:off x="755650" y="476250"/>
            <a:ext cx="7793038" cy="1143000"/>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en-US" altLang="zh-CN"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1 </a:t>
            </a:r>
            <a:r>
              <a:rPr lang="en-US" altLang="zh-CN"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按地理区域</a:t>
            </a:r>
            <a:endParaRPr lang="en-US" altLang="zh-CN"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endParaRPr>
          </a:p>
        </p:txBody>
      </p:sp>
      <p:sp>
        <p:nvSpPr>
          <p:cNvPr id="123906" name="Rectangle 3"/>
          <p:cNvSpPr>
            <a:spLocks noGrp="1" noChangeArrowheads="1"/>
          </p:cNvSpPr>
          <p:nvPr>
            <p:ph type="body" idx="4294967295"/>
          </p:nvPr>
        </p:nvSpPr>
        <p:spPr>
          <a:xfrm>
            <a:off x="357188" y="2214563"/>
            <a:ext cx="8358187" cy="2643187"/>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80000"/>
              </a:lnSpc>
              <a:buSzTx/>
              <a:buFontTx/>
            </a:pPr>
            <a:r>
              <a:rPr lang="zh-CN" altLang="en-US" sz="2400" kern="1200" smtClean="0">
                <a:solidFill>
                  <a:srgbClr val="0000CC"/>
                </a:solidFill>
                <a:latin typeface="微软雅黑" panose="020B0503020204020204" pitchFamily="34" charset="-122"/>
                <a:ea typeface="微软雅黑" panose="020B0503020204020204" pitchFamily="34" charset="-122"/>
                <a:sym typeface="+mn-ea"/>
              </a:rPr>
              <a:t>环境：</a:t>
            </a:r>
            <a:r>
              <a:rPr lang="zh-CN" altLang="en-US" sz="2400" kern="1200" smtClean="0">
                <a:solidFill>
                  <a:srgbClr val="0000CC"/>
                </a:solidFill>
                <a:latin typeface="微软雅黑" panose="020B0503020204020204" pitchFamily="34" charset="-122"/>
                <a:ea typeface="微软雅黑" panose="020B0503020204020204" pitchFamily="34" charset="-122"/>
                <a:sym typeface="+mn-ea"/>
              </a:rPr>
              <a:t>包括施工所在地地质特征及周围地区地形地貌、居民社区分布；</a:t>
            </a:r>
            <a:endParaRPr lang="zh-CN" altLang="en-US" sz="2400" kern="1200" smtClean="0">
              <a:solidFill>
                <a:srgbClr val="0000CC"/>
              </a:solidFill>
              <a:latin typeface="微软雅黑" panose="020B0503020204020204" pitchFamily="34" charset="-122"/>
              <a:ea typeface="微软雅黑" panose="020B0503020204020204" pitchFamily="34" charset="-122"/>
              <a:sym typeface="+mn-ea"/>
            </a:endParaRPr>
          </a:p>
          <a:p>
            <a:pPr lvl="0" algn="l" eaLnBrk="1" hangingPunct="1">
              <a:lnSpc>
                <a:spcPct val="80000"/>
              </a:lnSpc>
              <a:buSzTx/>
              <a:buFontTx/>
            </a:pPr>
            <a:r>
              <a:rPr lang="zh-CN" altLang="en-US" sz="2400" kern="1200" smtClean="0">
                <a:solidFill>
                  <a:srgbClr val="0000CC"/>
                </a:solidFill>
                <a:latin typeface="微软雅黑" panose="020B0503020204020204" pitchFamily="34" charset="-122"/>
                <a:ea typeface="微软雅黑" panose="020B0503020204020204" pitchFamily="34" charset="-122"/>
                <a:sym typeface="+mn-ea"/>
              </a:rPr>
              <a:t>自然气象：</a:t>
            </a:r>
            <a:r>
              <a:rPr lang="zh-CN" altLang="en-US" sz="2400" kern="1200" smtClean="0">
                <a:solidFill>
                  <a:srgbClr val="0000CC"/>
                </a:solidFill>
                <a:latin typeface="微软雅黑" panose="020B0503020204020204" pitchFamily="34" charset="-122"/>
                <a:ea typeface="微软雅黑" panose="020B0503020204020204" pitchFamily="34" charset="-122"/>
                <a:sym typeface="+mn-ea"/>
              </a:rPr>
              <a:t>气温、湿度、风、雨、冰、雾总量及分布规律；</a:t>
            </a:r>
            <a:endParaRPr lang="zh-CN" altLang="en-US" sz="2400" kern="1200" smtClean="0">
              <a:solidFill>
                <a:srgbClr val="0000CC"/>
              </a:solidFill>
              <a:latin typeface="微软雅黑" panose="020B0503020204020204" pitchFamily="34" charset="-122"/>
              <a:ea typeface="微软雅黑" panose="020B0503020204020204" pitchFamily="34" charset="-122"/>
              <a:sym typeface="+mn-ea"/>
            </a:endParaRPr>
          </a:p>
          <a:p>
            <a:pPr lvl="0" algn="l" eaLnBrk="1" hangingPunct="1">
              <a:lnSpc>
                <a:spcPct val="80000"/>
              </a:lnSpc>
              <a:buSzTx/>
              <a:buFontTx/>
            </a:pPr>
            <a:r>
              <a:rPr lang="zh-CN" altLang="en-US" sz="2400" kern="1200" smtClean="0">
                <a:solidFill>
                  <a:srgbClr val="0000CC"/>
                </a:solidFill>
                <a:latin typeface="微软雅黑" panose="020B0503020204020204" pitchFamily="34" charset="-122"/>
                <a:ea typeface="微软雅黑" panose="020B0503020204020204" pitchFamily="34" charset="-122"/>
                <a:sym typeface="+mn-ea"/>
              </a:rPr>
              <a:t>自然灾害</a:t>
            </a:r>
            <a:r>
              <a:rPr lang="zh-CN" altLang="en-US" sz="2400" kern="1200" smtClean="0">
                <a:solidFill>
                  <a:srgbClr val="0000CC"/>
                </a:solidFill>
                <a:latin typeface="微软雅黑" panose="020B0503020204020204" pitchFamily="34" charset="-122"/>
                <a:ea typeface="微软雅黑" panose="020B0503020204020204" pitchFamily="34" charset="-122"/>
                <a:sym typeface="+mn-ea"/>
              </a:rPr>
              <a:t>，包括气候、地质灾害等；</a:t>
            </a:r>
            <a:endParaRPr lang="zh-CN" altLang="en-US" sz="2400" kern="1200" smtClean="0">
              <a:solidFill>
                <a:srgbClr val="0000CC"/>
              </a:solidFill>
              <a:latin typeface="微软雅黑" panose="020B0503020204020204" pitchFamily="34" charset="-122"/>
              <a:ea typeface="微软雅黑" panose="020B0503020204020204" pitchFamily="34" charset="-122"/>
              <a:sym typeface="+mn-ea"/>
            </a:endParaRPr>
          </a:p>
          <a:p>
            <a:pPr lvl="0" algn="l" eaLnBrk="1" hangingPunct="1">
              <a:lnSpc>
                <a:spcPct val="80000"/>
              </a:lnSpc>
              <a:buSzTx/>
              <a:buFontTx/>
            </a:pPr>
            <a:r>
              <a:rPr lang="zh-CN" altLang="en-US" sz="2400" kern="1200" smtClean="0">
                <a:solidFill>
                  <a:srgbClr val="0000CC"/>
                </a:solidFill>
                <a:latin typeface="微软雅黑" panose="020B0503020204020204" pitchFamily="34" charset="-122"/>
                <a:ea typeface="微软雅黑" panose="020B0503020204020204" pitchFamily="34" charset="-122"/>
                <a:sym typeface="+mn-ea"/>
              </a:rPr>
              <a:t>可依托的抢险资源</a:t>
            </a:r>
            <a:r>
              <a:rPr lang="zh-CN" altLang="en-US" sz="2400" kern="1200" smtClean="0">
                <a:solidFill>
                  <a:srgbClr val="0000CC"/>
                </a:solidFill>
                <a:latin typeface="微软雅黑" panose="020B0503020204020204" pitchFamily="34" charset="-122"/>
                <a:ea typeface="微软雅黑" panose="020B0503020204020204" pitchFamily="34" charset="-122"/>
                <a:sym typeface="+mn-ea"/>
              </a:rPr>
              <a:t>，包括消防、医疗急救等；</a:t>
            </a:r>
            <a:endParaRPr lang="zh-CN" altLang="en-US" sz="2400" kern="1200" smtClean="0">
              <a:solidFill>
                <a:srgbClr val="0000CC"/>
              </a:solidFill>
              <a:latin typeface="微软雅黑" panose="020B0503020204020204" pitchFamily="34" charset="-122"/>
              <a:ea typeface="微软雅黑" panose="020B0503020204020204" pitchFamily="34" charset="-122"/>
              <a:sym typeface="+mn-ea"/>
            </a:endParaRPr>
          </a:p>
          <a:p>
            <a:pPr lvl="0" algn="l" eaLnBrk="1" hangingPunct="1">
              <a:lnSpc>
                <a:spcPct val="80000"/>
              </a:lnSpc>
              <a:buSzTx/>
              <a:buFontTx/>
            </a:pPr>
            <a:r>
              <a:rPr lang="zh-CN" altLang="en-US" sz="2400" kern="1200" smtClean="0">
                <a:solidFill>
                  <a:srgbClr val="0000CC"/>
                </a:solidFill>
                <a:latin typeface="微软雅黑" panose="020B0503020204020204" pitchFamily="34" charset="-122"/>
                <a:ea typeface="微软雅黑" panose="020B0503020204020204" pitchFamily="34" charset="-122"/>
                <a:sym typeface="+mn-ea"/>
              </a:rPr>
              <a:t>与周边区域的</a:t>
            </a:r>
            <a:r>
              <a:rPr lang="zh-CN" altLang="en-US" sz="2400" kern="1200" smtClean="0">
                <a:solidFill>
                  <a:srgbClr val="0000CC"/>
                </a:solidFill>
                <a:latin typeface="微软雅黑" panose="020B0503020204020204" pitchFamily="34" charset="-122"/>
                <a:ea typeface="微软雅黑" panose="020B0503020204020204" pitchFamily="34" charset="-122"/>
                <a:sym typeface="+mn-ea"/>
              </a:rPr>
              <a:t>相互影响</a:t>
            </a:r>
            <a:r>
              <a:rPr lang="zh-CN" altLang="en-US" sz="2400" kern="1200" smtClean="0">
                <a:solidFill>
                  <a:srgbClr val="0000CC"/>
                </a:solidFill>
                <a:latin typeface="微软雅黑" panose="020B0503020204020204" pitchFamily="34" charset="-122"/>
                <a:ea typeface="微软雅黑" panose="020B0503020204020204" pitchFamily="34" charset="-122"/>
                <a:sym typeface="+mn-ea"/>
              </a:rPr>
              <a:t>。</a:t>
            </a:r>
            <a:endParaRPr lang="zh-CN" altLang="en-US" sz="2400" kern="1200" smtClean="0">
              <a:solidFill>
                <a:srgbClr val="0000CC"/>
              </a:solidFill>
              <a:latin typeface="微软雅黑" panose="020B0503020204020204" pitchFamily="34" charset="-122"/>
              <a:ea typeface="微软雅黑" panose="020B0503020204020204" pitchFamily="34" charset="-122"/>
              <a:sym typeface="+mn-ea"/>
            </a:endParaRPr>
          </a:p>
          <a:p>
            <a:pPr lvl="0" algn="l" eaLnBrk="1" hangingPunct="1">
              <a:lnSpc>
                <a:spcPct val="80000"/>
              </a:lnSpc>
              <a:buSzTx/>
              <a:buFontTx/>
            </a:pPr>
            <a:endParaRPr lang="zh-CN" altLang="en-US" sz="2400" kern="1200" smtClean="0">
              <a:solidFill>
                <a:srgbClr val="0000CC"/>
              </a:solidFill>
              <a:latin typeface="微软雅黑" panose="020B0503020204020204" pitchFamily="34" charset="-122"/>
              <a:ea typeface="微软雅黑" panose="020B0503020204020204" pitchFamily="34" charset="-122"/>
              <a:sym typeface="+mn-ea"/>
            </a:endParaRPr>
          </a:p>
        </p:txBody>
      </p:sp>
    </p:spTree>
    <p:custDataLst>
      <p:tags r:id="rId4"/>
    </p:custData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24929" name="Rectangle 2"/>
          <p:cNvSpPr>
            <a:spLocks noGrp="1" noChangeArrowheads="1"/>
          </p:cNvSpPr>
          <p:nvPr>
            <p:ph type="title" idx="4294967295"/>
          </p:nvPr>
        </p:nvSpPr>
        <p:spPr>
          <a:xfrm>
            <a:off x="1403350" y="692150"/>
            <a:ext cx="6337300" cy="1143000"/>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en-US" altLang="zh-CN" sz="36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      </a:t>
            </a:r>
            <a:r>
              <a:rPr lang="en-US" altLang="zh-CN" sz="36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2 </a:t>
            </a:r>
            <a:r>
              <a:rPr lang="en-US" altLang="zh-CN" sz="36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按平面布局：</a:t>
            </a:r>
            <a:endParaRPr lang="en-US" altLang="zh-CN" sz="36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endParaRPr>
          </a:p>
        </p:txBody>
      </p:sp>
      <p:sp>
        <p:nvSpPr>
          <p:cNvPr id="124930" name="Rectangle 3"/>
          <p:cNvSpPr>
            <a:spLocks noChangeArrowheads="1"/>
          </p:cNvSpPr>
          <p:nvPr/>
        </p:nvSpPr>
        <p:spPr bwMode="auto">
          <a:xfrm>
            <a:off x="971550" y="2060575"/>
            <a:ext cx="7642225" cy="3107690"/>
          </a:xfrm>
          <a:prstGeom prst="rect">
            <a:avLst/>
          </a:prstGeom>
          <a:noFill/>
          <a:ln w="9525">
            <a:noFill/>
            <a:miter lim="800000"/>
          </a:ln>
        </p:spPr>
        <p:txBody>
          <a:bodyPr>
            <a:spAutoFit/>
          </a:bodyPr>
          <a:lstStyle/>
          <a:p>
            <a:pPr>
              <a:buFontTx/>
              <a:buChar char="•"/>
            </a:pPr>
            <a:r>
              <a:rPr lang="zh-CN" altLang="en-US" sz="2800">
                <a:solidFill>
                  <a:srgbClr val="0000CC"/>
                </a:solidFill>
                <a:latin typeface="微软雅黑" panose="020B0503020204020204" pitchFamily="34" charset="-122"/>
                <a:ea typeface="微软雅黑" panose="020B0503020204020204" pitchFamily="34" charset="-122"/>
              </a:rPr>
              <a:t>功能分区、</a:t>
            </a:r>
            <a:endParaRPr lang="zh-CN" altLang="en-US" sz="2800">
              <a:solidFill>
                <a:srgbClr val="0000CC"/>
              </a:solidFill>
              <a:latin typeface="微软雅黑" panose="020B0503020204020204" pitchFamily="34" charset="-122"/>
              <a:ea typeface="微软雅黑" panose="020B0503020204020204" pitchFamily="34" charset="-122"/>
            </a:endParaRPr>
          </a:p>
          <a:p>
            <a:pPr>
              <a:buFontTx/>
              <a:buChar char="•"/>
            </a:pPr>
            <a:r>
              <a:rPr lang="zh-CN" altLang="en-US" sz="2800">
                <a:solidFill>
                  <a:srgbClr val="0000CC"/>
                </a:solidFill>
                <a:latin typeface="微软雅黑" panose="020B0503020204020204" pitchFamily="34" charset="-122"/>
                <a:ea typeface="微软雅黑" panose="020B0503020204020204" pitchFamily="34" charset="-122"/>
              </a:rPr>
              <a:t>功能分区（生产、辅助、管理、生活）；</a:t>
            </a:r>
            <a:endParaRPr lang="zh-CN" altLang="en-US" sz="2800">
              <a:solidFill>
                <a:srgbClr val="0000CC"/>
              </a:solidFill>
              <a:latin typeface="微软雅黑" panose="020B0503020204020204" pitchFamily="34" charset="-122"/>
              <a:ea typeface="微软雅黑" panose="020B0503020204020204" pitchFamily="34" charset="-122"/>
            </a:endParaRPr>
          </a:p>
          <a:p>
            <a:pPr>
              <a:buFontTx/>
              <a:buChar char="•"/>
            </a:pPr>
            <a:r>
              <a:rPr lang="zh-CN" altLang="en-US" sz="2800">
                <a:solidFill>
                  <a:srgbClr val="0000CC"/>
                </a:solidFill>
                <a:latin typeface="微软雅黑" panose="020B0503020204020204" pitchFamily="34" charset="-122"/>
                <a:ea typeface="微软雅黑" panose="020B0503020204020204" pitchFamily="34" charset="-122"/>
              </a:rPr>
              <a:t>厂内运输和装卸（车流、人流、物流）；</a:t>
            </a:r>
            <a:endParaRPr lang="zh-CN" altLang="en-US" sz="2800">
              <a:solidFill>
                <a:srgbClr val="0000CC"/>
              </a:solidFill>
              <a:latin typeface="微软雅黑" panose="020B0503020204020204" pitchFamily="34" charset="-122"/>
              <a:ea typeface="微软雅黑" panose="020B0503020204020204" pitchFamily="34" charset="-122"/>
            </a:endParaRPr>
          </a:p>
          <a:p>
            <a:pPr>
              <a:buFontTx/>
              <a:buChar char="•"/>
            </a:pPr>
            <a:r>
              <a:rPr lang="zh-CN" altLang="en-US" sz="2800">
                <a:solidFill>
                  <a:srgbClr val="0000CC"/>
                </a:solidFill>
                <a:latin typeface="微软雅黑" panose="020B0503020204020204" pitchFamily="34" charset="-122"/>
                <a:ea typeface="微软雅黑" panose="020B0503020204020204" pitchFamily="34" charset="-122"/>
              </a:rPr>
              <a:t>危险设施的布置；</a:t>
            </a:r>
            <a:endParaRPr lang="zh-CN" altLang="en-US" sz="2800">
              <a:solidFill>
                <a:srgbClr val="0000CC"/>
              </a:solidFill>
              <a:latin typeface="微软雅黑" panose="020B0503020204020204" pitchFamily="34" charset="-122"/>
              <a:ea typeface="微软雅黑" panose="020B0503020204020204" pitchFamily="34" charset="-122"/>
            </a:endParaRPr>
          </a:p>
          <a:p>
            <a:pPr>
              <a:buFontTx/>
              <a:buChar char="•"/>
            </a:pPr>
            <a:r>
              <a:rPr lang="zh-CN" altLang="en-US" sz="2800">
                <a:solidFill>
                  <a:srgbClr val="0000CC"/>
                </a:solidFill>
                <a:latin typeface="微软雅黑" panose="020B0503020204020204" pitchFamily="34" charset="-122"/>
                <a:ea typeface="微软雅黑" panose="020B0503020204020204" pitchFamily="34" charset="-122"/>
              </a:rPr>
              <a:t>安全距离等</a:t>
            </a:r>
            <a:endParaRPr lang="zh-CN" altLang="en-US" sz="2800">
              <a:solidFill>
                <a:srgbClr val="0000CC"/>
              </a:solidFill>
              <a:latin typeface="微软雅黑" panose="020B0503020204020204" pitchFamily="34" charset="-122"/>
              <a:ea typeface="微软雅黑" panose="020B0503020204020204" pitchFamily="34" charset="-122"/>
            </a:endParaRPr>
          </a:p>
          <a:p>
            <a:pPr>
              <a:buFontTx/>
              <a:buChar char="•"/>
            </a:pPr>
            <a:r>
              <a:rPr lang="zh-CN" altLang="en-US" sz="2800">
                <a:solidFill>
                  <a:srgbClr val="0000CC"/>
                </a:solidFill>
                <a:latin typeface="微软雅黑" panose="020B0503020204020204" pitchFamily="34" charset="-122"/>
                <a:ea typeface="微软雅黑" panose="020B0503020204020204" pitchFamily="34" charset="-122"/>
              </a:rPr>
              <a:t>强噪声源、振动源、热源的布置；</a:t>
            </a:r>
            <a:endParaRPr lang="zh-CN" altLang="en-US" sz="2800">
              <a:solidFill>
                <a:srgbClr val="0000CC"/>
              </a:solidFill>
              <a:latin typeface="微软雅黑" panose="020B0503020204020204" pitchFamily="34" charset="-122"/>
              <a:ea typeface="微软雅黑" panose="020B0503020204020204" pitchFamily="34" charset="-122"/>
            </a:endParaRPr>
          </a:p>
          <a:p>
            <a:pPr>
              <a:buFontTx/>
              <a:buChar char="•"/>
            </a:pPr>
            <a:r>
              <a:rPr lang="zh-CN" altLang="en-US" sz="2800">
                <a:solidFill>
                  <a:srgbClr val="0000CC"/>
                </a:solidFill>
                <a:latin typeface="微软雅黑" panose="020B0503020204020204" pitchFamily="34" charset="-122"/>
                <a:ea typeface="微软雅黑" panose="020B0503020204020204" pitchFamily="34" charset="-122"/>
              </a:rPr>
              <a:t>建筑物自然通风、采光。</a:t>
            </a:r>
            <a:endParaRPr lang="zh-CN" altLang="en-US" sz="2800">
              <a:solidFill>
                <a:srgbClr val="0000CC"/>
              </a:solidFill>
              <a:latin typeface="微软雅黑" panose="020B0503020204020204" pitchFamily="34" charset="-122"/>
              <a:ea typeface="微软雅黑" panose="020B0503020204020204" pitchFamily="34" charset="-122"/>
            </a:endParaRPr>
          </a:p>
        </p:txBody>
      </p:sp>
    </p:spTree>
    <p:custDataLst>
      <p:tags r:id="rId4"/>
    </p:custData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25953" name="Rectangle 2"/>
          <p:cNvSpPr>
            <a:spLocks noGrp="1" noChangeArrowheads="1"/>
          </p:cNvSpPr>
          <p:nvPr>
            <p:ph type="title" idx="4294967295"/>
          </p:nvPr>
        </p:nvSpPr>
        <p:spPr>
          <a:xfrm>
            <a:off x="684213" y="765175"/>
            <a:ext cx="7812087" cy="685800"/>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en-US" altLang="zh-CN"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     </a:t>
            </a:r>
            <a:r>
              <a:rPr lang="en-US" altLang="zh-CN"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3 </a:t>
            </a:r>
            <a:r>
              <a:rPr lang="en-US" altLang="zh-CN"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按工艺环节、设备与装置</a:t>
            </a:r>
            <a:endParaRPr lang="en-US" altLang="zh-CN"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endParaRPr>
          </a:p>
        </p:txBody>
      </p:sp>
      <p:sp>
        <p:nvSpPr>
          <p:cNvPr id="125954" name="Rectangle 3"/>
          <p:cNvSpPr>
            <a:spLocks noGrp="1" noChangeArrowheads="1"/>
          </p:cNvSpPr>
          <p:nvPr>
            <p:ph type="body" idx="4294967295"/>
          </p:nvPr>
        </p:nvSpPr>
        <p:spPr>
          <a:xfrm>
            <a:off x="1042988" y="1844675"/>
            <a:ext cx="7772400" cy="4648200"/>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90000"/>
              </a:lnSpc>
              <a:buSzTx/>
              <a:buFontTx/>
            </a:pPr>
            <a:r>
              <a:rPr lang="zh-CN" altLang="en-US" sz="2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压力容器</a:t>
            </a:r>
            <a:r>
              <a:rPr lang="zh-CN" altLang="en-US" sz="2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，包括：储罐、换热器。</a:t>
            </a:r>
            <a:endParaRPr lang="zh-CN" altLang="en-US" sz="2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90000"/>
              </a:lnSpc>
              <a:buSzTx/>
              <a:buFontTx/>
            </a:pPr>
            <a:r>
              <a:rPr lang="zh-CN" altLang="en-US" sz="2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配电系统，</a:t>
            </a:r>
            <a:r>
              <a:rPr lang="zh-CN" altLang="en-US" sz="2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包括：配电室、值班室、变压器等。</a:t>
            </a:r>
            <a:endParaRPr lang="zh-CN" altLang="en-US" sz="2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lnSpc>
                <a:spcPct val="90000"/>
              </a:lnSpc>
              <a:buSzTx/>
              <a:buFontTx/>
            </a:pPr>
            <a:r>
              <a:rPr lang="zh-CN" altLang="en-US" sz="2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循环水系统，</a:t>
            </a:r>
            <a:r>
              <a:rPr lang="zh-CN" altLang="en-US" sz="2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包括：管道、换热器等。</a:t>
            </a:r>
            <a:endParaRPr lang="zh-CN" altLang="en-US" sz="2800" kern="12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4"/>
    </p:custDataLst>
  </p:cSld>
  <p:clrMapOvr>
    <a:masterClrMapping/>
  </p:clrMapOvr>
  <p:transition spd="slow">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26977" name="Rectangle 2"/>
          <p:cNvSpPr>
            <a:spLocks noGrp="1" noChangeArrowheads="1"/>
          </p:cNvSpPr>
          <p:nvPr>
            <p:ph type="title" idx="4294967295"/>
          </p:nvPr>
        </p:nvSpPr>
        <p:spPr>
          <a:xfrm>
            <a:off x="611188" y="1196975"/>
            <a:ext cx="6888162"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专业设备危险源辨识</a:t>
            </a:r>
            <a:br>
              <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br>
            <a:r>
              <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         </a:t>
            </a:r>
            <a:r>
              <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a:t>
            </a:r>
            <a:r>
              <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锅炉和压力容器</a:t>
            </a:r>
            <a:endPar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endParaRPr>
          </a:p>
        </p:txBody>
      </p:sp>
      <p:sp>
        <p:nvSpPr>
          <p:cNvPr id="126978" name="Rectangle 3"/>
          <p:cNvSpPr>
            <a:spLocks noGrp="1" noChangeArrowheads="1"/>
          </p:cNvSpPr>
          <p:nvPr>
            <p:ph type="body" idx="4294967295"/>
            <p:custDataLst>
              <p:tags r:id="rId4"/>
            </p:custDataLst>
          </p:nvPr>
        </p:nvSpPr>
        <p:spPr>
          <a:xfrm>
            <a:off x="179388" y="2492375"/>
            <a:ext cx="8229600" cy="45259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工作介质是否失效</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承压元件是否失效</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安全保护装置是否失效</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p:txBody>
      </p:sp>
      <p:pic>
        <p:nvPicPr>
          <p:cNvPr id="126979" name="Picture 4" descr="gif018"/>
          <p:cNvPicPr>
            <a:picLocks noChangeAspect="1" noChangeArrowheads="1" noCrop="1"/>
          </p:cNvPicPr>
          <p:nvPr/>
        </p:nvPicPr>
        <p:blipFill>
          <a:blip r:embed="rId5"/>
          <a:srcRect/>
          <a:stretch>
            <a:fillRect/>
          </a:stretch>
        </p:blipFill>
        <p:spPr bwMode="auto">
          <a:xfrm>
            <a:off x="7092950" y="4365625"/>
            <a:ext cx="887413" cy="1557338"/>
          </a:xfrm>
          <a:prstGeom prst="rect">
            <a:avLst/>
          </a:prstGeom>
          <a:noFill/>
          <a:ln w="9525">
            <a:noFill/>
            <a:miter lim="800000"/>
            <a:headEnd/>
            <a:tailEnd/>
          </a:ln>
        </p:spPr>
      </p:pic>
    </p:spTree>
    <p:custDataLst>
      <p:tags r:id="rId6"/>
    </p:custData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28001" name="Rectangle 2"/>
          <p:cNvSpPr>
            <a:spLocks noGrp="1" noChangeArrowheads="1"/>
          </p:cNvSpPr>
          <p:nvPr>
            <p:ph type="title" idx="4294967295"/>
          </p:nvPr>
        </p:nvSpPr>
        <p:spPr>
          <a:xfrm>
            <a:off x="468313" y="692150"/>
            <a:ext cx="7019925"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专业设备危险源辨识</a:t>
            </a:r>
            <a:br>
              <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br>
            <a:r>
              <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                       </a:t>
            </a:r>
            <a:r>
              <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a:t>
            </a:r>
            <a:r>
              <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机械设备</a:t>
            </a:r>
            <a:endPar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endParaRPr>
          </a:p>
        </p:txBody>
      </p:sp>
      <p:sp>
        <p:nvSpPr>
          <p:cNvPr id="128002" name="Rectangle 3"/>
          <p:cNvSpPr>
            <a:spLocks noGrp="1" noChangeArrowheads="1"/>
          </p:cNvSpPr>
          <p:nvPr>
            <p:ph type="body" idx="4294967295"/>
            <p:custDataLst>
              <p:tags r:id="rId4"/>
            </p:custDataLst>
          </p:nvPr>
        </p:nvSpPr>
        <p:spPr>
          <a:xfrm>
            <a:off x="457200" y="1600200"/>
            <a:ext cx="8229600" cy="4525963"/>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pPr>
            <a:r>
              <a:rPr lang="en-US"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机械加工设备一般安全要求</a:t>
            </a:r>
            <a:r>
              <a:rPr lang="en-US"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en-US"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磨削机械安全规程</a:t>
            </a:r>
            <a:r>
              <a:rPr lang="en-US"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eaLnBrk="1" hangingPunct="1">
              <a:buSzTx/>
              <a:buFontTx/>
            </a:pPr>
            <a:r>
              <a:rPr lang="en-US"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剪切机械安全规程</a:t>
            </a:r>
            <a:r>
              <a:rPr lang="en-US"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800" kern="12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29025" name="Rectangle 2"/>
          <p:cNvSpPr>
            <a:spLocks noGrp="1" noChangeArrowheads="1"/>
          </p:cNvSpPr>
          <p:nvPr>
            <p:ph type="title" idx="4294967295"/>
          </p:nvPr>
        </p:nvSpPr>
        <p:spPr>
          <a:xfrm>
            <a:off x="250825" y="908050"/>
            <a:ext cx="6661150" cy="677863"/>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专业设备危险源辨识</a:t>
            </a:r>
            <a:br>
              <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br>
            <a:r>
              <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                    </a:t>
            </a:r>
            <a:r>
              <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a:t>
            </a:r>
            <a:r>
              <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起重设备</a:t>
            </a:r>
            <a:endPar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endParaRPr>
          </a:p>
        </p:txBody>
      </p:sp>
      <p:sp>
        <p:nvSpPr>
          <p:cNvPr id="129026" name="Rectangle 3"/>
          <p:cNvSpPr>
            <a:spLocks noGrp="1" noChangeArrowheads="1"/>
          </p:cNvSpPr>
          <p:nvPr>
            <p:ph type="body" idx="4294967295"/>
            <p:custDataLst>
              <p:tags r:id="rId4"/>
            </p:custDataLst>
          </p:nvPr>
        </p:nvSpPr>
        <p:spPr>
          <a:xfrm>
            <a:off x="539750" y="1916113"/>
            <a:ext cx="7772400" cy="4343400"/>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超载</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碰撞</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基础损坏</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操作失误</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buSzTx/>
              <a:buFontTx/>
            </a:pPr>
            <a:r>
              <a:rPr lang="zh-CN" altLang="en-US" sz="1800" kern="1200" smtClean="0">
                <a:solidFill>
                  <a:schemeClr val="dk1"/>
                </a:solidFill>
                <a:latin typeface="微软雅黑" panose="020B0503020204020204" pitchFamily="34" charset="-122"/>
                <a:ea typeface="微软雅黑" panose="020B0503020204020204" pitchFamily="34" charset="-122"/>
                <a:sym typeface="+mn-ea"/>
              </a:rPr>
              <a:t>负载失落</a:t>
            </a:r>
            <a:endParaRPr lang="zh-CN" altLang="en-US" sz="1800" kern="1200" smtClean="0">
              <a:solidFill>
                <a:schemeClr val="dk1"/>
              </a:solidFill>
              <a:latin typeface="微软雅黑" panose="020B0503020204020204" pitchFamily="34" charset="-122"/>
              <a:ea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2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descr="图片2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30049" name="Rectangle 2"/>
          <p:cNvSpPr>
            <a:spLocks noGrp="1" noChangeArrowheads="1"/>
          </p:cNvSpPr>
          <p:nvPr>
            <p:ph type="title" idx="4294967295"/>
          </p:nvPr>
        </p:nvSpPr>
        <p:spPr>
          <a:xfrm>
            <a:off x="323850" y="836613"/>
            <a:ext cx="6659563" cy="677862"/>
          </a:xfrm>
          <a:noFill/>
          <a:ln w="9525">
            <a:noFill/>
            <a:miter lim="800000"/>
          </a:ln>
        </p:spPr>
        <p:txBody>
          <a:bodyPr vert="horz" wrap="square" lIns="62758" tIns="31379" rIns="62758" bIns="31379" numCol="1" anchor="ctr" anchorCtr="0" compatLnSpc="1">
            <a:noAutofit/>
          </a:bodyPr>
          <a:lstStyle>
            <a:lvl1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cs typeface="+mj-cs"/>
              </a:defRPr>
            </a:lvl1pPr>
            <a:lvl2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2pPr>
            <a:lvl3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3pPr>
            <a:lvl4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4pPr>
            <a:lvl5pPr algn="l" defTabSz="627380" rtl="0" eaLnBrk="0" fontAlgn="base" hangingPunct="0">
              <a:spcBef>
                <a:spcPct val="0"/>
              </a:spcBef>
              <a:spcAft>
                <a:spcPct val="0"/>
              </a:spcAft>
              <a:defRPr sz="2400" b="1">
                <a:solidFill>
                  <a:schemeClr val="tx1"/>
                </a:solidFill>
                <a:latin typeface="黑体" panose="02010609060101010101" charset="-122"/>
                <a:ea typeface="黑体" panose="02010609060101010101" charset="-122"/>
              </a:defRPr>
            </a:lvl5pPr>
            <a:lvl6pPr marL="4572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6pPr>
            <a:lvl7pPr marL="9144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7pPr>
            <a:lvl8pPr marL="13716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8pPr>
            <a:lvl9pPr marL="1828800" algn="l" defTabSz="627380" rtl="0" fontAlgn="base">
              <a:spcBef>
                <a:spcPct val="0"/>
              </a:spcBef>
              <a:spcAft>
                <a:spcPct val="0"/>
              </a:spcAft>
              <a:defRPr sz="2400" b="1">
                <a:solidFill>
                  <a:srgbClr val="5B161B"/>
                </a:solidFill>
                <a:latin typeface="Arial" panose="020B0604020202020204" pitchFamily="34" charset="0"/>
                <a:ea typeface="华文中宋" pitchFamily="2" charset="-122"/>
              </a:defRPr>
            </a:lvl9pPr>
          </a:lstStyle>
          <a:p>
            <a:pPr lvl="0" algn="l" eaLnBrk="1" hangingPunct="1">
              <a:buClrTx/>
              <a:buSzTx/>
              <a:buFontTx/>
            </a:pPr>
            <a:r>
              <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专业设备危险源辨识</a:t>
            </a:r>
            <a:br>
              <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br>
            <a:r>
              <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                 </a:t>
            </a:r>
            <a:r>
              <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a:t>
            </a:r>
            <a:r>
              <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rPr>
              <a:t>电气设备</a:t>
            </a:r>
            <a:endParaRPr lang="zh-CN" altLang="en-US" sz="3200" kern="1200" smtClean="0">
              <a:solidFill>
                <a:schemeClr val="accent1"/>
              </a:solidFill>
              <a:latin typeface="汉仪旗黑-85S" panose="00020600040101010101" pitchFamily="18" charset="-122"/>
              <a:ea typeface="微软雅黑" panose="020B0503020204020204" pitchFamily="34" charset="-122"/>
              <a:cs typeface="汉仪旗黑-85S" panose="00020600040101010101" pitchFamily="18" charset="-122"/>
              <a:sym typeface="+mn-ea"/>
            </a:endParaRPr>
          </a:p>
        </p:txBody>
      </p:sp>
      <p:sp>
        <p:nvSpPr>
          <p:cNvPr id="130050" name="Rectangle 3"/>
          <p:cNvSpPr>
            <a:spLocks noGrp="1" noChangeArrowheads="1"/>
          </p:cNvSpPr>
          <p:nvPr>
            <p:ph type="body" idx="4294967295"/>
            <p:custDataLst>
              <p:tags r:id="rId4"/>
            </p:custDataLst>
          </p:nvPr>
        </p:nvSpPr>
        <p:spPr>
          <a:xfrm>
            <a:off x="468313" y="1700213"/>
            <a:ext cx="8154987" cy="4114800"/>
          </a:xfrm>
          <a:noFill/>
          <a:ln w="9525">
            <a:noFill/>
            <a:miter lim="800000"/>
          </a:ln>
        </p:spPr>
        <p:txBody>
          <a:bodyPr vert="horz" wrap="square" lIns="62758" tIns="31379" rIns="62758" bIns="31379" numCol="1" anchor="t" anchorCtr="0" compatLnSpc="1">
            <a:noAutofit/>
          </a:bodyPr>
          <a:lstStyle>
            <a:lvl1pPr marL="236855" indent="-236855" algn="l" defTabSz="627380" rtl="0" eaLnBrk="0" fontAlgn="base" hangingPunct="0">
              <a:spcBef>
                <a:spcPct val="20000"/>
              </a:spcBef>
              <a:spcAft>
                <a:spcPct val="0"/>
              </a:spcAft>
              <a:buClr>
                <a:srgbClr val="0595D4"/>
              </a:buClr>
              <a:buChar char="•"/>
              <a:defRPr b="1">
                <a:solidFill>
                  <a:schemeClr val="tx1"/>
                </a:solidFill>
                <a:latin typeface="宋体" panose="02010600030101010101" pitchFamily="2" charset="-122"/>
                <a:ea typeface="宋体" panose="02010600030101010101" pitchFamily="2" charset="-122"/>
                <a:cs typeface="+mn-cs"/>
              </a:defRPr>
            </a:lvl1pPr>
            <a:lvl2pPr marL="511175" indent="-19685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2pPr>
            <a:lvl3pPr marL="78422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3pPr>
            <a:lvl4pPr marL="1097280" indent="-155575"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4pPr>
            <a:lvl5pPr marL="1412875" indent="-157480" algn="l" defTabSz="627380" rtl="0" eaLnBrk="0" fontAlgn="base" hangingPunct="0">
              <a:spcBef>
                <a:spcPct val="20000"/>
              </a:spcBef>
              <a:spcAft>
                <a:spcPct val="0"/>
              </a:spcAft>
              <a:buClr>
                <a:srgbClr val="0595D4"/>
              </a:buClr>
              <a:buChar char="»"/>
              <a:defRPr sz="1600">
                <a:solidFill>
                  <a:schemeClr val="tx1"/>
                </a:solidFill>
                <a:latin typeface="宋体" panose="02010600030101010101" pitchFamily="2" charset="-122"/>
                <a:ea typeface="宋体" panose="02010600030101010101" pitchFamily="2" charset="-122"/>
              </a:defRPr>
            </a:lvl5pPr>
            <a:lvl6pPr marL="1870075" indent="-157480" algn="l" defTabSz="627380"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7380"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7380"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7380" rtl="0" fontAlgn="base">
              <a:spcBef>
                <a:spcPct val="20000"/>
              </a:spcBef>
              <a:spcAft>
                <a:spcPct val="0"/>
              </a:spcAft>
              <a:buClr>
                <a:srgbClr val="0595D4"/>
              </a:buClr>
              <a:buChar char="»"/>
              <a:defRPr sz="1600">
                <a:solidFill>
                  <a:srgbClr val="5B161B"/>
                </a:solidFill>
                <a:latin typeface="+mn-lt"/>
                <a:ea typeface="+mn-ea"/>
              </a:defRPr>
            </a:lvl9pPr>
          </a:lstStyle>
          <a:p>
            <a:pPr lvl="0" algn="l" eaLnBrk="1" hangingPunct="1">
              <a:lnSpc>
                <a:spcPct val="90000"/>
              </a:lnSpc>
              <a:buSzTx/>
              <a:buFontTx/>
            </a:pPr>
            <a:r>
              <a:rPr lang="zh-CN" altLang="en-US" sz="2000" b="0" kern="1200" smtClean="0">
                <a:solidFill>
                  <a:schemeClr val="dk1"/>
                </a:solidFill>
                <a:latin typeface="微软雅黑" panose="020B0503020204020204" pitchFamily="34" charset="-122"/>
                <a:ea typeface="微软雅黑" panose="020B0503020204020204" pitchFamily="34" charset="-122"/>
                <a:sym typeface="+mn-ea"/>
              </a:rPr>
              <a:t>工作环境：防火灾、爆炸，粉尘、潮湿或腐蚀等</a:t>
            </a:r>
            <a:endParaRPr lang="zh-CN" altLang="en-US" sz="2000" b="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90000"/>
              </a:lnSpc>
              <a:buSzTx/>
              <a:buFontTx/>
            </a:pPr>
            <a:r>
              <a:rPr lang="zh-CN" altLang="en-US" sz="2000" b="0" kern="1200" smtClean="0">
                <a:solidFill>
                  <a:schemeClr val="dk1"/>
                </a:solidFill>
                <a:latin typeface="微软雅黑" panose="020B0503020204020204" pitchFamily="34" charset="-122"/>
                <a:ea typeface="微软雅黑" panose="020B0503020204020204" pitchFamily="34" charset="-122"/>
                <a:sym typeface="+mn-ea"/>
              </a:rPr>
              <a:t>安全认证标志</a:t>
            </a:r>
            <a:endParaRPr lang="zh-CN" altLang="en-US" sz="2000" b="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90000"/>
              </a:lnSpc>
              <a:buSzTx/>
              <a:buFontTx/>
            </a:pPr>
            <a:r>
              <a:rPr lang="zh-CN" altLang="en-US" sz="2000" b="0" kern="1200" smtClean="0">
                <a:solidFill>
                  <a:schemeClr val="dk1"/>
                </a:solidFill>
                <a:latin typeface="微软雅黑" panose="020B0503020204020204" pitchFamily="34" charset="-122"/>
                <a:ea typeface="微软雅黑" panose="020B0503020204020204" pitchFamily="34" charset="-122"/>
                <a:sym typeface="+mn-ea"/>
              </a:rPr>
              <a:t>用电负荷</a:t>
            </a:r>
            <a:endParaRPr lang="zh-CN" altLang="en-US" sz="2000" b="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90000"/>
              </a:lnSpc>
              <a:buSzTx/>
              <a:buFontTx/>
            </a:pPr>
            <a:r>
              <a:rPr lang="zh-CN" altLang="en-US" sz="2000" b="0" kern="1200" smtClean="0">
                <a:solidFill>
                  <a:schemeClr val="dk1"/>
                </a:solidFill>
                <a:latin typeface="微软雅黑" panose="020B0503020204020204" pitchFamily="34" charset="-122"/>
                <a:ea typeface="微软雅黑" panose="020B0503020204020204" pitchFamily="34" charset="-122"/>
                <a:sym typeface="+mn-ea"/>
              </a:rPr>
              <a:t>电气火花引燃源</a:t>
            </a:r>
            <a:endParaRPr lang="zh-CN" altLang="en-US" sz="2000" b="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90000"/>
              </a:lnSpc>
              <a:buSzTx/>
              <a:buFontTx/>
            </a:pPr>
            <a:r>
              <a:rPr lang="zh-CN" altLang="en-US" sz="2000" b="0" kern="1200" smtClean="0">
                <a:solidFill>
                  <a:schemeClr val="dk1"/>
                </a:solidFill>
                <a:latin typeface="微软雅黑" panose="020B0503020204020204" pitchFamily="34" charset="-122"/>
                <a:ea typeface="微软雅黑" panose="020B0503020204020204" pitchFamily="34" charset="-122"/>
                <a:sym typeface="+mn-ea"/>
              </a:rPr>
              <a:t>电气安全保护</a:t>
            </a:r>
            <a:endParaRPr lang="zh-CN" altLang="en-US" sz="2000" b="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90000"/>
              </a:lnSpc>
              <a:buSzTx/>
              <a:buFontTx/>
            </a:pPr>
            <a:r>
              <a:rPr lang="zh-CN" altLang="en-US" sz="2000" b="0" kern="1200" smtClean="0">
                <a:solidFill>
                  <a:schemeClr val="dk1"/>
                </a:solidFill>
                <a:latin typeface="微软雅黑" panose="020B0503020204020204" pitchFamily="34" charset="-122"/>
                <a:ea typeface="微软雅黑" panose="020B0503020204020204" pitchFamily="34" charset="-122"/>
                <a:sym typeface="+mn-ea"/>
              </a:rPr>
              <a:t>安全电压</a:t>
            </a:r>
            <a:endParaRPr lang="zh-CN" altLang="en-US" sz="2000" b="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90000"/>
              </a:lnSpc>
              <a:buSzTx/>
              <a:buFontTx/>
            </a:pPr>
            <a:r>
              <a:rPr lang="zh-CN" altLang="en-US" sz="2000" b="0" kern="1200" smtClean="0">
                <a:solidFill>
                  <a:schemeClr val="dk1"/>
                </a:solidFill>
                <a:latin typeface="微软雅黑" panose="020B0503020204020204" pitchFamily="34" charset="-122"/>
                <a:ea typeface="微软雅黑" panose="020B0503020204020204" pitchFamily="34" charset="-122"/>
                <a:sym typeface="+mn-ea"/>
              </a:rPr>
              <a:t>防静电、雷击措施</a:t>
            </a:r>
            <a:endParaRPr lang="zh-CN" altLang="en-US" sz="2000" b="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90000"/>
              </a:lnSpc>
              <a:buSzTx/>
              <a:buFontTx/>
            </a:pPr>
            <a:r>
              <a:rPr lang="zh-CN" altLang="en-US" sz="2000" b="0" kern="1200" smtClean="0">
                <a:solidFill>
                  <a:schemeClr val="dk1"/>
                </a:solidFill>
                <a:latin typeface="微软雅黑" panose="020B0503020204020204" pitchFamily="34" charset="-122"/>
                <a:ea typeface="微软雅黑" panose="020B0503020204020204" pitchFamily="34" charset="-122"/>
                <a:sym typeface="+mn-ea"/>
              </a:rPr>
              <a:t>应急设施</a:t>
            </a:r>
            <a:endParaRPr lang="zh-CN" altLang="en-US" sz="2000" b="0" kern="1200" smtClean="0">
              <a:solidFill>
                <a:schemeClr val="dk1"/>
              </a:solidFill>
              <a:latin typeface="微软雅黑" panose="020B0503020204020204" pitchFamily="34" charset="-122"/>
              <a:ea typeface="微软雅黑" panose="020B0503020204020204" pitchFamily="34" charset="-122"/>
              <a:sym typeface="+mn-ea"/>
            </a:endParaRPr>
          </a:p>
          <a:p>
            <a:pPr lvl="0" algn="l" eaLnBrk="1" hangingPunct="1">
              <a:lnSpc>
                <a:spcPct val="90000"/>
              </a:lnSpc>
              <a:buSzTx/>
              <a:buFontTx/>
            </a:pPr>
            <a:r>
              <a:rPr lang="zh-CN" altLang="en-US" sz="2000" b="0" kern="1200" smtClean="0">
                <a:solidFill>
                  <a:schemeClr val="dk1"/>
                </a:solidFill>
                <a:latin typeface="微软雅黑" panose="020B0503020204020204" pitchFamily="34" charset="-122"/>
                <a:ea typeface="微软雅黑" panose="020B0503020204020204" pitchFamily="34" charset="-122"/>
                <a:sym typeface="+mn-ea"/>
              </a:rPr>
              <a:t>自动控制系统的可靠性</a:t>
            </a:r>
            <a:endParaRPr lang="zh-CN" altLang="en-US" sz="2000" b="0" kern="1200" smtClean="0">
              <a:solidFill>
                <a:schemeClr val="dk1"/>
              </a:solidFill>
              <a:latin typeface="微软雅黑" panose="020B0503020204020204" pitchFamily="34" charset="-122"/>
              <a:ea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14111_1*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7"/>
  <p:tag name="KSO_WM_UNIT_DEC_AREA_ID" val="53afa80ad57f4343a4bc3a5537cb4eaa"/>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ee56403119c54b1a8ad6b99ac5ff28e2"/>
</p:tagLst>
</file>

<file path=ppt/tags/tag10.xml><?xml version="1.0" encoding="utf-8"?>
<p:tagLst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14111_1*b*1"/>
  <p:tag name="KSO_WM_TEMPLATE_CATEGORY" val="custom"/>
  <p:tag name="KSO_WM_TEMPLATE_INDEX" val="20214111"/>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0a1d5e3d7c8042589f178ec05c2a8be9"/>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1548dd3ae61c42409730fd3c5ecbc5d3"/>
  <p:tag name="KSO_WM_UNIT_TEXT_FILL_FORE_SCHEMECOLOR_INDEX_BRIGHTNESS" val="0.35"/>
  <p:tag name="KSO_WM_UNIT_TEXT_FILL_FORE_SCHEMECOLOR_INDEX" val="13"/>
  <p:tag name="KSO_WM_UNIT_TEXT_FILL_TYPE" val="1"/>
  <p:tag name="KSO_WM_TEMPLATE_ASSEMBLE_XID" val="5f912256989d9bef5b8ce3c0"/>
  <p:tag name="KSO_WM_TEMPLATE_ASSEMBLE_GROUPID" val="5f8e8e1667ec5bfe25c15d06"/>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cfc934ee-6d01-4774-b628-53cc6627eaef}"/>
</p:tagLst>
</file>

<file path=ppt/tags/tag1001.xml><?xml version="1.0" encoding="utf-8"?>
<p:tagLst xmlns:p="http://schemas.openxmlformats.org/presentationml/2006/main">
  <p:tag name="KSO_WM_SLIDE_BK_DARK_LIGHT" val=""/>
  <p:tag name="KSO_WM_SLIDE_BACKGROUND_TYPE" val="general"/>
</p:tagLst>
</file>

<file path=ppt/tags/tag10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29dd34b2-92ca-4c5e-afe3-91104c15d522}"/>
</p:tagLst>
</file>

<file path=ppt/tags/tag10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970642f6-54db-433f-a8ea-3cee841676bb}"/>
</p:tagLst>
</file>

<file path=ppt/tags/tag10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5.xml><?xml version="1.0" encoding="utf-8"?>
<p:tagLst xmlns:p="http://schemas.openxmlformats.org/presentationml/2006/main">
  <p:tag name="KSO_WM_SLIDE_BK_DARK_LIGHT" val=""/>
  <p:tag name="KSO_WM_SLIDE_BACKGROUND_TYPE" val="general"/>
</p:tagLst>
</file>

<file path=ppt/tags/tag10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3c2f3a81-2b04-4f99-afc7-2b356d58c031}"/>
</p:tagLst>
</file>

<file path=ppt/tags/tag10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f591b039-b6ce-424a-bf31-8960f62e2c90}"/>
</p:tagLst>
</file>

<file path=ppt/tags/tag1008.xml><?xml version="1.0" encoding="utf-8"?>
<p:tagLst xmlns:p="http://schemas.openxmlformats.org/presentationml/2006/main">
  <p:tag name="KSO_WM_SLIDE_BK_DARK_LIGHT" val=""/>
  <p:tag name="KSO_WM_SLIDE_BACKGROUND_TYPE" val="general"/>
</p:tagLst>
</file>

<file path=ppt/tags/tag10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a03eef10-130e-487a-8942-17a8b97ed02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90822201-f65d-4d19-abcb-26aa61e04ecd}"/>
</p:tagLst>
</file>

<file path=ppt/tags/tag10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2.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1013.xml><?xml version="1.0" encoding="utf-8"?>
<p:tagLst xmlns:p="http://schemas.openxmlformats.org/presentationml/2006/main">
  <p:tag name="KSO_WM_UNIT_TEXT_FILL_FORE_SCHEMECOLOR_INDEX_BRIGHTNESS" val="-0.25"/>
  <p:tag name="KSO_WM_UNIT_TEXT_FILL_FORE_SCHEMECOLOR_INDEX" val="16"/>
  <p:tag name="KSO_WM_UNIT_TEXT_FILL_TYPE" val="1"/>
</p:tagLst>
</file>

<file path=ppt/tags/tag1014.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10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9.xml><?xml version="1.0" encoding="utf-8"?>
<p:tagLst xmlns:p="http://schemas.openxmlformats.org/presentationml/2006/main">
  <p:tag name="KSO_WM_SLIDE_BK_DARK_LIGHT" val=""/>
  <p:tag name="KSO_WM_SLIDE_BACKGROUND_TYPE" val="general"/>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696d0454-8608-419e-bab3-a6165d34aecb}"/>
</p:tagLst>
</file>

<file path=ppt/tags/tag10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eaf1f212-eada-45f8-9051-5d80febd1036}"/>
</p:tagLst>
</file>

<file path=ppt/tags/tag1022.xml><?xml version="1.0" encoding="utf-8"?>
<p:tagLst xmlns:p="http://schemas.openxmlformats.org/presentationml/2006/main">
  <p:tag name="KSO_WM_SLIDE_BK_DARK_LIGHT" val=""/>
  <p:tag name="KSO_WM_SLIDE_BACKGROUND_TYPE" val="general"/>
</p:tagLst>
</file>

<file path=ppt/tags/tag10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e650ff40-cf62-4b10-bb43-e42791edaf55}"/>
</p:tagLst>
</file>

<file path=ppt/tags/tag10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b8874ce2-cc32-4649-a9c8-4f5763fe925d}"/>
</p:tagLst>
</file>

<file path=ppt/tags/tag10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7.xml><?xml version="1.0" encoding="utf-8"?>
<p:tagLst xmlns:p="http://schemas.openxmlformats.org/presentationml/2006/main">
  <p:tag name="KSO_WM_SLIDE_BK_DARK_LIGHT" val=""/>
  <p:tag name="KSO_WM_SLIDE_BACKGROUND_TYPE" val="general"/>
</p:tagLst>
</file>

<file path=ppt/tags/tag10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10cf5ff1-de88-42c9-b2ae-7302a1a2d400}"/>
</p:tagLst>
</file>

<file path=ppt/tags/tag10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9007f0e6-23ed-49da-9afd-da38ad51653e}"/>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30.xml><?xml version="1.0" encoding="utf-8"?>
<p:tagLst xmlns:p="http://schemas.openxmlformats.org/presentationml/2006/main">
  <p:tag name="KSO_WM_SLIDE_BK_DARK_LIGHT" val=""/>
  <p:tag name="KSO_WM_SLIDE_BACKGROUND_TYPE" val="general"/>
</p:tagLst>
</file>

<file path=ppt/tags/tag10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5daef7d8-13bd-4de8-a24e-23002cc39a29}"/>
</p:tagLst>
</file>

<file path=ppt/tags/tag10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4e886f6e-b070-4c96-812c-3de2a637e31a}"/>
</p:tagLst>
</file>

<file path=ppt/tags/tag1033.xml><?xml version="1.0" encoding="utf-8"?>
<p:tagLst xmlns:p="http://schemas.openxmlformats.org/presentationml/2006/main">
  <p:tag name="KSO_WM_SLIDE_BK_DARK_LIGHT" val=""/>
  <p:tag name="KSO_WM_SLIDE_BACKGROUND_TYPE" val="general"/>
</p:tagLst>
</file>

<file path=ppt/tags/tag10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70831a65-7eac-496b-af80-35459ade320f}"/>
</p:tagLst>
</file>

<file path=ppt/tags/tag10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9060d53a-57ad-407a-a856-862831fae076}"/>
</p:tagLst>
</file>

<file path=ppt/tags/tag1036.xml><?xml version="1.0" encoding="utf-8"?>
<p:tagLst xmlns:p="http://schemas.openxmlformats.org/presentationml/2006/main">
  <p:tag name="KSO_WM_SLIDE_BK_DARK_LIGHT" val=""/>
  <p:tag name="KSO_WM_SLIDE_BACKGROUND_TYPE" val="general"/>
</p:tagLst>
</file>

<file path=ppt/tags/tag10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2f4ba6b4-007f-4105-b515-432a69081140}"/>
</p:tagLst>
</file>

<file path=ppt/tags/tag10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7687f0a6-fa44-4568-9800-0538df1f7c34}"/>
</p:tagLst>
</file>

<file path=ppt/tags/tag10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40.xml><?xml version="1.0" encoding="utf-8"?>
<p:tagLst xmlns:p="http://schemas.openxmlformats.org/presentationml/2006/main">
  <p:tag name="KSO_WM_SLIDE_BK_DARK_LIGHT" val=""/>
  <p:tag name="KSO_WM_SLIDE_BACKGROUND_TYPE" val="general"/>
</p:tagLst>
</file>

<file path=ppt/tags/tag10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52a685c0-9c6b-4cf6-82cb-1836f9c3daf9}"/>
</p:tagLst>
</file>

<file path=ppt/tags/tag10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884e8388-646e-4acb-ad1b-ea27c4a340f8}"/>
</p:tagLst>
</file>

<file path=ppt/tags/tag10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4.xml><?xml version="1.0" encoding="utf-8"?>
<p:tagLst xmlns:p="http://schemas.openxmlformats.org/presentationml/2006/main">
  <p:tag name="KSO_WM_SLIDE_BK_DARK_LIGHT" val=""/>
  <p:tag name="KSO_WM_SLIDE_BACKGROUND_TYPE" val="general"/>
</p:tagLst>
</file>

<file path=ppt/tags/tag10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7a945d10-3a9d-4ed6-a04d-1de988d1c0c5}"/>
</p:tagLst>
</file>

<file path=ppt/tags/tag10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a2f188f8-f2a6-4b28-ac0b-4545f004d24a}"/>
</p:tagLst>
</file>

<file path=ppt/tags/tag10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8.xml><?xml version="1.0" encoding="utf-8"?>
<p:tagLst xmlns:p="http://schemas.openxmlformats.org/presentationml/2006/main">
  <p:tag name="KSO_WM_SLIDE_BK_DARK_LIGHT" val=""/>
  <p:tag name="KSO_WM_SLIDE_BACKGROUND_TYPE" val="general"/>
</p:tagLst>
</file>

<file path=ppt/tags/tag10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287efadf-fa2e-4512-afcc-c7f69c52b729}"/>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afbae2da-351e-4567-9aae-f0daa10f9c0b}"/>
</p:tagLst>
</file>

<file path=ppt/tags/tag10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2.xml><?xml version="1.0" encoding="utf-8"?>
<p:tagLst xmlns:p="http://schemas.openxmlformats.org/presentationml/2006/main">
  <p:tag name="KSO_WM_SLIDE_BK_DARK_LIGHT" val=""/>
  <p:tag name="KSO_WM_SLIDE_BACKGROUND_TYPE" val="general"/>
</p:tagLst>
</file>

<file path=ppt/tags/tag10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c3639f74-fa84-49d9-b4b3-468e223cd589}"/>
</p:tagLst>
</file>

<file path=ppt/tags/tag10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6a995147-6b86-4163-b21a-73fcf7add925}"/>
</p:tagLst>
</file>

<file path=ppt/tags/tag10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6.xml><?xml version="1.0" encoding="utf-8"?>
<p:tagLst xmlns:p="http://schemas.openxmlformats.org/presentationml/2006/main">
  <p:tag name="KSO_WM_SLIDE_BK_DARK_LIGHT" val=""/>
  <p:tag name="KSO_WM_SLIDE_BACKGROUND_TYPE" val="general"/>
</p:tagLst>
</file>

<file path=ppt/tags/tag10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9e6e03fd-615c-4dbc-b645-d1b5cb6709fb}"/>
</p:tagLst>
</file>

<file path=ppt/tags/tag10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0ed9eb8d-bab6-4f8c-930a-166674ed962f}"/>
</p:tagLst>
</file>

<file path=ppt/tags/tag10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1.xml><?xml version="1.0" encoding="utf-8"?>
<p:tagLst xmlns:p="http://schemas.openxmlformats.org/presentationml/2006/main">
  <p:tag name="KSO_WM_SLIDE_BK_DARK_LIGHT" val=""/>
  <p:tag name="KSO_WM_SLIDE_BACKGROUND_TYPE" val="general"/>
</p:tagLst>
</file>

<file path=ppt/tags/tag10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c46d05ef-659c-4548-ae59-15d4b28994d8}"/>
</p:tagLst>
</file>

<file path=ppt/tags/tag10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c48b9f9d-eb88-4f60-a919-b09c5bb6e314}"/>
</p:tagLst>
</file>

<file path=ppt/tags/tag10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5.xml><?xml version="1.0" encoding="utf-8"?>
<p:tagLst xmlns:p="http://schemas.openxmlformats.org/presentationml/2006/main">
  <p:tag name="KSO_WM_SLIDE_BK_DARK_LIGHT" val=""/>
  <p:tag name="KSO_WM_SLIDE_BACKGROUND_TYPE" val="general"/>
</p:tagLst>
</file>

<file path=ppt/tags/tag10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618cf318-da19-49f7-9be8-957590526c44}"/>
</p:tagLst>
</file>

<file path=ppt/tags/tag10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87ffda07-87a1-48c1-aa59-53adb2cf7dfc}"/>
</p:tagLst>
</file>

<file path=ppt/tags/tag1068.xml><?xml version="1.0" encoding="utf-8"?>
<p:tagLst xmlns:p="http://schemas.openxmlformats.org/presentationml/2006/main">
  <p:tag name="KSO_WM_SLIDE_BK_DARK_LIGHT" val=""/>
  <p:tag name="KSO_WM_SLIDE_BACKGROUND_TYPE" val="general"/>
</p:tagLst>
</file>

<file path=ppt/tags/tag10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03a94799-8c36-4d6c-95e5-bc1840d90d5e}"/>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0105a96a-f3c6-4044-8dac-bbe648325fec}"/>
</p:tagLst>
</file>

<file path=ppt/tags/tag10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2.xml><?xml version="1.0" encoding="utf-8"?>
<p:tagLst xmlns:p="http://schemas.openxmlformats.org/presentationml/2006/main">
  <p:tag name="KSO_WM_SLIDE_BK_DARK_LIGHT" val=""/>
  <p:tag name="KSO_WM_SLIDE_BACKGROUND_TYPE" val="general"/>
</p:tagLst>
</file>

<file path=ppt/tags/tag10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f47ed3bd-2129-4bc3-ba04-cf647dbb05dc}"/>
</p:tagLst>
</file>

<file path=ppt/tags/tag10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a6fe5fb9-90fe-42a1-b3e8-5bd9d7031f0c}"/>
</p:tagLst>
</file>

<file path=ppt/tags/tag10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6.xml><?xml version="1.0" encoding="utf-8"?>
<p:tagLst xmlns:p="http://schemas.openxmlformats.org/presentationml/2006/main">
  <p:tag name="KSO_WM_SLIDE_BK_DARK_LIGHT" val=""/>
  <p:tag name="KSO_WM_SLIDE_BACKGROUND_TYPE" val="general"/>
</p:tagLst>
</file>

<file path=ppt/tags/tag10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bc7fb903-f06b-42a1-918f-4dc333f80029}"/>
</p:tagLst>
</file>

<file path=ppt/tags/tag10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e3d00178-eb4b-4cd7-b148-3b9625d69a06}"/>
</p:tagLst>
</file>

<file path=ppt/tags/tag10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80.xml><?xml version="1.0" encoding="utf-8"?>
<p:tagLst xmlns:p="http://schemas.openxmlformats.org/presentationml/2006/main">
  <p:tag name="KSO_WM_SLIDE_BK_DARK_LIGHT" val=""/>
  <p:tag name="KSO_WM_SLIDE_BACKGROUND_TYPE" val="general"/>
</p:tagLst>
</file>

<file path=ppt/tags/tag10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7b2911b9-eb8a-4243-b75c-73db65d9e074}"/>
</p:tagLst>
</file>

<file path=ppt/tags/tag10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db78d470-2ad3-419c-ab11-d167dd01756c}"/>
</p:tagLst>
</file>

<file path=ppt/tags/tag10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4.xml><?xml version="1.0" encoding="utf-8"?>
<p:tagLst xmlns:p="http://schemas.openxmlformats.org/presentationml/2006/main">
  <p:tag name="KSO_WM_SLIDE_BK_DARK_LIGHT" val=""/>
  <p:tag name="KSO_WM_SLIDE_BACKGROUND_TYPE" val="general"/>
</p:tagLst>
</file>

<file path=ppt/tags/tag10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e8657674-c679-4d2d-9cc6-b0c915d13ae3}"/>
</p:tagLst>
</file>

<file path=ppt/tags/tag10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b75af97f-e778-4ad2-85b4-22a8d440ba74}"/>
</p:tagLst>
</file>

<file path=ppt/tags/tag10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8.xml><?xml version="1.0" encoding="utf-8"?>
<p:tagLst xmlns:p="http://schemas.openxmlformats.org/presentationml/2006/main">
  <p:tag name="KSO_WM_SLIDE_BK_DARK_LIGHT" val=""/>
  <p:tag name="KSO_WM_SLIDE_BACKGROUND_TYPE" val="general"/>
</p:tagLst>
</file>

<file path=ppt/tags/tag10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d214a7d8-f86f-475d-9d5a-48ffd33d4938}"/>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fe288ccd-f4b4-465e-babe-37324e7ddf45}"/>
</p:tagLst>
</file>

<file path=ppt/tags/tag10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2.xml><?xml version="1.0" encoding="utf-8"?>
<p:tagLst xmlns:p="http://schemas.openxmlformats.org/presentationml/2006/main">
  <p:tag name="KSO_WM_SLIDE_BK_DARK_LIGHT" val=""/>
  <p:tag name="KSO_WM_SLIDE_BACKGROUND_TYPE" val="general"/>
</p:tagLst>
</file>

<file path=ppt/tags/tag10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77d8dde2-2337-47ce-b24a-158027da8fee}"/>
</p:tagLst>
</file>

<file path=ppt/tags/tag10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93bb63e5-3d08-4a58-bd2b-2307f2587bde}"/>
</p:tagLst>
</file>

<file path=ppt/tags/tag10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6.xml><?xml version="1.0" encoding="utf-8"?>
<p:tagLst xmlns:p="http://schemas.openxmlformats.org/presentationml/2006/main">
  <p:tag name="KSO_WM_SLIDE_BK_DARK_LIGHT" val=""/>
  <p:tag name="KSO_WM_SLIDE_BACKGROUND_TYPE" val="general"/>
</p:tagLst>
</file>

<file path=ppt/tags/tag10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40fe4e8e-134b-4cde-836e-3a2d0e7e845b}"/>
</p:tagLst>
</file>

<file path=ppt/tags/tag10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ec12c044-bd83-4d1b-a79b-566d473a5ecb}"/>
</p:tagLst>
</file>

<file path=ppt/tags/tag1099.xml><?xml version="1.0" encoding="utf-8"?>
<p:tagLst xmlns:p="http://schemas.openxmlformats.org/presentationml/2006/main">
  <p:tag name="KSO_WM_SLIDE_BK_DARK_LIGHT" val=""/>
  <p:tag name="KSO_WM_SLIDE_BACKGROUND_TYPE" val="general"/>
</p:tagLst>
</file>

<file path=ppt/tags/tag11.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14111_1*a*1"/>
  <p:tag name="KSO_WM_TEMPLATE_CATEGORY" val="custom"/>
  <p:tag name="KSO_WM_TEMPLATE_INDEX" val="20214111"/>
  <p:tag name="KSO_WM_UNIT_LAYERLEVEL" val="1"/>
  <p:tag name="KSO_WM_TAG_VERSION" val="1.0"/>
  <p:tag name="KSO_WM_BEAUTIFY_FLAG" val="#wm#"/>
  <p:tag name="KSO_WM_UNIT_PRESET_TEXT" val="单击添加大标题"/>
  <p:tag name="KSO_WM_UNIT_DEFAULT_FONT" val="40;56;4"/>
  <p:tag name="KSO_WM_UNIT_BLOCK" val="0"/>
  <p:tag name="KSO_WM_UNIT_DEC_AREA_ID" val="8dcfd48c6bf648cbb541ff5d0a01f2f2"/>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1548dd3ae61c42409730fd3c5ecbc5d3"/>
  <p:tag name="KSO_WM_UNIT_TEXT_FILL_FORE_SCHEMECOLOR_INDEX_BRIGHTNESS" val="0.15"/>
  <p:tag name="KSO_WM_UNIT_TEXT_FILL_FORE_SCHEMECOLOR_INDEX" val="13"/>
  <p:tag name="KSO_WM_UNIT_TEXT_FILL_TYPE" val="1"/>
  <p:tag name="KSO_WM_TEMPLATE_ASSEMBLE_XID" val="5f912256989d9bef5b8ce3c0"/>
  <p:tag name="KSO_WM_TEMPLATE_ASSEMBLE_GROUPID" val="5f8e8e1667ec5bfe25c15d06"/>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78ec2692-1843-4497-a199-d117a041a3ed}"/>
</p:tagLst>
</file>

<file path=ppt/tags/tag1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32755db9-1b46-44ae-81be-cef823952256}"/>
</p:tagLst>
</file>

<file path=ppt/tags/tag11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3.xml><?xml version="1.0" encoding="utf-8"?>
<p:tagLst xmlns:p="http://schemas.openxmlformats.org/presentationml/2006/main">
  <p:tag name="KSO_WM_SLIDE_BK_DARK_LIGHT" val=""/>
  <p:tag name="KSO_WM_SLIDE_BACKGROUND_TYPE" val="general"/>
</p:tagLst>
</file>

<file path=ppt/tags/tag1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8c1e136e-0382-4b9f-9c7c-24f517eebf05}"/>
</p:tagLst>
</file>

<file path=ppt/tags/tag1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753c80d4-cb1f-4a6f-afe5-dcf8a68a84cf}"/>
</p:tagLst>
</file>

<file path=ppt/tags/tag1106.xml><?xml version="1.0" encoding="utf-8"?>
<p:tagLst xmlns:p="http://schemas.openxmlformats.org/presentationml/2006/main">
  <p:tag name="KSO_WM_UNIT_TABLE_BEAUTIFY" val="smartTable{f34b90ca-6a4b-4d03-b04f-6ed26634510d}"/>
</p:tagLst>
</file>

<file path=ppt/tags/tag1107.xml><?xml version="1.0" encoding="utf-8"?>
<p:tagLst xmlns:p="http://schemas.openxmlformats.org/presentationml/2006/main">
  <p:tag name="KSO_WM_SLIDE_BK_DARK_LIGHT" val=""/>
  <p:tag name="KSO_WM_SLIDE_BACKGROUND_TYPE" val="general"/>
</p:tagLst>
</file>

<file path=ppt/tags/tag1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6c8f6ea6-81e4-4364-920b-97914ce3a0ab}"/>
</p:tagLst>
</file>

<file path=ppt/tags/tag1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3b7d8222-ffcc-45d9-aae3-f31a942557a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10.xml><?xml version="1.0" encoding="utf-8"?>
<p:tagLst xmlns:p="http://schemas.openxmlformats.org/presentationml/2006/main">
  <p:tag name="KSO_WM_SLIDE_BK_DARK_LIGHT" val=""/>
  <p:tag name="KSO_WM_SLIDE_BACKGROUND_TYPE" val="general"/>
</p:tagLst>
</file>

<file path=ppt/tags/tag1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c87a3eae-75c8-47ac-a33a-c8f417de70d9}"/>
</p:tagLst>
</file>

<file path=ppt/tags/tag1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9203681d-b9c9-4694-b512-ded64dbcd866}"/>
</p:tagLst>
</file>

<file path=ppt/tags/tag1113.xml><?xml version="1.0" encoding="utf-8"?>
<p:tagLst xmlns:p="http://schemas.openxmlformats.org/presentationml/2006/main">
  <p:tag name="KSO_WM_SLIDE_BK_DARK_LIGHT" val=""/>
  <p:tag name="KSO_WM_SLIDE_BACKGROUND_TYPE" val="general"/>
</p:tagLst>
</file>

<file path=ppt/tags/tag1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14111_7*i*1"/>
  <p:tag name="KSO_WM_TEMPLATE_CATEGORY" val="custom"/>
  <p:tag name="KSO_WM_TEMPLATE_INDEX" val="20214111"/>
  <p:tag name="KSO_WM_UNIT_LAYERLEVEL" val="1"/>
  <p:tag name="KSO_WM_TAG_VERSION" val="1.0"/>
  <p:tag name="KSO_WM_BEAUTIFY_FLAG" val="#wm#"/>
  <p:tag name="KSO_WM_UNIT_BLOCK" val="0"/>
  <p:tag name="KSO_WM_UNIT_SM_LIMIT_TYPE" val="3"/>
  <p:tag name="KSO_WM_UNIT_DEC_AREA_ID" val="102563e329fc4d93afbe283ea951c453"/>
  <p:tag name="KSO_WM_UNIT_DECORATE_INFO" val="{&quot;DecorateInfoH&quot;:{&quot;IsAbs&quot;:true},&quot;DecorateInfoW&quot;:{&quot;IsAbs&quot;:false},&quot;DecorateInfoX&quot;:{&quot;IsAbs&quot;:true,&quot;Pos&quot;:0},&quot;DecorateInfoY&quot;:{&quot;IsAbs&quot;:true,&quot;Pos&quot;:2},&quot;ReferentInfo&quot;:{&quot;Id&quot;:&quot;8dcfd48c6bf648cbb541ff5d0a01f2f2&quot;,&quot;X&quot;:{&quot;Pos&quot;:0},&quot;Y&quot;:{&quot;Pos&quot;:0}},&quot;whChangeMode&quot;:0}"/>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1548dd3ae61c42409730fd3c5ecbc5d3"/>
  <p:tag name="KSO_WM_UNIT_FILL_FORE_SCHEMECOLOR_INDEX_BRIGHTNESS" val="0"/>
  <p:tag name="KSO_WM_UNIT_FILL_FORE_SCHEMECOLOR_INDEX" val="5"/>
  <p:tag name="KSO_WM_UNIT_FILL_TYPE" val="1"/>
  <p:tag name="KSO_WM_UNIT_VALUE" val="19"/>
</p:tagLst>
</file>

<file path=ppt/tags/tag1115.xml><?xml version="1.0" encoding="utf-8"?>
<p:tagLst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14111_7*b*1"/>
  <p:tag name="KSO_WM_TEMPLATE_CATEGORY" val="custom"/>
  <p:tag name="KSO_WM_TEMPLATE_INDEX" val="20214111"/>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0a1d5e3d7c8042589f178ec05c2a8be9"/>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1548dd3ae61c42409730fd3c5ecbc5d3"/>
  <p:tag name="KSO_WM_UNIT_TEXT_FILL_FORE_SCHEMECOLOR_INDEX_BRIGHTNESS" val="0.35"/>
  <p:tag name="KSO_WM_UNIT_TEXT_FILL_FORE_SCHEMECOLOR_INDEX" val="13"/>
  <p:tag name="KSO_WM_UNIT_TEXT_FILL_TYPE" val="1"/>
</p:tagLst>
</file>

<file path=ppt/tags/tag1116.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14111_7*a*1"/>
  <p:tag name="KSO_WM_TEMPLATE_CATEGORY" val="custom"/>
  <p:tag name="KSO_WM_TEMPLATE_INDEX" val="20214111"/>
  <p:tag name="KSO_WM_UNIT_LAYERLEVEL" val="1"/>
  <p:tag name="KSO_WM_TAG_VERSION" val="1.0"/>
  <p:tag name="KSO_WM_BEAUTIFY_FLAG" val="#wm#"/>
  <p:tag name="KSO_WM_UNIT_PRESET_TEXT" val="单击添加大标题"/>
  <p:tag name="KSO_WM_UNIT_DEFAULT_FONT" val="40;56;4"/>
  <p:tag name="KSO_WM_UNIT_BLOCK" val="0"/>
  <p:tag name="KSO_WM_UNIT_DEC_AREA_ID" val="8dcfd48c6bf648cbb541ff5d0a01f2f2"/>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1548dd3ae61c42409730fd3c5ecbc5d3"/>
  <p:tag name="KSO_WM_UNIT_TEXT_FILL_FORE_SCHEMECOLOR_INDEX_BRIGHTNESS" val="0.15"/>
  <p:tag name="KSO_WM_UNIT_TEXT_FILL_FORE_SCHEMECOLOR_INDEX" val="13"/>
  <p:tag name="KSO_WM_UNIT_TEXT_FILL_TYPE" val="1"/>
</p:tagLst>
</file>

<file path=ppt/tags/tag1117.xml><?xml version="1.0" encoding="utf-8"?>
<p:tagLst xmlns:p="http://schemas.openxmlformats.org/presentationml/2006/main">
  <p:tag name="KSO_WM_UNIT_NOCLEAR" val="0"/>
  <p:tag name="KSO_WM_UNIT_VALUE" val="84"/>
  <p:tag name="KSO_WM_UNIT_HIGHLIGHT" val="0"/>
  <p:tag name="KSO_WM_UNIT_COMPATIBLE" val="1"/>
  <p:tag name="KSO_WM_UNIT_DIAGRAM_ISNUMVISUAL" val="0"/>
  <p:tag name="KSO_WM_UNIT_DIAGRAM_ISREFERUNIT" val="0"/>
  <p:tag name="KSO_WM_UNIT_TYPE" val="e"/>
  <p:tag name="KSO_WM_UNIT_INDEX" val="1"/>
  <p:tag name="KSO_WM_UNIT_ID" val="custom20214111_7*e*1"/>
  <p:tag name="KSO_WM_TEMPLATE_CATEGORY" val="custom"/>
  <p:tag name="KSO_WM_TEMPLATE_INDEX" val="20214111"/>
  <p:tag name="KSO_WM_UNIT_LAYERLEVEL" val="1"/>
  <p:tag name="KSO_WM_TAG_VERSION" val="1.0"/>
  <p:tag name="KSO_WM_BEAUTIFY_FLAG" val="#wm#"/>
  <p:tag name="KSO_WM_UNIT_PRESET_TEXT" val="PART ONE"/>
  <p:tag name="KSO_WM_UNIT_DEFAULT_FONT" val="14;16;2"/>
  <p:tag name="KSO_WM_UNIT_BLOCK" val="0"/>
  <p:tag name="KSO_WM_UNIT_SM_LIMIT_TYPE" val="0"/>
  <p:tag name="KSO_WM_UNIT_DEC_AREA_ID" val="349948ff34784dd8ad12049aafee85c3"/>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1548dd3ae61c42409730fd3c5ecbc5d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118.xml><?xml version="1.0" encoding="utf-8"?>
<p:tagLst xmlns:p="http://schemas.openxmlformats.org/presentationml/2006/main">
  <p:tag name="KSO_WM_BEAUTIFY_FLAG" val="#wm#"/>
  <p:tag name="KSO_WM_TEMPLATE_CATEGORY" val="custom"/>
  <p:tag name="KSO_WM_TEMPLATE_INDEX" val="20214111"/>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14111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_b_e"/>
  <p:tag name="KSO_WM_SLIDE_LAYOUT_CNT" val="1_1_1"/>
  <p:tag name="KSO_WM_CHIP_GROUPID" val="5ebf6661ddc3daf3fef3f760"/>
  <p:tag name="KSO_WM_SLIDE_LAYOUT_INFO" val="{&quot;id&quot;:&quot;2020-10-22T14:10:38&quot;,&quot;maxSize&quot;:{&quot;size1&quot;:45.179420414677374},&quot;minSize&quot;:{&quot;size1&quot;:35.87942041467738},&quot;normalSize&quot;:{&quot;size1&quot;:42.47942041467737},&quot;subLayout&quot;:[{&quot;id&quot;:&quot;2020-10-22T14:10:38&quot;,&quot;margin&quot;:{&quot;bottom&quot;:0.1855989396572113,&quot;left&quot;:9.419241905212402,&quot;right&quot;:1.6932580471038818,&quot;top&quot;:5.5572309494018555},&quot;type&quot;:0},{&quot;id&quot;:&quot;2020-10-22T14:10:38&quot;,&quot;maxSize&quot;:{&quot;size1&quot;:38.10321297023302},&quot;minSize&quot;:{&quot;size1&quot;:12.203212970233022},&quot;normalSize&quot;:{&quot;size1&quot;:25.10321297023302},&quot;subLayout&quot;:[{&quot;id&quot;:&quot;2020-10-22T14:10:38&quot;,&quot;margin&quot;:{&quot;bottom&quot;:0.282134085893631,&quot;left&quot;:9.419241905212402,&quot;right&quot;:1.6932580471038818,&quot;top&quot;:0.1759982407093048},&quot;type&quot;:0},{&quot;id&quot;:&quot;2020-10-22T14:10:38&quot;,&quot;margin&quot;:{&quot;bottom&quot;:4.890485763549805,&quot;left&quot;:9.419241905212402,&quot;right&quot;:1.6932580471038818,&quot;top&quot;:0.2699631452560425},&quot;type&quot;:0}],&quot;type&quot;:0}],&quot;type&quot;:0}"/>
  <p:tag name="KSO_WM_SLIDE_BK_DARK_LIGHT" val="2"/>
  <p:tag name="KSO_WM_SLIDE_BACKGROUND_TYPE" val="general"/>
  <p:tag name="KSO_WM_SLIDE_SUPPORT_FEATURE_TYPE" val="0"/>
  <p:tag name="KSO_WM_TEMPLATE_ASSEMBLE_XID" val="5f912256989d9bef5b8ce3c0"/>
  <p:tag name="KSO_WM_TEMPLATE_ASSEMBLE_GROUPID" val="5f8e8e1667ec5bfe25c15d06"/>
</p:tagLst>
</file>

<file path=ppt/tags/tag1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b28ae982-76e3-4ee4-904b-98853ca447c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bd0c8d34-f2e3-4c63-8443-5eef37c785cd}"/>
</p:tagLst>
</file>

<file path=ppt/tags/tag11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2.xml><?xml version="1.0" encoding="utf-8"?>
<p:tagLst xmlns:p="http://schemas.openxmlformats.org/presentationml/2006/main">
  <p:tag name="KSO_WM_SLIDE_BK_DARK_LIGHT" val=""/>
  <p:tag name="KSO_WM_SLIDE_BACKGROUND_TYPE" val="general"/>
</p:tagLst>
</file>

<file path=ppt/tags/tag1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b194ebab-4bca-424d-a171-3047420a272e}"/>
</p:tagLst>
</file>

<file path=ppt/tags/tag1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d7ff8abe-c15b-4ddc-90e3-d214e61762ac}"/>
</p:tagLst>
</file>

<file path=ppt/tags/tag1125.xml><?xml version="1.0" encoding="utf-8"?>
<p:tagLst xmlns:p="http://schemas.openxmlformats.org/presentationml/2006/main">
  <p:tag name="KSO_WM_SLIDE_BK_DARK_LIGHT" val=""/>
  <p:tag name="KSO_WM_SLIDE_BACKGROUND_TYPE" val="general"/>
</p:tagLst>
</file>

<file path=ppt/tags/tag1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63841fe1-4702-4846-803b-369b4c4de3df}"/>
</p:tagLst>
</file>

<file path=ppt/tags/tag1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fede8155-bc1a-4d95-bef2-182eae4269ce}"/>
</p:tagLst>
</file>

<file path=ppt/tags/tag1128.xml><?xml version="1.0" encoding="utf-8"?>
<p:tagLst xmlns:p="http://schemas.openxmlformats.org/presentationml/2006/main">
  <p:tag name="KSO_WM_SLIDE_BK_DARK_LIGHT" val=""/>
  <p:tag name="KSO_WM_SLIDE_BACKGROUND_TYPE" val="general"/>
</p:tagLst>
</file>

<file path=ppt/tags/tag1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2b8a9d26-c096-4ab5-9dcb-9517dc6bc030}"/>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9b347012-448d-43ad-8764-3da80a9f6b89}"/>
</p:tagLst>
</file>

<file path=ppt/tags/tag11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4.xml><?xml version="1.0" encoding="utf-8"?>
<p:tagLst xmlns:p="http://schemas.openxmlformats.org/presentationml/2006/main">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13"/>
  <p:tag name="KSO_WM_UNIT_TEXT_FILL_TYPE" val="1"/>
</p:tagLst>
</file>

<file path=ppt/tags/tag1135.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13"/>
  <p:tag name="KSO_WM_UNIT_TEXT_FILL_TYPE" val="1"/>
</p:tagLst>
</file>

<file path=ppt/tags/tag11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9.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40.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114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4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4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4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4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4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4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5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5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5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5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54.xml><?xml version="1.0" encoding="utf-8"?>
<p:tagLst xmlns:p="http://schemas.openxmlformats.org/presentationml/2006/main">
  <p:tag name="KSO_WM_SLIDE_BK_DARK_LIGHT" val=""/>
  <p:tag name="KSO_WM_SLIDE_BACKGROUND_TYPE" val="general"/>
</p:tagLst>
</file>

<file path=ppt/tags/tag1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8624d74e-5eb2-4eae-8d89-c7596b8fae39}"/>
</p:tagLst>
</file>

<file path=ppt/tags/tag1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dd030b42-e50d-4d6e-b281-79dd957262c2}"/>
</p:tagLst>
</file>

<file path=ppt/tags/tag1157.xml><?xml version="1.0" encoding="utf-8"?>
<p:tagLst xmlns:p="http://schemas.openxmlformats.org/presentationml/2006/main">
  <p:tag name="KSO_WM_UNIT_TEXT_FILL_FORE_SCHEMECOLOR_INDEX_BRIGHTNESS" val="0"/>
  <p:tag name="KSO_WM_UNIT_TEXT_FILL_FORE_SCHEMECOLOR_INDEX" val="11"/>
  <p:tag name="KSO_WM_UNIT_TEXT_FILL_TYPE" val="1"/>
</p:tagLst>
</file>

<file path=ppt/tags/tag1158.xml><?xml version="1.0" encoding="utf-8"?>
<p:tagLst xmlns:p="http://schemas.openxmlformats.org/presentationml/2006/main">
  <p:tag name="KSO_WM_SLIDE_BK_DARK_LIGHT" val=""/>
  <p:tag name="KSO_WM_SLIDE_BACKGROUND_TYPE" val="general"/>
</p:tagLst>
</file>

<file path=ppt/tags/tag1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ed5307e9-d8c6-4505-a34d-68de380973c8}"/>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ba27c261-f6d9-44b6-a86b-6fe5f5fa6ad3}"/>
</p:tagLst>
</file>

<file path=ppt/tags/tag11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2.xml><?xml version="1.0" encoding="utf-8"?>
<p:tagLst xmlns:p="http://schemas.openxmlformats.org/presentationml/2006/main">
  <p:tag name="KSO_WM_SLIDE_BK_DARK_LIGHT" val=""/>
  <p:tag name="KSO_WM_SLIDE_BACKGROUND_TYPE" val="general"/>
</p:tagLst>
</file>

<file path=ppt/tags/tag1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523821f0-0272-4dbe-a79c-dff9b091332d}"/>
</p:tagLst>
</file>

<file path=ppt/tags/tag1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e4765409-7f21-49d1-a259-ec55803ff386}"/>
</p:tagLst>
</file>

<file path=ppt/tags/tag1165.xml><?xml version="1.0" encoding="utf-8"?>
<p:tagLst xmlns:p="http://schemas.openxmlformats.org/presentationml/2006/main">
  <p:tag name="KSO_WM_UNIT_TEXT_FILL_FORE_SCHEMECOLOR_INDEX_BRIGHTNESS" val="0"/>
  <p:tag name="KSO_WM_UNIT_TEXT_FILL_FORE_SCHEMECOLOR_INDEX" val="11"/>
  <p:tag name="KSO_WM_UNIT_TEXT_FILL_TYPE" val="1"/>
</p:tagLst>
</file>

<file path=ppt/tags/tag1166.xml><?xml version="1.0" encoding="utf-8"?>
<p:tagLst xmlns:p="http://schemas.openxmlformats.org/presentationml/2006/main">
  <p:tag name="KSO_WM_SLIDE_BK_DARK_LIGHT" val=""/>
  <p:tag name="KSO_WM_SLIDE_BACKGROUND_TYPE" val="general"/>
</p:tagLst>
</file>

<file path=ppt/tags/tag1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f2d8fcbe-d08a-4dea-bb4d-2647fc1425d2}"/>
</p:tagLst>
</file>

<file path=ppt/tags/tag1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301cfecf-c0b1-41f0-9b0f-8d2595c3dba6}"/>
</p:tagLst>
</file>

<file path=ppt/tags/tag1169.xml><?xml version="1.0" encoding="utf-8"?>
<p:tagLst xmlns:p="http://schemas.openxmlformats.org/presentationml/2006/main">
  <p:tag name="KSO_WM_UNIT_TEXT_FILL_FORE_SCHEMECOLOR_INDEX_BRIGHTNESS" val="0"/>
  <p:tag name="KSO_WM_UNIT_TEXT_FILL_FORE_SCHEMECOLOR_INDEX" val="11"/>
  <p:tag name="KSO_WM_UNIT_TEXT_FILL_TYPE"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70.xml><?xml version="1.0" encoding="utf-8"?>
<p:tagLst xmlns:p="http://schemas.openxmlformats.org/presentationml/2006/main">
  <p:tag name="KSO_WM_SLIDE_BK_DARK_LIGHT" val=""/>
  <p:tag name="KSO_WM_SLIDE_BACKGROUND_TYPE" val="general"/>
</p:tagLst>
</file>

<file path=ppt/tags/tag1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36a21f47-1e1c-49cc-9bd9-3d51115ec062}"/>
</p:tagLst>
</file>

<file path=ppt/tags/tag1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d3ebcf88-3b8a-45f5-8e28-57bff7289d5a}"/>
</p:tagLst>
</file>

<file path=ppt/tags/tag11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4.xml><?xml version="1.0" encoding="utf-8"?>
<p:tagLst xmlns:p="http://schemas.openxmlformats.org/presentationml/2006/main">
  <p:tag name="KSO_WM_SLIDE_BK_DARK_LIGHT" val=""/>
  <p:tag name="KSO_WM_SLIDE_BACKGROUND_TYPE" val="general"/>
</p:tagLst>
</file>

<file path=ppt/tags/tag1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7f855557-40f2-40aa-8c27-4399b40887a2}"/>
</p:tagLst>
</file>

<file path=ppt/tags/tag1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b2196106-11c3-41ba-bd67-7fe84e8c27e5}"/>
</p:tagLst>
</file>

<file path=ppt/tags/tag11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9.xml><?xml version="1.0" encoding="utf-8"?>
<p:tagLst xmlns:p="http://schemas.openxmlformats.org/presentationml/2006/main">
  <p:tag name="KSO_WM_SLIDE_BK_DARK_LIGHT" val=""/>
  <p:tag name="KSO_WM_SLIDE_BACKGROUND_TYPE" val="general"/>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974e1347-d22d-42ac-bbb3-46db72bfbe24}"/>
</p:tagLst>
</file>

<file path=ppt/tags/tag1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ca50cce0-bab9-44b4-92a9-b9c78a4011c8}"/>
</p:tagLst>
</file>

<file path=ppt/tags/tag11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4.xml><?xml version="1.0" encoding="utf-8"?>
<p:tagLst xmlns:p="http://schemas.openxmlformats.org/presentationml/2006/main">
  <p:tag name="KSO_WM_SLIDE_BK_DARK_LIGHT" val=""/>
  <p:tag name="KSO_WM_SLIDE_BACKGROUND_TYPE" val="general"/>
</p:tagLst>
</file>

<file path=ppt/tags/tag1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21a2cf4c-e944-4bfe-ad0d-f53b2a92e1cc}"/>
</p:tagLst>
</file>

<file path=ppt/tags/tag1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886a5723-d7d6-4903-9467-3de37ce13d18}"/>
</p:tagLst>
</file>

<file path=ppt/tags/tag11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9.xml><?xml version="1.0" encoding="utf-8"?>
<p:tagLst xmlns:p="http://schemas.openxmlformats.org/presentationml/2006/main">
  <p:tag name="KSO_WM_SLIDE_BK_DARK_LIGHT" val=""/>
  <p:tag name="KSO_WM_SLIDE_BACKGROUND_TYPE" val="general"/>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e5f565c6-d4e6-4899-9bef-908ae11d33aa}"/>
</p:tagLst>
</file>

<file path=ppt/tags/tag1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71abc78e-1c0e-4df0-826c-6d12fe736537}"/>
</p:tagLst>
</file>

<file path=ppt/tags/tag11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93.xml><?xml version="1.0" encoding="utf-8"?>
<p:tagLst xmlns:p="http://schemas.openxmlformats.org/presentationml/2006/main">
  <p:tag name="KSO_WM_SLIDE_BK_DARK_LIGHT" val=""/>
  <p:tag name="KSO_WM_SLIDE_BACKGROUND_TYPE" val="general"/>
</p:tagLst>
</file>

<file path=ppt/tags/tag1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765f9299-fe9b-4a03-a813-c82df0e6cef3}"/>
</p:tagLst>
</file>

<file path=ppt/tags/tag1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fc25f1d0-f9ef-4124-a26b-0c82cb0599fe}"/>
</p:tagLst>
</file>

<file path=ppt/tags/tag11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97.xml><?xml version="1.0" encoding="utf-8"?>
<p:tagLst xmlns:p="http://schemas.openxmlformats.org/presentationml/2006/main">
  <p:tag name="KSO_WM_SLIDE_BK_DARK_LIGHT" val=""/>
  <p:tag name="KSO_WM_SLIDE_BACKGROUND_TYPE" val="general"/>
</p:tagLst>
</file>

<file path=ppt/tags/tag1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0c6ccd75-b79d-4569-9a24-d364205cf2d4}"/>
</p:tagLst>
</file>

<file path=ppt/tags/tag1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43a549f0-a6c7-476b-844b-6b82d92de283}"/>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1.xml><?xml version="1.0" encoding="utf-8"?>
<p:tagLst xmlns:p="http://schemas.openxmlformats.org/presentationml/2006/main">
  <p:tag name="KSO_WM_SLIDE_BK_DARK_LIGHT" val=""/>
  <p:tag name="KSO_WM_SLIDE_BACKGROUND_TYPE" val="general"/>
</p:tagLst>
</file>

<file path=ppt/tags/tag1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0e48de64-8696-49c9-8e7d-6afe3e9081dc}"/>
</p:tagLst>
</file>

<file path=ppt/tags/tag1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82a71055-fb13-4ae7-a224-4d4c8927a3cb}"/>
</p:tagLst>
</file>

<file path=ppt/tags/tag12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5.xml><?xml version="1.0" encoding="utf-8"?>
<p:tagLst xmlns:p="http://schemas.openxmlformats.org/presentationml/2006/main">
  <p:tag name="KSO_WM_SLIDE_BK_DARK_LIGHT" val=""/>
  <p:tag name="KSO_WM_SLIDE_BACKGROUND_TYPE" val="general"/>
</p:tagLst>
</file>

<file path=ppt/tags/tag1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1d1e0184-0a6b-4809-a208-50c2df80b1d7}"/>
</p:tagLst>
</file>

<file path=ppt/tags/tag1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9fcd96b4-187a-4b68-99ba-791f11b134bd}"/>
</p:tagLst>
</file>

<file path=ppt/tags/tag12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10.xml><?xml version="1.0" encoding="utf-8"?>
<p:tagLst xmlns:p="http://schemas.openxmlformats.org/presentationml/2006/main">
  <p:tag name="KSO_WM_SLIDE_BK_DARK_LIGHT" val=""/>
  <p:tag name="KSO_WM_SLIDE_BACKGROUND_TYPE" val="general"/>
</p:tagLst>
</file>

<file path=ppt/tags/tag1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c03a904d-ffde-4bad-a5f4-60c5fb9efb08}"/>
</p:tagLst>
</file>

<file path=ppt/tags/tag1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ac7ed3b2-73ba-4f8f-a888-0ff8b94950b1}"/>
</p:tagLst>
</file>

<file path=ppt/tags/tag121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14.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15.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16.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1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18.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19.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20.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2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22.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23.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2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25.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26.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2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28.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2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3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3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3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3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3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3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3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3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4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4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4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4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4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4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4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4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5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5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5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55.xml><?xml version="1.0" encoding="utf-8"?>
<p:tagLst xmlns:p="http://schemas.openxmlformats.org/presentationml/2006/main">
  <p:tag name="KSO_WM_SLIDE_BK_DARK_LIGHT" val=""/>
  <p:tag name="KSO_WM_SLIDE_BACKGROUND_TYPE" val="general"/>
</p:tagLst>
</file>

<file path=ppt/tags/tag1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3b8bbc1d-3ff9-4eef-8036-4d3a87ce039c}"/>
</p:tagLst>
</file>

<file path=ppt/tags/tag1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8128fc09-1ba7-4fd2-82ab-49da8a595202}"/>
</p:tagLst>
</file>

<file path=ppt/tags/tag12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59.xml><?xml version="1.0" encoding="utf-8"?>
<p:tagLst xmlns:p="http://schemas.openxmlformats.org/presentationml/2006/main">
  <p:tag name="KSO_WM_SLIDE_BK_DARK_LIGHT" val=""/>
  <p:tag name="KSO_WM_SLIDE_BACKGROUND_TYPE" val="general"/>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79f05da3-e9c4-476c-af74-c8624abab5c3}"/>
</p:tagLst>
</file>

<file path=ppt/tags/tag1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4f100037-76dc-4932-b17a-1b293353b6ab}"/>
</p:tagLst>
</file>

<file path=ppt/tags/tag12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63.xml><?xml version="1.0" encoding="utf-8"?>
<p:tagLst xmlns:p="http://schemas.openxmlformats.org/presentationml/2006/main">
  <p:tag name="KSO_WM_SLIDE_BK_DARK_LIGHT" val=""/>
  <p:tag name="KSO_WM_SLIDE_BACKGROUND_TYPE" val="general"/>
</p:tagLst>
</file>

<file path=ppt/tags/tag1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4da600df-cd39-499b-b74e-c425422d6dde}"/>
</p:tagLst>
</file>

<file path=ppt/tags/tag1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c6f20b57-2a67-4efb-9394-55ca73523bb2}"/>
</p:tagLst>
</file>

<file path=ppt/tags/tag12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67.xml><?xml version="1.0" encoding="utf-8"?>
<p:tagLst xmlns:p="http://schemas.openxmlformats.org/presentationml/2006/main">
  <p:tag name="KSO_WM_SLIDE_BK_DARK_LIGHT" val=""/>
  <p:tag name="KSO_WM_SLIDE_BACKGROUND_TYPE" val="general"/>
</p:tagLst>
</file>

<file path=ppt/tags/tag126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26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7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27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27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273.xml><?xml version="1.0" encoding="utf-8"?>
<p:tagLst xmlns:p="http://schemas.openxmlformats.org/presentationml/2006/main">
  <p:tag name="commondata" val="eyJoZGlkIjoiNDY1MmY4MTY3YzFkZTg4NGM1MWI4N2I1NTA1MWI4MWEifQ=="/>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14111_1*i*1"/>
  <p:tag name="KSO_WM_TEMPLATE_CATEGORY" val="custom"/>
  <p:tag name="KSO_WM_TEMPLATE_INDEX" val="20214111"/>
  <p:tag name="KSO_WM_UNIT_LAYERLEVEL" val="1"/>
  <p:tag name="KSO_WM_TAG_VERSION" val="1.0"/>
  <p:tag name="KSO_WM_BEAUTIFY_FLAG" val="#wm#"/>
  <p:tag name="KSO_WM_UNIT_BLOCK" val="0"/>
  <p:tag name="KSO_WM_UNIT_SM_LIMIT_TYPE" val="3"/>
  <p:tag name="KSO_WM_UNIT_DEC_AREA_ID" val="6bc2c48c8be3485e8980d673979c46e7"/>
  <p:tag name="KSO_WM_UNIT_DECORATE_INFO" val="{&quot;DecorateInfoH&quot;:{&quot;IsAbs&quot;:true},&quot;DecorateInfoW&quot;:{&quot;IsAbs&quot;:false},&quot;DecorateInfoX&quot;:{&quot;IsAbs&quot;:true,&quot;Pos&quot;:1},&quot;DecorateInfoY&quot;:{&quot;IsAbs&quot;:true,&quot;Pos&quot;:0},&quot;ReferentInfo&quot;:{&quot;Id&quot;:&quot;cdc69430c6d04d4b914d9066340aa34a&quot;,&quot;X&quot;:{&quot;Pos&quot;:1},&quot;Y&quot;:{&quot;Pos&quot;:2}},&quot;whChangeMode&quot;:0}"/>
  <p:tag name="KSO_WM_CHIP_GROUPID" val="5f2a1e7645e1f15ec24fe43a"/>
  <p:tag name="KSO_WM_CHIP_XID" val="5f2a1e7645e1f15ec24fe43b"/>
  <p:tag name="KSO_WM_CHIP_FILLAREA_FILL_RULE" val="{&quot;fill_align&quot;:&quot;cm&quot;,&quot;fill_mode&quot;:&quot;adaptive&quot;,&quot;sacle_strategy&quot;:&quot;smart&quot;}"/>
  <p:tag name="KSO_WM_UNIT_DEC_SUPPORTCHANGEPIC" val="0"/>
  <p:tag name="KSO_WM_UNIT_DEC_CHANGEPICRESERVED" val="0"/>
  <p:tag name="KSO_WM_ASSEMBLE_CHIP_INDEX" val="bd653e0c505345ab8b577f38a0b405d4"/>
  <p:tag name="KSO_WM_UNIT_LINE_FORE_SCHEMECOLOR_INDEX_BRIGHTNESS" val="0.25"/>
  <p:tag name="KSO_WM_UNIT_LINE_FORE_SCHEMECOLOR_INDEX" val="13"/>
  <p:tag name="KSO_WM_UNIT_LINE_FILL_TYPE"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4111_1*a*1"/>
  <p:tag name="KSO_WM_TEMPLATE_CATEGORY" val="custom"/>
  <p:tag name="KSO_WM_TEMPLATE_INDEX" val="20214111"/>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新媒体运营月度计划"/>
  <p:tag name="KSO_WM_UNIT_BLOCK" val="0"/>
  <p:tag name="KSO_WM_UNIT_DEC_AREA_ID" val="e33ef77e68e640608725fb5a82be4d42"/>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bd653e0c505345ab8b577f38a0b405d4"/>
  <p:tag name="KSO_WM_UNIT_TEXT_FILL_FORE_SCHEMECOLOR_INDEX_BRIGHTNESS" val="0.15"/>
  <p:tag name="KSO_WM_UNIT_TEXT_FILL_FORE_SCHEMECOLOR_INDEX" val="13"/>
  <p:tag name="KSO_WM_UNIT_TEXT_FILL_TYPE" val="1"/>
</p:tagLst>
</file>

<file path=ppt/tags/tag15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5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5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5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58.xml><?xml version="1.0" encoding="utf-8"?>
<p:tagLst xmlns:p="http://schemas.openxmlformats.org/presentationml/2006/main">
  <p:tag name="KSO_WM_CHIP_INFOS" val="{&quot;layout_type&quot;:&quot;formiddle3&quot;,&quot;slide_type&quot;:[&quot;title&quot;],&quot;aspect_ratio&quot;:&quot;16:9&quot;}"/>
  <p:tag name="KSO_WM_CHIP_XID" val="5ebe041a0ac41c4a0a52557e"/>
  <p:tag name="KSO_WM_CHIP_FILLPROP" val="[[{&quot;fill_id&quot;:&quot;0fc8cb0b5be24332a6c5a6db9e174d8a&quot;,&quot;fill_align&quot;:&quot;cm&quot;,&quot;text_align&quot;:&quot;cm&quot;,&quot;text_direction&quot;:&quot;horizontal&quot;,&quot;chip_types&quot;:[&quot;text&quot;,&quot;header&quot;]}]]"/>
  <p:tag name="KSO_WM_SLIDE_ID" val="custom20214111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700*380"/>
  <p:tag name="KSO_WM_SLIDE_POSITION" val="130*79"/>
  <p:tag name="KSO_WM_TAG_VERSION" val="1.0"/>
  <p:tag name="KSO_WM_BEAUTIFY_FLAG" val="#wm#"/>
  <p:tag name="KSO_WM_TEMPLATE_CATEGORY" val="custom"/>
  <p:tag name="KSO_WM_TEMPLATE_INDEX" val="20214111"/>
  <p:tag name="KSO_WM_SLIDE_LAYOUT" val="a_b"/>
  <p:tag name="KSO_WM_SLIDE_LAYOUT_CNT" val="1_1"/>
  <p:tag name="KSO_WM_CHIP_GROUPID" val="5ebf6661ddc3daf3fef3f760"/>
  <p:tag name="KSO_WM_SLIDE_LAYOUT_INFO" val="{&quot;id&quot;:&quot;2020-10-22T14:10:48&quot;,&quot;maxSize&quot;:{&quot;size1&quot;:47.10888310185185},&quot;minSize&quot;:{&quot;size1&quot;:35.70888310185186},&quot;normalSize&quot;:{&quot;size1&quot;:42.808883101851855},&quot;subLayout&quot;:[{&quot;id&quot;:&quot;2020-10-22T14:10:48&quot;,&quot;margin&quot;:{&quot;bottom&quot;:0.20331712067127228,&quot;left&quot;:3.604179859161377,&quot;right&quot;:3.598755359649658,&quot;top&quot;:2.822166681289673},&quot;type&quot;:0},{&quot;id&quot;:&quot;2020-10-22T14:10:48&quot;,&quot;margin&quot;:{&quot;bottom&quot;:2.822171926498413,&quot;left&quot;:3.604179859161377,&quot;right&quot;:3.598755359649658,&quot;top&quot;:0.27844101190567017},&quot;type&quot;:0}],&quot;type&quot;:0}"/>
  <p:tag name="KSO_WM_SLIDE_BK_DARK_LIGHT" val="2"/>
  <p:tag name="KSO_WM_SLIDE_BACKGROUND_TYPE" val="general"/>
  <p:tag name="KSO_WM_SLIDE_SUPPORT_FEATURE_TYPE" val="0"/>
  <p:tag name="KSO_WM_TEMPLATE_MASTER_THUMB_INDEX" val="12"/>
  <p:tag name="KSO_WM_TEMPLATE_ASSEMBLE_XID" val="5f912256989d9bef5b8ce3d3"/>
  <p:tag name="KSO_WM_TEMPLATE_ASSEMBLE_GROUPID" val="5f8e8e1667ec5bfe25c15d06"/>
  <p:tag name="KSO_WM_TEMPLATE_THUMBS_INDEX" val="1、2、3、4、7、39"/>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14111_2*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8"/>
  <p:tag name="KSO_WM_UNIT_DEC_AREA_ID" val="47c657e8bbec457aa5e7e12e4f14ec5d"/>
  <p:tag name="KSO_WM_UNIT_DECORATE_INFO" val=""/>
  <p:tag name="KSO_WM_UNIT_SM_LIMIT_TYPE" val=""/>
  <p:tag name="KSO_WM_CHIP_FILLAREA_FILL_RULE" val="{&quot;fill_align&quot;:&quot;rm&quot;,&quot;fill_effect&quot;:[],&quot;fill_mode&quot;:&quot;adaptive&quot;,&quot;sacle_strategy&quot;:&quot;stretch&quot;}"/>
  <p:tag name="KSO_WM_ASSEMBLE_CHIP_INDEX" val="bac85a6869144fea9e4c5eb2d0fe9736"/>
</p:tagLst>
</file>

<file path=ppt/tags/tag160.xml><?xml version="1.0" encoding="utf-8"?>
<p:tagLst xmlns:p="http://schemas.openxmlformats.org/presentationml/2006/main">
  <p:tag name="KSO_WM_SPECIAL_SOURCE" val="bdnull"/>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b4da2a81-5229-43dc-84d5-ef866e1977f8}"/>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3250c121-b1c5-44a9-9ece-72090ce51a71}"/>
</p:tagLst>
</file>

<file path=ppt/tags/tag1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4.xml><?xml version="1.0" encoding="utf-8"?>
<p:tagLst xmlns:p="http://schemas.openxmlformats.org/presentationml/2006/main">
  <p:tag name="KSO_WM_SLIDE_BK_DARK_LIGHT" val=""/>
  <p:tag name="KSO_WM_SLIDE_BACKGROUND_TYPE" val="general"/>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e5a141d3-9621-438d-aa9c-3c19aa12afaa}"/>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701a9459-ac5c-4278-b2f7-aa0484ff9d4a}"/>
</p:tagLst>
</file>

<file path=ppt/tags/tag1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KSO_WM_SLIDE_BK_DARK_LIGHT" val=""/>
  <p:tag name="KSO_WM_SLIDE_BACKGROUND_TYPE" val="general"/>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35bf9444-7686-47f4-a1fc-de33ea07a32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21f97dcbe84940a3802ac56d741c7303"/>
  <p:tag name="KSO_WM_UNIT_DECORATE_INFO" val=""/>
  <p:tag name="KSO_WM_UNIT_SM_LIMIT_TYPE" val=""/>
  <p:tag name="KSO_WM_CHIP_FILLAREA_FILL_RULE" val="{&quot;fill_align&quot;:&quot;cm&quot;,&quot;fill_effect&quot;:[],&quot;fill_mode&quot;:&quot;full&quot;,&quot;sacle_strategy&quot;:&quot;stretch&quot;}"/>
  <p:tag name="KSO_WM_ASSEMBLE_CHIP_INDEX" val="ec8c18888c054a3f8caad40b624ac291"/>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2977ac14-f303-4906-9886-73fd149e6c42}"/>
</p:tagLst>
</file>

<file path=ppt/tags/tag1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2.xml><?xml version="1.0" encoding="utf-8"?>
<p:tagLst xmlns:p="http://schemas.openxmlformats.org/presentationml/2006/main">
  <p:tag name="KSO_WM_SLIDE_BK_DARK_LIGHT" val=""/>
  <p:tag name="KSO_WM_SLIDE_BACKGROUND_TYPE" val="general"/>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f9a72a7a-3c00-4a22-a2c6-41819179e699}"/>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afcc8988-61cc-4bc5-8773-9e5a8e5185b9}"/>
</p:tagLst>
</file>

<file path=ppt/tags/tag1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SLIDE_BK_DARK_LIGHT" val=""/>
  <p:tag name="KSO_WM_SLIDE_BACKGROUND_TYPE" val="general"/>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5e7f4448-6163-4776-a1fa-4c82e68cfda3}"/>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2923df06-0baf-4e8e-abe9-5c7e8acc6dbc}"/>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Lst>
</file>

<file path=ppt/tags/tag1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KSO_WM_SLIDE_BK_DARK_LIGHT" val=""/>
  <p:tag name="KSO_WM_SLIDE_BACKGROUND_TYPE" val="general"/>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4f1591a8-249a-4ee4-9515-69a639bbf187}"/>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0d618349-c340-4fde-bc0d-119eac4dbeb0}"/>
</p:tagLst>
</file>

<file path=ppt/tags/tag1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7.xml><?xml version="1.0" encoding="utf-8"?>
<p:tagLst xmlns:p="http://schemas.openxmlformats.org/presentationml/2006/main">
  <p:tag name="KSO_WM_SLIDE_BK_DARK_LIGHT" val=""/>
  <p:tag name="KSO_WM_SLIDE_BACKGROUND_TYPE" val="general"/>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bf6d3240-23fa-4d60-8365-20c64bf4c073}"/>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f605cd5b-da3d-435d-8434-be6f82f9e004}"/>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Lst>
</file>

<file path=ppt/tags/tag1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9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4111_1*a*1"/>
  <p:tag name="KSO_WM_TEMPLATE_CATEGORY" val="custom"/>
  <p:tag name="KSO_WM_TEMPLATE_INDEX" val="20214111"/>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新媒体运营月度计划"/>
  <p:tag name="KSO_WM_UNIT_BLOCK" val="0"/>
  <p:tag name="KSO_WM_UNIT_DEC_AREA_ID" val="e33ef77e68e640608725fb5a82be4d42"/>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bd653e0c505345ab8b577f38a0b405d4"/>
  <p:tag name="KSO_WM_UNIT_TEXT_FILL_FORE_SCHEMECOLOR_INDEX_BRIGHTNESS" val="0.15"/>
  <p:tag name="KSO_WM_UNIT_TEXT_FILL_FORE_SCHEMECOLOR_INDEX" val="13"/>
  <p:tag name="KSO_WM_UNIT_TEXT_FILL_TYPE" val="1"/>
  <p:tag name="KSO_WM_TEMPLATE_ASSEMBLE_XID" val="5f912256989d9bef5b8ce3d3"/>
  <p:tag name="KSO_WM_TEMPLATE_ASSEMBLE_GROUPID" val="5f8e8e1667ec5bfe25c15d06"/>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Lst>
</file>

<file path=ppt/tags/tag2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0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07.xml><?xml version="1.0" encoding="utf-8"?>
<p:tagLst xmlns:p="http://schemas.openxmlformats.org/presentationml/2006/main">
  <p:tag name="KSO_WM_SLIDE_BK_DARK_LIGHT" val=""/>
  <p:tag name="KSO_WM_SLIDE_BACKGROUND_TYPE" val="general"/>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eef04c2e-80b4-4d83-b75b-13cdadd52ccb}"/>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2320996d-571a-459f-9357-0044049958a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Lst>
</file>

<file path=ppt/tags/tag2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xml><?xml version="1.0" encoding="utf-8"?>
<p:tagLst xmlns:p="http://schemas.openxmlformats.org/presentationml/2006/main">
  <p:tag name="KSO_WM_SLIDE_BK_DARK_LIGHT" val=""/>
  <p:tag name="KSO_WM_SLIDE_BACKGROUND_TYPE" val="general"/>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ed2d653f-8de3-491a-89dc-030d61902d35}"/>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03690393-e48b-4c7d-bc82-0fe3b4dda5fd}"/>
</p:tagLst>
</file>

<file path=ppt/tags/tag2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6.xml><?xml version="1.0" encoding="utf-8"?>
<p:tagLst xmlns:p="http://schemas.openxmlformats.org/presentationml/2006/main">
  <p:tag name="KSO_WM_SLIDE_BK_DARK_LIGHT" val=""/>
  <p:tag name="KSO_WM_SLIDE_BACKGROUND_TYPE" val="general"/>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0ff0e2d6-33e0-43a0-8a31-fe4af676aeb5}"/>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e901176b-9266-4a1c-aee5-e0e159424a2f}"/>
</p:tagLst>
</file>

<file path=ppt/tags/tag2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Lst>
</file>

<file path=ppt/tags/tag2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SLIDE_BK_DARK_LIGHT" val=""/>
  <p:tag name="KSO_WM_SLIDE_BACKGROUND_TYPE" val="general"/>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ff989825-6605-4370-b956-b4c9c94c7349}"/>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77f6a9c7-b2f2-4251-a626-b8e21c3756fa}"/>
</p:tagLst>
</file>

<file path=ppt/tags/tag22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22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22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22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22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22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Lst>
</file>

<file path=ppt/tags/tag23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23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3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3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3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3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3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3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3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14111_1*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7"/>
  <p:tag name="KSO_WM_UNIT_DEC_AREA_ID" val="53afa80ad57f4343a4bc3a5537cb4eaa"/>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ee56403119c54b1a8ad6b99ac5ff28e2"/>
</p:tagLst>
</file>

<file path=ppt/tags/tag24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4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42.xml><?xml version="1.0" encoding="utf-8"?>
<p:tagLst xmlns:p="http://schemas.openxmlformats.org/presentationml/2006/main">
  <p:tag name="KSO_WM_SLIDE_BK_DARK_LIGHT" val=""/>
  <p:tag name="KSO_WM_SLIDE_BACKGROUND_TYPE" val="general"/>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6ff9199a-8aae-47b2-8b97-842fac91dae1}"/>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8b878e20-7e3f-42b3-84e3-15f7e509b003}"/>
</p:tagLst>
</file>

<file path=ppt/tags/tag2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SLIDE_BK_DARK_LIGHT" val=""/>
  <p:tag name="KSO_WM_SLIDE_BACKGROUND_TYPE" val="general"/>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10ed63d6-9dfa-4440-ba59-399622834bd5}"/>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215e5cdd-7981-44ae-9181-d10672791c42}"/>
</p:tagLst>
</file>

<file path=ppt/tags/tag25.xml><?xml version="1.0" encoding="utf-8"?>
<p:tagLst xmlns:p="http://schemas.openxmlformats.org/presentationml/2006/main">
  <p:tag name="KSO_WM_UNIT_ISCONTENTSTITLE" val="0"/>
  <p:tag name="KSO_WM_UNIT_ISNUMDGMTITLE" val="0"/>
  <p:tag name="KSO_WM_UNIT_NOCLEAR" val="1"/>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14111_1*a*1"/>
  <p:tag name="KSO_WM_TEMPLATE_CATEGORY" val="custom"/>
  <p:tag name="KSO_WM_TEMPLATE_INDEX" val="20214111"/>
  <p:tag name="KSO_WM_UNIT_LAYERLEVEL" val="1"/>
  <p:tag name="KSO_WM_TAG_VERSION" val="1.0"/>
  <p:tag name="KSO_WM_BEAUTIFY_FLAG" val="#wm#"/>
  <p:tag name="KSO_WM_UNIT_PRESET_TEXT" val="谢谢观看"/>
  <p:tag name="KSO_WM_UNIT_DEFAULT_FONT" val="24;80;4"/>
  <p:tag name="KSO_WM_UNIT_BLOCK" val="0"/>
  <p:tag name="KSO_WM_UNIT_DEC_AREA_ID" val="da4fa2239c204173a4d46d5e64003b2e"/>
  <p:tag name="KSO_WM_CHIP_GROUPID" val="5ebdf5a90ac41c4a0a525507"/>
  <p:tag name="KSO_WM_CHIP_XID" val="5ebdf5a90ac41c4a0a525508"/>
  <p:tag name="KSO_WM_CHIP_FILLAREA_FILL_RULE" val="{&quot;fill_align&quot;:&quot;cm&quot;,&quot;fill_mode&quot;:&quot;adaptive&quot;,&quot;sacle_strategy&quot;:&quot;smart&quot;}"/>
  <p:tag name="KSO_WM_ASSEMBLE_CHIP_INDEX" val="527b2d928db54ba582420bef98fb0ece"/>
  <p:tag name="KSO_WM_UNIT_TEXT_FILL_FORE_SCHEMECOLOR_INDEX_BRIGHTNESS" val="0.15"/>
  <p:tag name="KSO_WM_UNIT_TEXT_FILL_FORE_SCHEMECOLOR_INDEX" val="13"/>
  <p:tag name="KSO_WM_UNIT_TEXT_FILL_TYPE" val="1"/>
  <p:tag name="KSO_WM_TEMPLATE_ASSEMBLE_XID" val="5f912256989d9bef5b8ce3fe"/>
  <p:tag name="KSO_WM_TEMPLATE_ASSEMBLE_GROUPID" val="5f8e8e1667ec5bfe25c15d06"/>
</p:tagLst>
</file>

<file path=ppt/tags/tag250.xml><?xml version="1.0" encoding="utf-8"?>
<p:tagLst xmlns:p="http://schemas.openxmlformats.org/presentationml/2006/main">
  <p:tag name="KSO_WM_UNIT_TABLE_BEAUTIFY" val="smartTable{ca14cf75-6d32-46d4-90fe-5b094e8819a0}"/>
</p:tagLst>
</file>

<file path=ppt/tags/tag2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2.xml><?xml version="1.0" encoding="utf-8"?>
<p:tagLst xmlns:p="http://schemas.openxmlformats.org/presentationml/2006/main">
  <p:tag name="KSO_WM_SLIDE_BK_DARK_LIGHT" val=""/>
  <p:tag name="KSO_WM_SLIDE_BACKGROUND_TYPE" val="general"/>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7e4c8c6a-a2ab-476b-aba3-64c60e675d23}"/>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67205df9-b414-4c90-a784-35e7ce013dd1}"/>
</p:tagLst>
</file>

<file path=ppt/tags/tag2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SLIDE_BK_DARK_LIGHT" val=""/>
  <p:tag name="KSO_WM_SLIDE_BACKGROUND_TYPE" val="general"/>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de77eeff-54bd-42bc-9a8f-964f809e6dc2}"/>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32fa75d9-448a-4306-b2dd-0f7c4b6be4c2}"/>
</p:tagLst>
</file>

<file path=ppt/tags/tag2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Lst>
</file>

<file path=ppt/tags/tag260.xml><?xml version="1.0" encoding="utf-8"?>
<p:tagLst xmlns:p="http://schemas.openxmlformats.org/presentationml/2006/main">
  <p:tag name="KSO_WM_SLIDE_BK_DARK_LIGHT" val=""/>
  <p:tag name="KSO_WM_SLIDE_BACKGROUND_TYPE" val="general"/>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320b111c-43f8-4188-9202-10e2f1c1bae5}"/>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03994786-0e52-4b1a-be90-11a1a65a70b0}"/>
</p:tagLst>
</file>

<file path=ppt/tags/tag2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5.xml><?xml version="1.0" encoding="utf-8"?>
<p:tagLst xmlns:p="http://schemas.openxmlformats.org/presentationml/2006/main">
  <p:tag name="KSO_WM_SLIDE_BK_DARK_LIGHT" val=""/>
  <p:tag name="KSO_WM_SLIDE_BACKGROUND_TYPE" val="general"/>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d17e052c-f7fc-4533-a082-f55daeacabc0}"/>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10431b0e-ec78-47a6-85ab-6a53cc02acab}"/>
</p:tagLst>
</file>

<file path=ppt/tags/tag2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9.xml><?xml version="1.0" encoding="utf-8"?>
<p:tagLst xmlns:p="http://schemas.openxmlformats.org/presentationml/2006/main">
  <p:tag name="KSO_WM_SLIDE_BK_DARK_LIGHT" val=""/>
  <p:tag name="KSO_WM_SLIDE_BACKGROUND_TYPE" val="gener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241006e1-ccc9-4376-9bf0-5da0c61b99c8}"/>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8c7dfe24-9da9-4341-9a1f-0c6998011ce2}"/>
</p:tagLst>
</file>

<file path=ppt/tags/tag2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7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6"/>
  <p:tag name="KSO_WM_UNIT_TEXT_FILL_TYPE" val="1"/>
</p:tagLst>
</file>

<file path=ppt/tags/tag27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27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7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7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7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SLIDE_BACKGROUND_TYPE" val="general"/>
</p:tagLst>
</file>

<file path=ppt/tags/tag28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8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8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8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8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8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8.xml><?xml version="1.0" encoding="utf-8"?>
<p:tagLst xmlns:p="http://schemas.openxmlformats.org/presentationml/2006/main">
  <p:tag name="KSO_WM_SLIDE_BK_DARK_LIGHT" val=""/>
  <p:tag name="KSO_WM_SLIDE_BACKGROUND_TYPE" val="general"/>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4837e52e-065d-4beb-8144-e5cff92469c0}"/>
</p:tagLst>
</file>

<file path=ppt/tags/tag29.xml><?xml version="1.0" encoding="utf-8"?>
<p:tagLst xmlns:p="http://schemas.openxmlformats.org/presentationml/2006/main">
  <p:tag name="KSO_WM_SLIDE_BACKGROUND_TYPE" val="general"/>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28241418-39d7-4182-ab7a-146059beea98}"/>
</p:tagLst>
</file>

<file path=ppt/tags/tag2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2.xml><?xml version="1.0" encoding="utf-8"?>
<p:tagLst xmlns:p="http://schemas.openxmlformats.org/presentationml/2006/main">
  <p:tag name="KSO_WM_SLIDE_BK_DARK_LIGHT" val=""/>
  <p:tag name="KSO_WM_SLIDE_BACKGROUND_TYPE" val="general"/>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e6fde2cf-46cc-44aa-956a-142b32fd38a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8d94f2a1-3f74-4292-a339-490575990dbf}"/>
</p:tagLst>
</file>

<file path=ppt/tags/tag2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7.xml><?xml version="1.0" encoding="utf-8"?>
<p:tagLst xmlns:p="http://schemas.openxmlformats.org/presentationml/2006/main">
  <p:tag name="KSO_WM_UNIT_LINE_FORE_SCHEMECOLOR_INDEX_BRIGHTNESS" val="0"/>
  <p:tag name="KSO_WM_UNIT_LINE_FORE_SCHEMECOLOR_INDEX" val="11"/>
  <p:tag name="KSO_WM_UNIT_LINE_FILL_TYPE" val="2"/>
  <p:tag name="KSO_WM_UNIT_TEXT_FILL_FORE_SCHEMECOLOR_INDEX_BRIGHTNESS" val="0"/>
  <p:tag name="KSO_WM_UNIT_TEXT_FILL_FORE_SCHEMECOLOR_INDEX" val="13"/>
  <p:tag name="KSO_WM_UNIT_TEXT_FILL_TYPE" val="1"/>
</p:tagLst>
</file>

<file path=ppt/tags/tag298.xml><?xml version="1.0" encoding="utf-8"?>
<p:tagLst xmlns:p="http://schemas.openxmlformats.org/presentationml/2006/main">
  <p:tag name="KSO_WM_UNIT_LINE_FORE_SCHEMECOLOR_INDEX_BRIGHTNESS" val="0"/>
  <p:tag name="KSO_WM_UNIT_LINE_FORE_SCHEMECOLOR_INDEX" val="11"/>
  <p:tag name="KSO_WM_UNIT_LINE_FILL_TYPE" val="2"/>
  <p:tag name="KSO_WM_UNIT_TEXT_FILL_FORE_SCHEMECOLOR_INDEX_BRIGHTNESS" val="0"/>
  <p:tag name="KSO_WM_UNIT_TEXT_FILL_FORE_SCHEMECOLOR_INDEX" val="13"/>
  <p:tag name="KSO_WM_UNIT_TEXT_FILL_TYPE" val="1"/>
</p:tagLst>
</file>

<file path=ppt/tags/tag299.xml><?xml version="1.0" encoding="utf-8"?>
<p:tagLst xmlns:p="http://schemas.openxmlformats.org/presentationml/2006/main">
  <p:tag name="KSO_WM_UNIT_FILL_FORE_SCHEMECOLOR_INDEX_BRIGHTNESS" val="0"/>
  <p:tag name="KSO_WM_UNIT_FILL_FORE_SCHEMECOLOR_INDEX" val="11"/>
  <p:tag name="KSO_WM_UNI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4111_1*b*1"/>
  <p:tag name="KSO_WM_TEMPLATE_CATEGORY" val="custom"/>
  <p:tag name="KSO_WM_TEMPLATE_INDEX" val="20214111"/>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cdc69430c6d04d4b914d9066340aa34a"/>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bd653e0c505345ab8b577f38a0b405d4"/>
  <p:tag name="KSO_WM_UNIT_TEXT_FILL_FORE_SCHEMECOLOR_INDEX_BRIGHTNESS" val="0.35"/>
  <p:tag name="KSO_WM_UNIT_TEXT_FILL_FORE_SCHEMECOLOR_INDEX" val="13"/>
  <p:tag name="KSO_WM_UNIT_TEXT_FILL_TYPE" val="1"/>
  <p:tag name="KSO_WM_TEMPLATE_ASSEMBLE_XID" val="5f912256989d9bef5b8ce3d3"/>
  <p:tag name="KSO_WM_TEMPLATE_ASSEMBLE_GROUPID" val="5f8e8e1667ec5bfe25c15d06"/>
</p:tagLst>
</file>

<file path=ppt/tags/tag30.xml><?xml version="1.0" encoding="utf-8"?>
<p:tagLst xmlns:p="http://schemas.openxmlformats.org/presentationml/2006/main">
  <p:tag name="KSO_WM_SLIDE_BACKGROUND_TYPE" val="general"/>
</p:tagLst>
</file>

<file path=ppt/tags/tag3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4.xml><?xml version="1.0" encoding="utf-8"?>
<p:tagLst xmlns:p="http://schemas.openxmlformats.org/presentationml/2006/main">
  <p:tag name="KSO_WM_SLIDE_BK_DARK_LIGHT" val=""/>
  <p:tag name="KSO_WM_SLIDE_BACKGROUND_TYPE" val="general"/>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9e61af70-8fef-460e-8b07-f892d47bf8ec}"/>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0ee09576-d8ad-4f3a-bd4f-55852d6f2cc8}"/>
</p:tagLst>
</file>

<file path=ppt/tags/tag3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KSO_WM_SLIDE_BACKGROUND_TYPE" val="general"/>
</p:tagLst>
</file>

<file path=ppt/tags/tag310.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11.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12.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7.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18.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19.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11_5*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b"/>
  <p:tag name="KSO_WM_UNIT_DEC_AREA_ID" val="76697ef18cff4879b834759d4639d36c"/>
  <p:tag name="KSO_WM_UNIT_DECORATE_INFO" val=""/>
  <p:tag name="KSO_WM_UNIT_SM_LIMIT_TYPE" val=""/>
  <p:tag name="KSO_WM_CHIP_FILLAREA_FILL_RULE" val="{&quot;fill_align&quot;:&quot;cm&quot;,&quot;fill_effect&quot;:[],&quot;fill_mode&quot;:&quot;full&quot;,&quot;sacle_strategy&quot;:&quot;stretch&quot;}"/>
  <p:tag name="KSO_WM_ASSEMBLE_CHIP_INDEX" val="891dd0b8b4744970b34bbaabdbc6b350"/>
  <p:tag name="KSO_WM_SLIDE_BACKGROUND_TYPE" val="frame"/>
  <p:tag name="KSO_WM_UNIT_TEXT_FILL_FORE_SCHEMECOLOR_INDEX_BRIGHTNESS" val="0"/>
  <p:tag name="KSO_WM_UNIT_TEXT_FILL_FORE_SCHEMECOLOR_INDEX" val="2"/>
  <p:tag name="KSO_WM_UNIT_TEXT_FILL_TYPE" val="1"/>
</p:tagLst>
</file>

<file path=ppt/tags/tag320.xml><?xml version="1.0" encoding="utf-8"?>
<p:tagLst xmlns:p="http://schemas.openxmlformats.org/presentationml/2006/main">
  <p:tag name="KSO_WM_SLIDE_BK_DARK_LIGHT" val=""/>
  <p:tag name="KSO_WM_SLIDE_BACKGROUND_TYPE" val="general"/>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45e2ded3-c3e9-42ce-9dae-e95ddf5c0a64}"/>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9c637373-7be4-4666-8d25-c5e030cd0ba3}"/>
</p:tagLst>
</file>

<file path=ppt/tags/tag3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5.xml><?xml version="1.0" encoding="utf-8"?>
<p:tagLst xmlns:p="http://schemas.openxmlformats.org/presentationml/2006/main">
  <p:tag name="KSO_WM_SLIDE_BK_DARK_LIGHT" val=""/>
  <p:tag name="KSO_WM_SLIDE_BACKGROUND_TYPE" val="general"/>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630602a6-0f17-4817-a942-2b48ad5a0097}"/>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e724474d-075a-41ad-858b-bdd6c0f7756b}"/>
</p:tagLst>
</file>

<file path=ppt/tags/tag3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1b93a511ae9438bb1552772a0c6b8f9"/>
  <p:tag name="KSO_WM_UNIT_DECORATE_INFO" val=""/>
  <p:tag name="KSO_WM_UNIT_SM_LIMIT_TYPE" val=""/>
  <p:tag name="KSO_WM_CHIP_FILLAREA_FILL_RULE" val="{&quot;fill_align&quot;:&quot;cm&quot;,&quot;fill_effect&quot;:[],&quot;fill_mode&quot;:&quot;full&quot;,&quot;sacle_strategy&quot;:&quot;stretch&quot;}"/>
  <p:tag name="KSO_WM_ASSEMBLE_CHIP_INDEX" val="92059ec44cc6483a88c26e989326780a"/>
  <p:tag name="KSO_WM_SLIDE_BACKGROUND_TYPE" val="frame"/>
</p:tagLst>
</file>

<file path=ppt/tags/tag330.xml><?xml version="1.0" encoding="utf-8"?>
<p:tagLst xmlns:p="http://schemas.openxmlformats.org/presentationml/2006/main">
  <p:tag name="KSO_WM_SLIDE_BK_DARK_LIGHT" val=""/>
  <p:tag name="KSO_WM_SLIDE_BACKGROUND_TYPE" val="general"/>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57fedeea-4f91-4db4-9fda-04ae161acd56}"/>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d083b4e1-3aab-4085-8cf5-30b9e7f25fa1}"/>
</p:tagLst>
</file>

<file path=ppt/tags/tag333.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65bb5ce387524768b28381581832fd8b"/>
  <p:tag name="KSO_WM_UNIT_DECORATE_INFO" val=""/>
  <p:tag name="KSO_WM_UNIT_SM_LIMIT_TYPE" val=""/>
  <p:tag name="KSO_WM_CHIP_FILLAREA_FILL_RULE" val="{&quot;fill_align&quot;:&quot;cm&quot;,&quot;fill_effect&quot;:[],&quot;fill_mode&quot;:&quot;full&quot;,&quot;sacle_strategy&quot;:&quot;stretch&quot;}"/>
  <p:tag name="KSO_WM_ASSEMBLE_CHIP_INDEX" val="6f85581cbc0b44ec829f6d09a75bb4fc"/>
  <p:tag name="KSO_WM_SLIDE_BACKGROUND_TYPE" val="frame"/>
</p:tagLst>
</file>

<file path=ppt/tags/tag34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41.xml><?xml version="1.0" encoding="utf-8"?>
<p:tagLst xmlns:p="http://schemas.openxmlformats.org/presentationml/2006/main">
  <p:tag name="KSO_WM_SLIDE_BK_DARK_LIGHT" val=""/>
  <p:tag name="KSO_WM_SLIDE_BACKGROUND_TYPE" val="general"/>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11904b4f-cb91-46e9-ba3e-093767372049}"/>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66b0a085-79c4-40b8-a894-b0afe2785e75}"/>
</p:tagLst>
</file>

<file path=ppt/tags/tag3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SLIDE_BACKGROUND_TYPE" val="frame"/>
</p:tagLst>
</file>

<file path=ppt/tags/tag3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5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5.xml><?xml version="1.0" encoding="utf-8"?>
<p:tagLst xmlns:p="http://schemas.openxmlformats.org/presentationml/2006/main">
  <p:tag name="KSO_WM_SLIDE_BK_DARK_LIGHT" val=""/>
  <p:tag name="KSO_WM_SLIDE_BACKGROUND_TYPE" val="general"/>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93f417f8-e494-412e-b782-728bae2a47b4}"/>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41c21a7a-44ca-4c73-9978-0d778c5ce745}"/>
</p:tagLst>
</file>

<file path=ppt/tags/tag3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SLIDE_BACKGROUND_TYPE" val="frame"/>
</p:tagLst>
</file>

<file path=ppt/tags/tag360.xml><?xml version="1.0" encoding="utf-8"?>
<p:tagLst xmlns:p="http://schemas.openxmlformats.org/presentationml/2006/main">
  <p:tag name="KSO_WM_SLIDE_BK_DARK_LIGHT" val=""/>
  <p:tag name="KSO_WM_SLIDE_BACKGROUND_TYPE" val="general"/>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1750a71f-101a-4b81-bdd4-559d6879fb2e}"/>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3ae1c3ff-2803-442e-ba67-451ae6ad6729}"/>
</p:tagLst>
</file>

<file path=ppt/tags/tag3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5.xml><?xml version="1.0" encoding="utf-8"?>
<p:tagLst xmlns:p="http://schemas.openxmlformats.org/presentationml/2006/main">
  <p:tag name="KSO_WM_SLIDE_BK_DARK_LIGHT" val=""/>
  <p:tag name="KSO_WM_SLIDE_BACKGROUND_TYPE" val="general"/>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5dedfdca-c5c4-4f79-b4cd-151be550de1f}"/>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2d94ae4d-ff24-412e-954d-7b7da123f01b}"/>
</p:tagLst>
</file>

<file path=ppt/tags/tag3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SLIDE_BACKGROUND_TYPE" val="frame"/>
</p:tagLst>
</file>

<file path=ppt/tags/tag3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4.xml><?xml version="1.0" encoding="utf-8"?>
<p:tagLst xmlns:p="http://schemas.openxmlformats.org/presentationml/2006/main">
  <p:tag name="KSO_WM_SLIDE_BK_DARK_LIGHT" val=""/>
  <p:tag name="KSO_WM_SLIDE_BACKGROUND_TYPE" val="general"/>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359fc888-ee23-4691-8b30-90eee1158e3c}"/>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3f93191b-cedc-409a-82d1-eb0ae6c815b0}"/>
</p:tagLst>
</file>

<file path=ppt/tags/tag3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9.xml><?xml version="1.0" encoding="utf-8"?>
<p:tagLst xmlns:p="http://schemas.openxmlformats.org/presentationml/2006/main">
  <p:tag name="KSO_WM_SLIDE_BK_DARK_LIGHT" val=""/>
  <p:tag name="KSO_WM_SLIDE_BACKGROUND_TYPE" val="general"/>
</p:tagLst>
</file>

<file path=ppt/tags/tag38.xml><?xml version="1.0" encoding="utf-8"?>
<p:tagLst xmlns:p="http://schemas.openxmlformats.org/presentationml/2006/main">
  <p:tag name="KSO_WM_SLIDE_BACKGROUND_TYPE" val="frame"/>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0dc2eb3a-373a-460a-9319-eb87ee14ceb7}"/>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af516720-552c-4b1f-bd2b-1448a9b49bc2}"/>
</p:tagLst>
</file>

<file path=ppt/tags/tag3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4.xml><?xml version="1.0" encoding="utf-8"?>
<p:tagLst xmlns:p="http://schemas.openxmlformats.org/presentationml/2006/main">
  <p:tag name="KSO_WM_SLIDE_BK_DARK_LIGHT" val=""/>
  <p:tag name="KSO_WM_SLIDE_BACKGROUND_TYPE" val="general"/>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80cb9b75-253b-4721-9c1f-f87a0437c8fd}"/>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7456998f-579b-4e71-9c01-fb95ce303765}"/>
</p:tagLst>
</file>

<file path=ppt/tags/tag3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SLIDE_BACKGROUND_TYPE" val="frame"/>
</p:tagLst>
</file>

<file path=ppt/tags/tag39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91.xml><?xml version="1.0" encoding="utf-8"?>
<p:tagLst xmlns:p="http://schemas.openxmlformats.org/presentationml/2006/main">
  <p:tag name="KSO_WM_SLIDE_BK_DARK_LIGHT" val=""/>
  <p:tag name="KSO_WM_SLIDE_BACKGROUND_TYPE" val="general"/>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e3f0e75b-5905-409b-8fda-7a7561b1908d}"/>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7de8acc7-56b1-4afd-8ead-c40d3aecbcb3}"/>
</p:tagLst>
</file>

<file path=ppt/tags/tag3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6.xml><?xml version="1.0" encoding="utf-8"?>
<p:tagLst xmlns:p="http://schemas.openxmlformats.org/presentationml/2006/main">
  <p:tag name="KSO_WM_SLIDE_BK_DARK_LIGHT" val=""/>
  <p:tag name="KSO_WM_SLIDE_BACKGROUND_TYPE" val="general"/>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9a005cfd-8a18-4264-ad8e-57351d707d7a}"/>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39a2812c-932d-4cc8-8f24-33d6c3ccb258}"/>
</p:tagLst>
</file>

<file path=ppt/tags/tag39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11_5*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b"/>
  <p:tag name="KSO_WM_UNIT_DEC_AREA_ID" val="8dc28c9e08ba43ddb164a68ef999b9fc"/>
  <p:tag name="KSO_WM_UNIT_DECORATE_INFO" val=""/>
  <p:tag name="KSO_WM_UNIT_SM_LIMIT_TYPE" val=""/>
  <p:tag name="KSO_WM_CHIP_FILLAREA_FILL_RULE" val="{&quot;fill_align&quot;:&quot;cm&quot;,&quot;fill_effect&quot;:[],&quot;fill_mode&quot;:&quot;full&quot;,&quot;sacle_strategy&quot;:&quot;stretch&quot;}"/>
  <p:tag name="KSO_WM_ASSEMBLE_CHIP_INDEX" val="415b006115674f8b9a689675a48e8aca"/>
  <p:tag name="KSO_WM_SLIDE_BACKGROUND_TYPE" val="leftRight"/>
  <p:tag name="KSO_WM_UNIT_TEXT_FILL_FORE_SCHEMECOLOR_INDEX_BRIGHTNESS" val="0"/>
  <p:tag name="KSO_WM_UNIT_TEXT_FILL_FORE_SCHEMECOLOR_INDEX" val="2"/>
  <p:tag name="KSO_WM_UNIT_TEXT_FILL_TYPE" val="1"/>
</p:tagLst>
</file>

<file path=ppt/tags/tag40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0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0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0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0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0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0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0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0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0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3fc4d979f32a4a92a94ea6a076b73f9b"/>
  <p:tag name="KSO_WM_UNIT_DECORATE_INFO" val=""/>
  <p:tag name="KSO_WM_UNIT_SM_LIMIT_TYPE" val=""/>
  <p:tag name="KSO_WM_CHIP_FILLAREA_FILL_RULE" val="{&quot;fill_align&quot;:&quot;cm&quot;,&quot;fill_effect&quot;:[],&quot;fill_mode&quot;:&quot;full&quot;,&quot;sacle_strategy&quot;:&quot;stretch&quot;}"/>
  <p:tag name="KSO_WM_ASSEMBLE_CHIP_INDEX" val="d2475fb8caa74552941a869364f37fed"/>
  <p:tag name="KSO_WM_SLIDE_BACKGROUND_TYPE" val="leftRight"/>
</p:tagLst>
</file>

<file path=ppt/tags/tag41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1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1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1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1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1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1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19.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97e7c9d3594edfb005b254c5e16e5a"/>
  <p:tag name="KSO_WM_UNIT_DECORATE_INFO" val=""/>
  <p:tag name="KSO_WM_UNIT_SM_LIMIT_TYPE" val=""/>
  <p:tag name="KSO_WM_CHIP_FILLAREA_FILL_RULE" val="{&quot;fill_align&quot;:&quot;cm&quot;,&quot;fill_effect&quot;:[],&quot;fill_mode&quot;:&quot;full&quot;,&quot;sacle_strategy&quot;:&quot;stretch&quot;}"/>
  <p:tag name="KSO_WM_ASSEMBLE_CHIP_INDEX" val="3c190a75d3a4422480fc82abd2cefa94"/>
  <p:tag name="KSO_WM_SLIDE_BACKGROUND_TYPE" val="leftRight"/>
</p:tagLst>
</file>

<file path=ppt/tags/tag42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21.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3.xml><?xml version="1.0" encoding="utf-8"?>
<p:tagLst xmlns:p="http://schemas.openxmlformats.org/presentationml/2006/main">
  <p:tag name="KSO_WM_SLIDE_BK_DARK_LIGHT" val=""/>
  <p:tag name="KSO_WM_SLIDE_BACKGROUND_TYPE" val="general"/>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bad5494c-c80a-4291-adfd-9e3fa5ec3a34}"/>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900f0f39-162f-4da6-b340-acc1a0e73159}"/>
</p:tagLst>
</file>

<file path=ppt/tags/tag4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SLIDE_BACKGROUND_TYPE" val="leftRight"/>
</p:tagLst>
</file>

<file path=ppt/tags/tag4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SLIDE_BACKGROUND_TYPE" val="leftRight"/>
</p:tagLst>
</file>

<file path=ppt/tags/tag4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xml><?xml version="1.0" encoding="utf-8"?>
<p:tagLst xmlns:p="http://schemas.openxmlformats.org/presentationml/2006/main">
  <p:tag name="KSO_WM_SLIDE_BACKGROUND_TYPE" val="leftRight"/>
</p:tagLst>
</file>

<file path=ppt/tags/tag4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5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5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SLIDE_BACKGROUND_TYPE" val="leftRight"/>
</p:tagLst>
</file>

<file path=ppt/tags/tag46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6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6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6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6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6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SLIDE_BACKGROUND_TYPE" val="leftRight"/>
</p:tagLst>
</file>

<file path=ppt/tags/tag4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SLIDE_BACKGROUND_TYPE" val="leftRight"/>
</p:tagLst>
</file>

<file path=ppt/tags/tag4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11_5*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b"/>
  <p:tag name="KSO_WM_UNIT_DEC_AREA_ID" val="3d26f34c8b7647edb97f23dc87f9590c"/>
  <p:tag name="KSO_WM_UNIT_DECORATE_INFO" val=""/>
  <p:tag name="KSO_WM_UNIT_SM_LIMIT_TYPE" val=""/>
  <p:tag name="KSO_WM_CHIP_FILLAREA_FILL_RULE" val="{&quot;fill_align&quot;:&quot;cm&quot;,&quot;fill_effect&quot;:[],&quot;fill_mode&quot;:&quot;full&quot;,&quot;sacle_strategy&quot;:&quot;stretch&quot;}"/>
  <p:tag name="KSO_WM_ASSEMBLE_CHIP_INDEX" val="bfecceb2d05d4c20b858b0d0905b141e"/>
  <p:tag name="KSO_WM_SLIDE_BACKGROUND_TYPE" val="topBottom"/>
  <p:tag name="KSO_WM_UNIT_TEXT_FILL_FORE_SCHEMECOLOR_INDEX_BRIGHTNESS" val="0"/>
  <p:tag name="KSO_WM_UNIT_TEXT_FILL_FORE_SCHEMECOLOR_INDEX" val="2"/>
  <p:tag name="KSO_WM_UNIT_TEXT_FILL_TYPE" val="1"/>
</p:tagLst>
</file>

<file path=ppt/tags/tag4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e8dd6dbe8402465dad05de6071a6e855"/>
  <p:tag name="KSO_WM_UNIT_DECORATE_INFO" val=""/>
  <p:tag name="KSO_WM_UNIT_SM_LIMIT_TYPE" val=""/>
  <p:tag name="KSO_WM_CHIP_FILLAREA_FILL_RULE" val="{&quot;fill_align&quot;:&quot;cm&quot;,&quot;fill_effect&quot;:[],&quot;fill_mode&quot;:&quot;full&quot;,&quot;sacle_strategy&quot;:&quot;stretch&quot;}"/>
  <p:tag name="KSO_WM_ASSEMBLE_CHIP_INDEX" val="ac9bda8d439c4c15957d9a8acda783e4"/>
  <p:tag name="KSO_WM_SLIDE_BACKGROUND_TYPE" val="topBottom"/>
</p:tagLst>
</file>

<file path=ppt/tags/tag5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0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0401cb5cc8ed441aa02d687b1d415530"/>
  <p:tag name="KSO_WM_UNIT_DECORATE_INFO" val=""/>
  <p:tag name="KSO_WM_UNIT_SM_LIMIT_TYPE" val=""/>
  <p:tag name="KSO_WM_CHIP_FILLAREA_FILL_RULE" val="{&quot;fill_align&quot;:&quot;cm&quot;,&quot;fill_effect&quot;:[],&quot;fill_mode&quot;:&quot;full&quot;,&quot;sacle_strategy&quot;:&quot;stretch&quot;}"/>
  <p:tag name="KSO_WM_ASSEMBLE_CHIP_INDEX" val="b0cab923e0fc4af8b359e8cfb2ce214b"/>
  <p:tag name="KSO_WM_SLIDE_BACKGROUND_TYPE" val="topBottom"/>
</p:tagLst>
</file>

<file path=ppt/tags/tag5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KSO_WM_SLIDE_BACKGROUND_TYPE" val="topBottom"/>
</p:tagLst>
</file>

<file path=ppt/tags/tag5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xml><?xml version="1.0" encoding="utf-8"?>
<p:tagLst xmlns:p="http://schemas.openxmlformats.org/presentationml/2006/main">
  <p:tag name="KSO_WM_SLIDE_BACKGROUND_TYPE" val="topBottom"/>
</p:tagLst>
</file>

<file path=ppt/tags/tag5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xml><?xml version="1.0" encoding="utf-8"?>
<p:tagLst xmlns:p="http://schemas.openxmlformats.org/presentationml/2006/main">
  <p:tag name="KSO_WM_SLIDE_BACKGROUND_TYPE" val="topBottom"/>
</p:tagLst>
</file>

<file path=ppt/tags/tag54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4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4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4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4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4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4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4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4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4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5.xml><?xml version="1.0" encoding="utf-8"?>
<p:tagLst xmlns:p="http://schemas.openxmlformats.org/presentationml/2006/main">
  <p:tag name="KSO_WM_SLIDE_BACKGROUND_TYPE" val="topBottom"/>
</p:tagLst>
</file>

<file path=ppt/tags/tag5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xml><?xml version="1.0" encoding="utf-8"?>
<p:tagLst xmlns:p="http://schemas.openxmlformats.org/presentationml/2006/main">
  <p:tag name="KSO_WM_SLIDE_BACKGROUND_TYPE" val="topBottom"/>
</p:tagLst>
</file>

<file path=ppt/tags/tag5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SLIDE_BACKGROUND_TYPE" val="topBottom"/>
</p:tagLst>
</file>

<file path=ppt/tags/tag5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11_5*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b"/>
  <p:tag name="KSO_WM_UNIT_DEC_AREA_ID" val="a6fe5dfcda6045e7a7ff5a9073cf16df"/>
  <p:tag name="KSO_WM_UNIT_DECORATE_INFO" val=""/>
  <p:tag name="KSO_WM_UNIT_SM_LIMIT_TYPE" val=""/>
  <p:tag name="KSO_WM_CHIP_FILLAREA_FILL_RULE" val="{&quot;fill_align&quot;:&quot;cm&quot;,&quot;fill_effect&quot;:[],&quot;fill_mode&quot;:&quot;full&quot;,&quot;sacle_strategy&quot;:&quot;stretch&quot;}"/>
  <p:tag name="KSO_WM_ASSEMBLE_CHIP_INDEX" val="277dd5eb580349d7a89337b5d0c480f9"/>
  <p:tag name="KSO_WM_SLIDE_BACKGROUND_TYPE" val="bottomTop"/>
  <p:tag name="KSO_WM_UNIT_TEXT_FILL_FORE_SCHEMECOLOR_INDEX_BRIGHTNESS" val="0"/>
  <p:tag name="KSO_WM_UNIT_TEXT_FILL_FORE_SCHEMECOLOR_INDEX" val="2"/>
  <p:tag name="KSO_WM_UNIT_TEXT_FILL_TYPE" val="1"/>
</p:tagLst>
</file>

<file path=ppt/tags/tag5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40e711605504dbabd612c8662b67862"/>
  <p:tag name="KSO_WM_UNIT_DECORATE_INFO" val=""/>
  <p:tag name="KSO_WM_UNIT_SM_LIMIT_TYPE" val=""/>
  <p:tag name="KSO_WM_CHIP_FILLAREA_FILL_RULE" val="{&quot;fill_align&quot;:&quot;cm&quot;,&quot;fill_effect&quot;:[],&quot;fill_mode&quot;:&quot;full&quot;,&quot;sacle_strategy&quot;:&quot;stretch&quot;}"/>
  <p:tag name="KSO_WM_ASSEMBLE_CHIP_INDEX" val="27bdb871aed34c5d9fa73387d39d7bce"/>
  <p:tag name="KSO_WM_SLIDE_BACKGROUND_TYPE" val="bottomTop"/>
</p:tagLst>
</file>

<file path=ppt/tags/tag5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aa8f4b2994d64e15a3ca7eef86553242"/>
  <p:tag name="KSO_WM_UNIT_DECORATE_INFO" val=""/>
  <p:tag name="KSO_WM_UNIT_SM_LIMIT_TYPE" val=""/>
  <p:tag name="KSO_WM_CHIP_FILLAREA_FILL_RULE" val="{&quot;fill_align&quot;:&quot;cm&quot;,&quot;fill_effect&quot;:[],&quot;fill_mode&quot;:&quot;full&quot;,&quot;sacle_strategy&quot;:&quot;stretch&quot;}"/>
  <p:tag name="KSO_WM_ASSEMBLE_CHIP_INDEX" val="09bb9366302b4b389c7ea0bc6d6132e9"/>
  <p:tag name="KSO_WM_SLIDE_BACKGROUND_TYPE" val="bottomTop"/>
</p:tagLst>
</file>

<file path=ppt/tags/tag6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SLIDE_BACKGROUND_TYPE" val="bottomTop"/>
</p:tagLst>
</file>

<file path=ppt/tags/tag6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xml><?xml version="1.0" encoding="utf-8"?>
<p:tagLst xmlns:p="http://schemas.openxmlformats.org/presentationml/2006/main">
  <p:tag name="KSO_WM_SLIDE_BACKGROUND_TYPE" val="bottomTop"/>
</p:tagLst>
</file>

<file path=ppt/tags/tag6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2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2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2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2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2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2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2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SLIDE_BACKGROUND_TYPE" val="bottomTop"/>
</p:tagLst>
</file>

<file path=ppt/tags/tag63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3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3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SLIDE_BACKGROUND_TYPE" val="bottomTop"/>
</p:tagLst>
</file>

<file path=ppt/tags/tag6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SLIDE_BACKGROUND_TYPE" val="bottomTop"/>
</p:tagLst>
</file>

<file path=ppt/tags/tag6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SLIDE_BACKGROUND_TYPE" val="bottomTop"/>
</p:tagLst>
</file>

<file path=ppt/tags/tag6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6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6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6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6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11_5*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b"/>
  <p:tag name="KSO_WM_UNIT_DEC_AREA_ID" val="ff12a391da1f48879e343f364f1bbbd8"/>
  <p:tag name="KSO_WM_UNIT_DECORATE_INFO" val=""/>
  <p:tag name="KSO_WM_UNIT_SM_LIMIT_TYPE" val=""/>
  <p:tag name="KSO_WM_CHIP_FILLAREA_FILL_RULE" val="{&quot;fill_align&quot;:&quot;cm&quot;,&quot;fill_effect&quot;:[],&quot;fill_mode&quot;:&quot;full&quot;,&quot;sacle_strategy&quot;:&quot;stretch&quot;}"/>
  <p:tag name="KSO_WM_ASSEMBLE_CHIP_INDEX" val="2d6b923a1c75413295e4f534b67e1e67"/>
  <p:tag name="KSO_WM_SLIDE_BACKGROUND_TYPE" val="navigation"/>
  <p:tag name="KSO_WM_UNIT_TEXT_FILL_FORE_SCHEMECOLOR_INDEX_BRIGHTNESS" val="0"/>
  <p:tag name="KSO_WM_UNIT_TEXT_FILL_FORE_SCHEMECOLOR_INDEX" val="2"/>
  <p:tag name="KSO_WM_UNIT_TEXT_FILL_TYPE" val="1"/>
</p:tagLst>
</file>

<file path=ppt/tags/tag67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7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7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7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7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60f1b1bceec44284a5a12f977e41f1e6"/>
  <p:tag name="KSO_WM_UNIT_DECORATE_INFO" val=""/>
  <p:tag name="KSO_WM_UNIT_SM_LIMIT_TYPE" val=""/>
  <p:tag name="KSO_WM_CHIP_FILLAREA_FILL_RULE" val="{&quot;fill_align&quot;:&quot;cm&quot;,&quot;fill_effect&quot;:[],&quot;fill_mode&quot;:&quot;full&quot;,&quot;sacle_strategy&quot;:&quot;stretch&quot;}"/>
  <p:tag name="KSO_WM_ASSEMBLE_CHIP_INDEX" val="445e5f458b5a4ea1b65ba362924448d8"/>
  <p:tag name="KSO_WM_SLIDE_BACKGROUND_TYPE" val="navigation"/>
</p:tagLst>
</file>

<file path=ppt/tags/tag6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1.xml><?xml version="1.0" encoding="utf-8"?>
<p:tagLst xmlns:p="http://schemas.openxmlformats.org/presentationml/2006/main">
  <p:tag name="KSO_WM_SLIDE_BK_DARK_LIGHT" val=""/>
  <p:tag name="KSO_WM_SLIDE_BACKGROUND_TYPE" val="general"/>
</p:tagLst>
</file>

<file path=ppt/tags/tag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0e308e7e-9237-417e-b772-a68a80801b24}"/>
</p:tagLst>
</file>

<file path=ppt/tags/tag6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c5adab5f-f5f3-4bc3-95c4-c8d441fee749}"/>
</p:tagLst>
</file>

<file path=ppt/tags/tag6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5.xml><?xml version="1.0" encoding="utf-8"?>
<p:tagLst xmlns:p="http://schemas.openxmlformats.org/presentationml/2006/main">
  <p:tag name="KSO_WM_SLIDE_BK_DARK_LIGHT" val=""/>
  <p:tag name="KSO_WM_SLIDE_BACKGROUND_TYPE" val="general"/>
</p:tagLst>
</file>

<file path=ppt/tags/tag6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7ed9b0d5-feec-473f-a92c-1305512a2177}"/>
</p:tagLst>
</file>

<file path=ppt/tags/tag6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fcc51867-52fa-426a-af2d-a2cca1e51c54}"/>
</p:tagLst>
</file>

<file path=ppt/tags/tag6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9.xml><?xml version="1.0" encoding="utf-8"?>
<p:tagLst xmlns:p="http://schemas.openxmlformats.org/presentationml/2006/main">
  <p:tag name="KSO_WM_SLIDE_BK_DARK_LIGHT" val=""/>
  <p:tag name="KSO_WM_SLIDE_BACKGROUND_TYPE" val="general"/>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2bcdb518718344c4b545980f9ad78be8"/>
  <p:tag name="KSO_WM_UNIT_DECORATE_INFO" val=""/>
  <p:tag name="KSO_WM_UNIT_SM_LIMIT_TYPE" val=""/>
  <p:tag name="KSO_WM_CHIP_FILLAREA_FILL_RULE" val="{&quot;fill_align&quot;:&quot;cm&quot;,&quot;fill_effect&quot;:[],&quot;fill_mode&quot;:&quot;full&quot;,&quot;sacle_strategy&quot;:&quot;stretch&quot;}"/>
  <p:tag name="KSO_WM_ASSEMBLE_CHIP_INDEX" val="4096b2b4322140e599261bf593b54fdf"/>
  <p:tag name="KSO_WM_SLIDE_BACKGROUND_TYPE" val="navigation"/>
</p:tagLst>
</file>

<file path=ppt/tags/tag6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35f95531-aff1-4105-89b8-54eb760ab7c0}"/>
</p:tagLst>
</file>

<file path=ppt/tags/tag6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c19666f6-1266-4e32-b604-3947ec90a72f}"/>
</p:tagLst>
</file>

<file path=ppt/tags/tag6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4.xml><?xml version="1.0" encoding="utf-8"?>
<p:tagLst xmlns:p="http://schemas.openxmlformats.org/presentationml/2006/main">
  <p:tag name="KSO_WM_SLIDE_BK_DARK_LIGHT" val=""/>
  <p:tag name="KSO_WM_SLIDE_BACKGROUND_TYPE" val="general"/>
</p:tagLst>
</file>

<file path=ppt/tags/tag6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ef41b15f-b45f-4806-8241-21c1ab9cd668}"/>
</p:tagLst>
</file>

<file path=ppt/tags/tag6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4aa4abaf-6708-4af4-b974-3fc8bf7c54e3}"/>
</p:tagLst>
</file>

<file path=ppt/tags/tag6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9.xml><?xml version="1.0" encoding="utf-8"?>
<p:tagLst xmlns:p="http://schemas.openxmlformats.org/presentationml/2006/main">
  <p:tag name="KSO_WM_SLIDE_BK_DARK_LIGHT" val=""/>
  <p:tag name="KSO_WM_SLIDE_BACKGROUND_TYPE" val="gener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14111_2*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8"/>
  <p:tag name="KSO_WM_UNIT_DEC_AREA_ID" val="8850e5e8245d43589693e8b88394cf0a"/>
  <p:tag name="KSO_WM_UNIT_DECORATE_INFO" val=""/>
  <p:tag name="KSO_WM_UNIT_SM_LIMIT_TYPE" val=""/>
  <p:tag name="KSO_WM_CHIP_FILLAREA_FILL_RULE" val="{&quot;fill_align&quot;:&quot;lm&quot;,&quot;fill_effect&quot;:[],&quot;fill_mode&quot;:&quot;adaptive&quot;,&quot;sacle_strategy&quot;:&quot;stretch&quot;}"/>
  <p:tag name="KSO_WM_ASSEMBLE_CHIP_INDEX" val="089bf3bf0cee4f70b0431db96681f499"/>
</p:tagLst>
</file>

<file path=ppt/tags/tag70.xml><?xml version="1.0" encoding="utf-8"?>
<p:tagLst xmlns:p="http://schemas.openxmlformats.org/presentationml/2006/main">
  <p:tag name="KSO_WM_SLIDE_BACKGROUND_TYPE" val="navigation"/>
</p:tagLst>
</file>

<file path=ppt/tags/tag7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ae3e843d-b3ce-4621-bc0d-7901343e2255}"/>
</p:tagLst>
</file>

<file path=ppt/tags/tag7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7886b858-55df-4ac4-89a4-e1dcc22332b9}"/>
</p:tagLst>
</file>

<file path=ppt/tags/tag702.xml><?xml version="1.0" encoding="utf-8"?>
<p:tagLst xmlns:p="http://schemas.openxmlformats.org/presentationml/2006/main">
  <p:tag name="KSO_WM_UNIT_TABLE_BEAUTIFY" val="smartTable{0f686bb8-dcba-49ed-bec5-14ca43566ca9}"/>
</p:tagLst>
</file>

<file path=ppt/tags/tag703.xml><?xml version="1.0" encoding="utf-8"?>
<p:tagLst xmlns:p="http://schemas.openxmlformats.org/presentationml/2006/main">
  <p:tag name="KSO_WM_SLIDE_BK_DARK_LIGHT" val=""/>
  <p:tag name="KSO_WM_SLIDE_BACKGROUND_TYPE" val="general"/>
</p:tagLst>
</file>

<file path=ppt/tags/tag7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88ca1961-c368-4842-a788-2f03e617d0b4}"/>
</p:tagLst>
</file>

<file path=ppt/tags/tag7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005daeb9-5992-49ff-a8d9-19b1c17ea7df}"/>
</p:tagLst>
</file>

<file path=ppt/tags/tag7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71.xml><?xml version="1.0" encoding="utf-8"?>
<p:tagLst xmlns:p="http://schemas.openxmlformats.org/presentationml/2006/main">
  <p:tag name="KSO_WM_SLIDE_BACKGROUND_TYPE" val="navigation"/>
</p:tagLst>
</file>

<file path=ppt/tags/tag7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1.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7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3.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7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7.xml><?xml version="1.0" encoding="utf-8"?>
<p:tagLst xmlns:p="http://schemas.openxmlformats.org/presentationml/2006/main">
  <p:tag name="KSO_WM_SLIDE_BK_DARK_LIGHT" val=""/>
  <p:tag name="KSO_WM_SLIDE_BACKGROUND_TYPE" val="general"/>
</p:tagLst>
</file>

<file path=ppt/tags/tag7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640d7adf-024c-49ff-90c8-730738252f49}"/>
</p:tagLst>
</file>

<file path=ppt/tags/tag7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926cf403-7634-4468-8266-32cfd206c838}"/>
</p:tagLst>
</file>

<file path=ppt/tags/tag72.xml><?xml version="1.0" encoding="utf-8"?>
<p:tagLst xmlns:p="http://schemas.openxmlformats.org/presentationml/2006/main">
  <p:tag name="KSO_WM_SLIDE_BACKGROUND_TYPE" val="navigation"/>
</p:tagLst>
</file>

<file path=ppt/tags/tag7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1.xml><?xml version="1.0" encoding="utf-8"?>
<p:tagLst xmlns:p="http://schemas.openxmlformats.org/presentationml/2006/main">
  <p:tag name="KSO_WM_SLIDE_BK_DARK_LIGHT" val=""/>
  <p:tag name="KSO_WM_SLIDE_BACKGROUND_TYPE" val="general"/>
</p:tagLst>
</file>

<file path=ppt/tags/tag7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e4ad9317-6e2e-4cea-b082-8d7d2b2f9e4a}"/>
</p:tagLst>
</file>

<file path=ppt/tags/tag7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52c05b46-27c7-4ce1-9b12-0b4fa9d8226b}"/>
</p:tagLst>
</file>

<file path=ppt/tags/tag7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5.xml><?xml version="1.0" encoding="utf-8"?>
<p:tagLst xmlns:p="http://schemas.openxmlformats.org/presentationml/2006/main">
  <p:tag name="KSO_WM_SLIDE_BK_DARK_LIGHT" val=""/>
  <p:tag name="KSO_WM_SLIDE_BACKGROUND_TYPE" val="general"/>
</p:tagLst>
</file>

<file path=ppt/tags/tag7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3d8709af-3f94-4dbb-a552-ad092d906659}"/>
</p:tagLst>
</file>

<file path=ppt/tags/tag7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07493d44-7ca2-4fc7-b24a-32637e7048b4}"/>
</p:tagLst>
</file>

<file path=ppt/tags/tag7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9.xml><?xml version="1.0" encoding="utf-8"?>
<p:tagLst xmlns:p="http://schemas.openxmlformats.org/presentationml/2006/main">
  <p:tag name="KSO_WM_SLIDE_BK_DARK_LIGHT" val=""/>
  <p:tag name="KSO_WM_SLIDE_BACKGROUND_TYPE" val="general"/>
</p:tagLst>
</file>

<file path=ppt/tags/tag73.xml><?xml version="1.0" encoding="utf-8"?>
<p:tagLst xmlns:p="http://schemas.openxmlformats.org/presentationml/2006/main">
  <p:tag name="KSO_WM_SLIDE_BACKGROUND_TYPE" val="navigation"/>
</p:tagLst>
</file>

<file path=ppt/tags/tag7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c61d72a4-5ec9-43dd-8e75-d94cbb7e6022}"/>
</p:tagLst>
</file>

<file path=ppt/tags/tag7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11e5919b-5cce-4243-a2f3-e0d65565fb58}"/>
</p:tagLst>
</file>

<file path=ppt/tags/tag7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6.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7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SLIDE_BACKGROUND_TYPE" val="navigation"/>
</p:tagLst>
</file>

<file path=ppt/tags/tag7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1.xml><?xml version="1.0" encoding="utf-8"?>
<p:tagLst xmlns:p="http://schemas.openxmlformats.org/presentationml/2006/main">
  <p:tag name="KSO_WM_SLIDE_BK_DARK_LIGHT" val=""/>
  <p:tag name="KSO_WM_SLIDE_BACKGROUND_TYPE" val="general"/>
</p:tagLst>
</file>

<file path=ppt/tags/tag7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656308b3-4270-4ff7-8d66-89817e12704f}"/>
</p:tagLst>
</file>

<file path=ppt/tags/tag7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0c0ce658-9894-4ff2-b5f5-9f1f3c217620}"/>
</p:tagLst>
</file>

<file path=ppt/tags/tag7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6.xml><?xml version="1.0" encoding="utf-8"?>
<p:tagLst xmlns:p="http://schemas.openxmlformats.org/presentationml/2006/main">
  <p:tag name="KSO_WM_SLIDE_BK_DARK_LIGHT" val=""/>
  <p:tag name="KSO_WM_SLIDE_BACKGROUND_TYPE" val="general"/>
</p:tagLst>
</file>

<file path=ppt/tags/tag7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951999cf-1f59-49a3-abc5-7d0d2289df14}"/>
</p:tagLst>
</file>

<file path=ppt/tags/tag7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37aceb0e-9751-401b-86b4-c0994c4375be}"/>
</p:tagLst>
</file>

<file path=ppt/tags/tag7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SLIDE_BACKGROUND_TYPE" val="navigation"/>
</p:tagLst>
</file>

<file path=ppt/tags/tag7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1.xml><?xml version="1.0" encoding="utf-8"?>
<p:tagLst xmlns:p="http://schemas.openxmlformats.org/presentationml/2006/main">
  <p:tag name="KSO_WM_SLIDE_BK_DARK_LIGHT" val=""/>
  <p:tag name="KSO_WM_SLIDE_BACKGROUND_TYPE" val="general"/>
</p:tagLst>
</file>

<file path=ppt/tags/tag7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06919266-4fc6-45d0-9028-976f13c63884}"/>
</p:tagLst>
</file>

<file path=ppt/tags/tag7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6114f5d8-2b20-4ed9-927f-e356258d8aba}"/>
</p:tagLst>
</file>

<file path=ppt/tags/tag7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5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5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6.xml><?xml version="1.0" encoding="utf-8"?>
<p:tagLst xmlns:p="http://schemas.openxmlformats.org/presentationml/2006/main">
  <p:tag name="KSO_WM_SLIDE_BACKGROUND_TYPE" val="navigation"/>
</p:tagLst>
</file>

<file path=ppt/tags/tag76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6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6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4.xml><?xml version="1.0" encoding="utf-8"?>
<p:tagLst xmlns:p="http://schemas.openxmlformats.org/presentationml/2006/main">
  <p:tag name="KSO_WM_SLIDE_BK_DARK_LIGHT" val=""/>
  <p:tag name="KSO_WM_SLIDE_BACKGROUND_TYPE" val="general"/>
</p:tagLst>
</file>

<file path=ppt/tags/tag7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d158a326-3171-426d-80c5-eb97a8e72943}"/>
</p:tagLst>
</file>

<file path=ppt/tags/tag7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5c127315-06a6-4931-863d-07c9cf108cf0}"/>
</p:tagLst>
</file>

<file path=ppt/tags/tag7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8.xml><?xml version="1.0" encoding="utf-8"?>
<p:tagLst xmlns:p="http://schemas.openxmlformats.org/presentationml/2006/main">
  <p:tag name="KSO_WM_SLIDE_BK_DARK_LIGHT" val=""/>
  <p:tag name="KSO_WM_SLIDE_BACKGROUND_TYPE" val="general"/>
</p:tagLst>
</file>

<file path=ppt/tags/tag7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4f42c266-0cdd-44bd-a5aa-a32b9fa04049}"/>
</p:tagLst>
</file>

<file path=ppt/tags/tag77.xml><?xml version="1.0" encoding="utf-8"?>
<p:tagLst xmlns:p="http://schemas.openxmlformats.org/presentationml/2006/main">
  <p:tag name="KSO_WM_SLIDE_BACKGROUND_TYPE" val="navigation"/>
</p:tagLst>
</file>

<file path=ppt/tags/tag7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7a33ddab-6f58-4fe9-84a1-98477f72d468}"/>
</p:tagLst>
</file>

<file path=ppt/tags/tag7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3.xml><?xml version="1.0" encoding="utf-8"?>
<p:tagLst xmlns:p="http://schemas.openxmlformats.org/presentationml/2006/main">
  <p:tag name="KSO_WM_SLIDE_BK_DARK_LIGHT" val=""/>
  <p:tag name="KSO_WM_SLIDE_BACKGROUND_TYPE" val="general"/>
</p:tagLst>
</file>

<file path=ppt/tags/tag7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312b510d-401b-4a6f-bb46-f3ac49c65780}"/>
</p:tagLst>
</file>

<file path=ppt/tags/tag7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9c2217ba-9698-411a-bba3-aceddea39171}"/>
</p:tagLst>
</file>

<file path=ppt/tags/tag7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7.xml><?xml version="1.0" encoding="utf-8"?>
<p:tagLst xmlns:p="http://schemas.openxmlformats.org/presentationml/2006/main">
  <p:tag name="KSO_WM_SLIDE_BK_DARK_LIGHT" val=""/>
  <p:tag name="KSO_WM_SLIDE_BACKGROUND_TYPE" val="general"/>
</p:tagLst>
</file>

<file path=ppt/tags/tag7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9cc7458b-5a3c-4e4a-ad34-b761116f6bc6}"/>
</p:tagLst>
</file>

<file path=ppt/tags/tag7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2aea77c4-25e1-4b76-9fe2-788fc9e148b5}"/>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11_5*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b"/>
  <p:tag name="KSO_WM_UNIT_DEC_AREA_ID" val="a77cc8392fc84b2c91d3be0c35fdff5a"/>
  <p:tag name="KSO_WM_UNIT_DECORATE_INFO" val=""/>
  <p:tag name="KSO_WM_UNIT_SM_LIMIT_TYPE" val=""/>
  <p:tag name="KSO_WM_CHIP_FILLAREA_FILL_RULE" val="{&quot;fill_align&quot;:&quot;cm&quot;,&quot;fill_effect&quot;:[],&quot;fill_mode&quot;:&quot;full&quot;,&quot;sacle_strategy&quot;:&quot;stretch&quot;}"/>
  <p:tag name="KSO_WM_ASSEMBLE_CHIP_INDEX" val="9f01d6ef4a4e4dafbe5e2262f4fd3df3"/>
  <p:tag name="KSO_WM_SLIDE_BACKGROUND_TYPE" val="belt"/>
  <p:tag name="KSO_WM_UNIT_TEXT_FILL_FORE_SCHEMECOLOR_INDEX_BRIGHTNESS" val="0"/>
  <p:tag name="KSO_WM_UNIT_TEXT_FILL_FORE_SCHEMECOLOR_INDEX" val="2"/>
  <p:tag name="KSO_WM_UNIT_TEXT_FILL_TYPE" val="1"/>
</p:tagLst>
</file>

<file path=ppt/tags/tag7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1.xml><?xml version="1.0" encoding="utf-8"?>
<p:tagLst xmlns:p="http://schemas.openxmlformats.org/presentationml/2006/main">
  <p:tag name="KSO_WM_SLIDE_BK_DARK_LIGHT" val=""/>
  <p:tag name="KSO_WM_SLIDE_BACKGROUND_TYPE" val="general"/>
</p:tagLst>
</file>

<file path=ppt/tags/tag7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ecd79388-b75d-40af-b84e-d44897af741e}"/>
</p:tagLst>
</file>

<file path=ppt/tags/tag7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e67c3e10-742e-4616-b7bd-7354e75a19d8}"/>
</p:tagLst>
</file>

<file path=ppt/tags/tag784.xml><?xml version="1.0" encoding="utf-8"?>
<p:tagLst xmlns:p="http://schemas.openxmlformats.org/presentationml/2006/main">
  <p:tag name="KSO_WM_UNIT_LINE_FORE_SCHEMECOLOR_INDEX_BRIGHTNESS" val="0"/>
  <p:tag name="KSO_WM_UNIT_LINE_FORE_SCHEMECOLOR_INDEX" val="11"/>
  <p:tag name="KSO_WM_UNIT_LINE_FILL_TYPE" val="2"/>
</p:tagLst>
</file>

<file path=ppt/tags/tag785.xml><?xml version="1.0" encoding="utf-8"?>
<p:tagLst xmlns:p="http://schemas.openxmlformats.org/presentationml/2006/main">
  <p:tag name="KSO_WM_UNIT_LINE_FORE_SCHEMECOLOR_INDEX_BRIGHTNESS" val="0"/>
  <p:tag name="KSO_WM_UNIT_LINE_FORE_SCHEMECOLOR_INDEX" val="11"/>
  <p:tag name="KSO_WM_UNIT_LINE_FILL_TYPE" val="2"/>
</p:tagLst>
</file>

<file path=ppt/tags/tag7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7.xml><?xml version="1.0" encoding="utf-8"?>
<p:tagLst xmlns:p="http://schemas.openxmlformats.org/presentationml/2006/main">
  <p:tag name="KSO_WM_SLIDE_BK_DARK_LIGHT" val=""/>
  <p:tag name="KSO_WM_SLIDE_BACKGROUND_TYPE" val="general"/>
</p:tagLst>
</file>

<file path=ppt/tags/tag7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d8d7aa08-53cd-4266-9925-c457d43628ec}"/>
</p:tagLst>
</file>

<file path=ppt/tags/tag7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04b8ee2b-1b54-4a4f-8253-97c0cb246a3c}"/>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2f83a6f72e8b42debd0c1d946b66b0eb"/>
  <p:tag name="KSO_WM_UNIT_DECORATE_INFO" val=""/>
  <p:tag name="KSO_WM_UNIT_SM_LIMIT_TYPE" val=""/>
  <p:tag name="KSO_WM_CHIP_FILLAREA_FILL_RULE" val="{&quot;fill_align&quot;:&quot;cm&quot;,&quot;fill_effect&quot;:[],&quot;fill_mode&quot;:&quot;full&quot;,&quot;sacle_strategy&quot;:&quot;stretch&quot;}"/>
  <p:tag name="KSO_WM_ASSEMBLE_CHIP_INDEX" val="840365599fc549998af032a3a65d30a1"/>
  <p:tag name="KSO_WM_SLIDE_BACKGROUND_TYPE" val="belt"/>
</p:tagLst>
</file>

<file path=ppt/tags/tag790.xml><?xml version="1.0" encoding="utf-8"?>
<p:tagLst xmlns:p="http://schemas.openxmlformats.org/presentationml/2006/main">
  <p:tag name="KSO_WM_UNIT_LINE_FORE_SCHEMECOLOR_INDEX_BRIGHTNESS" val="0"/>
  <p:tag name="KSO_WM_UNIT_LINE_FORE_SCHEMECOLOR_INDEX" val="11"/>
  <p:tag name="KSO_WM_UNIT_LINE_FILL_TYPE" val="2"/>
</p:tagLst>
</file>

<file path=ppt/tags/tag791.xml><?xml version="1.0" encoding="utf-8"?>
<p:tagLst xmlns:p="http://schemas.openxmlformats.org/presentationml/2006/main">
  <p:tag name="KSO_WM_UNIT_LINE_FORE_SCHEMECOLOR_INDEX_BRIGHTNESS" val="0"/>
  <p:tag name="KSO_WM_UNIT_LINE_FORE_SCHEMECOLOR_INDEX" val="11"/>
  <p:tag name="KSO_WM_UNIT_LINE_FILL_TYPE" val="2"/>
</p:tagLst>
</file>

<file path=ppt/tags/tag7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4.xml><?xml version="1.0" encoding="utf-8"?>
<p:tagLst xmlns:p="http://schemas.openxmlformats.org/presentationml/2006/main">
  <p:tag name="KSO_WM_SLIDE_BK_DARK_LIGHT" val=""/>
  <p:tag name="KSO_WM_SLIDE_BACKGROUND_TYPE" val="general"/>
</p:tagLst>
</file>

<file path=ppt/tags/tag7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e6694909-c58b-4f72-afc5-5fa933788652}"/>
</p:tagLst>
</file>

<file path=ppt/tags/tag7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b6cc1fd1-3ee8-4b03-9c2a-4499dea2335b}"/>
</p:tagLst>
</file>

<file path=ppt/tags/tag797.xml><?xml version="1.0" encoding="utf-8"?>
<p:tagLst xmlns:p="http://schemas.openxmlformats.org/presentationml/2006/main">
  <p:tag name="KSO_WM_UNIT_LINE_FORE_SCHEMECOLOR_INDEX_BRIGHTNESS" val="0"/>
  <p:tag name="KSO_WM_UNIT_LINE_FORE_SCHEMECOLOR_INDEX" val="11"/>
  <p:tag name="KSO_WM_UNIT_LINE_FILL_TYPE" val="2"/>
</p:tagLst>
</file>

<file path=ppt/tags/tag798.xml><?xml version="1.0" encoding="utf-8"?>
<p:tagLst xmlns:p="http://schemas.openxmlformats.org/presentationml/2006/main">
  <p:tag name="KSO_WM_UNIT_LINE_FORE_SCHEMECOLOR_INDEX_BRIGHTNESS" val="0"/>
  <p:tag name="KSO_WM_UNIT_LINE_FORE_SCHEMECOLOR_INDEX" val="11"/>
  <p:tag name="KSO_WM_UNIT_LINE_FILL_TYPE" val="2"/>
</p:tagLst>
</file>

<file path=ppt/tags/tag7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9e64b1e99856422bb6128a714444da94"/>
  <p:tag name="KSO_WM_UNIT_DECORATE_INFO" val=""/>
  <p:tag name="KSO_WM_UNIT_SM_LIMIT_TYPE" val=""/>
  <p:tag name="KSO_WM_CHIP_FILLAREA_FILL_RULE" val="{&quot;fill_align&quot;:&quot;cm&quot;,&quot;fill_effect&quot;:[],&quot;fill_mode&quot;:&quot;full&quot;,&quot;sacle_strategy&quot;:&quot;stretch&quot;}"/>
  <p:tag name="KSO_WM_ASSEMBLE_CHIP_INDEX" val="a763daf48e1e4e3fa37d38e2edd22169"/>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731987fd701f4d46bbb0fbd58e679a22"/>
  <p:tag name="KSO_WM_UNIT_DECORATE_INFO" val=""/>
  <p:tag name="KSO_WM_UNIT_SM_LIMIT_TYPE" val=""/>
  <p:tag name="KSO_WM_CHIP_FILLAREA_FILL_RULE" val="{&quot;fill_align&quot;:&quot;cm&quot;,&quot;fill_effect&quot;:[],&quot;fill_mode&quot;:&quot;full&quot;,&quot;sacle_strategy&quot;:&quot;stretch&quot;}"/>
  <p:tag name="KSO_WM_ASSEMBLE_CHIP_INDEX" val="820066b00d02498a8941cb5773ca5724"/>
  <p:tag name="KSO_WM_SLIDE_BACKGROUND_TYPE" val="belt"/>
</p:tagLst>
</file>

<file path=ppt/tags/tag8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1.xml><?xml version="1.0" encoding="utf-8"?>
<p:tagLst xmlns:p="http://schemas.openxmlformats.org/presentationml/2006/main">
  <p:tag name="KSO_WM_SLIDE_BK_DARK_LIGHT" val=""/>
  <p:tag name="KSO_WM_SLIDE_BACKGROUND_TYPE" val="general"/>
</p:tagLst>
</file>

<file path=ppt/tags/tag8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4193c851-60eb-47a8-b0e3-2144da679c86}"/>
</p:tagLst>
</file>

<file path=ppt/tags/tag8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b08ec68a-a4b1-41af-b4b4-de0316ad43e5}"/>
</p:tagLst>
</file>

<file path=ppt/tags/tag804.xml><?xml version="1.0" encoding="utf-8"?>
<p:tagLst xmlns:p="http://schemas.openxmlformats.org/presentationml/2006/main">
  <p:tag name="KSO_WM_UNIT_LINE_FORE_SCHEMECOLOR_INDEX_BRIGHTNESS" val="0"/>
  <p:tag name="KSO_WM_UNIT_LINE_FORE_SCHEMECOLOR_INDEX" val="11"/>
  <p:tag name="KSO_WM_UNIT_LINE_FILL_TYPE" val="2"/>
</p:tagLst>
</file>

<file path=ppt/tags/tag805.xml><?xml version="1.0" encoding="utf-8"?>
<p:tagLst xmlns:p="http://schemas.openxmlformats.org/presentationml/2006/main">
  <p:tag name="KSO_WM_UNIT_LINE_FORE_SCHEMECOLOR_INDEX_BRIGHTNESS" val="0"/>
  <p:tag name="KSO_WM_UNIT_LINE_FORE_SCHEMECOLOR_INDEX" val="11"/>
  <p:tag name="KSO_WM_UNIT_LINE_FILL_TYPE" val="2"/>
</p:tagLst>
</file>

<file path=ppt/tags/tag8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7.xml><?xml version="1.0" encoding="utf-8"?>
<p:tagLst xmlns:p="http://schemas.openxmlformats.org/presentationml/2006/main">
  <p:tag name="KSO_WM_SLIDE_BK_DARK_LIGHT" val=""/>
  <p:tag name="KSO_WM_SLIDE_BACKGROUND_TYPE" val="general"/>
</p:tagLst>
</file>

<file path=ppt/tags/tag8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f7f158b3-4a69-4680-893d-060b9fe17dcd}"/>
</p:tagLst>
</file>

<file path=ppt/tags/tag8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011049c1-181f-47fe-9e9f-da5e43b40438}"/>
</p:tagLst>
</file>

<file path=ppt/tags/tag81.xml><?xml version="1.0" encoding="utf-8"?>
<p:tagLst xmlns:p="http://schemas.openxmlformats.org/presentationml/2006/main">
  <p:tag name="KSO_WM_SLIDE_BACKGROUND_TYPE" val="belt"/>
</p:tagLst>
</file>

<file path=ppt/tags/tag810.xml><?xml version="1.0" encoding="utf-8"?>
<p:tagLst xmlns:p="http://schemas.openxmlformats.org/presentationml/2006/main">
  <p:tag name="KSO_WM_UNIT_LINE_FORE_SCHEMECOLOR_INDEX_BRIGHTNESS" val="0"/>
  <p:tag name="KSO_WM_UNIT_LINE_FORE_SCHEMECOLOR_INDEX" val="11"/>
  <p:tag name="KSO_WM_UNIT_LINE_FILL_TYPE" val="2"/>
</p:tagLst>
</file>

<file path=ppt/tags/tag811.xml><?xml version="1.0" encoding="utf-8"?>
<p:tagLst xmlns:p="http://schemas.openxmlformats.org/presentationml/2006/main">
  <p:tag name="KSO_WM_UNIT_LINE_FORE_SCHEMECOLOR_INDEX_BRIGHTNESS" val="0"/>
  <p:tag name="KSO_WM_UNIT_LINE_FORE_SCHEMECOLOR_INDEX" val="11"/>
  <p:tag name="KSO_WM_UNIT_LINE_FILL_TYPE" val="2"/>
</p:tagLst>
</file>

<file path=ppt/tags/tag8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4.xml><?xml version="1.0" encoding="utf-8"?>
<p:tagLst xmlns:p="http://schemas.openxmlformats.org/presentationml/2006/main">
  <p:tag name="KSO_WM_SLIDE_BK_DARK_LIGHT" val=""/>
  <p:tag name="KSO_WM_SLIDE_BACKGROUND_TYPE" val="general"/>
</p:tagLst>
</file>

<file path=ppt/tags/tag8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824ccf97-af16-400c-89da-cc6bbdaceef5}"/>
</p:tagLst>
</file>

<file path=ppt/tags/tag8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0ce89c9a-66c4-43f8-b2ec-f47cb21697ad}"/>
</p:tagLst>
</file>

<file path=ppt/tags/tag817.xml><?xml version="1.0" encoding="utf-8"?>
<p:tagLst xmlns:p="http://schemas.openxmlformats.org/presentationml/2006/main">
  <p:tag name="KSO_WM_UNIT_LINE_FORE_SCHEMECOLOR_INDEX_BRIGHTNESS" val="0"/>
  <p:tag name="KSO_WM_UNIT_LINE_FORE_SCHEMECOLOR_INDEX" val="11"/>
  <p:tag name="KSO_WM_UNIT_LINE_FILL_TYPE" val="2"/>
</p:tagLst>
</file>

<file path=ppt/tags/tag8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9.xml><?xml version="1.0" encoding="utf-8"?>
<p:tagLst xmlns:p="http://schemas.openxmlformats.org/presentationml/2006/main">
  <p:tag name="KSO_WM_SLIDE_BK_DARK_LIGHT" val=""/>
  <p:tag name="KSO_WM_SLIDE_BACKGROUND_TYPE" val="general"/>
</p:tagLst>
</file>

<file path=ppt/tags/tag82.xml><?xml version="1.0" encoding="utf-8"?>
<p:tagLst xmlns:p="http://schemas.openxmlformats.org/presentationml/2006/main">
  <p:tag name="KSO_WM_SLIDE_BACKGROUND_TYPE" val="belt"/>
</p:tagLst>
</file>

<file path=ppt/tags/tag8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986cd189-80ae-4a1b-a1b3-bed866ef2230}"/>
</p:tagLst>
</file>

<file path=ppt/tags/tag8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314f66e6-c075-46af-9e6a-4994316b6f59}"/>
</p:tagLst>
</file>

<file path=ppt/tags/tag822.xml><?xml version="1.0" encoding="utf-8"?>
<p:tagLst xmlns:p="http://schemas.openxmlformats.org/presentationml/2006/main">
  <p:tag name="KSO_WM_UNIT_LINE_FORE_SCHEMECOLOR_INDEX_BRIGHTNESS" val="0"/>
  <p:tag name="KSO_WM_UNIT_LINE_FORE_SCHEMECOLOR_INDEX" val="11"/>
  <p:tag name="KSO_WM_UNIT_LINE_FILL_TYPE" val="2"/>
</p:tagLst>
</file>

<file path=ppt/tags/tag823.xml><?xml version="1.0" encoding="utf-8"?>
<p:tagLst xmlns:p="http://schemas.openxmlformats.org/presentationml/2006/main">
  <p:tag name="KSO_WM_SLIDE_BK_DARK_LIGHT" val=""/>
  <p:tag name="KSO_WM_SLIDE_BACKGROUND_TYPE" val="general"/>
</p:tagLst>
</file>

<file path=ppt/tags/tag8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826a7eac-12fc-4312-a538-cb915c6329e6}"/>
</p:tagLst>
</file>

<file path=ppt/tags/tag8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411892b0-e3fe-4778-baaf-e2af9a748572}"/>
</p:tagLst>
</file>

<file path=ppt/tags/tag826.xml><?xml version="1.0" encoding="utf-8"?>
<p:tagLst xmlns:p="http://schemas.openxmlformats.org/presentationml/2006/main">
  <p:tag name="KSO_WM_UNIT_LINE_FORE_SCHEMECOLOR_INDEX_BRIGHTNESS" val="0"/>
  <p:tag name="KSO_WM_UNIT_LINE_FORE_SCHEMECOLOR_INDEX" val="11"/>
  <p:tag name="KSO_WM_UNIT_LINE_FILL_TYPE" val="2"/>
</p:tagLst>
</file>

<file path=ppt/tags/tag82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28.xml><?xml version="1.0" encoding="utf-8"?>
<p:tagLst xmlns:p="http://schemas.openxmlformats.org/presentationml/2006/main">
  <p:tag name="KSO_WM_SLIDE_BK_DARK_LIGHT" val=""/>
  <p:tag name="KSO_WM_SLIDE_BACKGROUND_TYPE" val="general"/>
</p:tagLst>
</file>

<file path=ppt/tags/tag8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8f8d58ac-7819-4a55-b82c-9fb8eef0d325}"/>
</p:tagLst>
</file>

<file path=ppt/tags/tag83.xml><?xml version="1.0" encoding="utf-8"?>
<p:tagLst xmlns:p="http://schemas.openxmlformats.org/presentationml/2006/main">
  <p:tag name="KSO_WM_SLIDE_BACKGROUND_TYPE" val="belt"/>
</p:tagLst>
</file>

<file path=ppt/tags/tag8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a8d00776-e21e-4c1d-9cda-a09bf08663dd}"/>
</p:tagLst>
</file>

<file path=ppt/tags/tag831.xml><?xml version="1.0" encoding="utf-8"?>
<p:tagLst xmlns:p="http://schemas.openxmlformats.org/presentationml/2006/main">
  <p:tag name="KSO_WM_UNIT_LINE_FORE_SCHEMECOLOR_INDEX_BRIGHTNESS" val="0"/>
  <p:tag name="KSO_WM_UNIT_LINE_FORE_SCHEMECOLOR_INDEX" val="11"/>
  <p:tag name="KSO_WM_UNIT_LINE_FILL_TYPE" val="2"/>
</p:tagLst>
</file>

<file path=ppt/tags/tag832.xml><?xml version="1.0" encoding="utf-8"?>
<p:tagLst xmlns:p="http://schemas.openxmlformats.org/presentationml/2006/main">
  <p:tag name="KSO_WM_SLIDE_BK_DARK_LIGHT" val=""/>
  <p:tag name="KSO_WM_SLIDE_BACKGROUND_TYPE" val="general"/>
</p:tagLst>
</file>

<file path=ppt/tags/tag8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a033f23f-b4c4-46fd-9573-330be85858af}"/>
</p:tagLst>
</file>

<file path=ppt/tags/tag8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4a2162d8-7f13-4541-8c29-b4f671b086df}"/>
</p:tagLst>
</file>

<file path=ppt/tags/tag835.xml><?xml version="1.0" encoding="utf-8"?>
<p:tagLst xmlns:p="http://schemas.openxmlformats.org/presentationml/2006/main">
  <p:tag name="KSO_WM_UNIT_LINE_FORE_SCHEMECOLOR_INDEX_BRIGHTNESS" val="0"/>
  <p:tag name="KSO_WM_UNIT_LINE_FORE_SCHEMECOLOR_INDEX" val="11"/>
  <p:tag name="KSO_WM_UNIT_LINE_FILL_TYPE" val="2"/>
</p:tagLst>
</file>

<file path=ppt/tags/tag836.xml><?xml version="1.0" encoding="utf-8"?>
<p:tagLst xmlns:p="http://schemas.openxmlformats.org/presentationml/2006/main">
  <p:tag name="KSO_WM_SLIDE_BK_DARK_LIGHT" val=""/>
  <p:tag name="KSO_WM_SLIDE_BACKGROUND_TYPE" val="general"/>
</p:tagLst>
</file>

<file path=ppt/tags/tag8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6379cacd-2cc5-4e35-b181-f157d6698471}"/>
</p:tagLst>
</file>

<file path=ppt/tags/tag8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12f6ec37-4ff4-4348-a3dd-59d5256a52ae}"/>
</p:tagLst>
</file>

<file path=ppt/tags/tag839.xml><?xml version="1.0" encoding="utf-8"?>
<p:tagLst xmlns:p="http://schemas.openxmlformats.org/presentationml/2006/main">
  <p:tag name="KSO_WM_UNIT_LINE_FORE_SCHEMECOLOR_INDEX_BRIGHTNESS" val="0"/>
  <p:tag name="KSO_WM_UNIT_LINE_FORE_SCHEMECOLOR_INDEX" val="11"/>
  <p:tag name="KSO_WM_UNIT_LINE_FILL_TYPE" val="2"/>
</p:tagLst>
</file>

<file path=ppt/tags/tag84.xml><?xml version="1.0" encoding="utf-8"?>
<p:tagLst xmlns:p="http://schemas.openxmlformats.org/presentationml/2006/main">
  <p:tag name="KSO_WM_SLIDE_BACKGROUND_TYPE" val="belt"/>
</p:tagLst>
</file>

<file path=ppt/tags/tag840.xml><?xml version="1.0" encoding="utf-8"?>
<p:tagLst xmlns:p="http://schemas.openxmlformats.org/presentationml/2006/main">
  <p:tag name="KSO_WM_SLIDE_BK_DARK_LIGHT" val=""/>
  <p:tag name="KSO_WM_SLIDE_BACKGROUND_TYPE" val="general"/>
</p:tagLst>
</file>

<file path=ppt/tags/tag8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29b21245-92ca-46f1-a6be-914574f20dd5}"/>
</p:tagLst>
</file>

<file path=ppt/tags/tag8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b393904d-a500-4f02-ad4b-257e120c1ac5}"/>
</p:tagLst>
</file>

<file path=ppt/tags/tag8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4.xml><?xml version="1.0" encoding="utf-8"?>
<p:tagLst xmlns:p="http://schemas.openxmlformats.org/presentationml/2006/main">
  <p:tag name="KSO_WM_SLIDE_BK_DARK_LIGHT" val=""/>
  <p:tag name="KSO_WM_SLIDE_BACKGROUND_TYPE" val="general"/>
</p:tagLst>
</file>

<file path=ppt/tags/tag8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3ac0f459-1160-4209-8391-20a8e04da8b8}"/>
</p:tagLst>
</file>

<file path=ppt/tags/tag8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fad1a030-f389-48b0-bbff-61dab6cf346d}"/>
</p:tagLst>
</file>

<file path=ppt/tags/tag8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8.xml><?xml version="1.0" encoding="utf-8"?>
<p:tagLst xmlns:p="http://schemas.openxmlformats.org/presentationml/2006/main">
  <p:tag name="KSO_WM_SLIDE_BK_DARK_LIGHT" val=""/>
  <p:tag name="KSO_WM_SLIDE_BACKGROUND_TYPE" val="general"/>
</p:tagLst>
</file>

<file path=ppt/tags/tag8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525dc89e-ea4a-47f5-bff9-12b3535eee21}"/>
</p:tagLst>
</file>

<file path=ppt/tags/tag85.xml><?xml version="1.0" encoding="utf-8"?>
<p:tagLst xmlns:p="http://schemas.openxmlformats.org/presentationml/2006/main">
  <p:tag name="KSO_WM_SLIDE_BACKGROUND_TYPE" val="belt"/>
</p:tagLst>
</file>

<file path=ppt/tags/tag8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473c98bb-fc0f-4c91-aff7-8ab864c48bbd}"/>
</p:tagLst>
</file>

<file path=ppt/tags/tag8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2.xml><?xml version="1.0" encoding="utf-8"?>
<p:tagLst xmlns:p="http://schemas.openxmlformats.org/presentationml/2006/main">
  <p:tag name="KSO_WM_SLIDE_BK_DARK_LIGHT" val=""/>
  <p:tag name="KSO_WM_SLIDE_BACKGROUND_TYPE" val="general"/>
</p:tagLst>
</file>

<file path=ppt/tags/tag8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927aec3b-7207-49da-8e13-700f8d206b42}"/>
</p:tagLst>
</file>

<file path=ppt/tags/tag8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508c0b66-b503-4cc9-8c27-a8a46f0b81d0}"/>
</p:tagLst>
</file>

<file path=ppt/tags/tag8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6.xml><?xml version="1.0" encoding="utf-8"?>
<p:tagLst xmlns:p="http://schemas.openxmlformats.org/presentationml/2006/main">
  <p:tag name="KSO_WM_SLIDE_BK_DARK_LIGHT" val=""/>
  <p:tag name="KSO_WM_SLIDE_BACKGROUND_TYPE" val="general"/>
</p:tagLst>
</file>

<file path=ppt/tags/tag8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4ad187a2-9dc1-4f1a-b1fd-1dd3bd43d430}"/>
</p:tagLst>
</file>

<file path=ppt/tags/tag8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d19497b4-b3fb-4727-a3ba-33aea208d88b}"/>
</p:tagLst>
</file>

<file path=ppt/tags/tag8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TEMPLATE_CATEGORY" val="custom"/>
  <p:tag name="KSO_WM_TEMPLATE_INDEX" val="20214111"/>
</p:tagLst>
</file>

<file path=ppt/tags/tag860.xml><?xml version="1.0" encoding="utf-8"?>
<p:tagLst xmlns:p="http://schemas.openxmlformats.org/presentationml/2006/main">
  <p:tag name="KSO_WM_SLIDE_BK_DARK_LIGHT" val=""/>
  <p:tag name="KSO_WM_SLIDE_BACKGROUND_TYPE" val="general"/>
</p:tagLst>
</file>

<file path=ppt/tags/tag8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85278930-4900-4efc-8be7-cbfd70c4f4b8}"/>
</p:tagLst>
</file>

<file path=ppt/tags/tag8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f88b782e-6ce3-4cdd-ada0-abf8cf63fd84}"/>
</p:tagLst>
</file>

<file path=ppt/tags/tag8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4.xml><?xml version="1.0" encoding="utf-8"?>
<p:tagLst xmlns:p="http://schemas.openxmlformats.org/presentationml/2006/main">
  <p:tag name="KSO_WM_SLIDE_BK_DARK_LIGHT" val=""/>
  <p:tag name="KSO_WM_SLIDE_BACKGROUND_TYPE" val="general"/>
</p:tagLst>
</file>

<file path=ppt/tags/tag8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4b2ff49a-49a1-421e-904a-7fbcc0168362}"/>
</p:tagLst>
</file>

<file path=ppt/tags/tag8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acf5ae3b-a730-4d94-a00b-5585953ee21e}"/>
</p:tagLst>
</file>

<file path=ppt/tags/tag8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8.xml><?xml version="1.0" encoding="utf-8"?>
<p:tagLst xmlns:p="http://schemas.openxmlformats.org/presentationml/2006/main">
  <p:tag name="KSO_WM_SLIDE_BK_DARK_LIGHT" val=""/>
  <p:tag name="KSO_WM_SLIDE_BACKGROUND_TYPE" val="general"/>
</p:tagLst>
</file>

<file path=ppt/tags/tag8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5b237293-2abd-4b5c-80e7-ef311f72e411}"/>
</p:tagLst>
</file>

<file path=ppt/tags/tag87.xml><?xml version="1.0" encoding="utf-8"?>
<p:tagLst xmlns:p="http://schemas.openxmlformats.org/presentationml/2006/main">
  <p:tag name="KSO_WM_TEMPLATE_CATEGORY" val="custom"/>
  <p:tag name="KSO_WM_TEMPLATE_INDEX" val="20214111"/>
</p:tagLst>
</file>

<file path=ppt/tags/tag8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96d8d51d-ad42-489c-b533-f0f20874f639}"/>
</p:tagLst>
</file>

<file path=ppt/tags/tag8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3.xml><?xml version="1.0" encoding="utf-8"?>
<p:tagLst xmlns:p="http://schemas.openxmlformats.org/presentationml/2006/main">
  <p:tag name="KSO_WM_SLIDE_BK_DARK_LIGHT" val=""/>
  <p:tag name="KSO_WM_SLIDE_BACKGROUND_TYPE" val="general"/>
</p:tagLst>
</file>

<file path=ppt/tags/tag8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99b81e2c-7a3c-41a4-8f47-dd974deed060}"/>
</p:tagLst>
</file>

<file path=ppt/tags/tag8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4ab8dd08-3e77-4714-ade9-e18d6e34e8fd}"/>
</p:tagLst>
</file>

<file path=ppt/tags/tag8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7.xml><?xml version="1.0" encoding="utf-8"?>
<p:tagLst xmlns:p="http://schemas.openxmlformats.org/presentationml/2006/main">
  <p:tag name="KSO_WM_SLIDE_BK_DARK_LIGHT" val=""/>
  <p:tag name="KSO_WM_SLIDE_BACKGROUND_TYPE" val="general"/>
</p:tagLst>
</file>

<file path=ppt/tags/tag8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dc83bd29-e722-433c-a431-423acb7430f7}"/>
</p:tagLst>
</file>

<file path=ppt/tags/tag8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0ce56f29-67b5-4948-9009-e8818b4a226f}"/>
</p:tagLst>
</file>

<file path=ppt/tags/tag88.xml><?xml version="1.0" encoding="utf-8"?>
<p:tagLst xmlns:p="http://schemas.openxmlformats.org/presentationml/2006/main">
  <p:tag name="KSO_WM_BEAUTIFY_FLAG" val="#wm#"/>
  <p:tag name="KSO_WM_TAG_VERSION" val="1.0"/>
  <p:tag name="KSO_WM_TEMPLATE_CATEGORY" val="custom"/>
  <p:tag name="KSO_WM_TEMPLATE_INDEX" val="20214111"/>
</p:tagLst>
</file>

<file path=ppt/tags/tag8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1.xml><?xml version="1.0" encoding="utf-8"?>
<p:tagLst xmlns:p="http://schemas.openxmlformats.org/presentationml/2006/main">
  <p:tag name="KSO_WM_SLIDE_BK_DARK_LIGHT" val=""/>
  <p:tag name="KSO_WM_SLIDE_BACKGROUND_TYPE" val="general"/>
</p:tagLst>
</file>

<file path=ppt/tags/tag8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cf8d775b-8028-47bd-85e6-e3d7757a42dc}"/>
</p:tagLst>
</file>

<file path=ppt/tags/tag8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296763e1-b7e4-4869-a55e-0f5160c336b1}"/>
</p:tagLst>
</file>

<file path=ppt/tags/tag8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5.xml><?xml version="1.0" encoding="utf-8"?>
<p:tagLst xmlns:p="http://schemas.openxmlformats.org/presentationml/2006/main">
  <p:tag name="KSO_WM_SLIDE_BK_DARK_LIGHT" val=""/>
  <p:tag name="KSO_WM_SLIDE_BACKGROUND_TYPE" val="general"/>
</p:tagLst>
</file>

<file path=ppt/tags/tag8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ae79f2a6-4b23-4b45-9c5b-519351788b12}"/>
</p:tagLst>
</file>

<file path=ppt/tags/tag8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e0bc11a5-1dd5-410f-95bf-220253db92cb}"/>
</p:tagLst>
</file>

<file path=ppt/tags/tag8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9.xml><?xml version="1.0" encoding="utf-8"?>
<p:tagLst xmlns:p="http://schemas.openxmlformats.org/presentationml/2006/main">
  <p:tag name="KSO_WM_SLIDE_BK_DARK_LIGHT" val=""/>
  <p:tag name="KSO_WM_SLIDE_BACKGROUND_TYPE" val="general"/>
</p:tagLst>
</file>

<file path=ppt/tags/tag89.xml><?xml version="1.0" encoding="utf-8"?>
<p:tagLst xmlns:p="http://schemas.openxmlformats.org/presentationml/2006/main">
  <p:tag name="KSO_WM_BEAUTIFY_FLAG" val=""/>
</p:tagLst>
</file>

<file path=ppt/tags/tag8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d8b3c902-4baa-44ce-9bc3-ad249a94c1c9}"/>
</p:tagLst>
</file>

<file path=ppt/tags/tag8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9c42c3cd-d6b0-4474-9551-d8b47679cee0}"/>
</p:tagLst>
</file>

<file path=ppt/tags/tag8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4.xml><?xml version="1.0" encoding="utf-8"?>
<p:tagLst xmlns:p="http://schemas.openxmlformats.org/presentationml/2006/main">
  <p:tag name="KSO_WM_SLIDE_BK_DARK_LIGHT" val=""/>
  <p:tag name="KSO_WM_SLIDE_BACKGROUND_TYPE" val="general"/>
</p:tagLst>
</file>

<file path=ppt/tags/tag8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8a36ca8c-bcc6-4c84-b416-05b72bfe9b07}"/>
</p:tagLst>
</file>

<file path=ppt/tags/tag8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37040b7d-98f3-4d69-8175-255706e0f5c5}"/>
</p:tagLst>
</file>

<file path=ppt/tags/tag8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8.xml><?xml version="1.0" encoding="utf-8"?>
<p:tagLst xmlns:p="http://schemas.openxmlformats.org/presentationml/2006/main">
  <p:tag name="KSO_WM_SLIDE_BK_DARK_LIGHT" val=""/>
  <p:tag name="KSO_WM_SLIDE_BACKGROUND_TYPE" val="general"/>
</p:tagLst>
</file>

<file path=ppt/tags/tag8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cd23b876-ec21-4060-95c5-ebc9d5aee78d}"/>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8f3a09a085da423d8d56d82b04435673"/>
  <p:tag name="KSO_WM_UNIT_DECORATE_INFO" val=""/>
  <p:tag name="KSO_WM_UNIT_SM_LIMIT_TYPE" val=""/>
  <p:tag name="KSO_WM_CHIP_FILLAREA_FILL_RULE" val="{&quot;fill_align&quot;:&quot;cm&quot;,&quot;fill_effect&quot;:[],&quot;fill_mode&quot;:&quot;full&quot;,&quot;sacle_strategy&quot;:&quot;stretch&quot;}"/>
  <p:tag name="KSO_WM_ASSEMBLE_CHIP_INDEX" val="be9b6133e8874ea5b7435281e6d93f85"/>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59c1fc04-f956-458a-b7b6-af935255f47b}"/>
</p:tagLst>
</file>

<file path=ppt/tags/tag901.xml><?xml version="1.0" encoding="utf-8"?>
<p:tagLst xmlns:p="http://schemas.openxmlformats.org/presentationml/2006/main">
  <p:tag name="KSO_WM_SLIDE_BK_DARK_LIGHT" val=""/>
  <p:tag name="KSO_WM_SLIDE_BACKGROUND_TYPE" val="general"/>
</p:tagLst>
</file>

<file path=ppt/tags/tag9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d4802fd3-638b-4a2f-90dd-d54c8aa721ca}"/>
</p:tagLst>
</file>

<file path=ppt/tags/tag9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41ac1bcc-ef2b-4675-9079-c286734daa42}"/>
</p:tagLst>
</file>

<file path=ppt/tags/tag9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1.xml><?xml version="1.0" encoding="utf-8"?>
<p:tagLst xmlns:p="http://schemas.openxmlformats.org/presentationml/2006/main">
  <p:tag name="KSO_WM_SLIDE_BK_DARK_LIGHT" val=""/>
  <p:tag name="KSO_WM_SLIDE_BACKGROUND_TYPE" val="general"/>
</p:tagLst>
</file>

<file path=ppt/tags/tag9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61ee9cac-43d4-427c-89b6-509f76b939c3}"/>
</p:tagLst>
</file>

<file path=ppt/tags/tag9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1759545e-ff43-439b-b78c-b85b6aa5a506}"/>
</p:tagLst>
</file>

<file path=ppt/tags/tag944.xml><?xml version="1.0" encoding="utf-8"?>
<p:tagLst xmlns:p="http://schemas.openxmlformats.org/presentationml/2006/main">
  <p:tag name="KSO_WM_UNIT_FILL_FORE_SCHEMECOLOR_INDEX_BRIGHTNESS" val="0.4"/>
  <p:tag name="KSO_WM_UNIT_FILL_FORE_SCHEMECOLOR_INDEX" val="5"/>
  <p:tag name="KSO_WM_UNIT_FILL_TYPE" val="1"/>
</p:tagLst>
</file>

<file path=ppt/tags/tag945.xml><?xml version="1.0" encoding="utf-8"?>
<p:tagLst xmlns:p="http://schemas.openxmlformats.org/presentationml/2006/main">
  <p:tag name="KSO_WM_UNIT_FILL_FORE_SCHEMECOLOR_INDEX_BRIGHTNESS" val="0.4"/>
  <p:tag name="KSO_WM_UNIT_FILL_FORE_SCHEMECOLOR_INDEX" val="5"/>
  <p:tag name="KSO_WM_UNIT_FILL_TYPE" val="1"/>
</p:tagLst>
</file>

<file path=ppt/tags/tag9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9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5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5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5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5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5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5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5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5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5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6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3.xml><?xml version="1.0" encoding="utf-8"?>
<p:tagLst xmlns:p="http://schemas.openxmlformats.org/presentationml/2006/main">
  <p:tag name="KSO_WM_SLIDE_BK_DARK_LIGHT" val=""/>
  <p:tag name="KSO_WM_SLIDE_BACKGROUND_TYPE" val="general"/>
</p:tagLst>
</file>

<file path=ppt/tags/tag9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942dded5-eaa5-44d6-a262-ccc1fb0dc16d}"/>
</p:tagLst>
</file>

<file path=ppt/tags/tag9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695ac83c-be71-4ab7-bd80-75a40759a176}"/>
</p:tagLst>
</file>

<file path=ppt/tags/tag9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68.xml><?xml version="1.0" encoding="utf-8"?>
<p:tagLst xmlns:p="http://schemas.openxmlformats.org/presentationml/2006/main">
  <p:tag name="KSO_WM_UNIT_FILL_FORE_SCHEMECOLOR_INDEX_BRIGHTNESS" val="0.4"/>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969.xml><?xml version="1.0" encoding="utf-8"?>
<p:tagLst xmlns:p="http://schemas.openxmlformats.org/presentationml/2006/main">
  <p:tag name="KSO_WM_UNIT_FILL_FORE_SCHEMECOLOR_INDEX_BRIGHTNESS" val="0.4"/>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0.xml><?xml version="1.0" encoding="utf-8"?>
<p:tagLst xmlns:p="http://schemas.openxmlformats.org/presentationml/2006/main">
  <p:tag name="KSO_WM_UNIT_FILL_FORE_SCHEMECOLOR_INDEX_BRIGHTNESS" val="0.4"/>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971.xml><?xml version="1.0" encoding="utf-8"?>
<p:tagLst xmlns:p="http://schemas.openxmlformats.org/presentationml/2006/main">
  <p:tag name="KSO_WM_UNIT_FILL_FORE_SCHEMECOLOR_INDEX_BRIGHTNESS" val="0.4"/>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972.xml><?xml version="1.0" encoding="utf-8"?>
<p:tagLst xmlns:p="http://schemas.openxmlformats.org/presentationml/2006/main">
  <p:tag name="KSO_WM_UNIT_FILL_FORE_SCHEMECOLOR_INDEX_BRIGHTNESS" val="0.4"/>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973.xml><?xml version="1.0" encoding="utf-8"?>
<p:tagLst xmlns:p="http://schemas.openxmlformats.org/presentationml/2006/main">
  <p:tag name="KSO_WM_UNIT_FILL_FORE_SCHEMECOLOR_INDEX_BRIGHTNESS" val="0.4"/>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97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7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7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7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7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79.xml><?xml version="1.0" encoding="utf-8"?>
<p:tagLst xmlns:p="http://schemas.openxmlformats.org/presentationml/2006/main">
  <p:tag name="KSO_WM_UNIT_FILL_FORE_SCHEMECOLOR_INDEX_BRIGHTNESS" val="0"/>
  <p:tag name="KSO_WM_UNIT_FILL_FORE_SCHEMECOLOR_INDEX" val="11"/>
  <p:tag name="KSO_WM_UNIT_FILL_TYPE" val="1"/>
  <p:tag name="KSO_WM_UNIT_LINE_FORE_SCHEMECOLOR_INDEX_BRIGHTNESS" val="0"/>
  <p:tag name="KSO_WM_UNIT_LINE_FORE_SCHEMECOLOR_INDEX" val="13"/>
  <p:tag name="KSO_WM_UNIT_LINE_FILL_TYPE"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80.xml><?xml version="1.0" encoding="utf-8"?>
<p:tagLst xmlns:p="http://schemas.openxmlformats.org/presentationml/2006/main">
  <p:tag name="KSO_WM_UNIT_FILL_FORE_SCHEMECOLOR_INDEX_BRIGHTNESS" val="0"/>
  <p:tag name="KSO_WM_UNIT_FILL_FORE_SCHEMECOLOR_INDEX" val="11"/>
  <p:tag name="KSO_WM_UNIT_FILL_TYPE" val="1"/>
  <p:tag name="KSO_WM_UNIT_LINE_FORE_SCHEMECOLOR_INDEX_BRIGHTNESS" val="0"/>
  <p:tag name="KSO_WM_UNIT_LINE_FORE_SCHEMECOLOR_INDEX" val="13"/>
  <p:tag name="KSO_WM_UNIT_LINE_FILL_TYPE" val="2"/>
</p:tagLst>
</file>

<file path=ppt/tags/tag98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982.xml><?xml version="1.0" encoding="utf-8"?>
<p:tagLst xmlns:p="http://schemas.openxmlformats.org/presentationml/2006/main">
  <p:tag name="KSO_WM_UNIT_FILL_FORE_SCHEMECOLOR_INDEX_BRIGHTNESS" val="0"/>
  <p:tag name="KSO_WM_UNIT_FILL_FORE_SCHEMECOLOR_INDEX" val="11"/>
  <p:tag name="KSO_WM_UNIT_FILL_TYPE" val="1"/>
  <p:tag name="KSO_WM_UNIT_LINE_FORE_SCHEMECOLOR_INDEX_BRIGHTNESS" val="0"/>
  <p:tag name="KSO_WM_UNIT_LINE_FORE_SCHEMECOLOR_INDEX" val="13"/>
  <p:tag name="KSO_WM_UNIT_LINE_FILL_TYPE" val="2"/>
</p:tagLst>
</file>

<file path=ppt/tags/tag983.xml><?xml version="1.0" encoding="utf-8"?>
<p:tagLst xmlns:p="http://schemas.openxmlformats.org/presentationml/2006/main">
  <p:tag name="KSO_WM_UNIT_FILL_FORE_SCHEMECOLOR_INDEX_BRIGHTNESS" val="0"/>
  <p:tag name="KSO_WM_UNIT_FILL_FORE_SCHEMECOLOR_INDEX" val="11"/>
  <p:tag name="KSO_WM_UNIT_FILL_TYPE" val="1"/>
  <p:tag name="KSO_WM_UNIT_LINE_FORE_SCHEMECOLOR_INDEX_BRIGHTNESS" val="0"/>
  <p:tag name="KSO_WM_UNIT_LINE_FORE_SCHEMECOLOR_INDEX" val="13"/>
  <p:tag name="KSO_WM_UNIT_LINE_FILL_TYPE" val="2"/>
</p:tagLst>
</file>

<file path=ppt/tags/tag984.xml><?xml version="1.0" encoding="utf-8"?>
<p:tagLst xmlns:p="http://schemas.openxmlformats.org/presentationml/2006/main">
  <p:tag name="KSO_WM_SLIDE_BK_DARK_LIGHT" val=""/>
  <p:tag name="KSO_WM_SLIDE_BACKGROUND_TYPE" val="general"/>
</p:tagLst>
</file>

<file path=ppt/tags/tag9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58a87905-c577-4853-800d-1127ef9b81bd}"/>
</p:tagLst>
</file>

<file path=ppt/tags/tag9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fc0e8092-43f0-4a4f-9c72-32df34877038}"/>
</p:tagLst>
</file>

<file path=ppt/tags/tag987.xml><?xml version="1.0" encoding="utf-8"?>
<p:tagLst xmlns:p="http://schemas.openxmlformats.org/presentationml/2006/main">
  <p:tag name="KSO_WM_SLIDE_BK_DARK_LIGHT" val=""/>
  <p:tag name="KSO_WM_SLIDE_BACKGROUND_TYPE" val="general"/>
</p:tagLst>
</file>

<file path=ppt/tags/tag9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72383499-6686-41cf-87ff-e217edcb74c6}"/>
</p:tagLst>
</file>

<file path=ppt/tags/tag9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49e873f7-687c-435f-aaf8-6c873c2b6447}"/>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9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91.xml><?xml version="1.0" encoding="utf-8"?>
<p:tagLst xmlns:p="http://schemas.openxmlformats.org/presentationml/2006/main">
  <p:tag name="KSO_WM_SLIDE_BK_DARK_LIGHT" val=""/>
  <p:tag name="KSO_WM_SLIDE_BACKGROUND_TYPE" val="general"/>
</p:tagLst>
</file>

<file path=ppt/tags/tag9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ee7afa78-d5e3-487d-b8f2-b1f519ae134a}"/>
</p:tagLst>
</file>

<file path=ppt/tags/tag9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65ef0540-f6cc-4192-bfea-63f4bf00720a}"/>
</p:tagLst>
</file>

<file path=ppt/tags/tag994.xml><?xml version="1.0" encoding="utf-8"?>
<p:tagLst xmlns:p="http://schemas.openxmlformats.org/presentationml/2006/main">
  <p:tag name="KSO_WM_SLIDE_BK_DARK_LIGHT" val=""/>
  <p:tag name="KSO_WM_SLIDE_BACKGROUND_TYPE" val="general"/>
</p:tagLst>
</file>

<file path=ppt/tags/tag9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9d6b7db0-3b75-4758-ad35-5b171533d3b3}"/>
</p:tagLst>
</file>

<file path=ppt/tags/tag9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ff856450749947b285835fa2b7596eca"/>
  <p:tag name="KSO_WM_UNIT_DECORATE_INFO" val=""/>
  <p:tag name="KSO_WM_UNIT_SM_LIMIT_TYPE" val=""/>
  <p:tag name="KSO_WM_CHIP_FILLAREA_FILL_RULE" val="{&quot;fill_align&quot;:&quot;cm&quot;,&quot;fill_effect&quot;:[],&quot;fill_mode&quot;:&quot;full&quot;,&quot;sacle_strategy&quot;:&quot;stretch&quot;}"/>
  <p:tag name="KSO_WM_ASSEMBLE_CHIP_INDEX" val="51858fb562e14d1e9d9250639388e7c7"/>
  <p:tag name="KSO_WM_SLIDE_BACKGROUND_TYPE" val="general"/>
  <p:tag name="WM_BEAUTIFY_SHAPE_IDENTITY" val="{b1f48140-1aea-49f6-9779-22a77ad9d5af}"/>
</p:tagLst>
</file>

<file path=ppt/tags/tag9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8.xml><?xml version="1.0" encoding="utf-8"?>
<p:tagLst xmlns:p="http://schemas.openxmlformats.org/presentationml/2006/main">
  <p:tag name="KSO_WM_SLIDE_BK_DARK_LIGHT" val=""/>
  <p:tag name="KSO_WM_SLIDE_BACKGROUND_TYPE" val="general"/>
</p:tagLst>
</file>

<file path=ppt/tags/tag9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11_3*i*1"/>
  <p:tag name="KSO_WM_TEMPLATE_CATEGORY" val="chip"/>
  <p:tag name="KSO_WM_TEMPLATE_INDEX" val="20214111"/>
  <p:tag name="KSO_WM_UNIT_LAYERLEVEL" val="1"/>
  <p:tag name="KSO_WM_TAG_VERSION" val="1.0"/>
  <p:tag name="KSO_WM_BEAUTIFY_FLAG" val="#wm#"/>
  <p:tag name="KSO_WM_CHIP_GROUPID" val="5f8e8e1667ec5bfe25c15d06"/>
  <p:tag name="KSO_WM_CHIP_XID" val="5f8e8e1667ec5bfe25c15d09"/>
  <p:tag name="KSO_WM_UNIT_DEC_AREA_ID" val="befbbe2e84374d08b1b38ca02cee59d6"/>
  <p:tag name="KSO_WM_UNIT_DECORATE_INFO" val=""/>
  <p:tag name="KSO_WM_UNIT_SM_LIMIT_TYPE" val=""/>
  <p:tag name="KSO_WM_CHIP_FILLAREA_FILL_RULE" val="{&quot;fill_align&quot;:&quot;cm&quot;,&quot;fill_effect&quot;:[],&quot;fill_mode&quot;:&quot;full&quot;,&quot;sacle_strategy&quot;:&quot;stretch&quot;}"/>
  <p:tag name="KSO_WM_ASSEMBLE_CHIP_INDEX" val="e0e487f0955240a89ea8fc60ccfb0975"/>
  <p:tag name="KSO_WM_SLIDE_BACKGROUND_TYPE" val="general"/>
  <p:tag name="WM_BEAUTIFY_SHAPE_IDENTITY" val="{315d7719-9bd8-45f3-9546-358653b55162}"/>
</p:tagLst>
</file>

<file path=ppt/theme/theme1.xml><?xml version="1.0" encoding="utf-8"?>
<a:theme xmlns:a="http://schemas.openxmlformats.org/drawingml/2006/main" name="博富特">
  <a:themeElements>
    <a:clrScheme name="Adjacency">
      <a:dk1>
        <a:srgbClr val="000000"/>
      </a:dk1>
      <a:lt1>
        <a:srgbClr val="FFFFFF"/>
      </a:lt1>
      <a:dk2>
        <a:srgbClr val="F9E6E7"/>
      </a:dk2>
      <a:lt2>
        <a:srgbClr val="FFFFFF"/>
      </a:lt2>
      <a:accent1>
        <a:srgbClr val="D92C35"/>
      </a:accent1>
      <a:accent2>
        <a:srgbClr val="DB4120"/>
      </a:accent2>
      <a:accent3>
        <a:srgbClr val="BD6217"/>
      </a:accent3>
      <a:accent4>
        <a:srgbClr val="8E891D"/>
      </a:accent4>
      <a:accent5>
        <a:srgbClr val="5AB138"/>
      </a:accent5>
      <a:accent6>
        <a:srgbClr val="2BD874"/>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 公众号: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24977</Words>
  <Application>WPS 演示</Application>
  <PresentationFormat>全屏显示(4:3)</PresentationFormat>
  <Paragraphs>2581</Paragraphs>
  <Slides>138</Slides>
  <Notes>7</Notes>
  <HiddenSlides>0</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5</vt:i4>
      </vt:variant>
      <vt:variant>
        <vt:lpstr>幻灯片标题</vt:lpstr>
      </vt:variant>
      <vt:variant>
        <vt:i4>138</vt:i4>
      </vt:variant>
    </vt:vector>
  </HeadingPairs>
  <TitlesOfParts>
    <vt:vector size="160" baseType="lpstr">
      <vt:lpstr>Arial</vt:lpstr>
      <vt:lpstr>宋体</vt:lpstr>
      <vt:lpstr>Wingdings</vt:lpstr>
      <vt:lpstr>微软雅黑</vt:lpstr>
      <vt:lpstr>汉仪旗黑-85S</vt:lpstr>
      <vt:lpstr>黑体</vt:lpstr>
      <vt:lpstr>Wingdings</vt:lpstr>
      <vt:lpstr>华文中宋</vt:lpstr>
      <vt:lpstr>Times New Roman</vt:lpstr>
      <vt:lpstr>Arial Unicode MS</vt:lpstr>
      <vt:lpstr>楷体_GB2312</vt:lpstr>
      <vt:lpstr>新宋体</vt:lpstr>
      <vt:lpstr>Arial Unicode MS</vt:lpstr>
      <vt:lpstr>Calibri</vt:lpstr>
      <vt:lpstr>楷体</vt:lpstr>
      <vt:lpstr>博富特</vt:lpstr>
      <vt:lpstr>免费资料关注 公众号:安全生产管理</vt:lpstr>
      <vt:lpstr>Word.Document.8</vt:lpstr>
      <vt:lpstr>Word.Document.8</vt:lpstr>
      <vt:lpstr>Word.Document.8</vt:lpstr>
      <vt:lpstr>Word.Document.8</vt:lpstr>
      <vt:lpstr>Word.Document.8</vt:lpstr>
      <vt:lpstr>习惯性违章与危险源辨识</vt:lpstr>
      <vt:lpstr>PowerPoint 演示文稿</vt:lpstr>
      <vt:lpstr>导入</vt:lpstr>
      <vt:lpstr>导入</vt:lpstr>
      <vt:lpstr>PowerPoint 演示文稿</vt:lpstr>
      <vt:lpstr> </vt:lpstr>
      <vt:lpstr> </vt:lpstr>
      <vt:lpstr> </vt:lpstr>
      <vt:lpstr> </vt:lpstr>
      <vt:lpstr> </vt:lpstr>
      <vt:lpstr> </vt:lpstr>
      <vt:lpstr> </vt:lpstr>
      <vt:lpstr>危险源管理</vt:lpstr>
      <vt:lpstr> </vt:lpstr>
      <vt:lpstr>PowerPoint 演示文稿</vt:lpstr>
      <vt:lpstr> </vt:lpstr>
      <vt:lpstr> </vt:lpstr>
      <vt:lpstr> </vt:lpstr>
      <vt:lpstr> </vt:lpstr>
      <vt:lpstr> </vt:lpstr>
      <vt:lpstr> </vt:lpstr>
      <vt:lpstr>PowerPoint 演示文稿</vt:lpstr>
      <vt:lpstr> </vt:lpstr>
      <vt:lpstr> </vt:lpstr>
      <vt:lpstr> </vt:lpstr>
      <vt:lpstr> （1）海因里希对事故因果关系的描述       遗传、社会环境→人的缺点→人的不安全行为或物的不安全状态→事故→伤害      多米诺骨牌理论：1936年美国安全工程师海因里希（Heinrich）提出,伤亡事故顺序五因素； </vt:lpstr>
      <vt:lpstr>    事故预防：只要抽出五块牌中的任何一块，事件链就会破坏，就可以防止事故的发生</vt:lpstr>
      <vt:lpstr> </vt:lpstr>
      <vt:lpstr> </vt:lpstr>
      <vt:lpstr>2、博德的管理失误论     （1） 海因里希安全管理理念的局限     （2）博德对事故因果关系的描述     管理失误→个人原因、工作条件→不安全行为或不安全状态→事故→伤害 </vt:lpstr>
      <vt:lpstr> </vt:lpstr>
      <vt:lpstr> </vt:lpstr>
      <vt:lpstr> </vt:lpstr>
      <vt:lpstr> </vt:lpstr>
      <vt:lpstr>PowerPoint 演示文稿</vt:lpstr>
      <vt:lpstr>PowerPoint 演示文稿</vt:lpstr>
      <vt:lpstr>PowerPoint 演示文稿</vt:lpstr>
      <vt:lpstr> </vt:lpstr>
      <vt:lpstr> </vt:lpstr>
      <vt:lpstr> </vt:lpstr>
      <vt:lpstr>PowerPoint 演示文稿</vt:lpstr>
      <vt:lpstr> </vt:lpstr>
      <vt:lpstr> </vt:lpstr>
      <vt:lpstr> </vt:lpstr>
      <vt:lpstr> </vt:lpstr>
      <vt:lpstr>  </vt:lpstr>
      <vt:lpstr> </vt:lpstr>
      <vt:lpstr> </vt:lpstr>
      <vt:lpstr> </vt:lpstr>
      <vt:lpstr>PowerPoint 演示文稿</vt:lpstr>
      <vt:lpstr> </vt:lpstr>
      <vt:lpstr> </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（三）习惯性违章的类型及特点 </vt:lpstr>
      <vt:lpstr> </vt:lpstr>
      <vt:lpstr> </vt:lpstr>
      <vt:lpstr> </vt:lpstr>
      <vt:lpstr> </vt:lpstr>
      <vt:lpstr> </vt:lpstr>
      <vt:lpstr> </vt:lpstr>
      <vt:lpstr> </vt:lpstr>
      <vt:lpstr> </vt:lpstr>
      <vt:lpstr> </vt:lpstr>
      <vt:lpstr> </vt:lpstr>
      <vt:lpstr> </vt:lpstr>
      <vt:lpstr> </vt:lpstr>
      <vt:lpstr> </vt:lpstr>
      <vt:lpstr>3、作业环境管理的内容 （1）作业空间的合理设计 （2）作业场所的清理、整顿 （3）合适的照明、通风、温度，湿度 （4）安全信号装置、安全标志的完善</vt:lpstr>
      <vt:lpstr>风险管理</vt:lpstr>
      <vt:lpstr>风险管理</vt:lpstr>
      <vt:lpstr>风险管理</vt:lpstr>
      <vt:lpstr>PowerPoint 演示文稿</vt:lpstr>
      <vt:lpstr>风险管理</vt:lpstr>
      <vt:lpstr>风险管理</vt:lpstr>
      <vt:lpstr>发生危害的根源及性质</vt:lpstr>
      <vt:lpstr>风险管理</vt:lpstr>
      <vt:lpstr>PowerPoint 演示文稿</vt:lpstr>
      <vt:lpstr>危险源辨识的方法</vt:lpstr>
      <vt:lpstr>危险辨识</vt:lpstr>
      <vt:lpstr>PowerPoint 演示文稿</vt:lpstr>
      <vt:lpstr>辨识内容与顺序</vt:lpstr>
      <vt:lpstr>1 按地理区域</vt:lpstr>
      <vt:lpstr>      2 按平面布局：</vt:lpstr>
      <vt:lpstr>     3 按工艺环节、设备与装置</vt:lpstr>
      <vt:lpstr>专业设备危险源辨识          ——锅炉和压力容器</vt:lpstr>
      <vt:lpstr>专业设备危险源辨识                        ——机械设备</vt:lpstr>
      <vt:lpstr>专业设备危险源辨识                     ——起重设备</vt:lpstr>
      <vt:lpstr>专业设备危险源辨识                  ——电气设备</vt:lpstr>
      <vt:lpstr>4 物料危险性——危险物品</vt:lpstr>
      <vt:lpstr>5 生活和应急设备设施</vt:lpstr>
      <vt:lpstr>危险源和影响的确定</vt:lpstr>
      <vt:lpstr>危险源辨识</vt:lpstr>
      <vt:lpstr>危险源辨识</vt:lpstr>
      <vt:lpstr>危险源辨识提示表</vt:lpstr>
      <vt:lpstr>危险源辨识提示表</vt:lpstr>
      <vt:lpstr>举例部分办公室危险源</vt:lpstr>
      <vt:lpstr>举例部分办公室危险源</vt:lpstr>
      <vt:lpstr>作业条件危险性评价ＬＥＣ法</vt:lpstr>
      <vt:lpstr>PowerPoint 演示文稿</vt:lpstr>
      <vt:lpstr>PowerPoint 演示文稿</vt:lpstr>
      <vt:lpstr>PowerPoint 演示文稿</vt:lpstr>
      <vt:lpstr>危险源辨识、风险评价表</vt:lpstr>
      <vt:lpstr>PowerPoint 演示文稿</vt:lpstr>
      <vt:lpstr>风险的控制方法</vt:lpstr>
      <vt:lpstr>风险控制措施选择</vt:lpstr>
      <vt:lpstr>风险控制策划的基本原则：</vt:lpstr>
      <vt:lpstr>PowerPoint 演示文稿</vt:lpstr>
      <vt:lpstr>风险控制措施：</vt:lpstr>
      <vt:lpstr>PowerPoint 演示文稿</vt:lpstr>
      <vt:lpstr>三E对策理论</vt:lpstr>
      <vt:lpstr>安全技术措施</vt:lpstr>
      <vt:lpstr>安全技术措施</vt:lpstr>
      <vt:lpstr>安全技术措施</vt:lpstr>
      <vt:lpstr>本质安全</vt:lpstr>
      <vt:lpstr>     隔离、封闭、关闭、连锁</vt:lpstr>
      <vt:lpstr>故障—安全设计 </vt:lpstr>
      <vt:lpstr>减少故障</vt:lpstr>
      <vt:lpstr>警告</vt:lpstr>
      <vt:lpstr>校正</vt:lpstr>
      <vt:lpstr>避免或减少事故损失的措施</vt:lpstr>
      <vt:lpstr>隔离</vt:lpstr>
      <vt:lpstr>      逃生、援救</vt:lpstr>
      <vt:lpstr>安全技术措施</vt:lpstr>
      <vt:lpstr>安全管理措施</vt:lpstr>
      <vt:lpstr>安全教育措施</vt:lpstr>
      <vt:lpstr>PowerPoint 演示文稿</vt:lpstr>
      <vt:lpstr>感谢聆听</vt:lpstr>
    </vt:vector>
  </TitlesOfParts>
  <Company>COFCO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免费资料关注公众号:安全生产管理</dc:description>
  <dc:subject>免费资料关注公众号:安全生产管理</dc:subject>
  <cp:category>免费资料关注公众号:安全生产管理</cp:category>
  <cp:lastModifiedBy>little fairy</cp:lastModifiedBy>
  <cp:revision>4336</cp:revision>
  <dcterms:created xsi:type="dcterms:W3CDTF">2010-01-04T05:57:00Z</dcterms:created>
  <dcterms:modified xsi:type="dcterms:W3CDTF">2023-12-26T05:14:26Z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D608C7E68FB94DF8BD04F3BEB2EBE486_13</vt:lpwstr>
  </property>
  <property fmtid="{D5CDD505-2E9C-101B-9397-08002B2CF9AE}" pid="3" name="KSOProductBuildVer">
    <vt:lpwstr>2052-12.1.0.16120</vt:lpwstr>
  </property>
</Properties>
</file>