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4"/>
  </p:handoutMasterIdLst>
  <p:sldIdLst>
    <p:sldId id="257" r:id="rId3"/>
    <p:sldId id="289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90" r:id="rId32"/>
    <p:sldId id="288" r:id="rId33"/>
  </p:sldIdLst>
  <p:sldSz cx="12192000" cy="6858000"/>
  <p:notesSz cx="6858000" cy="9144000"/>
  <p:custDataLst>
    <p:tags r:id="rId3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498" y="1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9" Type="http://schemas.openxmlformats.org/officeDocument/2006/relationships/tags" Target="tags/tag74.xml"/><Relationship Id="rId38" Type="http://schemas.openxmlformats.org/officeDocument/2006/relationships/commentAuthors" Target="commentAuthors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handoutMaster" Target="handoutMasters/handoutMaster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819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defTabSz="913130">
              <a:buNone/>
            </a:pPr>
            <a:fld id="{9A0DB2DC-4C9A-4742-B13C-FB6460FD3503}" type="slidenum">
              <a:rPr lang="zh-CN" altLang="en-US" sz="120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3072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>
              <a:buNone/>
            </a:pPr>
            <a:fld id="{9A0DB2DC-4C9A-4742-B13C-FB6460FD3503}" type="slidenum">
              <a:rPr lang="en-US" altLang="zh-CN" sz="1200" dirty="0">
                <a:solidFill>
                  <a:srgbClr val="000000"/>
                </a:solidFill>
                <a:latin typeface="Calibri" panose="020F0502020204030204" pitchFamily="34" charset="0"/>
              </a:rPr>
            </a:fld>
            <a:endParaRPr lang="en-US" altLang="zh-CN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3277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>
              <a:buNone/>
            </a:pPr>
            <a:fld id="{9A0DB2DC-4C9A-4742-B13C-FB6460FD3503}" type="slidenum">
              <a:rPr lang="en-US" altLang="zh-CN" sz="1200" dirty="0">
                <a:latin typeface="Calibri" panose="020F0502020204030204" pitchFamily="34" charset="0"/>
              </a:rPr>
            </a:fld>
            <a:endParaRPr lang="en-US" altLang="zh-CN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3482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>
              <a:buNone/>
            </a:pPr>
            <a:fld id="{9A0DB2DC-4C9A-4742-B13C-FB6460FD3503}" type="slidenum">
              <a:rPr lang="en-US" altLang="zh-CN" sz="1200" dirty="0">
                <a:latin typeface="Calibri" panose="020F0502020204030204" pitchFamily="34" charset="0"/>
              </a:rPr>
            </a:fld>
            <a:endParaRPr lang="en-US" altLang="zh-CN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686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defTabSz="913130">
              <a:buNone/>
            </a:pPr>
            <a:fld id="{9A0DB2DC-4C9A-4742-B13C-FB6460FD3503}" type="slidenum">
              <a:rPr lang="zh-CN" altLang="en-US" sz="120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3891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>
              <a:buNone/>
            </a:pPr>
            <a:fld id="{9A0DB2DC-4C9A-4742-B13C-FB6460FD3503}" type="slidenum">
              <a:rPr lang="en-US" altLang="zh-CN" sz="1200" dirty="0">
                <a:solidFill>
                  <a:srgbClr val="000000"/>
                </a:solidFill>
                <a:latin typeface="Calibri" panose="020F0502020204030204" pitchFamily="34" charset="0"/>
              </a:rPr>
            </a:fld>
            <a:endParaRPr lang="en-US" altLang="zh-CN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096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>
              <a:buNone/>
            </a:pPr>
            <a:fld id="{9A0DB2DC-4C9A-4742-B13C-FB6460FD3503}" type="slidenum">
              <a:rPr lang="en-US" altLang="zh-CN" sz="1200" dirty="0">
                <a:solidFill>
                  <a:srgbClr val="000000"/>
                </a:solidFill>
                <a:latin typeface="Calibri" panose="020F0502020204030204" pitchFamily="34" charset="0"/>
              </a:rPr>
            </a:fld>
            <a:endParaRPr lang="en-US" altLang="zh-CN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301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>
              <a:buNone/>
            </a:pPr>
            <a:fld id="{9A0DB2DC-4C9A-4742-B13C-FB6460FD3503}" type="slidenum">
              <a:rPr lang="en-US" altLang="zh-CN" sz="1200" dirty="0">
                <a:solidFill>
                  <a:srgbClr val="000000"/>
                </a:solidFill>
                <a:latin typeface="Calibri" panose="020F0502020204030204" pitchFamily="34" charset="0"/>
              </a:rPr>
            </a:fld>
            <a:endParaRPr lang="en-US" altLang="zh-CN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en-US" altLang="zh-CN" dirty="0"/>
              <a:t>更多资料添加公众号hsevclass</a:t>
            </a:r>
            <a:endParaRPr lang="en-US" altLang="zh-CN" dirty="0"/>
          </a:p>
        </p:txBody>
      </p:sp>
      <p:sp>
        <p:nvSpPr>
          <p:cNvPr id="4506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>
              <a:buNone/>
            </a:pPr>
            <a:fld id="{9A0DB2DC-4C9A-4742-B13C-FB6460FD3503}" type="slidenum">
              <a:rPr lang="en-US" altLang="zh-CN" sz="1200" dirty="0">
                <a:solidFill>
                  <a:srgbClr val="000000"/>
                </a:solidFill>
                <a:latin typeface="Calibri" panose="020F0502020204030204" pitchFamily="34" charset="0"/>
              </a:rPr>
            </a:fld>
            <a:endParaRPr lang="en-US" altLang="zh-CN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710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>
              <a:buNone/>
            </a:pPr>
            <a:fld id="{9A0DB2DC-4C9A-4742-B13C-FB6460FD3503}" type="slidenum">
              <a:rPr lang="en-US" altLang="zh-CN" sz="1200" dirty="0">
                <a:solidFill>
                  <a:srgbClr val="000000"/>
                </a:solidFill>
                <a:latin typeface="Calibri" panose="020F0502020204030204" pitchFamily="34" charset="0"/>
              </a:rPr>
            </a:fld>
            <a:endParaRPr lang="en-US" altLang="zh-CN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915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>
              <a:buNone/>
            </a:pPr>
            <a:fld id="{9A0DB2DC-4C9A-4742-B13C-FB6460FD3503}" type="slidenum">
              <a:rPr lang="en-US" altLang="zh-CN" sz="1200" dirty="0">
                <a:solidFill>
                  <a:srgbClr val="000000"/>
                </a:solidFill>
                <a:latin typeface="Calibri" panose="020F0502020204030204" pitchFamily="34" charset="0"/>
              </a:rPr>
            </a:fld>
            <a:endParaRPr lang="en-US" altLang="zh-CN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defTabSz="913130">
              <a:buNone/>
            </a:pPr>
            <a:fld id="{9A0DB2DC-4C9A-4742-B13C-FB6460FD3503}" type="slidenum">
              <a:rPr lang="zh-CN" altLang="en-US" sz="120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5120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>
              <a:buNone/>
            </a:pPr>
            <a:fld id="{9A0DB2DC-4C9A-4742-B13C-FB6460FD3503}" type="slidenum">
              <a:rPr lang="en-US" altLang="zh-CN" sz="1200" dirty="0">
                <a:solidFill>
                  <a:srgbClr val="000000"/>
                </a:solidFill>
                <a:latin typeface="Calibri" panose="020F0502020204030204" pitchFamily="34" charset="0"/>
              </a:rPr>
            </a:fld>
            <a:endParaRPr lang="en-US" altLang="zh-CN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325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defTabSz="913130">
              <a:buNone/>
            </a:pPr>
            <a:fld id="{9A0DB2DC-4C9A-4742-B13C-FB6460FD3503}" type="slidenum">
              <a:rPr lang="zh-CN" altLang="en-US" sz="120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553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>
              <a:buNone/>
            </a:pPr>
            <a:fld id="{9A0DB2DC-4C9A-4742-B13C-FB6460FD3503}" type="slidenum">
              <a:rPr lang="en-US" altLang="zh-CN" sz="1200" dirty="0">
                <a:latin typeface="Calibri" panose="020F0502020204030204" pitchFamily="34" charset="0"/>
              </a:rPr>
            </a:fld>
            <a:endParaRPr lang="en-US" altLang="zh-CN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734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734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defTabSz="913130">
              <a:buNone/>
            </a:pPr>
            <a:fld id="{9A0DB2DC-4C9A-4742-B13C-FB6460FD3503}" type="slidenum">
              <a:rPr lang="zh-CN" altLang="en-US" sz="120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5939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 dirty="0"/>
              <a:t>更多资料添加公众号hsevclass</a:t>
            </a:r>
            <a:endParaRPr lang="zh-CN" altLang="en-US" dirty="0"/>
          </a:p>
        </p:txBody>
      </p:sp>
      <p:sp>
        <p:nvSpPr>
          <p:cNvPr id="5939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>
              <a:buNone/>
            </a:pPr>
            <a:fld id="{9A0DB2DC-4C9A-4742-B13C-FB6460FD3503}" type="slidenum">
              <a:rPr lang="en-US" altLang="zh-CN" sz="1200" dirty="0">
                <a:latin typeface="Calibri" panose="020F0502020204030204" pitchFamily="34" charset="0"/>
              </a:rPr>
            </a:fld>
            <a:endParaRPr lang="en-US" altLang="zh-CN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6144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>
              <a:buNone/>
            </a:pPr>
            <a:fld id="{9A0DB2DC-4C9A-4742-B13C-FB6460FD3503}" type="slidenum">
              <a:rPr lang="en-US" altLang="zh-CN" sz="1200" dirty="0">
                <a:latin typeface="Calibri" panose="020F0502020204030204" pitchFamily="34" charset="0"/>
              </a:rPr>
            </a:fld>
            <a:endParaRPr lang="en-US" altLang="zh-CN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349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349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defTabSz="913130">
              <a:buNone/>
            </a:pPr>
            <a:fld id="{9A0DB2DC-4C9A-4742-B13C-FB6460FD3503}" type="slidenum">
              <a:rPr lang="zh-CN" altLang="en-US" sz="120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6554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>
              <a:buNone/>
            </a:pPr>
            <a:fld id="{9A0DB2DC-4C9A-4742-B13C-FB6460FD3503}" type="slidenum">
              <a:rPr lang="en-US" altLang="zh-CN" sz="1200" dirty="0">
                <a:latin typeface="Calibri" panose="020F0502020204030204" pitchFamily="34" charset="0"/>
              </a:rPr>
            </a:fld>
            <a:endParaRPr lang="en-US" altLang="zh-CN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168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7168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defTabSz="913130">
              <a:buNone/>
            </a:pPr>
            <a:fld id="{9A0DB2DC-4C9A-4742-B13C-FB6460FD3503}" type="slidenum">
              <a:rPr lang="zh-CN" altLang="en-US" sz="120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638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defTabSz="913130">
              <a:buNone/>
            </a:pPr>
            <a:fld id="{9A0DB2DC-4C9A-4742-B13C-FB6460FD3503}" type="slidenum">
              <a:rPr lang="zh-CN" altLang="en-US" sz="120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1843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>
              <a:buNone/>
            </a:pPr>
            <a:fld id="{9A0DB2DC-4C9A-4742-B13C-FB6460FD3503}" type="slidenum">
              <a:rPr lang="en-US" altLang="zh-CN" sz="1200" dirty="0">
                <a:latin typeface="Calibri" panose="020F0502020204030204" pitchFamily="34" charset="0"/>
              </a:rPr>
            </a:fld>
            <a:endParaRPr lang="en-US" altLang="zh-CN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048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defTabSz="913130">
              <a:buNone/>
            </a:pPr>
            <a:fld id="{9A0DB2DC-4C9A-4742-B13C-FB6460FD3503}" type="slidenum">
              <a:rPr lang="zh-CN" altLang="en-US" sz="120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2253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>
              <a:buNone/>
            </a:pPr>
            <a:fld id="{9A0DB2DC-4C9A-4742-B13C-FB6460FD3503}" type="slidenum">
              <a:rPr lang="en-US" altLang="zh-CN" sz="1200" dirty="0">
                <a:solidFill>
                  <a:srgbClr val="000000"/>
                </a:solidFill>
                <a:latin typeface="Calibri" panose="020F0502020204030204" pitchFamily="34" charset="0"/>
              </a:rPr>
            </a:fld>
            <a:endParaRPr lang="en-US" altLang="zh-CN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2458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>
              <a:buNone/>
            </a:pPr>
            <a:fld id="{9A0DB2DC-4C9A-4742-B13C-FB6460FD3503}" type="slidenum">
              <a:rPr lang="en-US" altLang="zh-CN" sz="1200" dirty="0">
                <a:latin typeface="Calibri" panose="020F0502020204030204" pitchFamily="34" charset="0"/>
              </a:rPr>
            </a:fld>
            <a:endParaRPr lang="en-US" altLang="zh-CN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2662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>
              <a:buNone/>
            </a:pPr>
            <a:fld id="{9A0DB2DC-4C9A-4742-B13C-FB6460FD3503}" type="slidenum">
              <a:rPr lang="en-US" altLang="zh-CN" sz="1200" dirty="0">
                <a:solidFill>
                  <a:srgbClr val="000000"/>
                </a:solidFill>
                <a:latin typeface="Calibri" panose="020F0502020204030204" pitchFamily="34" charset="0"/>
              </a:rPr>
            </a:fld>
            <a:endParaRPr lang="en-US" altLang="zh-CN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en-US" altLang="zh-CN" dirty="0"/>
              <a:t>更多资料添加公众号hsevclass</a:t>
            </a:r>
            <a:endParaRPr lang="en-US" altLang="zh-CN" dirty="0"/>
          </a:p>
        </p:txBody>
      </p:sp>
      <p:sp>
        <p:nvSpPr>
          <p:cNvPr id="2867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>
              <a:buNone/>
            </a:pPr>
            <a:fld id="{9A0DB2DC-4C9A-4742-B13C-FB6460FD3503}" type="slidenum">
              <a:rPr lang="en-US" altLang="zh-CN" sz="1200" dirty="0">
                <a:latin typeface="Calibri" panose="020F0502020204030204" pitchFamily="34" charset="0"/>
              </a:rPr>
            </a:fld>
            <a:endParaRPr lang="en-US" altLang="zh-CN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4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1.png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4" name="Picture 2" descr="C:\Users\Administrator\Desktop\新建文件夹\爱心公益PPT素材\1ff62fa13b925168527f6e1897939fe8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40613" y="390525"/>
            <a:ext cx="4514850" cy="6926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" name="TextBox 26"/>
          <p:cNvSpPr txBox="1"/>
          <p:nvPr/>
        </p:nvSpPr>
        <p:spPr>
          <a:xfrm>
            <a:off x="711200" y="2779713"/>
            <a:ext cx="6340475" cy="1323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defTabSz="1218565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8000" b="1" kern="1200" cap="none" spc="0" normalizeH="0" baseline="0" noProof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手部安全防护</a:t>
            </a:r>
            <a:endParaRPr kumimoji="0" lang="zh-CN" altLang="en-US" sz="8000" b="1" kern="1200" cap="none" spc="0" normalizeH="0" baseline="0" noProof="0" dirty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" name="图片 1" descr="a 头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830" y="4214495"/>
            <a:ext cx="3773170" cy="1957070"/>
          </a:xfrm>
          <a:prstGeom prst="rect">
            <a:avLst/>
          </a:prstGeom>
        </p:spPr>
      </p:pic>
    </p:spTree>
  </p:cSld>
  <p:clrMapOvr>
    <a:masterClrMapping/>
  </p:clrMapOvr>
  <p:transition spd="med" advClick="0" advTm="6000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2433638" cy="6072188"/>
          </a:xfrm>
          <a:prstGeom prst="rect">
            <a:avLst/>
          </a:prstGeom>
          <a:solidFill>
            <a:schemeClr val="accen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198438" y="598488"/>
            <a:ext cx="6453188" cy="5145088"/>
          </a:xfrm>
          <a:custGeom>
            <a:avLst/>
            <a:gdLst>
              <a:gd name="connsiteX0" fmla="*/ 101734 w 2806603"/>
              <a:gd name="connsiteY0" fmla="*/ 0 h 1296144"/>
              <a:gd name="connsiteX1" fmla="*/ 2158531 w 2806603"/>
              <a:gd name="connsiteY1" fmla="*/ 0 h 1296144"/>
              <a:gd name="connsiteX2" fmla="*/ 2806603 w 2806603"/>
              <a:gd name="connsiteY2" fmla="*/ 648072 h 1296144"/>
              <a:gd name="connsiteX3" fmla="*/ 2158531 w 2806603"/>
              <a:gd name="connsiteY3" fmla="*/ 1296144 h 1296144"/>
              <a:gd name="connsiteX4" fmla="*/ 101734 w 2806603"/>
              <a:gd name="connsiteY4" fmla="*/ 1296144 h 1296144"/>
              <a:gd name="connsiteX5" fmla="*/ 0 w 2806603"/>
              <a:gd name="connsiteY5" fmla="*/ 1194410 h 1296144"/>
              <a:gd name="connsiteX6" fmla="*/ 0 w 2806603"/>
              <a:gd name="connsiteY6" fmla="*/ 101734 h 1296144"/>
              <a:gd name="connsiteX7" fmla="*/ 101734 w 2806603"/>
              <a:gd name="connsiteY7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06603" h="1296144">
                <a:moveTo>
                  <a:pt x="101734" y="0"/>
                </a:moveTo>
                <a:lnTo>
                  <a:pt x="2158531" y="0"/>
                </a:lnTo>
                <a:lnTo>
                  <a:pt x="2806603" y="648072"/>
                </a:lnTo>
                <a:lnTo>
                  <a:pt x="2158531" y="1296144"/>
                </a:lnTo>
                <a:lnTo>
                  <a:pt x="101734" y="1296144"/>
                </a:lnTo>
                <a:cubicBezTo>
                  <a:pt x="45548" y="1296144"/>
                  <a:pt x="0" y="1250596"/>
                  <a:pt x="0" y="1194410"/>
                </a:cubicBezTo>
                <a:lnTo>
                  <a:pt x="0" y="101734"/>
                </a:lnTo>
                <a:cubicBezTo>
                  <a:pt x="0" y="45548"/>
                  <a:pt x="45548" y="0"/>
                  <a:pt x="101734" y="0"/>
                </a:cubicBezTo>
                <a:close/>
              </a:path>
            </a:pathLst>
          </a:custGeom>
          <a:solidFill>
            <a:schemeClr val="accent1">
              <a:lumMod val="10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28800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604250" y="3703638"/>
            <a:ext cx="3587750" cy="3154363"/>
          </a:xfrm>
          <a:prstGeom prst="rect">
            <a:avLst/>
          </a:prstGeom>
          <a:solidFill>
            <a:schemeClr val="accent3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任意多边形 8"/>
          <p:cNvSpPr/>
          <p:nvPr/>
        </p:nvSpPr>
        <p:spPr>
          <a:xfrm rot="5400000" flipH="1">
            <a:off x="8208169" y="2710656"/>
            <a:ext cx="4492625" cy="2382838"/>
          </a:xfrm>
          <a:custGeom>
            <a:avLst/>
            <a:gdLst>
              <a:gd name="connsiteX0" fmla="*/ 101734 w 2806603"/>
              <a:gd name="connsiteY0" fmla="*/ 0 h 1296144"/>
              <a:gd name="connsiteX1" fmla="*/ 2158531 w 2806603"/>
              <a:gd name="connsiteY1" fmla="*/ 0 h 1296144"/>
              <a:gd name="connsiteX2" fmla="*/ 2806603 w 2806603"/>
              <a:gd name="connsiteY2" fmla="*/ 648072 h 1296144"/>
              <a:gd name="connsiteX3" fmla="*/ 2158531 w 2806603"/>
              <a:gd name="connsiteY3" fmla="*/ 1296144 h 1296144"/>
              <a:gd name="connsiteX4" fmla="*/ 101734 w 2806603"/>
              <a:gd name="connsiteY4" fmla="*/ 1296144 h 1296144"/>
              <a:gd name="connsiteX5" fmla="*/ 0 w 2806603"/>
              <a:gd name="connsiteY5" fmla="*/ 1194410 h 1296144"/>
              <a:gd name="connsiteX6" fmla="*/ 0 w 2806603"/>
              <a:gd name="connsiteY6" fmla="*/ 101734 h 1296144"/>
              <a:gd name="connsiteX7" fmla="*/ 101734 w 2806603"/>
              <a:gd name="connsiteY7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06603" h="1296144">
                <a:moveTo>
                  <a:pt x="101734" y="0"/>
                </a:moveTo>
                <a:lnTo>
                  <a:pt x="2158531" y="0"/>
                </a:lnTo>
                <a:lnTo>
                  <a:pt x="2806603" y="648072"/>
                </a:lnTo>
                <a:lnTo>
                  <a:pt x="2158531" y="1296144"/>
                </a:lnTo>
                <a:lnTo>
                  <a:pt x="101734" y="1296144"/>
                </a:lnTo>
                <a:cubicBezTo>
                  <a:pt x="45548" y="1296144"/>
                  <a:pt x="0" y="1250596"/>
                  <a:pt x="0" y="1194410"/>
                </a:cubicBezTo>
                <a:lnTo>
                  <a:pt x="0" y="101734"/>
                </a:lnTo>
                <a:cubicBezTo>
                  <a:pt x="0" y="45548"/>
                  <a:pt x="45548" y="0"/>
                  <a:pt x="101734" y="0"/>
                </a:cubicBezTo>
                <a:close/>
              </a:path>
            </a:pathLst>
          </a:custGeom>
          <a:solidFill>
            <a:schemeClr val="accent3">
              <a:lumMod val="10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93725" y="22225"/>
            <a:ext cx="1839913" cy="500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案例（三）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9750425" y="6188075"/>
            <a:ext cx="2046288" cy="500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案例（四）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7656" name="Picture 10" descr="DSC00338"/>
          <p:cNvPicPr>
            <a:picLocks noChangeAspect="1"/>
          </p:cNvPicPr>
          <p:nvPr/>
        </p:nvPicPr>
        <p:blipFill>
          <a:blip r:embed="rId1">
            <a:lum bright="12000"/>
          </a:blip>
          <a:stretch>
            <a:fillRect/>
          </a:stretch>
        </p:blipFill>
        <p:spPr>
          <a:xfrm>
            <a:off x="6240463" y="1881188"/>
            <a:ext cx="2292350" cy="2581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273050" y="598488"/>
            <a:ext cx="5381625" cy="4940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事故经过：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XX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发现缸体清洗机工位停滞，查看原因，发现缸体毛坯粗定位凸台超差，导致缸体卡死在翻转机轨道内，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XX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便将翻转机打为调整状态后，就用撬杠想将缸体从翻转机内撬出，发现缸体输送拉杆拉爪卡在缸体内阻碍缸体运动，这时班组调整工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XX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看到后，示意不要再撬了。查看情况后，让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XX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启动翻转机缸体输送拉杆后退按钮，缸体输送拉杆拉爪与缸体接触部位松开并有了将拉爪上台的空间，他便伸出双手抬起输送拉杆头部的拉爪，同时又让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XX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按翻转机控制缸体输送拉杆前进的按钮，缸体输送拉杆快速运动，调整工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XX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的手来不急抽回，左手小指从远节中部被缸体韧口割断 。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事故启示：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、在异常出现后，员工在处理故障中采取的方法不正确，导致事故的发生。在工作中碰到不能按章处理的异常时，要坚持“停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-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呼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-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等”来处理，不要擅作主张。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、对不符合工艺要求的零件禁止上线进行加工。 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Rectangle 6"/>
          <p:cNvSpPr txBox="1">
            <a:spLocks noChangeArrowheads="1"/>
          </p:cNvSpPr>
          <p:nvPr/>
        </p:nvSpPr>
        <p:spPr>
          <a:xfrm>
            <a:off x="9464675" y="2476500"/>
            <a:ext cx="1979613" cy="19288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事故经过：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××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在吊运料架里零件时由于站在不完好、光滑的踏板上，脚下打滑导致摔倒，摔倒时手腕撑地造成手腕挫伤。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主要启示：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、脚踏板不牢固，破损、变形；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、表面没有使用防滑面板；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、摆放位置不合理不便于操作。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7659" name="Picture 7" descr="S5006001"/>
          <p:cNvPicPr/>
          <p:nvPr/>
        </p:nvPicPr>
        <p:blipFill>
          <a:blip r:embed="rId2"/>
          <a:stretch>
            <a:fillRect/>
          </a:stretch>
        </p:blipFill>
        <p:spPr>
          <a:xfrm>
            <a:off x="9059863" y="100013"/>
            <a:ext cx="2654300" cy="176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2000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-719137" y="2633663"/>
            <a:ext cx="4117975" cy="2933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grpSp>
        <p:nvGrpSpPr>
          <p:cNvPr id="29699" name="组合 1"/>
          <p:cNvGrpSpPr/>
          <p:nvPr/>
        </p:nvGrpSpPr>
        <p:grpSpPr>
          <a:xfrm>
            <a:off x="428625" y="288925"/>
            <a:ext cx="11334750" cy="6132513"/>
            <a:chOff x="959358" y="289668"/>
            <a:chExt cx="11336029" cy="6131518"/>
          </a:xfrm>
        </p:grpSpPr>
        <p:sp>
          <p:nvSpPr>
            <p:cNvPr id="16" name="矩形 11"/>
            <p:cNvSpPr/>
            <p:nvPr/>
          </p:nvSpPr>
          <p:spPr>
            <a:xfrm>
              <a:off x="959358" y="289668"/>
              <a:ext cx="3431890" cy="1025563"/>
            </a:xfrm>
            <a:custGeom>
              <a:avLst/>
              <a:gdLst>
                <a:gd name="connsiteX0" fmla="*/ 0 w 1543792"/>
                <a:gd name="connsiteY0" fmla="*/ 0 h 845397"/>
                <a:gd name="connsiteX1" fmla="*/ 1543792 w 1543792"/>
                <a:gd name="connsiteY1" fmla="*/ 0 h 845397"/>
                <a:gd name="connsiteX2" fmla="*/ 1543792 w 1543792"/>
                <a:gd name="connsiteY2" fmla="*/ 845397 h 845397"/>
                <a:gd name="connsiteX3" fmla="*/ 0 w 1543792"/>
                <a:gd name="connsiteY3" fmla="*/ 845397 h 845397"/>
                <a:gd name="connsiteX4" fmla="*/ 0 w 1543792"/>
                <a:gd name="connsiteY4" fmla="*/ 0 h 845397"/>
                <a:gd name="connsiteX0-1" fmla="*/ 35626 w 1579418"/>
                <a:gd name="connsiteY0-2" fmla="*/ 0 h 845397"/>
                <a:gd name="connsiteX1-3" fmla="*/ 1579418 w 1579418"/>
                <a:gd name="connsiteY1-4" fmla="*/ 0 h 845397"/>
                <a:gd name="connsiteX2-5" fmla="*/ 1579418 w 1579418"/>
                <a:gd name="connsiteY2-6" fmla="*/ 845397 h 845397"/>
                <a:gd name="connsiteX3-7" fmla="*/ 0 w 1579418"/>
                <a:gd name="connsiteY3-8" fmla="*/ 548513 h 845397"/>
                <a:gd name="connsiteX4-9" fmla="*/ 35626 w 1579418"/>
                <a:gd name="connsiteY4-10" fmla="*/ 0 h 845397"/>
                <a:gd name="connsiteX0-11" fmla="*/ 35626 w 1579418"/>
                <a:gd name="connsiteY0-12" fmla="*/ 0 h 845397"/>
                <a:gd name="connsiteX1-13" fmla="*/ 1425039 w 1579418"/>
                <a:gd name="connsiteY1-14" fmla="*/ 427512 h 845397"/>
                <a:gd name="connsiteX2-15" fmla="*/ 1579418 w 1579418"/>
                <a:gd name="connsiteY2-16" fmla="*/ 845397 h 845397"/>
                <a:gd name="connsiteX3-17" fmla="*/ 0 w 1579418"/>
                <a:gd name="connsiteY3-18" fmla="*/ 548513 h 845397"/>
                <a:gd name="connsiteX4-19" fmla="*/ 35626 w 1579418"/>
                <a:gd name="connsiteY4-20" fmla="*/ 0 h 845397"/>
                <a:gd name="connsiteX0-21" fmla="*/ 35626 w 1579418"/>
                <a:gd name="connsiteY0-22" fmla="*/ 0 h 845397"/>
                <a:gd name="connsiteX1-23" fmla="*/ 1365662 w 1579418"/>
                <a:gd name="connsiteY1-24" fmla="*/ 47502 h 845397"/>
                <a:gd name="connsiteX2-25" fmla="*/ 1579418 w 1579418"/>
                <a:gd name="connsiteY2-26" fmla="*/ 845397 h 845397"/>
                <a:gd name="connsiteX3-27" fmla="*/ 0 w 1579418"/>
                <a:gd name="connsiteY3-28" fmla="*/ 548513 h 845397"/>
                <a:gd name="connsiteX4-29" fmla="*/ 35626 w 1579418"/>
                <a:gd name="connsiteY4-30" fmla="*/ 0 h 845397"/>
                <a:gd name="connsiteX0-31" fmla="*/ 35626 w 1365662"/>
                <a:gd name="connsiteY0-32" fmla="*/ 0 h 679142"/>
                <a:gd name="connsiteX1-33" fmla="*/ 1365662 w 1365662"/>
                <a:gd name="connsiteY1-34" fmla="*/ 47502 h 679142"/>
                <a:gd name="connsiteX2-35" fmla="*/ 902525 w 1365662"/>
                <a:gd name="connsiteY2-36" fmla="*/ 679142 h 679142"/>
                <a:gd name="connsiteX3-37" fmla="*/ 0 w 1365662"/>
                <a:gd name="connsiteY3-38" fmla="*/ 548513 h 679142"/>
                <a:gd name="connsiteX4-39" fmla="*/ 35626 w 1365662"/>
                <a:gd name="connsiteY4-40" fmla="*/ 0 h 679142"/>
                <a:gd name="connsiteX0-41" fmla="*/ 35626 w 1365662"/>
                <a:gd name="connsiteY0-42" fmla="*/ 0 h 774145"/>
                <a:gd name="connsiteX1-43" fmla="*/ 1365662 w 1365662"/>
                <a:gd name="connsiteY1-44" fmla="*/ 47502 h 774145"/>
                <a:gd name="connsiteX2-45" fmla="*/ 1199408 w 1365662"/>
                <a:gd name="connsiteY2-46" fmla="*/ 774145 h 774145"/>
                <a:gd name="connsiteX3-47" fmla="*/ 0 w 1365662"/>
                <a:gd name="connsiteY3-48" fmla="*/ 548513 h 774145"/>
                <a:gd name="connsiteX4-49" fmla="*/ 35626 w 1365662"/>
                <a:gd name="connsiteY4-50" fmla="*/ 0 h 774145"/>
                <a:gd name="connsiteX0-51" fmla="*/ 0 w 1330036"/>
                <a:gd name="connsiteY0-52" fmla="*/ 0 h 774145"/>
                <a:gd name="connsiteX1-53" fmla="*/ 1330036 w 1330036"/>
                <a:gd name="connsiteY1-54" fmla="*/ 47502 h 774145"/>
                <a:gd name="connsiteX2-55" fmla="*/ 1163782 w 1330036"/>
                <a:gd name="connsiteY2-56" fmla="*/ 774145 h 774145"/>
                <a:gd name="connsiteX3-57" fmla="*/ 296883 w 1330036"/>
                <a:gd name="connsiteY3-58" fmla="*/ 382259 h 774145"/>
                <a:gd name="connsiteX4-59" fmla="*/ 0 w 1330036"/>
                <a:gd name="connsiteY4-60" fmla="*/ 0 h 774145"/>
                <a:gd name="connsiteX0-61" fmla="*/ 35626 w 1365662"/>
                <a:gd name="connsiteY0-62" fmla="*/ 0 h 774145"/>
                <a:gd name="connsiteX1-63" fmla="*/ 1365662 w 1365662"/>
                <a:gd name="connsiteY1-64" fmla="*/ 47502 h 774145"/>
                <a:gd name="connsiteX2-65" fmla="*/ 1199408 w 1365662"/>
                <a:gd name="connsiteY2-66" fmla="*/ 774145 h 774145"/>
                <a:gd name="connsiteX3-67" fmla="*/ 0 w 1365662"/>
                <a:gd name="connsiteY3-68" fmla="*/ 560388 h 774145"/>
                <a:gd name="connsiteX4-69" fmla="*/ 35626 w 1365662"/>
                <a:gd name="connsiteY4-70" fmla="*/ 0 h 774145"/>
                <a:gd name="connsiteX0-71" fmla="*/ 35626 w 1365662"/>
                <a:gd name="connsiteY0-72" fmla="*/ 0 h 619766"/>
                <a:gd name="connsiteX1-73" fmla="*/ 1365662 w 1365662"/>
                <a:gd name="connsiteY1-74" fmla="*/ 47502 h 619766"/>
                <a:gd name="connsiteX2-75" fmla="*/ 1140032 w 1365662"/>
                <a:gd name="connsiteY2-76" fmla="*/ 619766 h 619766"/>
                <a:gd name="connsiteX3-77" fmla="*/ 0 w 1365662"/>
                <a:gd name="connsiteY3-78" fmla="*/ 560388 h 619766"/>
                <a:gd name="connsiteX4-79" fmla="*/ 35626 w 1365662"/>
                <a:gd name="connsiteY4-80" fmla="*/ 0 h 619766"/>
                <a:gd name="connsiteX0-81" fmla="*/ 35626 w 1365662"/>
                <a:gd name="connsiteY0-82" fmla="*/ 0 h 750395"/>
                <a:gd name="connsiteX1-83" fmla="*/ 1365662 w 1365662"/>
                <a:gd name="connsiteY1-84" fmla="*/ 47502 h 750395"/>
                <a:gd name="connsiteX2-85" fmla="*/ 1235035 w 1365662"/>
                <a:gd name="connsiteY2-86" fmla="*/ 750395 h 750395"/>
                <a:gd name="connsiteX3-87" fmla="*/ 0 w 1365662"/>
                <a:gd name="connsiteY3-88" fmla="*/ 560388 h 750395"/>
                <a:gd name="connsiteX4-89" fmla="*/ 35626 w 1365662"/>
                <a:gd name="connsiteY4-90" fmla="*/ 0 h 750395"/>
                <a:gd name="connsiteX0-91" fmla="*/ 35626 w 1365662"/>
                <a:gd name="connsiteY0-92" fmla="*/ 0 h 714769"/>
                <a:gd name="connsiteX1-93" fmla="*/ 1365662 w 1365662"/>
                <a:gd name="connsiteY1-94" fmla="*/ 47502 h 714769"/>
                <a:gd name="connsiteX2-95" fmla="*/ 1128157 w 1365662"/>
                <a:gd name="connsiteY2-96" fmla="*/ 714769 h 714769"/>
                <a:gd name="connsiteX3-97" fmla="*/ 0 w 1365662"/>
                <a:gd name="connsiteY3-98" fmla="*/ 560388 h 714769"/>
                <a:gd name="connsiteX4-99" fmla="*/ 35626 w 1365662"/>
                <a:gd name="connsiteY4-100" fmla="*/ 0 h 714769"/>
                <a:gd name="connsiteX0-101" fmla="*/ 35626 w 1365662"/>
                <a:gd name="connsiteY0-102" fmla="*/ 0 h 691018"/>
                <a:gd name="connsiteX1-103" fmla="*/ 1365662 w 1365662"/>
                <a:gd name="connsiteY1-104" fmla="*/ 47502 h 691018"/>
                <a:gd name="connsiteX2-105" fmla="*/ 1211285 w 1365662"/>
                <a:gd name="connsiteY2-106" fmla="*/ 691018 h 691018"/>
                <a:gd name="connsiteX3-107" fmla="*/ 0 w 1365662"/>
                <a:gd name="connsiteY3-108" fmla="*/ 560388 h 691018"/>
                <a:gd name="connsiteX4-109" fmla="*/ 35626 w 1365662"/>
                <a:gd name="connsiteY4-110" fmla="*/ 0 h 6910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5662" h="691018">
                  <a:moveTo>
                    <a:pt x="35626" y="0"/>
                  </a:moveTo>
                  <a:lnTo>
                    <a:pt x="1365662" y="47502"/>
                  </a:lnTo>
                  <a:lnTo>
                    <a:pt x="1211285" y="691018"/>
                  </a:lnTo>
                  <a:lnTo>
                    <a:pt x="0" y="560388"/>
                  </a:lnTo>
                  <a:lnTo>
                    <a:pt x="35626" y="0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064895" y="529143"/>
              <a:ext cx="33263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2400" kern="1200" cap="none" spc="0" normalizeH="0" baseline="0" noProof="0">
                  <a:solidFill>
                    <a:srgbClr val="FFFFFF">
                      <a:lumMod val="95000"/>
                    </a:srgbClr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二、手部损伤的预防</a:t>
              </a:r>
              <a:endParaRPr kumimoji="0" lang="zh-CN" altLang="en-US" sz="2400" kern="1200" cap="none" spc="0" normalizeH="0" baseline="0" noProof="0">
                <a:solidFill>
                  <a:srgbClr val="FFFFFF">
                    <a:lumMod val="95000"/>
                  </a:srgbClr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9702" name="Freeform 6"/>
            <p:cNvSpPr/>
            <p:nvPr/>
          </p:nvSpPr>
          <p:spPr>
            <a:xfrm>
              <a:off x="1007533" y="2642939"/>
              <a:ext cx="3132667" cy="3738033"/>
            </a:xfrm>
            <a:custGeom>
              <a:avLst/>
              <a:gdLst/>
              <a:ahLst/>
              <a:cxnLst>
                <a:cxn ang="0">
                  <a:pos x="2932" y="0"/>
                </a:cxn>
                <a:cxn ang="0">
                  <a:pos x="5863" y="2932"/>
                </a:cxn>
                <a:cxn ang="0">
                  <a:pos x="5450" y="4434"/>
                </a:cxn>
                <a:cxn ang="0">
                  <a:pos x="2932" y="6999"/>
                </a:cxn>
                <a:cxn ang="0">
                  <a:pos x="414" y="4434"/>
                </a:cxn>
                <a:cxn ang="0">
                  <a:pos x="0" y="2932"/>
                </a:cxn>
                <a:cxn ang="0">
                  <a:pos x="2932" y="0"/>
                </a:cxn>
              </a:cxnLst>
              <a:rect l="0" t="0" r="0" b="0"/>
              <a:pathLst>
                <a:path w="5863" h="6999">
                  <a:moveTo>
                    <a:pt x="2932" y="0"/>
                  </a:moveTo>
                  <a:cubicBezTo>
                    <a:pt x="4550" y="0"/>
                    <a:pt x="5863" y="1313"/>
                    <a:pt x="5863" y="2932"/>
                  </a:cubicBezTo>
                  <a:cubicBezTo>
                    <a:pt x="5863" y="3480"/>
                    <a:pt x="5712" y="3994"/>
                    <a:pt x="5450" y="4434"/>
                  </a:cubicBezTo>
                  <a:cubicBezTo>
                    <a:pt x="5201" y="4840"/>
                    <a:pt x="3807" y="6359"/>
                    <a:pt x="2932" y="6999"/>
                  </a:cubicBezTo>
                  <a:cubicBezTo>
                    <a:pt x="2056" y="6359"/>
                    <a:pt x="663" y="4840"/>
                    <a:pt x="414" y="4434"/>
                  </a:cubicBezTo>
                  <a:cubicBezTo>
                    <a:pt x="151" y="3994"/>
                    <a:pt x="0" y="3480"/>
                    <a:pt x="0" y="2932"/>
                  </a:cubicBezTo>
                  <a:cubicBezTo>
                    <a:pt x="0" y="1313"/>
                    <a:pt x="1313" y="0"/>
                    <a:pt x="2932" y="0"/>
                  </a:cubicBez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Freeform 6"/>
            <p:cNvSpPr>
              <a:spLocks noChangeArrowheads="1"/>
            </p:cNvSpPr>
            <p:nvPr/>
          </p:nvSpPr>
          <p:spPr bwMode="auto">
            <a:xfrm>
              <a:off x="3774018" y="3785198"/>
              <a:ext cx="2321981" cy="2635988"/>
            </a:xfrm>
            <a:custGeom>
              <a:avLst/>
              <a:gdLst/>
              <a:ahLst/>
              <a:cxnLst>
                <a:cxn ang="0">
                  <a:pos x="2932" y="0"/>
                </a:cxn>
                <a:cxn ang="0">
                  <a:pos x="5863" y="2932"/>
                </a:cxn>
                <a:cxn ang="0">
                  <a:pos x="5450" y="4434"/>
                </a:cxn>
                <a:cxn ang="0">
                  <a:pos x="2932" y="6999"/>
                </a:cxn>
                <a:cxn ang="0">
                  <a:pos x="414" y="4434"/>
                </a:cxn>
                <a:cxn ang="0">
                  <a:pos x="0" y="2932"/>
                </a:cxn>
                <a:cxn ang="0">
                  <a:pos x="2932" y="0"/>
                </a:cxn>
              </a:cxnLst>
              <a:rect l="0" t="0" r="r" b="b"/>
              <a:pathLst>
                <a:path w="5863" h="6999">
                  <a:moveTo>
                    <a:pt x="2932" y="0"/>
                  </a:moveTo>
                  <a:cubicBezTo>
                    <a:pt x="4550" y="0"/>
                    <a:pt x="5863" y="1313"/>
                    <a:pt x="5863" y="2932"/>
                  </a:cubicBezTo>
                  <a:cubicBezTo>
                    <a:pt x="5863" y="3480"/>
                    <a:pt x="5712" y="3994"/>
                    <a:pt x="5450" y="4434"/>
                  </a:cubicBezTo>
                  <a:cubicBezTo>
                    <a:pt x="5201" y="4840"/>
                    <a:pt x="3807" y="6359"/>
                    <a:pt x="2932" y="6999"/>
                  </a:cubicBezTo>
                  <a:cubicBezTo>
                    <a:pt x="2056" y="6359"/>
                    <a:pt x="663" y="4840"/>
                    <a:pt x="414" y="4434"/>
                  </a:cubicBezTo>
                  <a:cubicBezTo>
                    <a:pt x="151" y="3994"/>
                    <a:pt x="0" y="3480"/>
                    <a:pt x="0" y="2932"/>
                  </a:cubicBezTo>
                  <a:cubicBezTo>
                    <a:pt x="0" y="1313"/>
                    <a:pt x="1313" y="0"/>
                    <a:pt x="2932" y="0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lIns="91407" tIns="45704" rIns="91407" bIns="45704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1329470" y="3573121"/>
              <a:ext cx="2444550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骨折</a:t>
              </a:r>
              <a:r>
                <a: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：骨折经常发生在“手部陷阱”如轮子，滚轮或向内旋转的齿轮；或者手部猛烈的拍打在硬物上。</a:t>
              </a: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3972543" y="4150625"/>
              <a:ext cx="1974594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压榨伤：</a:t>
              </a:r>
              <a:r>
                <a: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一般由重型机器的两个固件突然靠近所引起。也可以因高空坠落的重物和车门积压伤导致。</a:t>
              </a: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706" name="文本框 14"/>
            <p:cNvSpPr txBox="1"/>
            <p:nvPr/>
          </p:nvSpPr>
          <p:spPr>
            <a:xfrm>
              <a:off x="4359348" y="1176375"/>
              <a:ext cx="7697972" cy="177196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</a:pPr>
              <a:r>
                <a:rPr lang="zh-CN" altLang="en-US" sz="1600" b="1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sym typeface="+mn-lt"/>
                </a:rPr>
                <a:t>危害：</a:t>
              </a:r>
              <a:r>
                <a:rPr lang="zh-CN" altLang="en-US" sz="16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sym typeface="+mn-lt"/>
                </a:rPr>
                <a:t>一次损伤中可能会有一个或者多个骨头骨折。肌腱和韧带一般也会损失，导致疼痛、肿胀、淤血。</a:t>
              </a:r>
              <a:endParaRPr lang="zh-CN" altLang="en-US" sz="16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+mn-lt"/>
              </a:endParaRPr>
            </a:p>
            <a:p>
              <a:pPr eaLnBrk="1" hangingPunct="1"/>
              <a:endParaRPr lang="en-US" altLang="zh-CN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+mn-lt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zh-CN" altLang="en-US" sz="1600" b="1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sym typeface="+mn-lt"/>
                </a:rPr>
                <a:t>预防：</a:t>
              </a:r>
              <a:r>
                <a:rPr lang="zh-CN" altLang="en-US" sz="16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sym typeface="+mn-lt"/>
                </a:rPr>
                <a:t>保持距离，安全使用那些有快速滚轮的器械。用按压棒来操作那些旋转和运行中的机器。</a:t>
              </a:r>
              <a:endParaRPr lang="zh-CN" altLang="en-US" sz="16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+mn-lt"/>
              </a:endParaRPr>
            </a:p>
          </p:txBody>
        </p:sp>
        <p:cxnSp>
          <p:nvCxnSpPr>
            <p:cNvPr id="7" name="连接符: 肘形 6"/>
            <p:cNvCxnSpPr/>
            <p:nvPr/>
          </p:nvCxnSpPr>
          <p:spPr>
            <a:xfrm rot="10800000" flipV="1">
              <a:off x="3476847" y="2328536"/>
              <a:ext cx="914400" cy="728655"/>
            </a:xfrm>
            <a:prstGeom prst="bentConnector3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连接符: 肘形 20"/>
            <p:cNvCxnSpPr/>
            <p:nvPr/>
          </p:nvCxnSpPr>
          <p:spPr>
            <a:xfrm rot="10800000" flipV="1">
              <a:off x="5867535" y="3785198"/>
              <a:ext cx="914400" cy="728655"/>
            </a:xfrm>
            <a:prstGeom prst="bentConnector3">
              <a:avLst/>
            </a:prstGeom>
            <a:ln w="28575">
              <a:solidFill>
                <a:srgbClr val="FCB00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矩形 12"/>
            <p:cNvSpPr/>
            <p:nvPr/>
          </p:nvSpPr>
          <p:spPr>
            <a:xfrm>
              <a:off x="6781935" y="3485918"/>
              <a:ext cx="5513452" cy="17719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危害：</a:t>
              </a:r>
              <a:r>
                <a: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爆炸性的或者压缩性的力量可以使手深部的组织淤血，骨头也会骨折。</a:t>
              </a:r>
              <a:endPara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预防：</a:t>
              </a:r>
              <a:r>
                <a: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警惕坠落物体或者可能导致手部损伤的重型物体。使手远离移动部分 。</a:t>
              </a: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2000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047750" y="0"/>
            <a:ext cx="2433638" cy="6311900"/>
          </a:xfrm>
          <a:prstGeom prst="rect">
            <a:avLst/>
          </a:prstGeom>
          <a:solidFill>
            <a:schemeClr val="accen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1331913" y="735013"/>
            <a:ext cx="6838950" cy="5418138"/>
          </a:xfrm>
          <a:custGeom>
            <a:avLst/>
            <a:gdLst>
              <a:gd name="connsiteX0" fmla="*/ 101734 w 2806603"/>
              <a:gd name="connsiteY0" fmla="*/ 0 h 1296144"/>
              <a:gd name="connsiteX1" fmla="*/ 2158531 w 2806603"/>
              <a:gd name="connsiteY1" fmla="*/ 0 h 1296144"/>
              <a:gd name="connsiteX2" fmla="*/ 2806603 w 2806603"/>
              <a:gd name="connsiteY2" fmla="*/ 648072 h 1296144"/>
              <a:gd name="connsiteX3" fmla="*/ 2158531 w 2806603"/>
              <a:gd name="connsiteY3" fmla="*/ 1296144 h 1296144"/>
              <a:gd name="connsiteX4" fmla="*/ 101734 w 2806603"/>
              <a:gd name="connsiteY4" fmla="*/ 1296144 h 1296144"/>
              <a:gd name="connsiteX5" fmla="*/ 0 w 2806603"/>
              <a:gd name="connsiteY5" fmla="*/ 1194410 h 1296144"/>
              <a:gd name="connsiteX6" fmla="*/ 0 w 2806603"/>
              <a:gd name="connsiteY6" fmla="*/ 101734 h 1296144"/>
              <a:gd name="connsiteX7" fmla="*/ 101734 w 2806603"/>
              <a:gd name="connsiteY7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06603" h="1296144">
                <a:moveTo>
                  <a:pt x="101734" y="0"/>
                </a:moveTo>
                <a:lnTo>
                  <a:pt x="2158531" y="0"/>
                </a:lnTo>
                <a:lnTo>
                  <a:pt x="2806603" y="648072"/>
                </a:lnTo>
                <a:lnTo>
                  <a:pt x="2158531" y="1296144"/>
                </a:lnTo>
                <a:lnTo>
                  <a:pt x="101734" y="1296144"/>
                </a:lnTo>
                <a:cubicBezTo>
                  <a:pt x="45548" y="1296144"/>
                  <a:pt x="0" y="1250596"/>
                  <a:pt x="0" y="1194410"/>
                </a:cubicBezTo>
                <a:lnTo>
                  <a:pt x="0" y="101734"/>
                </a:lnTo>
                <a:cubicBezTo>
                  <a:pt x="0" y="45548"/>
                  <a:pt x="45548" y="0"/>
                  <a:pt x="101734" y="0"/>
                </a:cubicBezTo>
                <a:close/>
              </a:path>
            </a:pathLst>
          </a:custGeom>
          <a:solidFill>
            <a:schemeClr val="accent1">
              <a:lumMod val="10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28800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530350" y="90488"/>
            <a:ext cx="2100263" cy="500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案例（五）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9931400" y="6311900"/>
            <a:ext cx="1304925" cy="458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案例四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1750" name="Picture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70863" y="1473200"/>
            <a:ext cx="3735387" cy="3736975"/>
          </a:xfrm>
          <a:prstGeom prst="rect">
            <a:avLst/>
          </a:prstGeom>
          <a:noFill/>
          <a:ln w="1">
            <a:noFill/>
          </a:ln>
        </p:spPr>
      </p:pic>
      <p:sp>
        <p:nvSpPr>
          <p:cNvPr id="3" name="矩形 2"/>
          <p:cNvSpPr/>
          <p:nvPr/>
        </p:nvSpPr>
        <p:spPr>
          <a:xfrm>
            <a:off x="1530350" y="735013"/>
            <a:ext cx="5529263" cy="4986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事故经过：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装配工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××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操作气动压床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54J6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－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331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压装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2202Z66D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－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080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－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B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总成，在压装第二个总成时，由于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116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轴承未放到位，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××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发现后急忙用左手去扶正，此时压头正在下行，压住食指、中指，造成其左手近端骨折 。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主要启示：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、操作者发现异常情况时要坚持“停、呼、等”的三原则来处理。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、工装设计不合理，作业时容易出现料偏现象；岗位的标准作业书不完善，没有规定出现料不正时应如何处理。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、该员工违反劳动纪律酒后上岗无人发现和制止，暴露出工厂未认真落实和执行班前会和各级安全巡视制度。 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2000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8918575" y="0"/>
            <a:ext cx="2374900" cy="6437313"/>
          </a:xfrm>
          <a:prstGeom prst="rect">
            <a:avLst/>
          </a:prstGeom>
          <a:solidFill>
            <a:schemeClr val="accent3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任意多边形 8"/>
          <p:cNvSpPr/>
          <p:nvPr/>
        </p:nvSpPr>
        <p:spPr>
          <a:xfrm flipH="1">
            <a:off x="4518025" y="682625"/>
            <a:ext cx="6435725" cy="5422900"/>
          </a:xfrm>
          <a:custGeom>
            <a:avLst/>
            <a:gdLst>
              <a:gd name="connsiteX0" fmla="*/ 101734 w 2806603"/>
              <a:gd name="connsiteY0" fmla="*/ 0 h 1296144"/>
              <a:gd name="connsiteX1" fmla="*/ 2158531 w 2806603"/>
              <a:gd name="connsiteY1" fmla="*/ 0 h 1296144"/>
              <a:gd name="connsiteX2" fmla="*/ 2806603 w 2806603"/>
              <a:gd name="connsiteY2" fmla="*/ 648072 h 1296144"/>
              <a:gd name="connsiteX3" fmla="*/ 2158531 w 2806603"/>
              <a:gd name="connsiteY3" fmla="*/ 1296144 h 1296144"/>
              <a:gd name="connsiteX4" fmla="*/ 101734 w 2806603"/>
              <a:gd name="connsiteY4" fmla="*/ 1296144 h 1296144"/>
              <a:gd name="connsiteX5" fmla="*/ 0 w 2806603"/>
              <a:gd name="connsiteY5" fmla="*/ 1194410 h 1296144"/>
              <a:gd name="connsiteX6" fmla="*/ 0 w 2806603"/>
              <a:gd name="connsiteY6" fmla="*/ 101734 h 1296144"/>
              <a:gd name="connsiteX7" fmla="*/ 101734 w 2806603"/>
              <a:gd name="connsiteY7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06603" h="1296144">
                <a:moveTo>
                  <a:pt x="101734" y="0"/>
                </a:moveTo>
                <a:lnTo>
                  <a:pt x="2158531" y="0"/>
                </a:lnTo>
                <a:lnTo>
                  <a:pt x="2806603" y="648072"/>
                </a:lnTo>
                <a:lnTo>
                  <a:pt x="2158531" y="1296144"/>
                </a:lnTo>
                <a:lnTo>
                  <a:pt x="101734" y="1296144"/>
                </a:lnTo>
                <a:cubicBezTo>
                  <a:pt x="45548" y="1296144"/>
                  <a:pt x="0" y="1250596"/>
                  <a:pt x="0" y="1194410"/>
                </a:cubicBezTo>
                <a:lnTo>
                  <a:pt x="0" y="101734"/>
                </a:lnTo>
                <a:cubicBezTo>
                  <a:pt x="0" y="45548"/>
                  <a:pt x="45548" y="0"/>
                  <a:pt x="101734" y="0"/>
                </a:cubicBezTo>
                <a:close/>
              </a:path>
            </a:pathLst>
          </a:custGeom>
          <a:solidFill>
            <a:schemeClr val="accent3">
              <a:lumMod val="10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9382125" y="55563"/>
            <a:ext cx="2486025" cy="496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案例（六）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3797" name="Picture 7" descr="照片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6575" y="1584325"/>
            <a:ext cx="3838575" cy="3627438"/>
          </a:xfrm>
          <a:prstGeom prst="rect">
            <a:avLst/>
          </a:prstGeom>
          <a:noFill/>
          <a:ln w="63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" name="矩形 1"/>
          <p:cNvSpPr/>
          <p:nvPr/>
        </p:nvSpPr>
        <p:spPr>
          <a:xfrm>
            <a:off x="6000750" y="784225"/>
            <a:ext cx="4681538" cy="5219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事故经过： 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X </a:t>
            </a:r>
            <a:r>
              <a:rPr kumimoji="0" lang="en-US" altLang="zh-CN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X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在机床上加工完支架方管（长约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4.2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米）后，叫天车工将其吊走，起重工用磁铁吊具把两件工件一起吊起，在吊运工件过程中， 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X </a:t>
            </a:r>
            <a:r>
              <a:rPr kumimoji="0" lang="en-US" altLang="zh-CN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X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和起重工各站一边扶着吊件，在落放时由于轻微碰撞，磁铁块与工件脱离，工件砸在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X </a:t>
            </a:r>
            <a:r>
              <a:rPr kumimoji="0" lang="en-US" altLang="zh-CN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X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的左手，造成左手食指、中指、无名指肌肉开裂 。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主要启示：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1.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吊运长工件时仅使用一个磁铁吊具吊拉中间部位，且同时吊运两根工件，造成负荷较大，容易脱落；吊运此类长工件应采用两块电磁铁两端均衡吊运单件，以保证安全防止脱落。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2.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加工材料经常发生变化的工位，应及时针对不同种类的加工方式制定相应吊运加工方案 。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2000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Administrator\Desktop\新建文件夹\爱心公益PPT素材\1ff62fa13b925168527f6e1897939fe8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1775" y="260350"/>
            <a:ext cx="4711700" cy="72278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" name="任意多边形 26"/>
          <p:cNvSpPr/>
          <p:nvPr>
            <p:custDataLst>
              <p:tags r:id="rId2"/>
            </p:custDataLst>
          </p:nvPr>
        </p:nvSpPr>
        <p:spPr>
          <a:xfrm>
            <a:off x="7264400" y="2287588"/>
            <a:ext cx="3344863" cy="2282825"/>
          </a:xfrm>
          <a:custGeom>
            <a:avLst/>
            <a:gdLst>
              <a:gd name="connsiteX0" fmla="*/ 0 w 2219325"/>
              <a:gd name="connsiteY0" fmla="*/ 0 h 1514475"/>
              <a:gd name="connsiteX1" fmla="*/ 2219325 w 2219325"/>
              <a:gd name="connsiteY1" fmla="*/ 0 h 1514475"/>
              <a:gd name="connsiteX2" fmla="*/ 2219325 w 2219325"/>
              <a:gd name="connsiteY2" fmla="*/ 1514475 h 1514475"/>
              <a:gd name="connsiteX3" fmla="*/ 0 w 2219325"/>
              <a:gd name="connsiteY3" fmla="*/ 1514475 h 1514475"/>
              <a:gd name="connsiteX4" fmla="*/ 0 w 2219325"/>
              <a:gd name="connsiteY4" fmla="*/ 1214437 h 1514475"/>
              <a:gd name="connsiteX5" fmla="*/ 238125 w 2219325"/>
              <a:gd name="connsiteY5" fmla="*/ 1214437 h 1514475"/>
              <a:gd name="connsiteX6" fmla="*/ 238125 w 2219325"/>
              <a:gd name="connsiteY6" fmla="*/ 300037 h 1514475"/>
              <a:gd name="connsiteX7" fmla="*/ 0 w 2219325"/>
              <a:gd name="connsiteY7" fmla="*/ 300037 h 1514475"/>
              <a:gd name="connsiteX0-1" fmla="*/ 238125 w 2219325"/>
              <a:gd name="connsiteY0-2" fmla="*/ 300037 h 1514475"/>
              <a:gd name="connsiteX1-3" fmla="*/ 0 w 2219325"/>
              <a:gd name="connsiteY1-4" fmla="*/ 300037 h 1514475"/>
              <a:gd name="connsiteX2-5" fmla="*/ 0 w 2219325"/>
              <a:gd name="connsiteY2-6" fmla="*/ 0 h 1514475"/>
              <a:gd name="connsiteX3-7" fmla="*/ 2219325 w 2219325"/>
              <a:gd name="connsiteY3-8" fmla="*/ 0 h 1514475"/>
              <a:gd name="connsiteX4-9" fmla="*/ 2219325 w 2219325"/>
              <a:gd name="connsiteY4-10" fmla="*/ 1514475 h 1514475"/>
              <a:gd name="connsiteX5-11" fmla="*/ 0 w 2219325"/>
              <a:gd name="connsiteY5-12" fmla="*/ 1514475 h 1514475"/>
              <a:gd name="connsiteX6-13" fmla="*/ 0 w 2219325"/>
              <a:gd name="connsiteY6-14" fmla="*/ 1214437 h 1514475"/>
              <a:gd name="connsiteX7-15" fmla="*/ 238125 w 2219325"/>
              <a:gd name="connsiteY7-16" fmla="*/ 1214437 h 1514475"/>
              <a:gd name="connsiteX8" fmla="*/ 329565 w 2219325"/>
              <a:gd name="connsiteY8" fmla="*/ 391477 h 1514475"/>
              <a:gd name="connsiteX0-17" fmla="*/ 0 w 2219325"/>
              <a:gd name="connsiteY0-18" fmla="*/ 300037 h 1514475"/>
              <a:gd name="connsiteX1-19" fmla="*/ 0 w 2219325"/>
              <a:gd name="connsiteY1-20" fmla="*/ 0 h 1514475"/>
              <a:gd name="connsiteX2-21" fmla="*/ 2219325 w 2219325"/>
              <a:gd name="connsiteY2-22" fmla="*/ 0 h 1514475"/>
              <a:gd name="connsiteX3-23" fmla="*/ 2219325 w 2219325"/>
              <a:gd name="connsiteY3-24" fmla="*/ 1514475 h 1514475"/>
              <a:gd name="connsiteX4-25" fmla="*/ 0 w 2219325"/>
              <a:gd name="connsiteY4-26" fmla="*/ 1514475 h 1514475"/>
              <a:gd name="connsiteX5-27" fmla="*/ 0 w 2219325"/>
              <a:gd name="connsiteY5-28" fmla="*/ 1214437 h 1514475"/>
              <a:gd name="connsiteX6-29" fmla="*/ 238125 w 2219325"/>
              <a:gd name="connsiteY6-30" fmla="*/ 1214437 h 1514475"/>
              <a:gd name="connsiteX7-31" fmla="*/ 329565 w 2219325"/>
              <a:gd name="connsiteY7-32" fmla="*/ 391477 h 1514475"/>
              <a:gd name="connsiteX0-33" fmla="*/ 0 w 2219325"/>
              <a:gd name="connsiteY0-34" fmla="*/ 300037 h 1514475"/>
              <a:gd name="connsiteX1-35" fmla="*/ 0 w 2219325"/>
              <a:gd name="connsiteY1-36" fmla="*/ 0 h 1514475"/>
              <a:gd name="connsiteX2-37" fmla="*/ 2219325 w 2219325"/>
              <a:gd name="connsiteY2-38" fmla="*/ 0 h 1514475"/>
              <a:gd name="connsiteX3-39" fmla="*/ 2219325 w 2219325"/>
              <a:gd name="connsiteY3-40" fmla="*/ 1514475 h 1514475"/>
              <a:gd name="connsiteX4-41" fmla="*/ 0 w 2219325"/>
              <a:gd name="connsiteY4-42" fmla="*/ 1514475 h 1514475"/>
              <a:gd name="connsiteX5-43" fmla="*/ 0 w 2219325"/>
              <a:gd name="connsiteY5-44" fmla="*/ 1214437 h 1514475"/>
              <a:gd name="connsiteX6-45" fmla="*/ 238125 w 2219325"/>
              <a:gd name="connsiteY6-46" fmla="*/ 1214437 h 1514475"/>
              <a:gd name="connsiteX0-47" fmla="*/ 0 w 2219325"/>
              <a:gd name="connsiteY0-48" fmla="*/ 300037 h 1514475"/>
              <a:gd name="connsiteX1-49" fmla="*/ 0 w 2219325"/>
              <a:gd name="connsiteY1-50" fmla="*/ 0 h 1514475"/>
              <a:gd name="connsiteX2-51" fmla="*/ 2219325 w 2219325"/>
              <a:gd name="connsiteY2-52" fmla="*/ 0 h 1514475"/>
              <a:gd name="connsiteX3-53" fmla="*/ 2219325 w 2219325"/>
              <a:gd name="connsiteY3-54" fmla="*/ 1514475 h 1514475"/>
              <a:gd name="connsiteX4-55" fmla="*/ 0 w 2219325"/>
              <a:gd name="connsiteY4-56" fmla="*/ 1514475 h 1514475"/>
              <a:gd name="connsiteX5-57" fmla="*/ 0 w 2219325"/>
              <a:gd name="connsiteY5-58" fmla="*/ 1214437 h 15144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219325" h="1514475">
                <a:moveTo>
                  <a:pt x="0" y="300037"/>
                </a:moveTo>
                <a:lnTo>
                  <a:pt x="0" y="0"/>
                </a:lnTo>
                <a:lnTo>
                  <a:pt x="2219325" y="0"/>
                </a:lnTo>
                <a:lnTo>
                  <a:pt x="2219325" y="1514475"/>
                </a:lnTo>
                <a:lnTo>
                  <a:pt x="0" y="1514475"/>
                </a:lnTo>
                <a:lnTo>
                  <a:pt x="0" y="1214437"/>
                </a:ln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7" tIns="43348" rIns="86697" bIns="43348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735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8" name="文本框 6"/>
          <p:cNvSpPr txBox="1"/>
          <p:nvPr>
            <p:custDataLst>
              <p:tags r:id="rId3"/>
            </p:custDataLst>
          </p:nvPr>
        </p:nvSpPr>
        <p:spPr>
          <a:xfrm>
            <a:off x="9913938" y="2420938"/>
            <a:ext cx="546100" cy="2016125"/>
          </a:xfrm>
          <a:prstGeom prst="rect">
            <a:avLst/>
          </a:prstGeom>
          <a:noFill/>
        </p:spPr>
        <p:txBody>
          <a:bodyPr vert="vert" lIns="0" tIns="0" rIns="0" bIns="0" anchor="ctr"/>
          <a:lstStyle/>
          <a:p>
            <a:pPr marR="0" algn="ctr" defTabSz="1218565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en-US" altLang="zh-CN" sz="4135" kern="1200" cap="none" spc="0" normalizeH="0" baseline="0" noProof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rPr>
              <a:t>PART</a:t>
            </a:r>
            <a:endParaRPr kumimoji="0" lang="zh-CN" altLang="en-US" sz="4135" kern="1200" cap="none" spc="0" normalizeH="0" baseline="0" noProof="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943475" y="3117850"/>
            <a:ext cx="4570413" cy="6556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265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rPr>
              <a:t>手部损伤的危险区</a:t>
            </a:r>
            <a:endParaRPr kumimoji="0" lang="zh-CN" altLang="en-US" sz="4265" b="1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 advClick="0" advTm="6000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911225" y="1355725"/>
            <a:ext cx="7329488" cy="4392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498600" y="1898650"/>
            <a:ext cx="4941888" cy="463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lt"/>
              </a:rPr>
              <a:t>3.1 </a:t>
            </a: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lt"/>
              </a:rPr>
              <a:t>夹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lt"/>
              </a:rPr>
              <a:t>伤点：吊装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lt"/>
              </a:rPr>
              <a:t>,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ea"/>
                <a:sym typeface="+mn-lt"/>
              </a:rPr>
              <a:t>移动中的设备、零件，输送装置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  <a:ea typeface="+mn-ea"/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793863" y="1554706"/>
            <a:ext cx="1928104" cy="807469"/>
            <a:chOff x="1076464" y="2732150"/>
            <a:chExt cx="2570470" cy="1076293"/>
          </a:xfrm>
          <a:solidFill>
            <a:schemeClr val="accent3"/>
          </a:solidFill>
        </p:grpSpPr>
        <p:grpSp>
          <p:nvGrpSpPr>
            <p:cNvPr id="17" name="组合 16"/>
            <p:cNvGrpSpPr/>
            <p:nvPr/>
          </p:nvGrpSpPr>
          <p:grpSpPr>
            <a:xfrm>
              <a:off x="1076464" y="2732150"/>
              <a:ext cx="777671" cy="1076291"/>
              <a:chOff x="4135438" y="709613"/>
              <a:chExt cx="3927475" cy="5435600"/>
            </a:xfrm>
            <a:grpFill/>
          </p:grpSpPr>
          <p:sp>
            <p:nvSpPr>
              <p:cNvPr id="19" name="Freeform 188"/>
              <p:cNvSpPr/>
              <p:nvPr/>
            </p:nvSpPr>
            <p:spPr bwMode="auto">
              <a:xfrm>
                <a:off x="6167438" y="4014788"/>
                <a:ext cx="1895475" cy="2130425"/>
              </a:xfrm>
              <a:custGeom>
                <a:avLst/>
                <a:gdLst>
                  <a:gd name="T0" fmla="*/ 504 w 504"/>
                  <a:gd name="T1" fmla="*/ 227 h 567"/>
                  <a:gd name="T2" fmla="*/ 504 w 504"/>
                  <a:gd name="T3" fmla="*/ 567 h 567"/>
                  <a:gd name="T4" fmla="*/ 37 w 504"/>
                  <a:gd name="T5" fmla="*/ 567 h 567"/>
                  <a:gd name="T6" fmla="*/ 92 w 504"/>
                  <a:gd name="T7" fmla="*/ 482 h 567"/>
                  <a:gd name="T8" fmla="*/ 0 w 504"/>
                  <a:gd name="T9" fmla="*/ 150 h 567"/>
                  <a:gd name="T10" fmla="*/ 220 w 504"/>
                  <a:gd name="T11" fmla="*/ 0 h 567"/>
                  <a:gd name="T12" fmla="*/ 504 w 504"/>
                  <a:gd name="T13" fmla="*/ 227 h 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4" h="567">
                    <a:moveTo>
                      <a:pt x="504" y="227"/>
                    </a:moveTo>
                    <a:cubicBezTo>
                      <a:pt x="504" y="457"/>
                      <a:pt x="504" y="567"/>
                      <a:pt x="504" y="567"/>
                    </a:cubicBezTo>
                    <a:cubicBezTo>
                      <a:pt x="37" y="567"/>
                      <a:pt x="37" y="567"/>
                      <a:pt x="37" y="567"/>
                    </a:cubicBezTo>
                    <a:cubicBezTo>
                      <a:pt x="92" y="482"/>
                      <a:pt x="92" y="482"/>
                      <a:pt x="92" y="482"/>
                    </a:cubicBezTo>
                    <a:cubicBezTo>
                      <a:pt x="0" y="150"/>
                      <a:pt x="0" y="150"/>
                      <a:pt x="0" y="150"/>
                    </a:cubicBezTo>
                    <a:cubicBezTo>
                      <a:pt x="98" y="144"/>
                      <a:pt x="180" y="84"/>
                      <a:pt x="220" y="0"/>
                    </a:cubicBezTo>
                    <a:cubicBezTo>
                      <a:pt x="358" y="38"/>
                      <a:pt x="504" y="106"/>
                      <a:pt x="504" y="22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Freeform 189"/>
              <p:cNvSpPr/>
              <p:nvPr/>
            </p:nvSpPr>
            <p:spPr bwMode="auto">
              <a:xfrm>
                <a:off x="7559676" y="2328863"/>
                <a:ext cx="450850" cy="209550"/>
              </a:xfrm>
              <a:custGeom>
                <a:avLst/>
                <a:gdLst>
                  <a:gd name="T0" fmla="*/ 92 w 120"/>
                  <a:gd name="T1" fmla="*/ 0 h 56"/>
                  <a:gd name="T2" fmla="*/ 120 w 120"/>
                  <a:gd name="T3" fmla="*/ 28 h 56"/>
                  <a:gd name="T4" fmla="*/ 92 w 120"/>
                  <a:gd name="T5" fmla="*/ 56 h 56"/>
                  <a:gd name="T6" fmla="*/ 28 w 120"/>
                  <a:gd name="T7" fmla="*/ 56 h 56"/>
                  <a:gd name="T8" fmla="*/ 0 w 120"/>
                  <a:gd name="T9" fmla="*/ 28 h 56"/>
                  <a:gd name="T10" fmla="*/ 8 w 120"/>
                  <a:gd name="T11" fmla="*/ 8 h 56"/>
                  <a:gd name="T12" fmla="*/ 28 w 120"/>
                  <a:gd name="T13" fmla="*/ 0 h 56"/>
                  <a:gd name="T14" fmla="*/ 92 w 120"/>
                  <a:gd name="T1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0" h="56">
                    <a:moveTo>
                      <a:pt x="92" y="0"/>
                    </a:moveTo>
                    <a:cubicBezTo>
                      <a:pt x="107" y="0"/>
                      <a:pt x="120" y="12"/>
                      <a:pt x="120" y="28"/>
                    </a:cubicBezTo>
                    <a:cubicBezTo>
                      <a:pt x="120" y="43"/>
                      <a:pt x="107" y="56"/>
                      <a:pt x="92" y="56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12" y="56"/>
                      <a:pt x="0" y="43"/>
                      <a:pt x="0" y="28"/>
                    </a:cubicBezTo>
                    <a:cubicBezTo>
                      <a:pt x="0" y="20"/>
                      <a:pt x="3" y="13"/>
                      <a:pt x="8" y="8"/>
                    </a:cubicBezTo>
                    <a:cubicBezTo>
                      <a:pt x="13" y="3"/>
                      <a:pt x="20" y="0"/>
                      <a:pt x="28" y="0"/>
                    </a:cubicBezTo>
                    <a:lnTo>
                      <a:pt x="92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Freeform 190"/>
              <p:cNvSpPr/>
              <p:nvPr/>
            </p:nvSpPr>
            <p:spPr bwMode="auto">
              <a:xfrm>
                <a:off x="7153276" y="1246188"/>
                <a:ext cx="390525" cy="398463"/>
              </a:xfrm>
              <a:custGeom>
                <a:avLst/>
                <a:gdLst>
                  <a:gd name="T0" fmla="*/ 93 w 104"/>
                  <a:gd name="T1" fmla="*/ 11 h 106"/>
                  <a:gd name="T2" fmla="*/ 93 w 104"/>
                  <a:gd name="T3" fmla="*/ 50 h 106"/>
                  <a:gd name="T4" fmla="*/ 48 w 104"/>
                  <a:gd name="T5" fmla="*/ 95 h 106"/>
                  <a:gd name="T6" fmla="*/ 9 w 104"/>
                  <a:gd name="T7" fmla="*/ 95 h 106"/>
                  <a:gd name="T8" fmla="*/ 0 w 104"/>
                  <a:gd name="T9" fmla="*/ 76 h 106"/>
                  <a:gd name="T10" fmla="*/ 9 w 104"/>
                  <a:gd name="T11" fmla="*/ 56 h 106"/>
                  <a:gd name="T12" fmla="*/ 54 w 104"/>
                  <a:gd name="T13" fmla="*/ 11 h 106"/>
                  <a:gd name="T14" fmla="*/ 93 w 104"/>
                  <a:gd name="T15" fmla="*/ 1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4" h="106">
                    <a:moveTo>
                      <a:pt x="93" y="11"/>
                    </a:moveTo>
                    <a:cubicBezTo>
                      <a:pt x="104" y="22"/>
                      <a:pt x="104" y="39"/>
                      <a:pt x="93" y="50"/>
                    </a:cubicBezTo>
                    <a:cubicBezTo>
                      <a:pt x="48" y="95"/>
                      <a:pt x="48" y="95"/>
                      <a:pt x="48" y="95"/>
                    </a:cubicBezTo>
                    <a:cubicBezTo>
                      <a:pt x="37" y="106"/>
                      <a:pt x="19" y="106"/>
                      <a:pt x="9" y="95"/>
                    </a:cubicBezTo>
                    <a:cubicBezTo>
                      <a:pt x="3" y="90"/>
                      <a:pt x="0" y="83"/>
                      <a:pt x="0" y="76"/>
                    </a:cubicBezTo>
                    <a:cubicBezTo>
                      <a:pt x="0" y="69"/>
                      <a:pt x="3" y="61"/>
                      <a:pt x="9" y="56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65" y="0"/>
                      <a:pt x="82" y="0"/>
                      <a:pt x="93" y="1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Freeform 191"/>
              <p:cNvSpPr>
                <a:spLocks noEditPoints="1"/>
              </p:cNvSpPr>
              <p:nvPr/>
            </p:nvSpPr>
            <p:spPr bwMode="auto">
              <a:xfrm>
                <a:off x="4779963" y="1235076"/>
                <a:ext cx="2640013" cy="2438400"/>
              </a:xfrm>
              <a:custGeom>
                <a:avLst/>
                <a:gdLst>
                  <a:gd name="T0" fmla="*/ 702 w 702"/>
                  <a:gd name="T1" fmla="*/ 351 h 649"/>
                  <a:gd name="T2" fmla="*/ 537 w 702"/>
                  <a:gd name="T3" fmla="*/ 649 h 649"/>
                  <a:gd name="T4" fmla="*/ 164 w 702"/>
                  <a:gd name="T5" fmla="*/ 649 h 649"/>
                  <a:gd name="T6" fmla="*/ 0 w 702"/>
                  <a:gd name="T7" fmla="*/ 351 h 649"/>
                  <a:gd name="T8" fmla="*/ 351 w 702"/>
                  <a:gd name="T9" fmla="*/ 0 h 649"/>
                  <a:gd name="T10" fmla="*/ 702 w 702"/>
                  <a:gd name="T11" fmla="*/ 351 h 649"/>
                  <a:gd name="T12" fmla="*/ 492 w 702"/>
                  <a:gd name="T13" fmla="*/ 577 h 649"/>
                  <a:gd name="T14" fmla="*/ 492 w 702"/>
                  <a:gd name="T15" fmla="*/ 261 h 649"/>
                  <a:gd name="T16" fmla="*/ 369 w 702"/>
                  <a:gd name="T17" fmla="*/ 261 h 649"/>
                  <a:gd name="T18" fmla="*/ 369 w 702"/>
                  <a:gd name="T19" fmla="*/ 404 h 649"/>
                  <a:gd name="T20" fmla="*/ 330 w 702"/>
                  <a:gd name="T21" fmla="*/ 404 h 649"/>
                  <a:gd name="T22" fmla="*/ 330 w 702"/>
                  <a:gd name="T23" fmla="*/ 261 h 649"/>
                  <a:gd name="T24" fmla="*/ 209 w 702"/>
                  <a:gd name="T25" fmla="*/ 261 h 649"/>
                  <a:gd name="T26" fmla="*/ 209 w 702"/>
                  <a:gd name="T27" fmla="*/ 577 h 649"/>
                  <a:gd name="T28" fmla="*/ 231 w 702"/>
                  <a:gd name="T29" fmla="*/ 587 h 649"/>
                  <a:gd name="T30" fmla="*/ 253 w 702"/>
                  <a:gd name="T31" fmla="*/ 577 h 649"/>
                  <a:gd name="T32" fmla="*/ 253 w 702"/>
                  <a:gd name="T33" fmla="*/ 304 h 649"/>
                  <a:gd name="T34" fmla="*/ 287 w 702"/>
                  <a:gd name="T35" fmla="*/ 304 h 649"/>
                  <a:gd name="T36" fmla="*/ 287 w 702"/>
                  <a:gd name="T37" fmla="*/ 448 h 649"/>
                  <a:gd name="T38" fmla="*/ 413 w 702"/>
                  <a:gd name="T39" fmla="*/ 448 h 649"/>
                  <a:gd name="T40" fmla="*/ 413 w 702"/>
                  <a:gd name="T41" fmla="*/ 304 h 649"/>
                  <a:gd name="T42" fmla="*/ 449 w 702"/>
                  <a:gd name="T43" fmla="*/ 304 h 649"/>
                  <a:gd name="T44" fmla="*/ 449 w 702"/>
                  <a:gd name="T45" fmla="*/ 577 h 649"/>
                  <a:gd name="T46" fmla="*/ 471 w 702"/>
                  <a:gd name="T47" fmla="*/ 587 h 649"/>
                  <a:gd name="T48" fmla="*/ 492 w 702"/>
                  <a:gd name="T49" fmla="*/ 577 h 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02" h="649">
                    <a:moveTo>
                      <a:pt x="702" y="351"/>
                    </a:moveTo>
                    <a:cubicBezTo>
                      <a:pt x="702" y="476"/>
                      <a:pt x="636" y="586"/>
                      <a:pt x="537" y="649"/>
                    </a:cubicBezTo>
                    <a:cubicBezTo>
                      <a:pt x="164" y="649"/>
                      <a:pt x="164" y="649"/>
                      <a:pt x="164" y="649"/>
                    </a:cubicBezTo>
                    <a:cubicBezTo>
                      <a:pt x="66" y="586"/>
                      <a:pt x="0" y="476"/>
                      <a:pt x="0" y="351"/>
                    </a:cubicBezTo>
                    <a:cubicBezTo>
                      <a:pt x="0" y="157"/>
                      <a:pt x="157" y="0"/>
                      <a:pt x="351" y="0"/>
                    </a:cubicBezTo>
                    <a:cubicBezTo>
                      <a:pt x="545" y="0"/>
                      <a:pt x="702" y="157"/>
                      <a:pt x="702" y="351"/>
                    </a:cubicBezTo>
                    <a:close/>
                    <a:moveTo>
                      <a:pt x="492" y="577"/>
                    </a:moveTo>
                    <a:cubicBezTo>
                      <a:pt x="492" y="261"/>
                      <a:pt x="492" y="261"/>
                      <a:pt x="492" y="261"/>
                    </a:cubicBezTo>
                    <a:cubicBezTo>
                      <a:pt x="369" y="261"/>
                      <a:pt x="369" y="261"/>
                      <a:pt x="369" y="261"/>
                    </a:cubicBezTo>
                    <a:cubicBezTo>
                      <a:pt x="369" y="404"/>
                      <a:pt x="369" y="404"/>
                      <a:pt x="369" y="404"/>
                    </a:cubicBezTo>
                    <a:cubicBezTo>
                      <a:pt x="330" y="404"/>
                      <a:pt x="330" y="404"/>
                      <a:pt x="330" y="404"/>
                    </a:cubicBezTo>
                    <a:cubicBezTo>
                      <a:pt x="330" y="261"/>
                      <a:pt x="330" y="261"/>
                      <a:pt x="330" y="261"/>
                    </a:cubicBezTo>
                    <a:cubicBezTo>
                      <a:pt x="209" y="261"/>
                      <a:pt x="209" y="261"/>
                      <a:pt x="209" y="261"/>
                    </a:cubicBezTo>
                    <a:cubicBezTo>
                      <a:pt x="209" y="577"/>
                      <a:pt x="209" y="577"/>
                      <a:pt x="209" y="577"/>
                    </a:cubicBezTo>
                    <a:cubicBezTo>
                      <a:pt x="209" y="583"/>
                      <a:pt x="219" y="587"/>
                      <a:pt x="231" y="587"/>
                    </a:cubicBezTo>
                    <a:cubicBezTo>
                      <a:pt x="243" y="587"/>
                      <a:pt x="253" y="583"/>
                      <a:pt x="253" y="577"/>
                    </a:cubicBezTo>
                    <a:cubicBezTo>
                      <a:pt x="253" y="304"/>
                      <a:pt x="253" y="304"/>
                      <a:pt x="253" y="304"/>
                    </a:cubicBezTo>
                    <a:cubicBezTo>
                      <a:pt x="287" y="304"/>
                      <a:pt x="287" y="304"/>
                      <a:pt x="287" y="304"/>
                    </a:cubicBezTo>
                    <a:cubicBezTo>
                      <a:pt x="287" y="448"/>
                      <a:pt x="287" y="448"/>
                      <a:pt x="287" y="448"/>
                    </a:cubicBezTo>
                    <a:cubicBezTo>
                      <a:pt x="413" y="448"/>
                      <a:pt x="413" y="448"/>
                      <a:pt x="413" y="448"/>
                    </a:cubicBezTo>
                    <a:cubicBezTo>
                      <a:pt x="413" y="304"/>
                      <a:pt x="413" y="304"/>
                      <a:pt x="413" y="304"/>
                    </a:cubicBezTo>
                    <a:cubicBezTo>
                      <a:pt x="449" y="304"/>
                      <a:pt x="449" y="304"/>
                      <a:pt x="449" y="304"/>
                    </a:cubicBezTo>
                    <a:cubicBezTo>
                      <a:pt x="449" y="577"/>
                      <a:pt x="449" y="577"/>
                      <a:pt x="449" y="577"/>
                    </a:cubicBezTo>
                    <a:cubicBezTo>
                      <a:pt x="449" y="583"/>
                      <a:pt x="459" y="587"/>
                      <a:pt x="471" y="587"/>
                    </a:cubicBezTo>
                    <a:cubicBezTo>
                      <a:pt x="483" y="587"/>
                      <a:pt x="492" y="583"/>
                      <a:pt x="492" y="57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Freeform 192"/>
              <p:cNvSpPr/>
              <p:nvPr/>
            </p:nvSpPr>
            <p:spPr bwMode="auto">
              <a:xfrm>
                <a:off x="5475288" y="3781426"/>
                <a:ext cx="1249363" cy="225425"/>
              </a:xfrm>
              <a:custGeom>
                <a:avLst/>
                <a:gdLst>
                  <a:gd name="T0" fmla="*/ 298 w 332"/>
                  <a:gd name="T1" fmla="*/ 0 h 60"/>
                  <a:gd name="T2" fmla="*/ 332 w 332"/>
                  <a:gd name="T3" fmla="*/ 30 h 60"/>
                  <a:gd name="T4" fmla="*/ 298 w 332"/>
                  <a:gd name="T5" fmla="*/ 60 h 60"/>
                  <a:gd name="T6" fmla="*/ 34 w 332"/>
                  <a:gd name="T7" fmla="*/ 60 h 60"/>
                  <a:gd name="T8" fmla="*/ 0 w 332"/>
                  <a:gd name="T9" fmla="*/ 30 h 60"/>
                  <a:gd name="T10" fmla="*/ 10 w 332"/>
                  <a:gd name="T11" fmla="*/ 9 h 60"/>
                  <a:gd name="T12" fmla="*/ 34 w 332"/>
                  <a:gd name="T13" fmla="*/ 0 h 60"/>
                  <a:gd name="T14" fmla="*/ 298 w 332"/>
                  <a:gd name="T1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2" h="60">
                    <a:moveTo>
                      <a:pt x="298" y="0"/>
                    </a:moveTo>
                    <a:cubicBezTo>
                      <a:pt x="316" y="0"/>
                      <a:pt x="332" y="13"/>
                      <a:pt x="332" y="30"/>
                    </a:cubicBezTo>
                    <a:cubicBezTo>
                      <a:pt x="332" y="46"/>
                      <a:pt x="316" y="60"/>
                      <a:pt x="298" y="60"/>
                    </a:cubicBezTo>
                    <a:cubicBezTo>
                      <a:pt x="34" y="60"/>
                      <a:pt x="34" y="60"/>
                      <a:pt x="34" y="60"/>
                    </a:cubicBezTo>
                    <a:cubicBezTo>
                      <a:pt x="15" y="60"/>
                      <a:pt x="0" y="46"/>
                      <a:pt x="0" y="30"/>
                    </a:cubicBezTo>
                    <a:cubicBezTo>
                      <a:pt x="0" y="22"/>
                      <a:pt x="4" y="14"/>
                      <a:pt x="10" y="9"/>
                    </a:cubicBezTo>
                    <a:cubicBezTo>
                      <a:pt x="16" y="3"/>
                      <a:pt x="25" y="0"/>
                      <a:pt x="34" y="0"/>
                    </a:cubicBezTo>
                    <a:lnTo>
                      <a:pt x="298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Freeform 193"/>
              <p:cNvSpPr/>
              <p:nvPr/>
            </p:nvSpPr>
            <p:spPr bwMode="auto">
              <a:xfrm>
                <a:off x="5595938" y="4089401"/>
                <a:ext cx="1008063" cy="222250"/>
              </a:xfrm>
              <a:custGeom>
                <a:avLst/>
                <a:gdLst>
                  <a:gd name="T0" fmla="*/ 233 w 268"/>
                  <a:gd name="T1" fmla="*/ 0 h 59"/>
                  <a:gd name="T2" fmla="*/ 268 w 268"/>
                  <a:gd name="T3" fmla="*/ 30 h 59"/>
                  <a:gd name="T4" fmla="*/ 233 w 268"/>
                  <a:gd name="T5" fmla="*/ 59 h 59"/>
                  <a:gd name="T6" fmla="*/ 35 w 268"/>
                  <a:gd name="T7" fmla="*/ 59 h 59"/>
                  <a:gd name="T8" fmla="*/ 0 w 268"/>
                  <a:gd name="T9" fmla="*/ 30 h 59"/>
                  <a:gd name="T10" fmla="*/ 10 w 268"/>
                  <a:gd name="T11" fmla="*/ 9 h 59"/>
                  <a:gd name="T12" fmla="*/ 35 w 268"/>
                  <a:gd name="T13" fmla="*/ 0 h 59"/>
                  <a:gd name="T14" fmla="*/ 233 w 268"/>
                  <a:gd name="T1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8" h="59">
                    <a:moveTo>
                      <a:pt x="233" y="0"/>
                    </a:moveTo>
                    <a:cubicBezTo>
                      <a:pt x="252" y="0"/>
                      <a:pt x="268" y="13"/>
                      <a:pt x="268" y="30"/>
                    </a:cubicBezTo>
                    <a:cubicBezTo>
                      <a:pt x="268" y="46"/>
                      <a:pt x="252" y="59"/>
                      <a:pt x="233" y="59"/>
                    </a:cubicBezTo>
                    <a:cubicBezTo>
                      <a:pt x="35" y="59"/>
                      <a:pt x="35" y="59"/>
                      <a:pt x="35" y="59"/>
                    </a:cubicBezTo>
                    <a:cubicBezTo>
                      <a:pt x="16" y="59"/>
                      <a:pt x="0" y="46"/>
                      <a:pt x="0" y="30"/>
                    </a:cubicBezTo>
                    <a:cubicBezTo>
                      <a:pt x="0" y="21"/>
                      <a:pt x="4" y="14"/>
                      <a:pt x="10" y="9"/>
                    </a:cubicBezTo>
                    <a:cubicBezTo>
                      <a:pt x="17" y="3"/>
                      <a:pt x="25" y="0"/>
                      <a:pt x="35" y="0"/>
                    </a:cubicBezTo>
                    <a:lnTo>
                      <a:pt x="233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Freeform 194"/>
              <p:cNvSpPr/>
              <p:nvPr/>
            </p:nvSpPr>
            <p:spPr bwMode="auto">
              <a:xfrm>
                <a:off x="5994401" y="709613"/>
                <a:ext cx="211138" cy="450850"/>
              </a:xfrm>
              <a:custGeom>
                <a:avLst/>
                <a:gdLst>
                  <a:gd name="T0" fmla="*/ 56 w 56"/>
                  <a:gd name="T1" fmla="*/ 28 h 120"/>
                  <a:gd name="T2" fmla="*/ 56 w 56"/>
                  <a:gd name="T3" fmla="*/ 92 h 120"/>
                  <a:gd name="T4" fmla="*/ 28 w 56"/>
                  <a:gd name="T5" fmla="*/ 120 h 120"/>
                  <a:gd name="T6" fmla="*/ 8 w 56"/>
                  <a:gd name="T7" fmla="*/ 112 h 120"/>
                  <a:gd name="T8" fmla="*/ 0 w 56"/>
                  <a:gd name="T9" fmla="*/ 92 h 120"/>
                  <a:gd name="T10" fmla="*/ 0 w 56"/>
                  <a:gd name="T11" fmla="*/ 28 h 120"/>
                  <a:gd name="T12" fmla="*/ 28 w 56"/>
                  <a:gd name="T13" fmla="*/ 0 h 120"/>
                  <a:gd name="T14" fmla="*/ 56 w 56"/>
                  <a:gd name="T15" fmla="*/ 28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" h="120">
                    <a:moveTo>
                      <a:pt x="56" y="28"/>
                    </a:moveTo>
                    <a:cubicBezTo>
                      <a:pt x="56" y="92"/>
                      <a:pt x="56" y="92"/>
                      <a:pt x="56" y="92"/>
                    </a:cubicBezTo>
                    <a:cubicBezTo>
                      <a:pt x="56" y="108"/>
                      <a:pt x="43" y="120"/>
                      <a:pt x="28" y="120"/>
                    </a:cubicBezTo>
                    <a:cubicBezTo>
                      <a:pt x="20" y="120"/>
                      <a:pt x="13" y="117"/>
                      <a:pt x="8" y="112"/>
                    </a:cubicBezTo>
                    <a:cubicBezTo>
                      <a:pt x="3" y="107"/>
                      <a:pt x="0" y="100"/>
                      <a:pt x="0" y="92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13"/>
                      <a:pt x="12" y="0"/>
                      <a:pt x="28" y="0"/>
                    </a:cubicBezTo>
                    <a:cubicBezTo>
                      <a:pt x="43" y="0"/>
                      <a:pt x="56" y="13"/>
                      <a:pt x="56" y="2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Freeform 195"/>
              <p:cNvSpPr/>
              <p:nvPr/>
            </p:nvSpPr>
            <p:spPr bwMode="auto">
              <a:xfrm>
                <a:off x="4135438" y="4014788"/>
                <a:ext cx="1892300" cy="2130425"/>
              </a:xfrm>
              <a:custGeom>
                <a:avLst/>
                <a:gdLst>
                  <a:gd name="T0" fmla="*/ 503 w 503"/>
                  <a:gd name="T1" fmla="*/ 150 h 567"/>
                  <a:gd name="T2" fmla="*/ 412 w 503"/>
                  <a:gd name="T3" fmla="*/ 482 h 567"/>
                  <a:gd name="T4" fmla="*/ 467 w 503"/>
                  <a:gd name="T5" fmla="*/ 567 h 567"/>
                  <a:gd name="T6" fmla="*/ 0 w 503"/>
                  <a:gd name="T7" fmla="*/ 567 h 567"/>
                  <a:gd name="T8" fmla="*/ 0 w 503"/>
                  <a:gd name="T9" fmla="*/ 227 h 567"/>
                  <a:gd name="T10" fmla="*/ 284 w 503"/>
                  <a:gd name="T11" fmla="*/ 0 h 567"/>
                  <a:gd name="T12" fmla="*/ 503 w 503"/>
                  <a:gd name="T13" fmla="*/ 150 h 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3" h="567">
                    <a:moveTo>
                      <a:pt x="503" y="150"/>
                    </a:moveTo>
                    <a:cubicBezTo>
                      <a:pt x="412" y="482"/>
                      <a:pt x="412" y="482"/>
                      <a:pt x="412" y="482"/>
                    </a:cubicBezTo>
                    <a:cubicBezTo>
                      <a:pt x="467" y="567"/>
                      <a:pt x="467" y="567"/>
                      <a:pt x="467" y="567"/>
                    </a:cubicBezTo>
                    <a:cubicBezTo>
                      <a:pt x="0" y="567"/>
                      <a:pt x="0" y="567"/>
                      <a:pt x="0" y="567"/>
                    </a:cubicBezTo>
                    <a:cubicBezTo>
                      <a:pt x="0" y="567"/>
                      <a:pt x="0" y="457"/>
                      <a:pt x="0" y="227"/>
                    </a:cubicBezTo>
                    <a:cubicBezTo>
                      <a:pt x="0" y="106"/>
                      <a:pt x="146" y="38"/>
                      <a:pt x="284" y="0"/>
                    </a:cubicBezTo>
                    <a:cubicBezTo>
                      <a:pt x="324" y="84"/>
                      <a:pt x="406" y="144"/>
                      <a:pt x="503" y="15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Freeform 196"/>
              <p:cNvSpPr/>
              <p:nvPr/>
            </p:nvSpPr>
            <p:spPr bwMode="auto">
              <a:xfrm>
                <a:off x="4629151" y="1246188"/>
                <a:ext cx="390525" cy="398463"/>
              </a:xfrm>
              <a:custGeom>
                <a:avLst/>
                <a:gdLst>
                  <a:gd name="T0" fmla="*/ 96 w 104"/>
                  <a:gd name="T1" fmla="*/ 56 h 106"/>
                  <a:gd name="T2" fmla="*/ 104 w 104"/>
                  <a:gd name="T3" fmla="*/ 76 h 106"/>
                  <a:gd name="T4" fmla="*/ 96 w 104"/>
                  <a:gd name="T5" fmla="*/ 95 h 106"/>
                  <a:gd name="T6" fmla="*/ 56 w 104"/>
                  <a:gd name="T7" fmla="*/ 95 h 106"/>
                  <a:gd name="T8" fmla="*/ 11 w 104"/>
                  <a:gd name="T9" fmla="*/ 50 h 106"/>
                  <a:gd name="T10" fmla="*/ 11 w 104"/>
                  <a:gd name="T11" fmla="*/ 11 h 106"/>
                  <a:gd name="T12" fmla="*/ 50 w 104"/>
                  <a:gd name="T13" fmla="*/ 11 h 106"/>
                  <a:gd name="T14" fmla="*/ 96 w 104"/>
                  <a:gd name="T15" fmla="*/ 5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4" h="106">
                    <a:moveTo>
                      <a:pt x="96" y="56"/>
                    </a:moveTo>
                    <a:cubicBezTo>
                      <a:pt x="101" y="61"/>
                      <a:pt x="104" y="69"/>
                      <a:pt x="104" y="76"/>
                    </a:cubicBezTo>
                    <a:cubicBezTo>
                      <a:pt x="104" y="83"/>
                      <a:pt x="101" y="90"/>
                      <a:pt x="96" y="95"/>
                    </a:cubicBezTo>
                    <a:cubicBezTo>
                      <a:pt x="85" y="106"/>
                      <a:pt x="67" y="106"/>
                      <a:pt x="56" y="95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0" y="39"/>
                      <a:pt x="0" y="22"/>
                      <a:pt x="11" y="11"/>
                    </a:cubicBezTo>
                    <a:cubicBezTo>
                      <a:pt x="22" y="0"/>
                      <a:pt x="40" y="0"/>
                      <a:pt x="50" y="11"/>
                    </a:cubicBezTo>
                    <a:lnTo>
                      <a:pt x="96" y="56"/>
                    </a:ln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Freeform 197"/>
              <p:cNvSpPr/>
              <p:nvPr/>
            </p:nvSpPr>
            <p:spPr bwMode="auto">
              <a:xfrm>
                <a:off x="4176713" y="2328863"/>
                <a:ext cx="452438" cy="209550"/>
              </a:xfrm>
              <a:custGeom>
                <a:avLst/>
                <a:gdLst>
                  <a:gd name="T0" fmla="*/ 92 w 120"/>
                  <a:gd name="T1" fmla="*/ 0 h 56"/>
                  <a:gd name="T2" fmla="*/ 120 w 120"/>
                  <a:gd name="T3" fmla="*/ 28 h 56"/>
                  <a:gd name="T4" fmla="*/ 92 w 120"/>
                  <a:gd name="T5" fmla="*/ 56 h 56"/>
                  <a:gd name="T6" fmla="*/ 28 w 120"/>
                  <a:gd name="T7" fmla="*/ 56 h 56"/>
                  <a:gd name="T8" fmla="*/ 0 w 120"/>
                  <a:gd name="T9" fmla="*/ 28 h 56"/>
                  <a:gd name="T10" fmla="*/ 8 w 120"/>
                  <a:gd name="T11" fmla="*/ 8 h 56"/>
                  <a:gd name="T12" fmla="*/ 28 w 120"/>
                  <a:gd name="T13" fmla="*/ 0 h 56"/>
                  <a:gd name="T14" fmla="*/ 92 w 120"/>
                  <a:gd name="T1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0" h="56">
                    <a:moveTo>
                      <a:pt x="92" y="0"/>
                    </a:moveTo>
                    <a:cubicBezTo>
                      <a:pt x="107" y="0"/>
                      <a:pt x="120" y="12"/>
                      <a:pt x="120" y="28"/>
                    </a:cubicBezTo>
                    <a:cubicBezTo>
                      <a:pt x="120" y="43"/>
                      <a:pt x="107" y="56"/>
                      <a:pt x="92" y="56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13" y="56"/>
                      <a:pt x="0" y="43"/>
                      <a:pt x="0" y="28"/>
                    </a:cubicBezTo>
                    <a:cubicBezTo>
                      <a:pt x="0" y="20"/>
                      <a:pt x="3" y="13"/>
                      <a:pt x="8" y="8"/>
                    </a:cubicBezTo>
                    <a:cubicBezTo>
                      <a:pt x="13" y="3"/>
                      <a:pt x="20" y="0"/>
                      <a:pt x="28" y="0"/>
                    </a:cubicBezTo>
                    <a:lnTo>
                      <a:pt x="92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cxnSp>
          <p:nvCxnSpPr>
            <p:cNvPr id="18" name="直接连接符 17"/>
            <p:cNvCxnSpPr>
              <a:stCxn id="26" idx="3"/>
            </p:cNvCxnSpPr>
            <p:nvPr/>
          </p:nvCxnSpPr>
          <p:spPr>
            <a:xfrm>
              <a:off x="1076465" y="3808443"/>
              <a:ext cx="2570469" cy="0"/>
            </a:xfrm>
            <a:prstGeom prst="line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893" name="组合 1"/>
          <p:cNvGrpSpPr/>
          <p:nvPr/>
        </p:nvGrpSpPr>
        <p:grpSpPr>
          <a:xfrm>
            <a:off x="428625" y="288925"/>
            <a:ext cx="3430588" cy="1025525"/>
            <a:chOff x="427986" y="289668"/>
            <a:chExt cx="3431890" cy="1025563"/>
          </a:xfrm>
        </p:grpSpPr>
        <p:sp>
          <p:nvSpPr>
            <p:cNvPr id="29" name="矩形 11"/>
            <p:cNvSpPr/>
            <p:nvPr/>
          </p:nvSpPr>
          <p:spPr>
            <a:xfrm>
              <a:off x="427986" y="289668"/>
              <a:ext cx="3431890" cy="1025563"/>
            </a:xfrm>
            <a:custGeom>
              <a:avLst/>
              <a:gdLst>
                <a:gd name="connsiteX0" fmla="*/ 0 w 1543792"/>
                <a:gd name="connsiteY0" fmla="*/ 0 h 845397"/>
                <a:gd name="connsiteX1" fmla="*/ 1543792 w 1543792"/>
                <a:gd name="connsiteY1" fmla="*/ 0 h 845397"/>
                <a:gd name="connsiteX2" fmla="*/ 1543792 w 1543792"/>
                <a:gd name="connsiteY2" fmla="*/ 845397 h 845397"/>
                <a:gd name="connsiteX3" fmla="*/ 0 w 1543792"/>
                <a:gd name="connsiteY3" fmla="*/ 845397 h 845397"/>
                <a:gd name="connsiteX4" fmla="*/ 0 w 1543792"/>
                <a:gd name="connsiteY4" fmla="*/ 0 h 845397"/>
                <a:gd name="connsiteX0-1" fmla="*/ 35626 w 1579418"/>
                <a:gd name="connsiteY0-2" fmla="*/ 0 h 845397"/>
                <a:gd name="connsiteX1-3" fmla="*/ 1579418 w 1579418"/>
                <a:gd name="connsiteY1-4" fmla="*/ 0 h 845397"/>
                <a:gd name="connsiteX2-5" fmla="*/ 1579418 w 1579418"/>
                <a:gd name="connsiteY2-6" fmla="*/ 845397 h 845397"/>
                <a:gd name="connsiteX3-7" fmla="*/ 0 w 1579418"/>
                <a:gd name="connsiteY3-8" fmla="*/ 548513 h 845397"/>
                <a:gd name="connsiteX4-9" fmla="*/ 35626 w 1579418"/>
                <a:gd name="connsiteY4-10" fmla="*/ 0 h 845397"/>
                <a:gd name="connsiteX0-11" fmla="*/ 35626 w 1579418"/>
                <a:gd name="connsiteY0-12" fmla="*/ 0 h 845397"/>
                <a:gd name="connsiteX1-13" fmla="*/ 1425039 w 1579418"/>
                <a:gd name="connsiteY1-14" fmla="*/ 427512 h 845397"/>
                <a:gd name="connsiteX2-15" fmla="*/ 1579418 w 1579418"/>
                <a:gd name="connsiteY2-16" fmla="*/ 845397 h 845397"/>
                <a:gd name="connsiteX3-17" fmla="*/ 0 w 1579418"/>
                <a:gd name="connsiteY3-18" fmla="*/ 548513 h 845397"/>
                <a:gd name="connsiteX4-19" fmla="*/ 35626 w 1579418"/>
                <a:gd name="connsiteY4-20" fmla="*/ 0 h 845397"/>
                <a:gd name="connsiteX0-21" fmla="*/ 35626 w 1579418"/>
                <a:gd name="connsiteY0-22" fmla="*/ 0 h 845397"/>
                <a:gd name="connsiteX1-23" fmla="*/ 1365662 w 1579418"/>
                <a:gd name="connsiteY1-24" fmla="*/ 47502 h 845397"/>
                <a:gd name="connsiteX2-25" fmla="*/ 1579418 w 1579418"/>
                <a:gd name="connsiteY2-26" fmla="*/ 845397 h 845397"/>
                <a:gd name="connsiteX3-27" fmla="*/ 0 w 1579418"/>
                <a:gd name="connsiteY3-28" fmla="*/ 548513 h 845397"/>
                <a:gd name="connsiteX4-29" fmla="*/ 35626 w 1579418"/>
                <a:gd name="connsiteY4-30" fmla="*/ 0 h 845397"/>
                <a:gd name="connsiteX0-31" fmla="*/ 35626 w 1365662"/>
                <a:gd name="connsiteY0-32" fmla="*/ 0 h 679142"/>
                <a:gd name="connsiteX1-33" fmla="*/ 1365662 w 1365662"/>
                <a:gd name="connsiteY1-34" fmla="*/ 47502 h 679142"/>
                <a:gd name="connsiteX2-35" fmla="*/ 902525 w 1365662"/>
                <a:gd name="connsiteY2-36" fmla="*/ 679142 h 679142"/>
                <a:gd name="connsiteX3-37" fmla="*/ 0 w 1365662"/>
                <a:gd name="connsiteY3-38" fmla="*/ 548513 h 679142"/>
                <a:gd name="connsiteX4-39" fmla="*/ 35626 w 1365662"/>
                <a:gd name="connsiteY4-40" fmla="*/ 0 h 679142"/>
                <a:gd name="connsiteX0-41" fmla="*/ 35626 w 1365662"/>
                <a:gd name="connsiteY0-42" fmla="*/ 0 h 774145"/>
                <a:gd name="connsiteX1-43" fmla="*/ 1365662 w 1365662"/>
                <a:gd name="connsiteY1-44" fmla="*/ 47502 h 774145"/>
                <a:gd name="connsiteX2-45" fmla="*/ 1199408 w 1365662"/>
                <a:gd name="connsiteY2-46" fmla="*/ 774145 h 774145"/>
                <a:gd name="connsiteX3-47" fmla="*/ 0 w 1365662"/>
                <a:gd name="connsiteY3-48" fmla="*/ 548513 h 774145"/>
                <a:gd name="connsiteX4-49" fmla="*/ 35626 w 1365662"/>
                <a:gd name="connsiteY4-50" fmla="*/ 0 h 774145"/>
                <a:gd name="connsiteX0-51" fmla="*/ 0 w 1330036"/>
                <a:gd name="connsiteY0-52" fmla="*/ 0 h 774145"/>
                <a:gd name="connsiteX1-53" fmla="*/ 1330036 w 1330036"/>
                <a:gd name="connsiteY1-54" fmla="*/ 47502 h 774145"/>
                <a:gd name="connsiteX2-55" fmla="*/ 1163782 w 1330036"/>
                <a:gd name="connsiteY2-56" fmla="*/ 774145 h 774145"/>
                <a:gd name="connsiteX3-57" fmla="*/ 296883 w 1330036"/>
                <a:gd name="connsiteY3-58" fmla="*/ 382259 h 774145"/>
                <a:gd name="connsiteX4-59" fmla="*/ 0 w 1330036"/>
                <a:gd name="connsiteY4-60" fmla="*/ 0 h 774145"/>
                <a:gd name="connsiteX0-61" fmla="*/ 35626 w 1365662"/>
                <a:gd name="connsiteY0-62" fmla="*/ 0 h 774145"/>
                <a:gd name="connsiteX1-63" fmla="*/ 1365662 w 1365662"/>
                <a:gd name="connsiteY1-64" fmla="*/ 47502 h 774145"/>
                <a:gd name="connsiteX2-65" fmla="*/ 1199408 w 1365662"/>
                <a:gd name="connsiteY2-66" fmla="*/ 774145 h 774145"/>
                <a:gd name="connsiteX3-67" fmla="*/ 0 w 1365662"/>
                <a:gd name="connsiteY3-68" fmla="*/ 560388 h 774145"/>
                <a:gd name="connsiteX4-69" fmla="*/ 35626 w 1365662"/>
                <a:gd name="connsiteY4-70" fmla="*/ 0 h 774145"/>
                <a:gd name="connsiteX0-71" fmla="*/ 35626 w 1365662"/>
                <a:gd name="connsiteY0-72" fmla="*/ 0 h 619766"/>
                <a:gd name="connsiteX1-73" fmla="*/ 1365662 w 1365662"/>
                <a:gd name="connsiteY1-74" fmla="*/ 47502 h 619766"/>
                <a:gd name="connsiteX2-75" fmla="*/ 1140032 w 1365662"/>
                <a:gd name="connsiteY2-76" fmla="*/ 619766 h 619766"/>
                <a:gd name="connsiteX3-77" fmla="*/ 0 w 1365662"/>
                <a:gd name="connsiteY3-78" fmla="*/ 560388 h 619766"/>
                <a:gd name="connsiteX4-79" fmla="*/ 35626 w 1365662"/>
                <a:gd name="connsiteY4-80" fmla="*/ 0 h 619766"/>
                <a:gd name="connsiteX0-81" fmla="*/ 35626 w 1365662"/>
                <a:gd name="connsiteY0-82" fmla="*/ 0 h 750395"/>
                <a:gd name="connsiteX1-83" fmla="*/ 1365662 w 1365662"/>
                <a:gd name="connsiteY1-84" fmla="*/ 47502 h 750395"/>
                <a:gd name="connsiteX2-85" fmla="*/ 1235035 w 1365662"/>
                <a:gd name="connsiteY2-86" fmla="*/ 750395 h 750395"/>
                <a:gd name="connsiteX3-87" fmla="*/ 0 w 1365662"/>
                <a:gd name="connsiteY3-88" fmla="*/ 560388 h 750395"/>
                <a:gd name="connsiteX4-89" fmla="*/ 35626 w 1365662"/>
                <a:gd name="connsiteY4-90" fmla="*/ 0 h 750395"/>
                <a:gd name="connsiteX0-91" fmla="*/ 35626 w 1365662"/>
                <a:gd name="connsiteY0-92" fmla="*/ 0 h 714769"/>
                <a:gd name="connsiteX1-93" fmla="*/ 1365662 w 1365662"/>
                <a:gd name="connsiteY1-94" fmla="*/ 47502 h 714769"/>
                <a:gd name="connsiteX2-95" fmla="*/ 1128157 w 1365662"/>
                <a:gd name="connsiteY2-96" fmla="*/ 714769 h 714769"/>
                <a:gd name="connsiteX3-97" fmla="*/ 0 w 1365662"/>
                <a:gd name="connsiteY3-98" fmla="*/ 560388 h 714769"/>
                <a:gd name="connsiteX4-99" fmla="*/ 35626 w 1365662"/>
                <a:gd name="connsiteY4-100" fmla="*/ 0 h 714769"/>
                <a:gd name="connsiteX0-101" fmla="*/ 35626 w 1365662"/>
                <a:gd name="connsiteY0-102" fmla="*/ 0 h 691018"/>
                <a:gd name="connsiteX1-103" fmla="*/ 1365662 w 1365662"/>
                <a:gd name="connsiteY1-104" fmla="*/ 47502 h 691018"/>
                <a:gd name="connsiteX2-105" fmla="*/ 1211285 w 1365662"/>
                <a:gd name="connsiteY2-106" fmla="*/ 691018 h 691018"/>
                <a:gd name="connsiteX3-107" fmla="*/ 0 w 1365662"/>
                <a:gd name="connsiteY3-108" fmla="*/ 560388 h 691018"/>
                <a:gd name="connsiteX4-109" fmla="*/ 35626 w 1365662"/>
                <a:gd name="connsiteY4-110" fmla="*/ 0 h 6910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5662" h="691018">
                  <a:moveTo>
                    <a:pt x="35626" y="0"/>
                  </a:moveTo>
                  <a:lnTo>
                    <a:pt x="1365662" y="47502"/>
                  </a:lnTo>
                  <a:lnTo>
                    <a:pt x="1211285" y="691018"/>
                  </a:lnTo>
                  <a:lnTo>
                    <a:pt x="0" y="560388"/>
                  </a:lnTo>
                  <a:lnTo>
                    <a:pt x="35626" y="0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437826" y="529143"/>
              <a:ext cx="33263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2400" kern="1200" cap="none" spc="0" normalizeH="0" baseline="0" noProof="0">
                  <a:solidFill>
                    <a:srgbClr val="FFFFFF">
                      <a:lumMod val="95000"/>
                    </a:srgbClr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三、手部损伤的危险区</a:t>
              </a:r>
              <a:endParaRPr kumimoji="0" lang="zh-CN" altLang="en-US" sz="2400" kern="1200" cap="none" spc="0" normalizeH="0" baseline="0" noProof="0">
                <a:solidFill>
                  <a:srgbClr val="FFFFFF">
                    <a:lumMod val="95000"/>
                  </a:srgbClr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37894" name="组合 32"/>
          <p:cNvGrpSpPr/>
          <p:nvPr/>
        </p:nvGrpSpPr>
        <p:grpSpPr>
          <a:xfrm>
            <a:off x="1865313" y="2755900"/>
            <a:ext cx="8461375" cy="3295650"/>
            <a:chOff x="809371" y="2894132"/>
            <a:chExt cx="8459788" cy="3296383"/>
          </a:xfrm>
        </p:grpSpPr>
        <p:pic>
          <p:nvPicPr>
            <p:cNvPr id="37895" name="Picture 10" descr="P1070162 [1280x768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452809" y="3183057"/>
              <a:ext cx="3816350" cy="300745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5" name="AutoShape 11"/>
            <p:cNvSpPr>
              <a:spLocks noChangeArrowheads="1"/>
            </p:cNvSpPr>
            <p:nvPr/>
          </p:nvSpPr>
          <p:spPr bwMode="auto">
            <a:xfrm>
              <a:off x="7613396" y="2894132"/>
              <a:ext cx="1655763" cy="1008062"/>
            </a:xfrm>
            <a:prstGeom prst="wedgeRoundRectCallout">
              <a:avLst>
                <a:gd name="adj1" fmla="val -75694"/>
                <a:gd name="adj2" fmla="val 79921"/>
                <a:gd name="adj3" fmla="val 16667"/>
              </a:avLst>
            </a:prstGeom>
            <a:solidFill>
              <a:schemeClr val="accent1"/>
            </a:solidFill>
            <a:ln w="9525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由于零件在运动过程中，手进入危险区域导致手指夹挤伤害事故。</a:t>
              </a:r>
              <a:endPara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37897" name="Picture 12" descr="P1070155 [1280x768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93584" y="3183057"/>
              <a:ext cx="3743325" cy="295116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7" name="AutoShape 13"/>
            <p:cNvSpPr>
              <a:spLocks noChangeArrowheads="1"/>
            </p:cNvSpPr>
            <p:nvPr/>
          </p:nvSpPr>
          <p:spPr bwMode="auto">
            <a:xfrm>
              <a:off x="809371" y="3902194"/>
              <a:ext cx="1008063" cy="2089150"/>
            </a:xfrm>
            <a:prstGeom prst="wedgeRoundRectCallout">
              <a:avLst>
                <a:gd name="adj1" fmla="val 150157"/>
                <a:gd name="adj2" fmla="val -46278"/>
                <a:gd name="adj3" fmla="val 16667"/>
              </a:avLst>
            </a:prstGeom>
            <a:solidFill>
              <a:schemeClr val="accent1"/>
            </a:solidFill>
            <a:ln w="9525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由于在吊运零件时，手握吊具的位置不正确，夹伤手指导致伤害事故。</a:t>
              </a:r>
              <a:endPara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2000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911225" y="1355725"/>
            <a:ext cx="7329488" cy="4392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498600" y="1898650"/>
            <a:ext cx="9682163" cy="463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+mn-ea"/>
                <a:cs typeface="+mn-ea"/>
                <a:sym typeface="+mn-lt"/>
              </a:rPr>
              <a:t>3.2 </a:t>
            </a: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+mn-ea"/>
                <a:cs typeface="+mn-ea"/>
                <a:sym typeface="+mn-lt"/>
              </a:rPr>
              <a:t>移动着</a:t>
            </a: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+mn-ea"/>
                <a:cs typeface="+mn-ea"/>
                <a:sym typeface="+mn-lt"/>
              </a:rPr>
              <a:t>/</a:t>
            </a: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+mn-ea"/>
                <a:cs typeface="+mn-ea"/>
                <a:sym typeface="+mn-lt"/>
              </a:rPr>
              <a:t>转动的部件 ：钻床、设备旋转和转动、传动部位 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793863" y="1554706"/>
            <a:ext cx="1928104" cy="807469"/>
            <a:chOff x="1076464" y="2732150"/>
            <a:chExt cx="2570470" cy="1076293"/>
          </a:xfrm>
          <a:solidFill>
            <a:schemeClr val="accent3"/>
          </a:solidFill>
        </p:grpSpPr>
        <p:grpSp>
          <p:nvGrpSpPr>
            <p:cNvPr id="17" name="组合 16"/>
            <p:cNvGrpSpPr/>
            <p:nvPr/>
          </p:nvGrpSpPr>
          <p:grpSpPr>
            <a:xfrm>
              <a:off x="1076464" y="2732150"/>
              <a:ext cx="777671" cy="1076291"/>
              <a:chOff x="4135438" y="709613"/>
              <a:chExt cx="3927475" cy="5435600"/>
            </a:xfrm>
            <a:grpFill/>
          </p:grpSpPr>
          <p:sp>
            <p:nvSpPr>
              <p:cNvPr id="19" name="Freeform 188"/>
              <p:cNvSpPr/>
              <p:nvPr/>
            </p:nvSpPr>
            <p:spPr bwMode="auto">
              <a:xfrm>
                <a:off x="6167438" y="4014788"/>
                <a:ext cx="1895475" cy="2130425"/>
              </a:xfrm>
              <a:custGeom>
                <a:avLst/>
                <a:gdLst>
                  <a:gd name="T0" fmla="*/ 504 w 504"/>
                  <a:gd name="T1" fmla="*/ 227 h 567"/>
                  <a:gd name="T2" fmla="*/ 504 w 504"/>
                  <a:gd name="T3" fmla="*/ 567 h 567"/>
                  <a:gd name="T4" fmla="*/ 37 w 504"/>
                  <a:gd name="T5" fmla="*/ 567 h 567"/>
                  <a:gd name="T6" fmla="*/ 92 w 504"/>
                  <a:gd name="T7" fmla="*/ 482 h 567"/>
                  <a:gd name="T8" fmla="*/ 0 w 504"/>
                  <a:gd name="T9" fmla="*/ 150 h 567"/>
                  <a:gd name="T10" fmla="*/ 220 w 504"/>
                  <a:gd name="T11" fmla="*/ 0 h 567"/>
                  <a:gd name="T12" fmla="*/ 504 w 504"/>
                  <a:gd name="T13" fmla="*/ 227 h 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4" h="567">
                    <a:moveTo>
                      <a:pt x="504" y="227"/>
                    </a:moveTo>
                    <a:cubicBezTo>
                      <a:pt x="504" y="457"/>
                      <a:pt x="504" y="567"/>
                      <a:pt x="504" y="567"/>
                    </a:cubicBezTo>
                    <a:cubicBezTo>
                      <a:pt x="37" y="567"/>
                      <a:pt x="37" y="567"/>
                      <a:pt x="37" y="567"/>
                    </a:cubicBezTo>
                    <a:cubicBezTo>
                      <a:pt x="92" y="482"/>
                      <a:pt x="92" y="482"/>
                      <a:pt x="92" y="482"/>
                    </a:cubicBezTo>
                    <a:cubicBezTo>
                      <a:pt x="0" y="150"/>
                      <a:pt x="0" y="150"/>
                      <a:pt x="0" y="150"/>
                    </a:cubicBezTo>
                    <a:cubicBezTo>
                      <a:pt x="98" y="144"/>
                      <a:pt x="180" y="84"/>
                      <a:pt x="220" y="0"/>
                    </a:cubicBezTo>
                    <a:cubicBezTo>
                      <a:pt x="358" y="38"/>
                      <a:pt x="504" y="106"/>
                      <a:pt x="504" y="22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0" name="Freeform 189"/>
              <p:cNvSpPr/>
              <p:nvPr/>
            </p:nvSpPr>
            <p:spPr bwMode="auto">
              <a:xfrm>
                <a:off x="7559676" y="2328863"/>
                <a:ext cx="450850" cy="209550"/>
              </a:xfrm>
              <a:custGeom>
                <a:avLst/>
                <a:gdLst>
                  <a:gd name="T0" fmla="*/ 92 w 120"/>
                  <a:gd name="T1" fmla="*/ 0 h 56"/>
                  <a:gd name="T2" fmla="*/ 120 w 120"/>
                  <a:gd name="T3" fmla="*/ 28 h 56"/>
                  <a:gd name="T4" fmla="*/ 92 w 120"/>
                  <a:gd name="T5" fmla="*/ 56 h 56"/>
                  <a:gd name="T6" fmla="*/ 28 w 120"/>
                  <a:gd name="T7" fmla="*/ 56 h 56"/>
                  <a:gd name="T8" fmla="*/ 0 w 120"/>
                  <a:gd name="T9" fmla="*/ 28 h 56"/>
                  <a:gd name="T10" fmla="*/ 8 w 120"/>
                  <a:gd name="T11" fmla="*/ 8 h 56"/>
                  <a:gd name="T12" fmla="*/ 28 w 120"/>
                  <a:gd name="T13" fmla="*/ 0 h 56"/>
                  <a:gd name="T14" fmla="*/ 92 w 120"/>
                  <a:gd name="T1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0" h="56">
                    <a:moveTo>
                      <a:pt x="92" y="0"/>
                    </a:moveTo>
                    <a:cubicBezTo>
                      <a:pt x="107" y="0"/>
                      <a:pt x="120" y="12"/>
                      <a:pt x="120" y="28"/>
                    </a:cubicBezTo>
                    <a:cubicBezTo>
                      <a:pt x="120" y="43"/>
                      <a:pt x="107" y="56"/>
                      <a:pt x="92" y="56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12" y="56"/>
                      <a:pt x="0" y="43"/>
                      <a:pt x="0" y="28"/>
                    </a:cubicBezTo>
                    <a:cubicBezTo>
                      <a:pt x="0" y="20"/>
                      <a:pt x="3" y="13"/>
                      <a:pt x="8" y="8"/>
                    </a:cubicBezTo>
                    <a:cubicBezTo>
                      <a:pt x="13" y="3"/>
                      <a:pt x="20" y="0"/>
                      <a:pt x="28" y="0"/>
                    </a:cubicBezTo>
                    <a:lnTo>
                      <a:pt x="92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1" name="Freeform 190"/>
              <p:cNvSpPr/>
              <p:nvPr/>
            </p:nvSpPr>
            <p:spPr bwMode="auto">
              <a:xfrm>
                <a:off x="7153276" y="1246188"/>
                <a:ext cx="390525" cy="398463"/>
              </a:xfrm>
              <a:custGeom>
                <a:avLst/>
                <a:gdLst>
                  <a:gd name="T0" fmla="*/ 93 w 104"/>
                  <a:gd name="T1" fmla="*/ 11 h 106"/>
                  <a:gd name="T2" fmla="*/ 93 w 104"/>
                  <a:gd name="T3" fmla="*/ 50 h 106"/>
                  <a:gd name="T4" fmla="*/ 48 w 104"/>
                  <a:gd name="T5" fmla="*/ 95 h 106"/>
                  <a:gd name="T6" fmla="*/ 9 w 104"/>
                  <a:gd name="T7" fmla="*/ 95 h 106"/>
                  <a:gd name="T8" fmla="*/ 0 w 104"/>
                  <a:gd name="T9" fmla="*/ 76 h 106"/>
                  <a:gd name="T10" fmla="*/ 9 w 104"/>
                  <a:gd name="T11" fmla="*/ 56 h 106"/>
                  <a:gd name="T12" fmla="*/ 54 w 104"/>
                  <a:gd name="T13" fmla="*/ 11 h 106"/>
                  <a:gd name="T14" fmla="*/ 93 w 104"/>
                  <a:gd name="T15" fmla="*/ 1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4" h="106">
                    <a:moveTo>
                      <a:pt x="93" y="11"/>
                    </a:moveTo>
                    <a:cubicBezTo>
                      <a:pt x="104" y="22"/>
                      <a:pt x="104" y="39"/>
                      <a:pt x="93" y="50"/>
                    </a:cubicBezTo>
                    <a:cubicBezTo>
                      <a:pt x="48" y="95"/>
                      <a:pt x="48" y="95"/>
                      <a:pt x="48" y="95"/>
                    </a:cubicBezTo>
                    <a:cubicBezTo>
                      <a:pt x="37" y="106"/>
                      <a:pt x="19" y="106"/>
                      <a:pt x="9" y="95"/>
                    </a:cubicBezTo>
                    <a:cubicBezTo>
                      <a:pt x="3" y="90"/>
                      <a:pt x="0" y="83"/>
                      <a:pt x="0" y="76"/>
                    </a:cubicBezTo>
                    <a:cubicBezTo>
                      <a:pt x="0" y="69"/>
                      <a:pt x="3" y="61"/>
                      <a:pt x="9" y="56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65" y="0"/>
                      <a:pt x="82" y="0"/>
                      <a:pt x="93" y="1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2" name="Freeform 191"/>
              <p:cNvSpPr>
                <a:spLocks noEditPoints="1"/>
              </p:cNvSpPr>
              <p:nvPr/>
            </p:nvSpPr>
            <p:spPr bwMode="auto">
              <a:xfrm>
                <a:off x="4779963" y="1235076"/>
                <a:ext cx="2640013" cy="2438400"/>
              </a:xfrm>
              <a:custGeom>
                <a:avLst/>
                <a:gdLst>
                  <a:gd name="T0" fmla="*/ 702 w 702"/>
                  <a:gd name="T1" fmla="*/ 351 h 649"/>
                  <a:gd name="T2" fmla="*/ 537 w 702"/>
                  <a:gd name="T3" fmla="*/ 649 h 649"/>
                  <a:gd name="T4" fmla="*/ 164 w 702"/>
                  <a:gd name="T5" fmla="*/ 649 h 649"/>
                  <a:gd name="T6" fmla="*/ 0 w 702"/>
                  <a:gd name="T7" fmla="*/ 351 h 649"/>
                  <a:gd name="T8" fmla="*/ 351 w 702"/>
                  <a:gd name="T9" fmla="*/ 0 h 649"/>
                  <a:gd name="T10" fmla="*/ 702 w 702"/>
                  <a:gd name="T11" fmla="*/ 351 h 649"/>
                  <a:gd name="T12" fmla="*/ 492 w 702"/>
                  <a:gd name="T13" fmla="*/ 577 h 649"/>
                  <a:gd name="T14" fmla="*/ 492 w 702"/>
                  <a:gd name="T15" fmla="*/ 261 h 649"/>
                  <a:gd name="T16" fmla="*/ 369 w 702"/>
                  <a:gd name="T17" fmla="*/ 261 h 649"/>
                  <a:gd name="T18" fmla="*/ 369 w 702"/>
                  <a:gd name="T19" fmla="*/ 404 h 649"/>
                  <a:gd name="T20" fmla="*/ 330 w 702"/>
                  <a:gd name="T21" fmla="*/ 404 h 649"/>
                  <a:gd name="T22" fmla="*/ 330 w 702"/>
                  <a:gd name="T23" fmla="*/ 261 h 649"/>
                  <a:gd name="T24" fmla="*/ 209 w 702"/>
                  <a:gd name="T25" fmla="*/ 261 h 649"/>
                  <a:gd name="T26" fmla="*/ 209 w 702"/>
                  <a:gd name="T27" fmla="*/ 577 h 649"/>
                  <a:gd name="T28" fmla="*/ 231 w 702"/>
                  <a:gd name="T29" fmla="*/ 587 h 649"/>
                  <a:gd name="T30" fmla="*/ 253 w 702"/>
                  <a:gd name="T31" fmla="*/ 577 h 649"/>
                  <a:gd name="T32" fmla="*/ 253 w 702"/>
                  <a:gd name="T33" fmla="*/ 304 h 649"/>
                  <a:gd name="T34" fmla="*/ 287 w 702"/>
                  <a:gd name="T35" fmla="*/ 304 h 649"/>
                  <a:gd name="T36" fmla="*/ 287 w 702"/>
                  <a:gd name="T37" fmla="*/ 448 h 649"/>
                  <a:gd name="T38" fmla="*/ 413 w 702"/>
                  <a:gd name="T39" fmla="*/ 448 h 649"/>
                  <a:gd name="T40" fmla="*/ 413 w 702"/>
                  <a:gd name="T41" fmla="*/ 304 h 649"/>
                  <a:gd name="T42" fmla="*/ 449 w 702"/>
                  <a:gd name="T43" fmla="*/ 304 h 649"/>
                  <a:gd name="T44" fmla="*/ 449 w 702"/>
                  <a:gd name="T45" fmla="*/ 577 h 649"/>
                  <a:gd name="T46" fmla="*/ 471 w 702"/>
                  <a:gd name="T47" fmla="*/ 587 h 649"/>
                  <a:gd name="T48" fmla="*/ 492 w 702"/>
                  <a:gd name="T49" fmla="*/ 577 h 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02" h="649">
                    <a:moveTo>
                      <a:pt x="702" y="351"/>
                    </a:moveTo>
                    <a:cubicBezTo>
                      <a:pt x="702" y="476"/>
                      <a:pt x="636" y="586"/>
                      <a:pt x="537" y="649"/>
                    </a:cubicBezTo>
                    <a:cubicBezTo>
                      <a:pt x="164" y="649"/>
                      <a:pt x="164" y="649"/>
                      <a:pt x="164" y="649"/>
                    </a:cubicBezTo>
                    <a:cubicBezTo>
                      <a:pt x="66" y="586"/>
                      <a:pt x="0" y="476"/>
                      <a:pt x="0" y="351"/>
                    </a:cubicBezTo>
                    <a:cubicBezTo>
                      <a:pt x="0" y="157"/>
                      <a:pt x="157" y="0"/>
                      <a:pt x="351" y="0"/>
                    </a:cubicBezTo>
                    <a:cubicBezTo>
                      <a:pt x="545" y="0"/>
                      <a:pt x="702" y="157"/>
                      <a:pt x="702" y="351"/>
                    </a:cubicBezTo>
                    <a:close/>
                    <a:moveTo>
                      <a:pt x="492" y="577"/>
                    </a:moveTo>
                    <a:cubicBezTo>
                      <a:pt x="492" y="261"/>
                      <a:pt x="492" y="261"/>
                      <a:pt x="492" y="261"/>
                    </a:cubicBezTo>
                    <a:cubicBezTo>
                      <a:pt x="369" y="261"/>
                      <a:pt x="369" y="261"/>
                      <a:pt x="369" y="261"/>
                    </a:cubicBezTo>
                    <a:cubicBezTo>
                      <a:pt x="369" y="404"/>
                      <a:pt x="369" y="404"/>
                      <a:pt x="369" y="404"/>
                    </a:cubicBezTo>
                    <a:cubicBezTo>
                      <a:pt x="330" y="404"/>
                      <a:pt x="330" y="404"/>
                      <a:pt x="330" y="404"/>
                    </a:cubicBezTo>
                    <a:cubicBezTo>
                      <a:pt x="330" y="261"/>
                      <a:pt x="330" y="261"/>
                      <a:pt x="330" y="261"/>
                    </a:cubicBezTo>
                    <a:cubicBezTo>
                      <a:pt x="209" y="261"/>
                      <a:pt x="209" y="261"/>
                      <a:pt x="209" y="261"/>
                    </a:cubicBezTo>
                    <a:cubicBezTo>
                      <a:pt x="209" y="577"/>
                      <a:pt x="209" y="577"/>
                      <a:pt x="209" y="577"/>
                    </a:cubicBezTo>
                    <a:cubicBezTo>
                      <a:pt x="209" y="583"/>
                      <a:pt x="219" y="587"/>
                      <a:pt x="231" y="587"/>
                    </a:cubicBezTo>
                    <a:cubicBezTo>
                      <a:pt x="243" y="587"/>
                      <a:pt x="253" y="583"/>
                      <a:pt x="253" y="577"/>
                    </a:cubicBezTo>
                    <a:cubicBezTo>
                      <a:pt x="253" y="304"/>
                      <a:pt x="253" y="304"/>
                      <a:pt x="253" y="304"/>
                    </a:cubicBezTo>
                    <a:cubicBezTo>
                      <a:pt x="287" y="304"/>
                      <a:pt x="287" y="304"/>
                      <a:pt x="287" y="304"/>
                    </a:cubicBezTo>
                    <a:cubicBezTo>
                      <a:pt x="287" y="448"/>
                      <a:pt x="287" y="448"/>
                      <a:pt x="287" y="448"/>
                    </a:cubicBezTo>
                    <a:cubicBezTo>
                      <a:pt x="413" y="448"/>
                      <a:pt x="413" y="448"/>
                      <a:pt x="413" y="448"/>
                    </a:cubicBezTo>
                    <a:cubicBezTo>
                      <a:pt x="413" y="304"/>
                      <a:pt x="413" y="304"/>
                      <a:pt x="413" y="304"/>
                    </a:cubicBezTo>
                    <a:cubicBezTo>
                      <a:pt x="449" y="304"/>
                      <a:pt x="449" y="304"/>
                      <a:pt x="449" y="304"/>
                    </a:cubicBezTo>
                    <a:cubicBezTo>
                      <a:pt x="449" y="577"/>
                      <a:pt x="449" y="577"/>
                      <a:pt x="449" y="577"/>
                    </a:cubicBezTo>
                    <a:cubicBezTo>
                      <a:pt x="449" y="583"/>
                      <a:pt x="459" y="587"/>
                      <a:pt x="471" y="587"/>
                    </a:cubicBezTo>
                    <a:cubicBezTo>
                      <a:pt x="483" y="587"/>
                      <a:pt x="492" y="583"/>
                      <a:pt x="492" y="57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3" name="Freeform 192"/>
              <p:cNvSpPr/>
              <p:nvPr/>
            </p:nvSpPr>
            <p:spPr bwMode="auto">
              <a:xfrm>
                <a:off x="5475288" y="3781426"/>
                <a:ext cx="1249363" cy="225425"/>
              </a:xfrm>
              <a:custGeom>
                <a:avLst/>
                <a:gdLst>
                  <a:gd name="T0" fmla="*/ 298 w 332"/>
                  <a:gd name="T1" fmla="*/ 0 h 60"/>
                  <a:gd name="T2" fmla="*/ 332 w 332"/>
                  <a:gd name="T3" fmla="*/ 30 h 60"/>
                  <a:gd name="T4" fmla="*/ 298 w 332"/>
                  <a:gd name="T5" fmla="*/ 60 h 60"/>
                  <a:gd name="T6" fmla="*/ 34 w 332"/>
                  <a:gd name="T7" fmla="*/ 60 h 60"/>
                  <a:gd name="T8" fmla="*/ 0 w 332"/>
                  <a:gd name="T9" fmla="*/ 30 h 60"/>
                  <a:gd name="T10" fmla="*/ 10 w 332"/>
                  <a:gd name="T11" fmla="*/ 9 h 60"/>
                  <a:gd name="T12" fmla="*/ 34 w 332"/>
                  <a:gd name="T13" fmla="*/ 0 h 60"/>
                  <a:gd name="T14" fmla="*/ 298 w 332"/>
                  <a:gd name="T1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2" h="60">
                    <a:moveTo>
                      <a:pt x="298" y="0"/>
                    </a:moveTo>
                    <a:cubicBezTo>
                      <a:pt x="316" y="0"/>
                      <a:pt x="332" y="13"/>
                      <a:pt x="332" y="30"/>
                    </a:cubicBezTo>
                    <a:cubicBezTo>
                      <a:pt x="332" y="46"/>
                      <a:pt x="316" y="60"/>
                      <a:pt x="298" y="60"/>
                    </a:cubicBezTo>
                    <a:cubicBezTo>
                      <a:pt x="34" y="60"/>
                      <a:pt x="34" y="60"/>
                      <a:pt x="34" y="60"/>
                    </a:cubicBezTo>
                    <a:cubicBezTo>
                      <a:pt x="15" y="60"/>
                      <a:pt x="0" y="46"/>
                      <a:pt x="0" y="30"/>
                    </a:cubicBezTo>
                    <a:cubicBezTo>
                      <a:pt x="0" y="22"/>
                      <a:pt x="4" y="14"/>
                      <a:pt x="10" y="9"/>
                    </a:cubicBezTo>
                    <a:cubicBezTo>
                      <a:pt x="16" y="3"/>
                      <a:pt x="25" y="0"/>
                      <a:pt x="34" y="0"/>
                    </a:cubicBezTo>
                    <a:lnTo>
                      <a:pt x="298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4" name="Freeform 193"/>
              <p:cNvSpPr/>
              <p:nvPr/>
            </p:nvSpPr>
            <p:spPr bwMode="auto">
              <a:xfrm>
                <a:off x="5595938" y="4089401"/>
                <a:ext cx="1008063" cy="222250"/>
              </a:xfrm>
              <a:custGeom>
                <a:avLst/>
                <a:gdLst>
                  <a:gd name="T0" fmla="*/ 233 w 268"/>
                  <a:gd name="T1" fmla="*/ 0 h 59"/>
                  <a:gd name="T2" fmla="*/ 268 w 268"/>
                  <a:gd name="T3" fmla="*/ 30 h 59"/>
                  <a:gd name="T4" fmla="*/ 233 w 268"/>
                  <a:gd name="T5" fmla="*/ 59 h 59"/>
                  <a:gd name="T6" fmla="*/ 35 w 268"/>
                  <a:gd name="T7" fmla="*/ 59 h 59"/>
                  <a:gd name="T8" fmla="*/ 0 w 268"/>
                  <a:gd name="T9" fmla="*/ 30 h 59"/>
                  <a:gd name="T10" fmla="*/ 10 w 268"/>
                  <a:gd name="T11" fmla="*/ 9 h 59"/>
                  <a:gd name="T12" fmla="*/ 35 w 268"/>
                  <a:gd name="T13" fmla="*/ 0 h 59"/>
                  <a:gd name="T14" fmla="*/ 233 w 268"/>
                  <a:gd name="T1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8" h="59">
                    <a:moveTo>
                      <a:pt x="233" y="0"/>
                    </a:moveTo>
                    <a:cubicBezTo>
                      <a:pt x="252" y="0"/>
                      <a:pt x="268" y="13"/>
                      <a:pt x="268" y="30"/>
                    </a:cubicBezTo>
                    <a:cubicBezTo>
                      <a:pt x="268" y="46"/>
                      <a:pt x="252" y="59"/>
                      <a:pt x="233" y="59"/>
                    </a:cubicBezTo>
                    <a:cubicBezTo>
                      <a:pt x="35" y="59"/>
                      <a:pt x="35" y="59"/>
                      <a:pt x="35" y="59"/>
                    </a:cubicBezTo>
                    <a:cubicBezTo>
                      <a:pt x="16" y="59"/>
                      <a:pt x="0" y="46"/>
                      <a:pt x="0" y="30"/>
                    </a:cubicBezTo>
                    <a:cubicBezTo>
                      <a:pt x="0" y="21"/>
                      <a:pt x="4" y="14"/>
                      <a:pt x="10" y="9"/>
                    </a:cubicBezTo>
                    <a:cubicBezTo>
                      <a:pt x="17" y="3"/>
                      <a:pt x="25" y="0"/>
                      <a:pt x="35" y="0"/>
                    </a:cubicBezTo>
                    <a:lnTo>
                      <a:pt x="233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5" name="Freeform 194"/>
              <p:cNvSpPr/>
              <p:nvPr/>
            </p:nvSpPr>
            <p:spPr bwMode="auto">
              <a:xfrm>
                <a:off x="5994401" y="709613"/>
                <a:ext cx="211138" cy="450850"/>
              </a:xfrm>
              <a:custGeom>
                <a:avLst/>
                <a:gdLst>
                  <a:gd name="T0" fmla="*/ 56 w 56"/>
                  <a:gd name="T1" fmla="*/ 28 h 120"/>
                  <a:gd name="T2" fmla="*/ 56 w 56"/>
                  <a:gd name="T3" fmla="*/ 92 h 120"/>
                  <a:gd name="T4" fmla="*/ 28 w 56"/>
                  <a:gd name="T5" fmla="*/ 120 h 120"/>
                  <a:gd name="T6" fmla="*/ 8 w 56"/>
                  <a:gd name="T7" fmla="*/ 112 h 120"/>
                  <a:gd name="T8" fmla="*/ 0 w 56"/>
                  <a:gd name="T9" fmla="*/ 92 h 120"/>
                  <a:gd name="T10" fmla="*/ 0 w 56"/>
                  <a:gd name="T11" fmla="*/ 28 h 120"/>
                  <a:gd name="T12" fmla="*/ 28 w 56"/>
                  <a:gd name="T13" fmla="*/ 0 h 120"/>
                  <a:gd name="T14" fmla="*/ 56 w 56"/>
                  <a:gd name="T15" fmla="*/ 28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" h="120">
                    <a:moveTo>
                      <a:pt x="56" y="28"/>
                    </a:moveTo>
                    <a:cubicBezTo>
                      <a:pt x="56" y="92"/>
                      <a:pt x="56" y="92"/>
                      <a:pt x="56" y="92"/>
                    </a:cubicBezTo>
                    <a:cubicBezTo>
                      <a:pt x="56" y="108"/>
                      <a:pt x="43" y="120"/>
                      <a:pt x="28" y="120"/>
                    </a:cubicBezTo>
                    <a:cubicBezTo>
                      <a:pt x="20" y="120"/>
                      <a:pt x="13" y="117"/>
                      <a:pt x="8" y="112"/>
                    </a:cubicBezTo>
                    <a:cubicBezTo>
                      <a:pt x="3" y="107"/>
                      <a:pt x="0" y="100"/>
                      <a:pt x="0" y="92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13"/>
                      <a:pt x="12" y="0"/>
                      <a:pt x="28" y="0"/>
                    </a:cubicBezTo>
                    <a:cubicBezTo>
                      <a:pt x="43" y="0"/>
                      <a:pt x="56" y="13"/>
                      <a:pt x="56" y="2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6" name="Freeform 195"/>
              <p:cNvSpPr/>
              <p:nvPr/>
            </p:nvSpPr>
            <p:spPr bwMode="auto">
              <a:xfrm>
                <a:off x="4135438" y="4014788"/>
                <a:ext cx="1892300" cy="2130425"/>
              </a:xfrm>
              <a:custGeom>
                <a:avLst/>
                <a:gdLst>
                  <a:gd name="T0" fmla="*/ 503 w 503"/>
                  <a:gd name="T1" fmla="*/ 150 h 567"/>
                  <a:gd name="T2" fmla="*/ 412 w 503"/>
                  <a:gd name="T3" fmla="*/ 482 h 567"/>
                  <a:gd name="T4" fmla="*/ 467 w 503"/>
                  <a:gd name="T5" fmla="*/ 567 h 567"/>
                  <a:gd name="T6" fmla="*/ 0 w 503"/>
                  <a:gd name="T7" fmla="*/ 567 h 567"/>
                  <a:gd name="T8" fmla="*/ 0 w 503"/>
                  <a:gd name="T9" fmla="*/ 227 h 567"/>
                  <a:gd name="T10" fmla="*/ 284 w 503"/>
                  <a:gd name="T11" fmla="*/ 0 h 567"/>
                  <a:gd name="T12" fmla="*/ 503 w 503"/>
                  <a:gd name="T13" fmla="*/ 150 h 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3" h="567">
                    <a:moveTo>
                      <a:pt x="503" y="150"/>
                    </a:moveTo>
                    <a:cubicBezTo>
                      <a:pt x="412" y="482"/>
                      <a:pt x="412" y="482"/>
                      <a:pt x="412" y="482"/>
                    </a:cubicBezTo>
                    <a:cubicBezTo>
                      <a:pt x="467" y="567"/>
                      <a:pt x="467" y="567"/>
                      <a:pt x="467" y="567"/>
                    </a:cubicBezTo>
                    <a:cubicBezTo>
                      <a:pt x="0" y="567"/>
                      <a:pt x="0" y="567"/>
                      <a:pt x="0" y="567"/>
                    </a:cubicBezTo>
                    <a:cubicBezTo>
                      <a:pt x="0" y="567"/>
                      <a:pt x="0" y="457"/>
                      <a:pt x="0" y="227"/>
                    </a:cubicBezTo>
                    <a:cubicBezTo>
                      <a:pt x="0" y="106"/>
                      <a:pt x="146" y="38"/>
                      <a:pt x="284" y="0"/>
                    </a:cubicBezTo>
                    <a:cubicBezTo>
                      <a:pt x="324" y="84"/>
                      <a:pt x="406" y="144"/>
                      <a:pt x="503" y="15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7" name="Freeform 196"/>
              <p:cNvSpPr/>
              <p:nvPr/>
            </p:nvSpPr>
            <p:spPr bwMode="auto">
              <a:xfrm>
                <a:off x="4629151" y="1246188"/>
                <a:ext cx="390525" cy="398463"/>
              </a:xfrm>
              <a:custGeom>
                <a:avLst/>
                <a:gdLst>
                  <a:gd name="T0" fmla="*/ 96 w 104"/>
                  <a:gd name="T1" fmla="*/ 56 h 106"/>
                  <a:gd name="T2" fmla="*/ 104 w 104"/>
                  <a:gd name="T3" fmla="*/ 76 h 106"/>
                  <a:gd name="T4" fmla="*/ 96 w 104"/>
                  <a:gd name="T5" fmla="*/ 95 h 106"/>
                  <a:gd name="T6" fmla="*/ 56 w 104"/>
                  <a:gd name="T7" fmla="*/ 95 h 106"/>
                  <a:gd name="T8" fmla="*/ 11 w 104"/>
                  <a:gd name="T9" fmla="*/ 50 h 106"/>
                  <a:gd name="T10" fmla="*/ 11 w 104"/>
                  <a:gd name="T11" fmla="*/ 11 h 106"/>
                  <a:gd name="T12" fmla="*/ 50 w 104"/>
                  <a:gd name="T13" fmla="*/ 11 h 106"/>
                  <a:gd name="T14" fmla="*/ 96 w 104"/>
                  <a:gd name="T15" fmla="*/ 5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4" h="106">
                    <a:moveTo>
                      <a:pt x="96" y="56"/>
                    </a:moveTo>
                    <a:cubicBezTo>
                      <a:pt x="101" y="61"/>
                      <a:pt x="104" y="69"/>
                      <a:pt x="104" y="76"/>
                    </a:cubicBezTo>
                    <a:cubicBezTo>
                      <a:pt x="104" y="83"/>
                      <a:pt x="101" y="90"/>
                      <a:pt x="96" y="95"/>
                    </a:cubicBezTo>
                    <a:cubicBezTo>
                      <a:pt x="85" y="106"/>
                      <a:pt x="67" y="106"/>
                      <a:pt x="56" y="95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0" y="39"/>
                      <a:pt x="0" y="22"/>
                      <a:pt x="11" y="11"/>
                    </a:cubicBezTo>
                    <a:cubicBezTo>
                      <a:pt x="22" y="0"/>
                      <a:pt x="40" y="0"/>
                      <a:pt x="50" y="11"/>
                    </a:cubicBezTo>
                    <a:lnTo>
                      <a:pt x="96" y="56"/>
                    </a:ln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8" name="Freeform 197"/>
              <p:cNvSpPr/>
              <p:nvPr/>
            </p:nvSpPr>
            <p:spPr bwMode="auto">
              <a:xfrm>
                <a:off x="4176713" y="2328863"/>
                <a:ext cx="452438" cy="209550"/>
              </a:xfrm>
              <a:custGeom>
                <a:avLst/>
                <a:gdLst>
                  <a:gd name="T0" fmla="*/ 92 w 120"/>
                  <a:gd name="T1" fmla="*/ 0 h 56"/>
                  <a:gd name="T2" fmla="*/ 120 w 120"/>
                  <a:gd name="T3" fmla="*/ 28 h 56"/>
                  <a:gd name="T4" fmla="*/ 92 w 120"/>
                  <a:gd name="T5" fmla="*/ 56 h 56"/>
                  <a:gd name="T6" fmla="*/ 28 w 120"/>
                  <a:gd name="T7" fmla="*/ 56 h 56"/>
                  <a:gd name="T8" fmla="*/ 0 w 120"/>
                  <a:gd name="T9" fmla="*/ 28 h 56"/>
                  <a:gd name="T10" fmla="*/ 8 w 120"/>
                  <a:gd name="T11" fmla="*/ 8 h 56"/>
                  <a:gd name="T12" fmla="*/ 28 w 120"/>
                  <a:gd name="T13" fmla="*/ 0 h 56"/>
                  <a:gd name="T14" fmla="*/ 92 w 120"/>
                  <a:gd name="T1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0" h="56">
                    <a:moveTo>
                      <a:pt x="92" y="0"/>
                    </a:moveTo>
                    <a:cubicBezTo>
                      <a:pt x="107" y="0"/>
                      <a:pt x="120" y="12"/>
                      <a:pt x="120" y="28"/>
                    </a:cubicBezTo>
                    <a:cubicBezTo>
                      <a:pt x="120" y="43"/>
                      <a:pt x="107" y="56"/>
                      <a:pt x="92" y="56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13" y="56"/>
                      <a:pt x="0" y="43"/>
                      <a:pt x="0" y="28"/>
                    </a:cubicBezTo>
                    <a:cubicBezTo>
                      <a:pt x="0" y="20"/>
                      <a:pt x="3" y="13"/>
                      <a:pt x="8" y="8"/>
                    </a:cubicBezTo>
                    <a:cubicBezTo>
                      <a:pt x="13" y="3"/>
                      <a:pt x="20" y="0"/>
                      <a:pt x="28" y="0"/>
                    </a:cubicBezTo>
                    <a:lnTo>
                      <a:pt x="92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cxnSp>
          <p:nvCxnSpPr>
            <p:cNvPr id="18" name="直接连接符 17"/>
            <p:cNvCxnSpPr>
              <a:stCxn id="26" idx="3"/>
            </p:cNvCxnSpPr>
            <p:nvPr/>
          </p:nvCxnSpPr>
          <p:spPr>
            <a:xfrm>
              <a:off x="1076465" y="3808443"/>
              <a:ext cx="2570469" cy="0"/>
            </a:xfrm>
            <a:prstGeom prst="line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941" name="组合 30"/>
          <p:cNvGrpSpPr/>
          <p:nvPr/>
        </p:nvGrpSpPr>
        <p:grpSpPr>
          <a:xfrm>
            <a:off x="2208213" y="2790825"/>
            <a:ext cx="7777162" cy="3671888"/>
            <a:chOff x="2152463" y="2864603"/>
            <a:chExt cx="7777163" cy="3671888"/>
          </a:xfrm>
        </p:grpSpPr>
        <p:pic>
          <p:nvPicPr>
            <p:cNvPr id="39945" name="Picture 4" descr="P1010130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2152463" y="2864603"/>
              <a:ext cx="3959225" cy="302418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8" name="AutoShape 7"/>
            <p:cNvSpPr>
              <a:spLocks noChangeArrowheads="1"/>
            </p:cNvSpPr>
            <p:nvPr/>
          </p:nvSpPr>
          <p:spPr bwMode="auto">
            <a:xfrm>
              <a:off x="4097151" y="5025191"/>
              <a:ext cx="1800225" cy="1185862"/>
            </a:xfrm>
            <a:prstGeom prst="wedgeRoundRectCallout">
              <a:avLst>
                <a:gd name="adj1" fmla="val -46032"/>
                <a:gd name="adj2" fmla="val -144912"/>
                <a:gd name="adj3" fmla="val 16667"/>
              </a:avLst>
            </a:prstGeom>
            <a:solidFill>
              <a:schemeClr val="accent1"/>
            </a:solidFill>
            <a:ln w="9525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由于防护栏存在缝隙、缺口等缺陷，手触及危险区内运动部位，导致机械伤害事故。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39947" name="Picture 12" descr="P1070130 [1280x768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56151" y="2864603"/>
              <a:ext cx="3673475" cy="30432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0" name="AutoShape 13"/>
            <p:cNvSpPr>
              <a:spLocks noChangeArrowheads="1"/>
            </p:cNvSpPr>
            <p:nvPr/>
          </p:nvSpPr>
          <p:spPr bwMode="auto">
            <a:xfrm>
              <a:off x="7913501" y="5672891"/>
              <a:ext cx="1944687" cy="863600"/>
            </a:xfrm>
            <a:prstGeom prst="wedgeRoundRectCallout">
              <a:avLst>
                <a:gd name="adj1" fmla="val -36778"/>
                <a:gd name="adj2" fmla="val -141176"/>
                <a:gd name="adj3" fmla="val 16667"/>
              </a:avLst>
            </a:prstGeom>
            <a:solidFill>
              <a:schemeClr val="accent1"/>
            </a:solidFill>
            <a:ln w="9525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由于接触尚未停止的主轴，手部容易被卷入，导致人员伤害。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9942" name="组合 40"/>
          <p:cNvGrpSpPr/>
          <p:nvPr/>
        </p:nvGrpSpPr>
        <p:grpSpPr>
          <a:xfrm>
            <a:off x="428625" y="288925"/>
            <a:ext cx="3430588" cy="1025525"/>
            <a:chOff x="427986" y="289668"/>
            <a:chExt cx="3431890" cy="1025563"/>
          </a:xfrm>
        </p:grpSpPr>
        <p:sp>
          <p:nvSpPr>
            <p:cNvPr id="42" name="矩形 11"/>
            <p:cNvSpPr/>
            <p:nvPr/>
          </p:nvSpPr>
          <p:spPr>
            <a:xfrm>
              <a:off x="427986" y="289668"/>
              <a:ext cx="3431890" cy="1025563"/>
            </a:xfrm>
            <a:custGeom>
              <a:avLst/>
              <a:gdLst>
                <a:gd name="connsiteX0" fmla="*/ 0 w 1543792"/>
                <a:gd name="connsiteY0" fmla="*/ 0 h 845397"/>
                <a:gd name="connsiteX1" fmla="*/ 1543792 w 1543792"/>
                <a:gd name="connsiteY1" fmla="*/ 0 h 845397"/>
                <a:gd name="connsiteX2" fmla="*/ 1543792 w 1543792"/>
                <a:gd name="connsiteY2" fmla="*/ 845397 h 845397"/>
                <a:gd name="connsiteX3" fmla="*/ 0 w 1543792"/>
                <a:gd name="connsiteY3" fmla="*/ 845397 h 845397"/>
                <a:gd name="connsiteX4" fmla="*/ 0 w 1543792"/>
                <a:gd name="connsiteY4" fmla="*/ 0 h 845397"/>
                <a:gd name="connsiteX0-1" fmla="*/ 35626 w 1579418"/>
                <a:gd name="connsiteY0-2" fmla="*/ 0 h 845397"/>
                <a:gd name="connsiteX1-3" fmla="*/ 1579418 w 1579418"/>
                <a:gd name="connsiteY1-4" fmla="*/ 0 h 845397"/>
                <a:gd name="connsiteX2-5" fmla="*/ 1579418 w 1579418"/>
                <a:gd name="connsiteY2-6" fmla="*/ 845397 h 845397"/>
                <a:gd name="connsiteX3-7" fmla="*/ 0 w 1579418"/>
                <a:gd name="connsiteY3-8" fmla="*/ 548513 h 845397"/>
                <a:gd name="connsiteX4-9" fmla="*/ 35626 w 1579418"/>
                <a:gd name="connsiteY4-10" fmla="*/ 0 h 845397"/>
                <a:gd name="connsiteX0-11" fmla="*/ 35626 w 1579418"/>
                <a:gd name="connsiteY0-12" fmla="*/ 0 h 845397"/>
                <a:gd name="connsiteX1-13" fmla="*/ 1425039 w 1579418"/>
                <a:gd name="connsiteY1-14" fmla="*/ 427512 h 845397"/>
                <a:gd name="connsiteX2-15" fmla="*/ 1579418 w 1579418"/>
                <a:gd name="connsiteY2-16" fmla="*/ 845397 h 845397"/>
                <a:gd name="connsiteX3-17" fmla="*/ 0 w 1579418"/>
                <a:gd name="connsiteY3-18" fmla="*/ 548513 h 845397"/>
                <a:gd name="connsiteX4-19" fmla="*/ 35626 w 1579418"/>
                <a:gd name="connsiteY4-20" fmla="*/ 0 h 845397"/>
                <a:gd name="connsiteX0-21" fmla="*/ 35626 w 1579418"/>
                <a:gd name="connsiteY0-22" fmla="*/ 0 h 845397"/>
                <a:gd name="connsiteX1-23" fmla="*/ 1365662 w 1579418"/>
                <a:gd name="connsiteY1-24" fmla="*/ 47502 h 845397"/>
                <a:gd name="connsiteX2-25" fmla="*/ 1579418 w 1579418"/>
                <a:gd name="connsiteY2-26" fmla="*/ 845397 h 845397"/>
                <a:gd name="connsiteX3-27" fmla="*/ 0 w 1579418"/>
                <a:gd name="connsiteY3-28" fmla="*/ 548513 h 845397"/>
                <a:gd name="connsiteX4-29" fmla="*/ 35626 w 1579418"/>
                <a:gd name="connsiteY4-30" fmla="*/ 0 h 845397"/>
                <a:gd name="connsiteX0-31" fmla="*/ 35626 w 1365662"/>
                <a:gd name="connsiteY0-32" fmla="*/ 0 h 679142"/>
                <a:gd name="connsiteX1-33" fmla="*/ 1365662 w 1365662"/>
                <a:gd name="connsiteY1-34" fmla="*/ 47502 h 679142"/>
                <a:gd name="connsiteX2-35" fmla="*/ 902525 w 1365662"/>
                <a:gd name="connsiteY2-36" fmla="*/ 679142 h 679142"/>
                <a:gd name="connsiteX3-37" fmla="*/ 0 w 1365662"/>
                <a:gd name="connsiteY3-38" fmla="*/ 548513 h 679142"/>
                <a:gd name="connsiteX4-39" fmla="*/ 35626 w 1365662"/>
                <a:gd name="connsiteY4-40" fmla="*/ 0 h 679142"/>
                <a:gd name="connsiteX0-41" fmla="*/ 35626 w 1365662"/>
                <a:gd name="connsiteY0-42" fmla="*/ 0 h 774145"/>
                <a:gd name="connsiteX1-43" fmla="*/ 1365662 w 1365662"/>
                <a:gd name="connsiteY1-44" fmla="*/ 47502 h 774145"/>
                <a:gd name="connsiteX2-45" fmla="*/ 1199408 w 1365662"/>
                <a:gd name="connsiteY2-46" fmla="*/ 774145 h 774145"/>
                <a:gd name="connsiteX3-47" fmla="*/ 0 w 1365662"/>
                <a:gd name="connsiteY3-48" fmla="*/ 548513 h 774145"/>
                <a:gd name="connsiteX4-49" fmla="*/ 35626 w 1365662"/>
                <a:gd name="connsiteY4-50" fmla="*/ 0 h 774145"/>
                <a:gd name="connsiteX0-51" fmla="*/ 0 w 1330036"/>
                <a:gd name="connsiteY0-52" fmla="*/ 0 h 774145"/>
                <a:gd name="connsiteX1-53" fmla="*/ 1330036 w 1330036"/>
                <a:gd name="connsiteY1-54" fmla="*/ 47502 h 774145"/>
                <a:gd name="connsiteX2-55" fmla="*/ 1163782 w 1330036"/>
                <a:gd name="connsiteY2-56" fmla="*/ 774145 h 774145"/>
                <a:gd name="connsiteX3-57" fmla="*/ 296883 w 1330036"/>
                <a:gd name="connsiteY3-58" fmla="*/ 382259 h 774145"/>
                <a:gd name="connsiteX4-59" fmla="*/ 0 w 1330036"/>
                <a:gd name="connsiteY4-60" fmla="*/ 0 h 774145"/>
                <a:gd name="connsiteX0-61" fmla="*/ 35626 w 1365662"/>
                <a:gd name="connsiteY0-62" fmla="*/ 0 h 774145"/>
                <a:gd name="connsiteX1-63" fmla="*/ 1365662 w 1365662"/>
                <a:gd name="connsiteY1-64" fmla="*/ 47502 h 774145"/>
                <a:gd name="connsiteX2-65" fmla="*/ 1199408 w 1365662"/>
                <a:gd name="connsiteY2-66" fmla="*/ 774145 h 774145"/>
                <a:gd name="connsiteX3-67" fmla="*/ 0 w 1365662"/>
                <a:gd name="connsiteY3-68" fmla="*/ 560388 h 774145"/>
                <a:gd name="connsiteX4-69" fmla="*/ 35626 w 1365662"/>
                <a:gd name="connsiteY4-70" fmla="*/ 0 h 774145"/>
                <a:gd name="connsiteX0-71" fmla="*/ 35626 w 1365662"/>
                <a:gd name="connsiteY0-72" fmla="*/ 0 h 619766"/>
                <a:gd name="connsiteX1-73" fmla="*/ 1365662 w 1365662"/>
                <a:gd name="connsiteY1-74" fmla="*/ 47502 h 619766"/>
                <a:gd name="connsiteX2-75" fmla="*/ 1140032 w 1365662"/>
                <a:gd name="connsiteY2-76" fmla="*/ 619766 h 619766"/>
                <a:gd name="connsiteX3-77" fmla="*/ 0 w 1365662"/>
                <a:gd name="connsiteY3-78" fmla="*/ 560388 h 619766"/>
                <a:gd name="connsiteX4-79" fmla="*/ 35626 w 1365662"/>
                <a:gd name="connsiteY4-80" fmla="*/ 0 h 619766"/>
                <a:gd name="connsiteX0-81" fmla="*/ 35626 w 1365662"/>
                <a:gd name="connsiteY0-82" fmla="*/ 0 h 750395"/>
                <a:gd name="connsiteX1-83" fmla="*/ 1365662 w 1365662"/>
                <a:gd name="connsiteY1-84" fmla="*/ 47502 h 750395"/>
                <a:gd name="connsiteX2-85" fmla="*/ 1235035 w 1365662"/>
                <a:gd name="connsiteY2-86" fmla="*/ 750395 h 750395"/>
                <a:gd name="connsiteX3-87" fmla="*/ 0 w 1365662"/>
                <a:gd name="connsiteY3-88" fmla="*/ 560388 h 750395"/>
                <a:gd name="connsiteX4-89" fmla="*/ 35626 w 1365662"/>
                <a:gd name="connsiteY4-90" fmla="*/ 0 h 750395"/>
                <a:gd name="connsiteX0-91" fmla="*/ 35626 w 1365662"/>
                <a:gd name="connsiteY0-92" fmla="*/ 0 h 714769"/>
                <a:gd name="connsiteX1-93" fmla="*/ 1365662 w 1365662"/>
                <a:gd name="connsiteY1-94" fmla="*/ 47502 h 714769"/>
                <a:gd name="connsiteX2-95" fmla="*/ 1128157 w 1365662"/>
                <a:gd name="connsiteY2-96" fmla="*/ 714769 h 714769"/>
                <a:gd name="connsiteX3-97" fmla="*/ 0 w 1365662"/>
                <a:gd name="connsiteY3-98" fmla="*/ 560388 h 714769"/>
                <a:gd name="connsiteX4-99" fmla="*/ 35626 w 1365662"/>
                <a:gd name="connsiteY4-100" fmla="*/ 0 h 714769"/>
                <a:gd name="connsiteX0-101" fmla="*/ 35626 w 1365662"/>
                <a:gd name="connsiteY0-102" fmla="*/ 0 h 691018"/>
                <a:gd name="connsiteX1-103" fmla="*/ 1365662 w 1365662"/>
                <a:gd name="connsiteY1-104" fmla="*/ 47502 h 691018"/>
                <a:gd name="connsiteX2-105" fmla="*/ 1211285 w 1365662"/>
                <a:gd name="connsiteY2-106" fmla="*/ 691018 h 691018"/>
                <a:gd name="connsiteX3-107" fmla="*/ 0 w 1365662"/>
                <a:gd name="connsiteY3-108" fmla="*/ 560388 h 691018"/>
                <a:gd name="connsiteX4-109" fmla="*/ 35626 w 1365662"/>
                <a:gd name="connsiteY4-110" fmla="*/ 0 h 6910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5662" h="691018">
                  <a:moveTo>
                    <a:pt x="35626" y="0"/>
                  </a:moveTo>
                  <a:lnTo>
                    <a:pt x="1365662" y="47502"/>
                  </a:lnTo>
                  <a:lnTo>
                    <a:pt x="1211285" y="691018"/>
                  </a:lnTo>
                  <a:lnTo>
                    <a:pt x="0" y="560388"/>
                  </a:lnTo>
                  <a:lnTo>
                    <a:pt x="35626" y="0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437826" y="529143"/>
              <a:ext cx="33263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2400" kern="1200" cap="none" spc="0" normalizeH="0" baseline="0" noProof="0">
                  <a:solidFill>
                    <a:srgbClr val="FFFFFF">
                      <a:lumMod val="95000"/>
                    </a:srgbClr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三、手部损伤的危险区</a:t>
              </a:r>
              <a:endParaRPr kumimoji="0" lang="zh-CN" altLang="en-US" sz="2400" kern="1200" cap="none" spc="0" normalizeH="0" baseline="0" noProof="0">
                <a:solidFill>
                  <a:srgbClr val="FFFFFF">
                    <a:lumMod val="95000"/>
                  </a:srgbClr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2000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911225" y="1355725"/>
            <a:ext cx="7329488" cy="4392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498600" y="1898650"/>
            <a:ext cx="9682163" cy="463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+mn-ea"/>
                <a:cs typeface="+mn-ea"/>
                <a:sym typeface="+mn-lt"/>
              </a:rPr>
              <a:t>3.3 </a:t>
            </a: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+mn-ea"/>
                <a:cs typeface="+mn-ea"/>
                <a:sym typeface="+mn-lt"/>
              </a:rPr>
              <a:t>锋利边 ：切割下来的金属边角料、金属薄板 、金属零件加工的毛边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793863" y="1554706"/>
            <a:ext cx="1928104" cy="807469"/>
            <a:chOff x="1076464" y="2732150"/>
            <a:chExt cx="2570470" cy="1076293"/>
          </a:xfrm>
          <a:solidFill>
            <a:schemeClr val="accent3"/>
          </a:solidFill>
        </p:grpSpPr>
        <p:grpSp>
          <p:nvGrpSpPr>
            <p:cNvPr id="17" name="组合 16"/>
            <p:cNvGrpSpPr/>
            <p:nvPr/>
          </p:nvGrpSpPr>
          <p:grpSpPr>
            <a:xfrm>
              <a:off x="1076464" y="2732150"/>
              <a:ext cx="777671" cy="1076291"/>
              <a:chOff x="4135438" y="709613"/>
              <a:chExt cx="3927475" cy="5435600"/>
            </a:xfrm>
            <a:grpFill/>
          </p:grpSpPr>
          <p:sp>
            <p:nvSpPr>
              <p:cNvPr id="19" name="Freeform 188"/>
              <p:cNvSpPr/>
              <p:nvPr/>
            </p:nvSpPr>
            <p:spPr bwMode="auto">
              <a:xfrm>
                <a:off x="6167438" y="4014788"/>
                <a:ext cx="1895475" cy="2130425"/>
              </a:xfrm>
              <a:custGeom>
                <a:avLst/>
                <a:gdLst>
                  <a:gd name="T0" fmla="*/ 504 w 504"/>
                  <a:gd name="T1" fmla="*/ 227 h 567"/>
                  <a:gd name="T2" fmla="*/ 504 w 504"/>
                  <a:gd name="T3" fmla="*/ 567 h 567"/>
                  <a:gd name="T4" fmla="*/ 37 w 504"/>
                  <a:gd name="T5" fmla="*/ 567 h 567"/>
                  <a:gd name="T6" fmla="*/ 92 w 504"/>
                  <a:gd name="T7" fmla="*/ 482 h 567"/>
                  <a:gd name="T8" fmla="*/ 0 w 504"/>
                  <a:gd name="T9" fmla="*/ 150 h 567"/>
                  <a:gd name="T10" fmla="*/ 220 w 504"/>
                  <a:gd name="T11" fmla="*/ 0 h 567"/>
                  <a:gd name="T12" fmla="*/ 504 w 504"/>
                  <a:gd name="T13" fmla="*/ 227 h 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4" h="567">
                    <a:moveTo>
                      <a:pt x="504" y="227"/>
                    </a:moveTo>
                    <a:cubicBezTo>
                      <a:pt x="504" y="457"/>
                      <a:pt x="504" y="567"/>
                      <a:pt x="504" y="567"/>
                    </a:cubicBezTo>
                    <a:cubicBezTo>
                      <a:pt x="37" y="567"/>
                      <a:pt x="37" y="567"/>
                      <a:pt x="37" y="567"/>
                    </a:cubicBezTo>
                    <a:cubicBezTo>
                      <a:pt x="92" y="482"/>
                      <a:pt x="92" y="482"/>
                      <a:pt x="92" y="482"/>
                    </a:cubicBezTo>
                    <a:cubicBezTo>
                      <a:pt x="0" y="150"/>
                      <a:pt x="0" y="150"/>
                      <a:pt x="0" y="150"/>
                    </a:cubicBezTo>
                    <a:cubicBezTo>
                      <a:pt x="98" y="144"/>
                      <a:pt x="180" y="84"/>
                      <a:pt x="220" y="0"/>
                    </a:cubicBezTo>
                    <a:cubicBezTo>
                      <a:pt x="358" y="38"/>
                      <a:pt x="504" y="106"/>
                      <a:pt x="504" y="22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0" name="Freeform 189"/>
              <p:cNvSpPr/>
              <p:nvPr/>
            </p:nvSpPr>
            <p:spPr bwMode="auto">
              <a:xfrm>
                <a:off x="7559676" y="2328863"/>
                <a:ext cx="450850" cy="209550"/>
              </a:xfrm>
              <a:custGeom>
                <a:avLst/>
                <a:gdLst>
                  <a:gd name="T0" fmla="*/ 92 w 120"/>
                  <a:gd name="T1" fmla="*/ 0 h 56"/>
                  <a:gd name="T2" fmla="*/ 120 w 120"/>
                  <a:gd name="T3" fmla="*/ 28 h 56"/>
                  <a:gd name="T4" fmla="*/ 92 w 120"/>
                  <a:gd name="T5" fmla="*/ 56 h 56"/>
                  <a:gd name="T6" fmla="*/ 28 w 120"/>
                  <a:gd name="T7" fmla="*/ 56 h 56"/>
                  <a:gd name="T8" fmla="*/ 0 w 120"/>
                  <a:gd name="T9" fmla="*/ 28 h 56"/>
                  <a:gd name="T10" fmla="*/ 8 w 120"/>
                  <a:gd name="T11" fmla="*/ 8 h 56"/>
                  <a:gd name="T12" fmla="*/ 28 w 120"/>
                  <a:gd name="T13" fmla="*/ 0 h 56"/>
                  <a:gd name="T14" fmla="*/ 92 w 120"/>
                  <a:gd name="T1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0" h="56">
                    <a:moveTo>
                      <a:pt x="92" y="0"/>
                    </a:moveTo>
                    <a:cubicBezTo>
                      <a:pt x="107" y="0"/>
                      <a:pt x="120" y="12"/>
                      <a:pt x="120" y="28"/>
                    </a:cubicBezTo>
                    <a:cubicBezTo>
                      <a:pt x="120" y="43"/>
                      <a:pt x="107" y="56"/>
                      <a:pt x="92" y="56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12" y="56"/>
                      <a:pt x="0" y="43"/>
                      <a:pt x="0" y="28"/>
                    </a:cubicBezTo>
                    <a:cubicBezTo>
                      <a:pt x="0" y="20"/>
                      <a:pt x="3" y="13"/>
                      <a:pt x="8" y="8"/>
                    </a:cubicBezTo>
                    <a:cubicBezTo>
                      <a:pt x="13" y="3"/>
                      <a:pt x="20" y="0"/>
                      <a:pt x="28" y="0"/>
                    </a:cubicBezTo>
                    <a:lnTo>
                      <a:pt x="92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1" name="Freeform 190"/>
              <p:cNvSpPr/>
              <p:nvPr/>
            </p:nvSpPr>
            <p:spPr bwMode="auto">
              <a:xfrm>
                <a:off x="7153276" y="1246188"/>
                <a:ext cx="390525" cy="398463"/>
              </a:xfrm>
              <a:custGeom>
                <a:avLst/>
                <a:gdLst>
                  <a:gd name="T0" fmla="*/ 93 w 104"/>
                  <a:gd name="T1" fmla="*/ 11 h 106"/>
                  <a:gd name="T2" fmla="*/ 93 w 104"/>
                  <a:gd name="T3" fmla="*/ 50 h 106"/>
                  <a:gd name="T4" fmla="*/ 48 w 104"/>
                  <a:gd name="T5" fmla="*/ 95 h 106"/>
                  <a:gd name="T6" fmla="*/ 9 w 104"/>
                  <a:gd name="T7" fmla="*/ 95 h 106"/>
                  <a:gd name="T8" fmla="*/ 0 w 104"/>
                  <a:gd name="T9" fmla="*/ 76 h 106"/>
                  <a:gd name="T10" fmla="*/ 9 w 104"/>
                  <a:gd name="T11" fmla="*/ 56 h 106"/>
                  <a:gd name="T12" fmla="*/ 54 w 104"/>
                  <a:gd name="T13" fmla="*/ 11 h 106"/>
                  <a:gd name="T14" fmla="*/ 93 w 104"/>
                  <a:gd name="T15" fmla="*/ 1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4" h="106">
                    <a:moveTo>
                      <a:pt x="93" y="11"/>
                    </a:moveTo>
                    <a:cubicBezTo>
                      <a:pt x="104" y="22"/>
                      <a:pt x="104" y="39"/>
                      <a:pt x="93" y="50"/>
                    </a:cubicBezTo>
                    <a:cubicBezTo>
                      <a:pt x="48" y="95"/>
                      <a:pt x="48" y="95"/>
                      <a:pt x="48" y="95"/>
                    </a:cubicBezTo>
                    <a:cubicBezTo>
                      <a:pt x="37" y="106"/>
                      <a:pt x="19" y="106"/>
                      <a:pt x="9" y="95"/>
                    </a:cubicBezTo>
                    <a:cubicBezTo>
                      <a:pt x="3" y="90"/>
                      <a:pt x="0" y="83"/>
                      <a:pt x="0" y="76"/>
                    </a:cubicBezTo>
                    <a:cubicBezTo>
                      <a:pt x="0" y="69"/>
                      <a:pt x="3" y="61"/>
                      <a:pt x="9" y="56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65" y="0"/>
                      <a:pt x="82" y="0"/>
                      <a:pt x="93" y="1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2" name="Freeform 191"/>
              <p:cNvSpPr>
                <a:spLocks noEditPoints="1"/>
              </p:cNvSpPr>
              <p:nvPr/>
            </p:nvSpPr>
            <p:spPr bwMode="auto">
              <a:xfrm>
                <a:off x="4779963" y="1235076"/>
                <a:ext cx="2640013" cy="2438400"/>
              </a:xfrm>
              <a:custGeom>
                <a:avLst/>
                <a:gdLst>
                  <a:gd name="T0" fmla="*/ 702 w 702"/>
                  <a:gd name="T1" fmla="*/ 351 h 649"/>
                  <a:gd name="T2" fmla="*/ 537 w 702"/>
                  <a:gd name="T3" fmla="*/ 649 h 649"/>
                  <a:gd name="T4" fmla="*/ 164 w 702"/>
                  <a:gd name="T5" fmla="*/ 649 h 649"/>
                  <a:gd name="T6" fmla="*/ 0 w 702"/>
                  <a:gd name="T7" fmla="*/ 351 h 649"/>
                  <a:gd name="T8" fmla="*/ 351 w 702"/>
                  <a:gd name="T9" fmla="*/ 0 h 649"/>
                  <a:gd name="T10" fmla="*/ 702 w 702"/>
                  <a:gd name="T11" fmla="*/ 351 h 649"/>
                  <a:gd name="T12" fmla="*/ 492 w 702"/>
                  <a:gd name="T13" fmla="*/ 577 h 649"/>
                  <a:gd name="T14" fmla="*/ 492 w 702"/>
                  <a:gd name="T15" fmla="*/ 261 h 649"/>
                  <a:gd name="T16" fmla="*/ 369 w 702"/>
                  <a:gd name="T17" fmla="*/ 261 h 649"/>
                  <a:gd name="T18" fmla="*/ 369 w 702"/>
                  <a:gd name="T19" fmla="*/ 404 h 649"/>
                  <a:gd name="T20" fmla="*/ 330 w 702"/>
                  <a:gd name="T21" fmla="*/ 404 h 649"/>
                  <a:gd name="T22" fmla="*/ 330 w 702"/>
                  <a:gd name="T23" fmla="*/ 261 h 649"/>
                  <a:gd name="T24" fmla="*/ 209 w 702"/>
                  <a:gd name="T25" fmla="*/ 261 h 649"/>
                  <a:gd name="T26" fmla="*/ 209 w 702"/>
                  <a:gd name="T27" fmla="*/ 577 h 649"/>
                  <a:gd name="T28" fmla="*/ 231 w 702"/>
                  <a:gd name="T29" fmla="*/ 587 h 649"/>
                  <a:gd name="T30" fmla="*/ 253 w 702"/>
                  <a:gd name="T31" fmla="*/ 577 h 649"/>
                  <a:gd name="T32" fmla="*/ 253 w 702"/>
                  <a:gd name="T33" fmla="*/ 304 h 649"/>
                  <a:gd name="T34" fmla="*/ 287 w 702"/>
                  <a:gd name="T35" fmla="*/ 304 h 649"/>
                  <a:gd name="T36" fmla="*/ 287 w 702"/>
                  <a:gd name="T37" fmla="*/ 448 h 649"/>
                  <a:gd name="T38" fmla="*/ 413 w 702"/>
                  <a:gd name="T39" fmla="*/ 448 h 649"/>
                  <a:gd name="T40" fmla="*/ 413 w 702"/>
                  <a:gd name="T41" fmla="*/ 304 h 649"/>
                  <a:gd name="T42" fmla="*/ 449 w 702"/>
                  <a:gd name="T43" fmla="*/ 304 h 649"/>
                  <a:gd name="T44" fmla="*/ 449 w 702"/>
                  <a:gd name="T45" fmla="*/ 577 h 649"/>
                  <a:gd name="T46" fmla="*/ 471 w 702"/>
                  <a:gd name="T47" fmla="*/ 587 h 649"/>
                  <a:gd name="T48" fmla="*/ 492 w 702"/>
                  <a:gd name="T49" fmla="*/ 577 h 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02" h="649">
                    <a:moveTo>
                      <a:pt x="702" y="351"/>
                    </a:moveTo>
                    <a:cubicBezTo>
                      <a:pt x="702" y="476"/>
                      <a:pt x="636" y="586"/>
                      <a:pt x="537" y="649"/>
                    </a:cubicBezTo>
                    <a:cubicBezTo>
                      <a:pt x="164" y="649"/>
                      <a:pt x="164" y="649"/>
                      <a:pt x="164" y="649"/>
                    </a:cubicBezTo>
                    <a:cubicBezTo>
                      <a:pt x="66" y="586"/>
                      <a:pt x="0" y="476"/>
                      <a:pt x="0" y="351"/>
                    </a:cubicBezTo>
                    <a:cubicBezTo>
                      <a:pt x="0" y="157"/>
                      <a:pt x="157" y="0"/>
                      <a:pt x="351" y="0"/>
                    </a:cubicBezTo>
                    <a:cubicBezTo>
                      <a:pt x="545" y="0"/>
                      <a:pt x="702" y="157"/>
                      <a:pt x="702" y="351"/>
                    </a:cubicBezTo>
                    <a:close/>
                    <a:moveTo>
                      <a:pt x="492" y="577"/>
                    </a:moveTo>
                    <a:cubicBezTo>
                      <a:pt x="492" y="261"/>
                      <a:pt x="492" y="261"/>
                      <a:pt x="492" y="261"/>
                    </a:cubicBezTo>
                    <a:cubicBezTo>
                      <a:pt x="369" y="261"/>
                      <a:pt x="369" y="261"/>
                      <a:pt x="369" y="261"/>
                    </a:cubicBezTo>
                    <a:cubicBezTo>
                      <a:pt x="369" y="404"/>
                      <a:pt x="369" y="404"/>
                      <a:pt x="369" y="404"/>
                    </a:cubicBezTo>
                    <a:cubicBezTo>
                      <a:pt x="330" y="404"/>
                      <a:pt x="330" y="404"/>
                      <a:pt x="330" y="404"/>
                    </a:cubicBezTo>
                    <a:cubicBezTo>
                      <a:pt x="330" y="261"/>
                      <a:pt x="330" y="261"/>
                      <a:pt x="330" y="261"/>
                    </a:cubicBezTo>
                    <a:cubicBezTo>
                      <a:pt x="209" y="261"/>
                      <a:pt x="209" y="261"/>
                      <a:pt x="209" y="261"/>
                    </a:cubicBezTo>
                    <a:cubicBezTo>
                      <a:pt x="209" y="577"/>
                      <a:pt x="209" y="577"/>
                      <a:pt x="209" y="577"/>
                    </a:cubicBezTo>
                    <a:cubicBezTo>
                      <a:pt x="209" y="583"/>
                      <a:pt x="219" y="587"/>
                      <a:pt x="231" y="587"/>
                    </a:cubicBezTo>
                    <a:cubicBezTo>
                      <a:pt x="243" y="587"/>
                      <a:pt x="253" y="583"/>
                      <a:pt x="253" y="577"/>
                    </a:cubicBezTo>
                    <a:cubicBezTo>
                      <a:pt x="253" y="304"/>
                      <a:pt x="253" y="304"/>
                      <a:pt x="253" y="304"/>
                    </a:cubicBezTo>
                    <a:cubicBezTo>
                      <a:pt x="287" y="304"/>
                      <a:pt x="287" y="304"/>
                      <a:pt x="287" y="304"/>
                    </a:cubicBezTo>
                    <a:cubicBezTo>
                      <a:pt x="287" y="448"/>
                      <a:pt x="287" y="448"/>
                      <a:pt x="287" y="448"/>
                    </a:cubicBezTo>
                    <a:cubicBezTo>
                      <a:pt x="413" y="448"/>
                      <a:pt x="413" y="448"/>
                      <a:pt x="413" y="448"/>
                    </a:cubicBezTo>
                    <a:cubicBezTo>
                      <a:pt x="413" y="304"/>
                      <a:pt x="413" y="304"/>
                      <a:pt x="413" y="304"/>
                    </a:cubicBezTo>
                    <a:cubicBezTo>
                      <a:pt x="449" y="304"/>
                      <a:pt x="449" y="304"/>
                      <a:pt x="449" y="304"/>
                    </a:cubicBezTo>
                    <a:cubicBezTo>
                      <a:pt x="449" y="577"/>
                      <a:pt x="449" y="577"/>
                      <a:pt x="449" y="577"/>
                    </a:cubicBezTo>
                    <a:cubicBezTo>
                      <a:pt x="449" y="583"/>
                      <a:pt x="459" y="587"/>
                      <a:pt x="471" y="587"/>
                    </a:cubicBezTo>
                    <a:cubicBezTo>
                      <a:pt x="483" y="587"/>
                      <a:pt x="492" y="583"/>
                      <a:pt x="492" y="57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3" name="Freeform 192"/>
              <p:cNvSpPr/>
              <p:nvPr/>
            </p:nvSpPr>
            <p:spPr bwMode="auto">
              <a:xfrm>
                <a:off x="5475288" y="3781426"/>
                <a:ext cx="1249363" cy="225425"/>
              </a:xfrm>
              <a:custGeom>
                <a:avLst/>
                <a:gdLst>
                  <a:gd name="T0" fmla="*/ 298 w 332"/>
                  <a:gd name="T1" fmla="*/ 0 h 60"/>
                  <a:gd name="T2" fmla="*/ 332 w 332"/>
                  <a:gd name="T3" fmla="*/ 30 h 60"/>
                  <a:gd name="T4" fmla="*/ 298 w 332"/>
                  <a:gd name="T5" fmla="*/ 60 h 60"/>
                  <a:gd name="T6" fmla="*/ 34 w 332"/>
                  <a:gd name="T7" fmla="*/ 60 h 60"/>
                  <a:gd name="T8" fmla="*/ 0 w 332"/>
                  <a:gd name="T9" fmla="*/ 30 h 60"/>
                  <a:gd name="T10" fmla="*/ 10 w 332"/>
                  <a:gd name="T11" fmla="*/ 9 h 60"/>
                  <a:gd name="T12" fmla="*/ 34 w 332"/>
                  <a:gd name="T13" fmla="*/ 0 h 60"/>
                  <a:gd name="T14" fmla="*/ 298 w 332"/>
                  <a:gd name="T1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2" h="60">
                    <a:moveTo>
                      <a:pt x="298" y="0"/>
                    </a:moveTo>
                    <a:cubicBezTo>
                      <a:pt x="316" y="0"/>
                      <a:pt x="332" y="13"/>
                      <a:pt x="332" y="30"/>
                    </a:cubicBezTo>
                    <a:cubicBezTo>
                      <a:pt x="332" y="46"/>
                      <a:pt x="316" y="60"/>
                      <a:pt x="298" y="60"/>
                    </a:cubicBezTo>
                    <a:cubicBezTo>
                      <a:pt x="34" y="60"/>
                      <a:pt x="34" y="60"/>
                      <a:pt x="34" y="60"/>
                    </a:cubicBezTo>
                    <a:cubicBezTo>
                      <a:pt x="15" y="60"/>
                      <a:pt x="0" y="46"/>
                      <a:pt x="0" y="30"/>
                    </a:cubicBezTo>
                    <a:cubicBezTo>
                      <a:pt x="0" y="22"/>
                      <a:pt x="4" y="14"/>
                      <a:pt x="10" y="9"/>
                    </a:cubicBezTo>
                    <a:cubicBezTo>
                      <a:pt x="16" y="3"/>
                      <a:pt x="25" y="0"/>
                      <a:pt x="34" y="0"/>
                    </a:cubicBezTo>
                    <a:lnTo>
                      <a:pt x="298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4" name="Freeform 193"/>
              <p:cNvSpPr/>
              <p:nvPr/>
            </p:nvSpPr>
            <p:spPr bwMode="auto">
              <a:xfrm>
                <a:off x="5595938" y="4089401"/>
                <a:ext cx="1008063" cy="222250"/>
              </a:xfrm>
              <a:custGeom>
                <a:avLst/>
                <a:gdLst>
                  <a:gd name="T0" fmla="*/ 233 w 268"/>
                  <a:gd name="T1" fmla="*/ 0 h 59"/>
                  <a:gd name="T2" fmla="*/ 268 w 268"/>
                  <a:gd name="T3" fmla="*/ 30 h 59"/>
                  <a:gd name="T4" fmla="*/ 233 w 268"/>
                  <a:gd name="T5" fmla="*/ 59 h 59"/>
                  <a:gd name="T6" fmla="*/ 35 w 268"/>
                  <a:gd name="T7" fmla="*/ 59 h 59"/>
                  <a:gd name="T8" fmla="*/ 0 w 268"/>
                  <a:gd name="T9" fmla="*/ 30 h 59"/>
                  <a:gd name="T10" fmla="*/ 10 w 268"/>
                  <a:gd name="T11" fmla="*/ 9 h 59"/>
                  <a:gd name="T12" fmla="*/ 35 w 268"/>
                  <a:gd name="T13" fmla="*/ 0 h 59"/>
                  <a:gd name="T14" fmla="*/ 233 w 268"/>
                  <a:gd name="T1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8" h="59">
                    <a:moveTo>
                      <a:pt x="233" y="0"/>
                    </a:moveTo>
                    <a:cubicBezTo>
                      <a:pt x="252" y="0"/>
                      <a:pt x="268" y="13"/>
                      <a:pt x="268" y="30"/>
                    </a:cubicBezTo>
                    <a:cubicBezTo>
                      <a:pt x="268" y="46"/>
                      <a:pt x="252" y="59"/>
                      <a:pt x="233" y="59"/>
                    </a:cubicBezTo>
                    <a:cubicBezTo>
                      <a:pt x="35" y="59"/>
                      <a:pt x="35" y="59"/>
                      <a:pt x="35" y="59"/>
                    </a:cubicBezTo>
                    <a:cubicBezTo>
                      <a:pt x="16" y="59"/>
                      <a:pt x="0" y="46"/>
                      <a:pt x="0" y="30"/>
                    </a:cubicBezTo>
                    <a:cubicBezTo>
                      <a:pt x="0" y="21"/>
                      <a:pt x="4" y="14"/>
                      <a:pt x="10" y="9"/>
                    </a:cubicBezTo>
                    <a:cubicBezTo>
                      <a:pt x="17" y="3"/>
                      <a:pt x="25" y="0"/>
                      <a:pt x="35" y="0"/>
                    </a:cubicBezTo>
                    <a:lnTo>
                      <a:pt x="233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5" name="Freeform 194"/>
              <p:cNvSpPr/>
              <p:nvPr/>
            </p:nvSpPr>
            <p:spPr bwMode="auto">
              <a:xfrm>
                <a:off x="5994401" y="709613"/>
                <a:ext cx="211138" cy="450850"/>
              </a:xfrm>
              <a:custGeom>
                <a:avLst/>
                <a:gdLst>
                  <a:gd name="T0" fmla="*/ 56 w 56"/>
                  <a:gd name="T1" fmla="*/ 28 h 120"/>
                  <a:gd name="T2" fmla="*/ 56 w 56"/>
                  <a:gd name="T3" fmla="*/ 92 h 120"/>
                  <a:gd name="T4" fmla="*/ 28 w 56"/>
                  <a:gd name="T5" fmla="*/ 120 h 120"/>
                  <a:gd name="T6" fmla="*/ 8 w 56"/>
                  <a:gd name="T7" fmla="*/ 112 h 120"/>
                  <a:gd name="T8" fmla="*/ 0 w 56"/>
                  <a:gd name="T9" fmla="*/ 92 h 120"/>
                  <a:gd name="T10" fmla="*/ 0 w 56"/>
                  <a:gd name="T11" fmla="*/ 28 h 120"/>
                  <a:gd name="T12" fmla="*/ 28 w 56"/>
                  <a:gd name="T13" fmla="*/ 0 h 120"/>
                  <a:gd name="T14" fmla="*/ 56 w 56"/>
                  <a:gd name="T15" fmla="*/ 28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" h="120">
                    <a:moveTo>
                      <a:pt x="56" y="28"/>
                    </a:moveTo>
                    <a:cubicBezTo>
                      <a:pt x="56" y="92"/>
                      <a:pt x="56" y="92"/>
                      <a:pt x="56" y="92"/>
                    </a:cubicBezTo>
                    <a:cubicBezTo>
                      <a:pt x="56" y="108"/>
                      <a:pt x="43" y="120"/>
                      <a:pt x="28" y="120"/>
                    </a:cubicBezTo>
                    <a:cubicBezTo>
                      <a:pt x="20" y="120"/>
                      <a:pt x="13" y="117"/>
                      <a:pt x="8" y="112"/>
                    </a:cubicBezTo>
                    <a:cubicBezTo>
                      <a:pt x="3" y="107"/>
                      <a:pt x="0" y="100"/>
                      <a:pt x="0" y="92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13"/>
                      <a:pt x="12" y="0"/>
                      <a:pt x="28" y="0"/>
                    </a:cubicBezTo>
                    <a:cubicBezTo>
                      <a:pt x="43" y="0"/>
                      <a:pt x="56" y="13"/>
                      <a:pt x="56" y="2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6" name="Freeform 195"/>
              <p:cNvSpPr/>
              <p:nvPr/>
            </p:nvSpPr>
            <p:spPr bwMode="auto">
              <a:xfrm>
                <a:off x="4135438" y="4014788"/>
                <a:ext cx="1892300" cy="2130425"/>
              </a:xfrm>
              <a:custGeom>
                <a:avLst/>
                <a:gdLst>
                  <a:gd name="T0" fmla="*/ 503 w 503"/>
                  <a:gd name="T1" fmla="*/ 150 h 567"/>
                  <a:gd name="T2" fmla="*/ 412 w 503"/>
                  <a:gd name="T3" fmla="*/ 482 h 567"/>
                  <a:gd name="T4" fmla="*/ 467 w 503"/>
                  <a:gd name="T5" fmla="*/ 567 h 567"/>
                  <a:gd name="T6" fmla="*/ 0 w 503"/>
                  <a:gd name="T7" fmla="*/ 567 h 567"/>
                  <a:gd name="T8" fmla="*/ 0 w 503"/>
                  <a:gd name="T9" fmla="*/ 227 h 567"/>
                  <a:gd name="T10" fmla="*/ 284 w 503"/>
                  <a:gd name="T11" fmla="*/ 0 h 567"/>
                  <a:gd name="T12" fmla="*/ 503 w 503"/>
                  <a:gd name="T13" fmla="*/ 150 h 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3" h="567">
                    <a:moveTo>
                      <a:pt x="503" y="150"/>
                    </a:moveTo>
                    <a:cubicBezTo>
                      <a:pt x="412" y="482"/>
                      <a:pt x="412" y="482"/>
                      <a:pt x="412" y="482"/>
                    </a:cubicBezTo>
                    <a:cubicBezTo>
                      <a:pt x="467" y="567"/>
                      <a:pt x="467" y="567"/>
                      <a:pt x="467" y="567"/>
                    </a:cubicBezTo>
                    <a:cubicBezTo>
                      <a:pt x="0" y="567"/>
                      <a:pt x="0" y="567"/>
                      <a:pt x="0" y="567"/>
                    </a:cubicBezTo>
                    <a:cubicBezTo>
                      <a:pt x="0" y="567"/>
                      <a:pt x="0" y="457"/>
                      <a:pt x="0" y="227"/>
                    </a:cubicBezTo>
                    <a:cubicBezTo>
                      <a:pt x="0" y="106"/>
                      <a:pt x="146" y="38"/>
                      <a:pt x="284" y="0"/>
                    </a:cubicBezTo>
                    <a:cubicBezTo>
                      <a:pt x="324" y="84"/>
                      <a:pt x="406" y="144"/>
                      <a:pt x="503" y="15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7" name="Freeform 196"/>
              <p:cNvSpPr/>
              <p:nvPr/>
            </p:nvSpPr>
            <p:spPr bwMode="auto">
              <a:xfrm>
                <a:off x="4629151" y="1246188"/>
                <a:ext cx="390525" cy="398463"/>
              </a:xfrm>
              <a:custGeom>
                <a:avLst/>
                <a:gdLst>
                  <a:gd name="T0" fmla="*/ 96 w 104"/>
                  <a:gd name="T1" fmla="*/ 56 h 106"/>
                  <a:gd name="T2" fmla="*/ 104 w 104"/>
                  <a:gd name="T3" fmla="*/ 76 h 106"/>
                  <a:gd name="T4" fmla="*/ 96 w 104"/>
                  <a:gd name="T5" fmla="*/ 95 h 106"/>
                  <a:gd name="T6" fmla="*/ 56 w 104"/>
                  <a:gd name="T7" fmla="*/ 95 h 106"/>
                  <a:gd name="T8" fmla="*/ 11 w 104"/>
                  <a:gd name="T9" fmla="*/ 50 h 106"/>
                  <a:gd name="T10" fmla="*/ 11 w 104"/>
                  <a:gd name="T11" fmla="*/ 11 h 106"/>
                  <a:gd name="T12" fmla="*/ 50 w 104"/>
                  <a:gd name="T13" fmla="*/ 11 h 106"/>
                  <a:gd name="T14" fmla="*/ 96 w 104"/>
                  <a:gd name="T15" fmla="*/ 5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4" h="106">
                    <a:moveTo>
                      <a:pt x="96" y="56"/>
                    </a:moveTo>
                    <a:cubicBezTo>
                      <a:pt x="101" y="61"/>
                      <a:pt x="104" y="69"/>
                      <a:pt x="104" y="76"/>
                    </a:cubicBezTo>
                    <a:cubicBezTo>
                      <a:pt x="104" y="83"/>
                      <a:pt x="101" y="90"/>
                      <a:pt x="96" y="95"/>
                    </a:cubicBezTo>
                    <a:cubicBezTo>
                      <a:pt x="85" y="106"/>
                      <a:pt x="67" y="106"/>
                      <a:pt x="56" y="95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0" y="39"/>
                      <a:pt x="0" y="22"/>
                      <a:pt x="11" y="11"/>
                    </a:cubicBezTo>
                    <a:cubicBezTo>
                      <a:pt x="22" y="0"/>
                      <a:pt x="40" y="0"/>
                      <a:pt x="50" y="11"/>
                    </a:cubicBezTo>
                    <a:lnTo>
                      <a:pt x="96" y="56"/>
                    </a:ln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8" name="Freeform 197"/>
              <p:cNvSpPr/>
              <p:nvPr/>
            </p:nvSpPr>
            <p:spPr bwMode="auto">
              <a:xfrm>
                <a:off x="4176713" y="2328863"/>
                <a:ext cx="452438" cy="209550"/>
              </a:xfrm>
              <a:custGeom>
                <a:avLst/>
                <a:gdLst>
                  <a:gd name="T0" fmla="*/ 92 w 120"/>
                  <a:gd name="T1" fmla="*/ 0 h 56"/>
                  <a:gd name="T2" fmla="*/ 120 w 120"/>
                  <a:gd name="T3" fmla="*/ 28 h 56"/>
                  <a:gd name="T4" fmla="*/ 92 w 120"/>
                  <a:gd name="T5" fmla="*/ 56 h 56"/>
                  <a:gd name="T6" fmla="*/ 28 w 120"/>
                  <a:gd name="T7" fmla="*/ 56 h 56"/>
                  <a:gd name="T8" fmla="*/ 0 w 120"/>
                  <a:gd name="T9" fmla="*/ 28 h 56"/>
                  <a:gd name="T10" fmla="*/ 8 w 120"/>
                  <a:gd name="T11" fmla="*/ 8 h 56"/>
                  <a:gd name="T12" fmla="*/ 28 w 120"/>
                  <a:gd name="T13" fmla="*/ 0 h 56"/>
                  <a:gd name="T14" fmla="*/ 92 w 120"/>
                  <a:gd name="T1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0" h="56">
                    <a:moveTo>
                      <a:pt x="92" y="0"/>
                    </a:moveTo>
                    <a:cubicBezTo>
                      <a:pt x="107" y="0"/>
                      <a:pt x="120" y="12"/>
                      <a:pt x="120" y="28"/>
                    </a:cubicBezTo>
                    <a:cubicBezTo>
                      <a:pt x="120" y="43"/>
                      <a:pt x="107" y="56"/>
                      <a:pt x="92" y="56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13" y="56"/>
                      <a:pt x="0" y="43"/>
                      <a:pt x="0" y="28"/>
                    </a:cubicBezTo>
                    <a:cubicBezTo>
                      <a:pt x="0" y="20"/>
                      <a:pt x="3" y="13"/>
                      <a:pt x="8" y="8"/>
                    </a:cubicBezTo>
                    <a:cubicBezTo>
                      <a:pt x="13" y="3"/>
                      <a:pt x="20" y="0"/>
                      <a:pt x="28" y="0"/>
                    </a:cubicBezTo>
                    <a:lnTo>
                      <a:pt x="92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cxnSp>
          <p:nvCxnSpPr>
            <p:cNvPr id="18" name="直接连接符 17"/>
            <p:cNvCxnSpPr>
              <a:stCxn id="26" idx="3"/>
            </p:cNvCxnSpPr>
            <p:nvPr/>
          </p:nvCxnSpPr>
          <p:spPr>
            <a:xfrm>
              <a:off x="1076465" y="3808443"/>
              <a:ext cx="2570469" cy="0"/>
            </a:xfrm>
            <a:prstGeom prst="line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989" name="组合 32"/>
          <p:cNvGrpSpPr/>
          <p:nvPr/>
        </p:nvGrpSpPr>
        <p:grpSpPr>
          <a:xfrm>
            <a:off x="1919288" y="3049588"/>
            <a:ext cx="8353425" cy="3024187"/>
            <a:chOff x="2121378" y="3048800"/>
            <a:chExt cx="8353425" cy="3024188"/>
          </a:xfrm>
        </p:grpSpPr>
        <p:pic>
          <p:nvPicPr>
            <p:cNvPr id="41993" name="Picture 6" descr="P1070160 [1280x768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298091" y="3048800"/>
              <a:ext cx="3816350" cy="302418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5" name="AutoShape 7"/>
            <p:cNvSpPr>
              <a:spLocks noChangeArrowheads="1"/>
            </p:cNvSpPr>
            <p:nvPr/>
          </p:nvSpPr>
          <p:spPr bwMode="auto">
            <a:xfrm>
              <a:off x="8674578" y="3264700"/>
              <a:ext cx="1800225" cy="898525"/>
            </a:xfrm>
            <a:prstGeom prst="wedgeRoundRectCallout">
              <a:avLst>
                <a:gd name="adj1" fmla="val -41444"/>
                <a:gd name="adj2" fmla="val 77741"/>
                <a:gd name="adj3" fmla="val 16667"/>
              </a:avLst>
            </a:prstGeom>
            <a:solidFill>
              <a:schemeClr val="accent1"/>
            </a:solidFill>
            <a:ln w="9525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由于有零件加工的锋利边，手直接接触易导致手部割伤。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41995" name="Picture 8" descr="P1070170 [1280x768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21378" y="3048800"/>
              <a:ext cx="3887788" cy="302418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7" name="AutoShape 9"/>
            <p:cNvSpPr>
              <a:spLocks noChangeArrowheads="1"/>
            </p:cNvSpPr>
            <p:nvPr/>
          </p:nvSpPr>
          <p:spPr bwMode="auto">
            <a:xfrm>
              <a:off x="4205321" y="3152845"/>
              <a:ext cx="1800225" cy="863600"/>
            </a:xfrm>
            <a:prstGeom prst="wedgeRoundRectCallout">
              <a:avLst>
                <a:gd name="adj1" fmla="val -48852"/>
                <a:gd name="adj2" fmla="val 90810"/>
                <a:gd name="adj3" fmla="val 16667"/>
              </a:avLst>
            </a:prstGeom>
            <a:solidFill>
              <a:schemeClr val="accent1"/>
            </a:solidFill>
            <a:ln w="9525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由于铁屑有飞边和毛刺，手直接接触易导致手部划伤。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1990" name="组合 40"/>
          <p:cNvGrpSpPr/>
          <p:nvPr/>
        </p:nvGrpSpPr>
        <p:grpSpPr>
          <a:xfrm>
            <a:off x="428625" y="288925"/>
            <a:ext cx="3430588" cy="1025525"/>
            <a:chOff x="427986" y="289668"/>
            <a:chExt cx="3431890" cy="1025563"/>
          </a:xfrm>
        </p:grpSpPr>
        <p:sp>
          <p:nvSpPr>
            <p:cNvPr id="42" name="矩形 11"/>
            <p:cNvSpPr/>
            <p:nvPr/>
          </p:nvSpPr>
          <p:spPr>
            <a:xfrm>
              <a:off x="427986" y="289668"/>
              <a:ext cx="3431890" cy="1025563"/>
            </a:xfrm>
            <a:custGeom>
              <a:avLst/>
              <a:gdLst>
                <a:gd name="connsiteX0" fmla="*/ 0 w 1543792"/>
                <a:gd name="connsiteY0" fmla="*/ 0 h 845397"/>
                <a:gd name="connsiteX1" fmla="*/ 1543792 w 1543792"/>
                <a:gd name="connsiteY1" fmla="*/ 0 h 845397"/>
                <a:gd name="connsiteX2" fmla="*/ 1543792 w 1543792"/>
                <a:gd name="connsiteY2" fmla="*/ 845397 h 845397"/>
                <a:gd name="connsiteX3" fmla="*/ 0 w 1543792"/>
                <a:gd name="connsiteY3" fmla="*/ 845397 h 845397"/>
                <a:gd name="connsiteX4" fmla="*/ 0 w 1543792"/>
                <a:gd name="connsiteY4" fmla="*/ 0 h 845397"/>
                <a:gd name="connsiteX0-1" fmla="*/ 35626 w 1579418"/>
                <a:gd name="connsiteY0-2" fmla="*/ 0 h 845397"/>
                <a:gd name="connsiteX1-3" fmla="*/ 1579418 w 1579418"/>
                <a:gd name="connsiteY1-4" fmla="*/ 0 h 845397"/>
                <a:gd name="connsiteX2-5" fmla="*/ 1579418 w 1579418"/>
                <a:gd name="connsiteY2-6" fmla="*/ 845397 h 845397"/>
                <a:gd name="connsiteX3-7" fmla="*/ 0 w 1579418"/>
                <a:gd name="connsiteY3-8" fmla="*/ 548513 h 845397"/>
                <a:gd name="connsiteX4-9" fmla="*/ 35626 w 1579418"/>
                <a:gd name="connsiteY4-10" fmla="*/ 0 h 845397"/>
                <a:gd name="connsiteX0-11" fmla="*/ 35626 w 1579418"/>
                <a:gd name="connsiteY0-12" fmla="*/ 0 h 845397"/>
                <a:gd name="connsiteX1-13" fmla="*/ 1425039 w 1579418"/>
                <a:gd name="connsiteY1-14" fmla="*/ 427512 h 845397"/>
                <a:gd name="connsiteX2-15" fmla="*/ 1579418 w 1579418"/>
                <a:gd name="connsiteY2-16" fmla="*/ 845397 h 845397"/>
                <a:gd name="connsiteX3-17" fmla="*/ 0 w 1579418"/>
                <a:gd name="connsiteY3-18" fmla="*/ 548513 h 845397"/>
                <a:gd name="connsiteX4-19" fmla="*/ 35626 w 1579418"/>
                <a:gd name="connsiteY4-20" fmla="*/ 0 h 845397"/>
                <a:gd name="connsiteX0-21" fmla="*/ 35626 w 1579418"/>
                <a:gd name="connsiteY0-22" fmla="*/ 0 h 845397"/>
                <a:gd name="connsiteX1-23" fmla="*/ 1365662 w 1579418"/>
                <a:gd name="connsiteY1-24" fmla="*/ 47502 h 845397"/>
                <a:gd name="connsiteX2-25" fmla="*/ 1579418 w 1579418"/>
                <a:gd name="connsiteY2-26" fmla="*/ 845397 h 845397"/>
                <a:gd name="connsiteX3-27" fmla="*/ 0 w 1579418"/>
                <a:gd name="connsiteY3-28" fmla="*/ 548513 h 845397"/>
                <a:gd name="connsiteX4-29" fmla="*/ 35626 w 1579418"/>
                <a:gd name="connsiteY4-30" fmla="*/ 0 h 845397"/>
                <a:gd name="connsiteX0-31" fmla="*/ 35626 w 1365662"/>
                <a:gd name="connsiteY0-32" fmla="*/ 0 h 679142"/>
                <a:gd name="connsiteX1-33" fmla="*/ 1365662 w 1365662"/>
                <a:gd name="connsiteY1-34" fmla="*/ 47502 h 679142"/>
                <a:gd name="connsiteX2-35" fmla="*/ 902525 w 1365662"/>
                <a:gd name="connsiteY2-36" fmla="*/ 679142 h 679142"/>
                <a:gd name="connsiteX3-37" fmla="*/ 0 w 1365662"/>
                <a:gd name="connsiteY3-38" fmla="*/ 548513 h 679142"/>
                <a:gd name="connsiteX4-39" fmla="*/ 35626 w 1365662"/>
                <a:gd name="connsiteY4-40" fmla="*/ 0 h 679142"/>
                <a:gd name="connsiteX0-41" fmla="*/ 35626 w 1365662"/>
                <a:gd name="connsiteY0-42" fmla="*/ 0 h 774145"/>
                <a:gd name="connsiteX1-43" fmla="*/ 1365662 w 1365662"/>
                <a:gd name="connsiteY1-44" fmla="*/ 47502 h 774145"/>
                <a:gd name="connsiteX2-45" fmla="*/ 1199408 w 1365662"/>
                <a:gd name="connsiteY2-46" fmla="*/ 774145 h 774145"/>
                <a:gd name="connsiteX3-47" fmla="*/ 0 w 1365662"/>
                <a:gd name="connsiteY3-48" fmla="*/ 548513 h 774145"/>
                <a:gd name="connsiteX4-49" fmla="*/ 35626 w 1365662"/>
                <a:gd name="connsiteY4-50" fmla="*/ 0 h 774145"/>
                <a:gd name="connsiteX0-51" fmla="*/ 0 w 1330036"/>
                <a:gd name="connsiteY0-52" fmla="*/ 0 h 774145"/>
                <a:gd name="connsiteX1-53" fmla="*/ 1330036 w 1330036"/>
                <a:gd name="connsiteY1-54" fmla="*/ 47502 h 774145"/>
                <a:gd name="connsiteX2-55" fmla="*/ 1163782 w 1330036"/>
                <a:gd name="connsiteY2-56" fmla="*/ 774145 h 774145"/>
                <a:gd name="connsiteX3-57" fmla="*/ 296883 w 1330036"/>
                <a:gd name="connsiteY3-58" fmla="*/ 382259 h 774145"/>
                <a:gd name="connsiteX4-59" fmla="*/ 0 w 1330036"/>
                <a:gd name="connsiteY4-60" fmla="*/ 0 h 774145"/>
                <a:gd name="connsiteX0-61" fmla="*/ 35626 w 1365662"/>
                <a:gd name="connsiteY0-62" fmla="*/ 0 h 774145"/>
                <a:gd name="connsiteX1-63" fmla="*/ 1365662 w 1365662"/>
                <a:gd name="connsiteY1-64" fmla="*/ 47502 h 774145"/>
                <a:gd name="connsiteX2-65" fmla="*/ 1199408 w 1365662"/>
                <a:gd name="connsiteY2-66" fmla="*/ 774145 h 774145"/>
                <a:gd name="connsiteX3-67" fmla="*/ 0 w 1365662"/>
                <a:gd name="connsiteY3-68" fmla="*/ 560388 h 774145"/>
                <a:gd name="connsiteX4-69" fmla="*/ 35626 w 1365662"/>
                <a:gd name="connsiteY4-70" fmla="*/ 0 h 774145"/>
                <a:gd name="connsiteX0-71" fmla="*/ 35626 w 1365662"/>
                <a:gd name="connsiteY0-72" fmla="*/ 0 h 619766"/>
                <a:gd name="connsiteX1-73" fmla="*/ 1365662 w 1365662"/>
                <a:gd name="connsiteY1-74" fmla="*/ 47502 h 619766"/>
                <a:gd name="connsiteX2-75" fmla="*/ 1140032 w 1365662"/>
                <a:gd name="connsiteY2-76" fmla="*/ 619766 h 619766"/>
                <a:gd name="connsiteX3-77" fmla="*/ 0 w 1365662"/>
                <a:gd name="connsiteY3-78" fmla="*/ 560388 h 619766"/>
                <a:gd name="connsiteX4-79" fmla="*/ 35626 w 1365662"/>
                <a:gd name="connsiteY4-80" fmla="*/ 0 h 619766"/>
                <a:gd name="connsiteX0-81" fmla="*/ 35626 w 1365662"/>
                <a:gd name="connsiteY0-82" fmla="*/ 0 h 750395"/>
                <a:gd name="connsiteX1-83" fmla="*/ 1365662 w 1365662"/>
                <a:gd name="connsiteY1-84" fmla="*/ 47502 h 750395"/>
                <a:gd name="connsiteX2-85" fmla="*/ 1235035 w 1365662"/>
                <a:gd name="connsiteY2-86" fmla="*/ 750395 h 750395"/>
                <a:gd name="connsiteX3-87" fmla="*/ 0 w 1365662"/>
                <a:gd name="connsiteY3-88" fmla="*/ 560388 h 750395"/>
                <a:gd name="connsiteX4-89" fmla="*/ 35626 w 1365662"/>
                <a:gd name="connsiteY4-90" fmla="*/ 0 h 750395"/>
                <a:gd name="connsiteX0-91" fmla="*/ 35626 w 1365662"/>
                <a:gd name="connsiteY0-92" fmla="*/ 0 h 714769"/>
                <a:gd name="connsiteX1-93" fmla="*/ 1365662 w 1365662"/>
                <a:gd name="connsiteY1-94" fmla="*/ 47502 h 714769"/>
                <a:gd name="connsiteX2-95" fmla="*/ 1128157 w 1365662"/>
                <a:gd name="connsiteY2-96" fmla="*/ 714769 h 714769"/>
                <a:gd name="connsiteX3-97" fmla="*/ 0 w 1365662"/>
                <a:gd name="connsiteY3-98" fmla="*/ 560388 h 714769"/>
                <a:gd name="connsiteX4-99" fmla="*/ 35626 w 1365662"/>
                <a:gd name="connsiteY4-100" fmla="*/ 0 h 714769"/>
                <a:gd name="connsiteX0-101" fmla="*/ 35626 w 1365662"/>
                <a:gd name="connsiteY0-102" fmla="*/ 0 h 691018"/>
                <a:gd name="connsiteX1-103" fmla="*/ 1365662 w 1365662"/>
                <a:gd name="connsiteY1-104" fmla="*/ 47502 h 691018"/>
                <a:gd name="connsiteX2-105" fmla="*/ 1211285 w 1365662"/>
                <a:gd name="connsiteY2-106" fmla="*/ 691018 h 691018"/>
                <a:gd name="connsiteX3-107" fmla="*/ 0 w 1365662"/>
                <a:gd name="connsiteY3-108" fmla="*/ 560388 h 691018"/>
                <a:gd name="connsiteX4-109" fmla="*/ 35626 w 1365662"/>
                <a:gd name="connsiteY4-110" fmla="*/ 0 h 6910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5662" h="691018">
                  <a:moveTo>
                    <a:pt x="35626" y="0"/>
                  </a:moveTo>
                  <a:lnTo>
                    <a:pt x="1365662" y="47502"/>
                  </a:lnTo>
                  <a:lnTo>
                    <a:pt x="1211285" y="691018"/>
                  </a:lnTo>
                  <a:lnTo>
                    <a:pt x="0" y="560388"/>
                  </a:lnTo>
                  <a:lnTo>
                    <a:pt x="35626" y="0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437826" y="529143"/>
              <a:ext cx="33263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2400" kern="1200" cap="none" spc="0" normalizeH="0" baseline="0" noProof="0">
                  <a:solidFill>
                    <a:srgbClr val="FFFFFF">
                      <a:lumMod val="95000"/>
                    </a:srgbClr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三、手部损伤的危险区</a:t>
              </a:r>
              <a:endParaRPr kumimoji="0" lang="zh-CN" altLang="en-US" sz="2400" kern="1200" cap="none" spc="0" normalizeH="0" baseline="0" noProof="0">
                <a:solidFill>
                  <a:srgbClr val="FFFFFF">
                    <a:lumMod val="95000"/>
                  </a:srgbClr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2000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911225" y="1355725"/>
            <a:ext cx="7329488" cy="4392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498600" y="1898650"/>
            <a:ext cx="9682163" cy="463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+mn-ea"/>
                <a:cs typeface="+mn-ea"/>
                <a:sym typeface="+mn-lt"/>
              </a:rPr>
              <a:t>3.4 </a:t>
            </a: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+mn-ea"/>
                <a:cs typeface="+mn-ea"/>
                <a:sym typeface="+mn-lt"/>
              </a:rPr>
              <a:t>锋利的工具 ：刀片、铣刀盘、钻头、铰刀、锯条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793863" y="1554706"/>
            <a:ext cx="1928104" cy="807469"/>
            <a:chOff x="1076464" y="2732150"/>
            <a:chExt cx="2570470" cy="1076293"/>
          </a:xfrm>
          <a:solidFill>
            <a:schemeClr val="accent3"/>
          </a:solidFill>
        </p:grpSpPr>
        <p:grpSp>
          <p:nvGrpSpPr>
            <p:cNvPr id="17" name="组合 16"/>
            <p:cNvGrpSpPr/>
            <p:nvPr/>
          </p:nvGrpSpPr>
          <p:grpSpPr>
            <a:xfrm>
              <a:off x="1076464" y="2732150"/>
              <a:ext cx="777671" cy="1076291"/>
              <a:chOff x="4135438" y="709613"/>
              <a:chExt cx="3927475" cy="5435600"/>
            </a:xfrm>
            <a:grpFill/>
          </p:grpSpPr>
          <p:sp>
            <p:nvSpPr>
              <p:cNvPr id="19" name="Freeform 188"/>
              <p:cNvSpPr/>
              <p:nvPr/>
            </p:nvSpPr>
            <p:spPr bwMode="auto">
              <a:xfrm>
                <a:off x="6167438" y="4014788"/>
                <a:ext cx="1895475" cy="2130425"/>
              </a:xfrm>
              <a:custGeom>
                <a:avLst/>
                <a:gdLst>
                  <a:gd name="T0" fmla="*/ 504 w 504"/>
                  <a:gd name="T1" fmla="*/ 227 h 567"/>
                  <a:gd name="T2" fmla="*/ 504 w 504"/>
                  <a:gd name="T3" fmla="*/ 567 h 567"/>
                  <a:gd name="T4" fmla="*/ 37 w 504"/>
                  <a:gd name="T5" fmla="*/ 567 h 567"/>
                  <a:gd name="T6" fmla="*/ 92 w 504"/>
                  <a:gd name="T7" fmla="*/ 482 h 567"/>
                  <a:gd name="T8" fmla="*/ 0 w 504"/>
                  <a:gd name="T9" fmla="*/ 150 h 567"/>
                  <a:gd name="T10" fmla="*/ 220 w 504"/>
                  <a:gd name="T11" fmla="*/ 0 h 567"/>
                  <a:gd name="T12" fmla="*/ 504 w 504"/>
                  <a:gd name="T13" fmla="*/ 227 h 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4" h="567">
                    <a:moveTo>
                      <a:pt x="504" y="227"/>
                    </a:moveTo>
                    <a:cubicBezTo>
                      <a:pt x="504" y="457"/>
                      <a:pt x="504" y="567"/>
                      <a:pt x="504" y="567"/>
                    </a:cubicBezTo>
                    <a:cubicBezTo>
                      <a:pt x="37" y="567"/>
                      <a:pt x="37" y="567"/>
                      <a:pt x="37" y="567"/>
                    </a:cubicBezTo>
                    <a:cubicBezTo>
                      <a:pt x="92" y="482"/>
                      <a:pt x="92" y="482"/>
                      <a:pt x="92" y="482"/>
                    </a:cubicBezTo>
                    <a:cubicBezTo>
                      <a:pt x="0" y="150"/>
                      <a:pt x="0" y="150"/>
                      <a:pt x="0" y="150"/>
                    </a:cubicBezTo>
                    <a:cubicBezTo>
                      <a:pt x="98" y="144"/>
                      <a:pt x="180" y="84"/>
                      <a:pt x="220" y="0"/>
                    </a:cubicBezTo>
                    <a:cubicBezTo>
                      <a:pt x="358" y="38"/>
                      <a:pt x="504" y="106"/>
                      <a:pt x="504" y="22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0" name="Freeform 189"/>
              <p:cNvSpPr/>
              <p:nvPr/>
            </p:nvSpPr>
            <p:spPr bwMode="auto">
              <a:xfrm>
                <a:off x="7559676" y="2328863"/>
                <a:ext cx="450850" cy="209550"/>
              </a:xfrm>
              <a:custGeom>
                <a:avLst/>
                <a:gdLst>
                  <a:gd name="T0" fmla="*/ 92 w 120"/>
                  <a:gd name="T1" fmla="*/ 0 h 56"/>
                  <a:gd name="T2" fmla="*/ 120 w 120"/>
                  <a:gd name="T3" fmla="*/ 28 h 56"/>
                  <a:gd name="T4" fmla="*/ 92 w 120"/>
                  <a:gd name="T5" fmla="*/ 56 h 56"/>
                  <a:gd name="T6" fmla="*/ 28 w 120"/>
                  <a:gd name="T7" fmla="*/ 56 h 56"/>
                  <a:gd name="T8" fmla="*/ 0 w 120"/>
                  <a:gd name="T9" fmla="*/ 28 h 56"/>
                  <a:gd name="T10" fmla="*/ 8 w 120"/>
                  <a:gd name="T11" fmla="*/ 8 h 56"/>
                  <a:gd name="T12" fmla="*/ 28 w 120"/>
                  <a:gd name="T13" fmla="*/ 0 h 56"/>
                  <a:gd name="T14" fmla="*/ 92 w 120"/>
                  <a:gd name="T1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0" h="56">
                    <a:moveTo>
                      <a:pt x="92" y="0"/>
                    </a:moveTo>
                    <a:cubicBezTo>
                      <a:pt x="107" y="0"/>
                      <a:pt x="120" y="12"/>
                      <a:pt x="120" y="28"/>
                    </a:cubicBezTo>
                    <a:cubicBezTo>
                      <a:pt x="120" y="43"/>
                      <a:pt x="107" y="56"/>
                      <a:pt x="92" y="56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12" y="56"/>
                      <a:pt x="0" y="43"/>
                      <a:pt x="0" y="28"/>
                    </a:cubicBezTo>
                    <a:cubicBezTo>
                      <a:pt x="0" y="20"/>
                      <a:pt x="3" y="13"/>
                      <a:pt x="8" y="8"/>
                    </a:cubicBezTo>
                    <a:cubicBezTo>
                      <a:pt x="13" y="3"/>
                      <a:pt x="20" y="0"/>
                      <a:pt x="28" y="0"/>
                    </a:cubicBezTo>
                    <a:lnTo>
                      <a:pt x="92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1" name="Freeform 190"/>
              <p:cNvSpPr/>
              <p:nvPr/>
            </p:nvSpPr>
            <p:spPr bwMode="auto">
              <a:xfrm>
                <a:off x="7153276" y="1246188"/>
                <a:ext cx="390525" cy="398463"/>
              </a:xfrm>
              <a:custGeom>
                <a:avLst/>
                <a:gdLst>
                  <a:gd name="T0" fmla="*/ 93 w 104"/>
                  <a:gd name="T1" fmla="*/ 11 h 106"/>
                  <a:gd name="T2" fmla="*/ 93 w 104"/>
                  <a:gd name="T3" fmla="*/ 50 h 106"/>
                  <a:gd name="T4" fmla="*/ 48 w 104"/>
                  <a:gd name="T5" fmla="*/ 95 h 106"/>
                  <a:gd name="T6" fmla="*/ 9 w 104"/>
                  <a:gd name="T7" fmla="*/ 95 h 106"/>
                  <a:gd name="T8" fmla="*/ 0 w 104"/>
                  <a:gd name="T9" fmla="*/ 76 h 106"/>
                  <a:gd name="T10" fmla="*/ 9 w 104"/>
                  <a:gd name="T11" fmla="*/ 56 h 106"/>
                  <a:gd name="T12" fmla="*/ 54 w 104"/>
                  <a:gd name="T13" fmla="*/ 11 h 106"/>
                  <a:gd name="T14" fmla="*/ 93 w 104"/>
                  <a:gd name="T15" fmla="*/ 1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4" h="106">
                    <a:moveTo>
                      <a:pt x="93" y="11"/>
                    </a:moveTo>
                    <a:cubicBezTo>
                      <a:pt x="104" y="22"/>
                      <a:pt x="104" y="39"/>
                      <a:pt x="93" y="50"/>
                    </a:cubicBezTo>
                    <a:cubicBezTo>
                      <a:pt x="48" y="95"/>
                      <a:pt x="48" y="95"/>
                      <a:pt x="48" y="95"/>
                    </a:cubicBezTo>
                    <a:cubicBezTo>
                      <a:pt x="37" y="106"/>
                      <a:pt x="19" y="106"/>
                      <a:pt x="9" y="95"/>
                    </a:cubicBezTo>
                    <a:cubicBezTo>
                      <a:pt x="3" y="90"/>
                      <a:pt x="0" y="83"/>
                      <a:pt x="0" y="76"/>
                    </a:cubicBezTo>
                    <a:cubicBezTo>
                      <a:pt x="0" y="69"/>
                      <a:pt x="3" y="61"/>
                      <a:pt x="9" y="56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65" y="0"/>
                      <a:pt x="82" y="0"/>
                      <a:pt x="93" y="1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2" name="Freeform 191"/>
              <p:cNvSpPr>
                <a:spLocks noEditPoints="1"/>
              </p:cNvSpPr>
              <p:nvPr/>
            </p:nvSpPr>
            <p:spPr bwMode="auto">
              <a:xfrm>
                <a:off x="4779963" y="1235076"/>
                <a:ext cx="2640013" cy="2438400"/>
              </a:xfrm>
              <a:custGeom>
                <a:avLst/>
                <a:gdLst>
                  <a:gd name="T0" fmla="*/ 702 w 702"/>
                  <a:gd name="T1" fmla="*/ 351 h 649"/>
                  <a:gd name="T2" fmla="*/ 537 w 702"/>
                  <a:gd name="T3" fmla="*/ 649 h 649"/>
                  <a:gd name="T4" fmla="*/ 164 w 702"/>
                  <a:gd name="T5" fmla="*/ 649 h 649"/>
                  <a:gd name="T6" fmla="*/ 0 w 702"/>
                  <a:gd name="T7" fmla="*/ 351 h 649"/>
                  <a:gd name="T8" fmla="*/ 351 w 702"/>
                  <a:gd name="T9" fmla="*/ 0 h 649"/>
                  <a:gd name="T10" fmla="*/ 702 w 702"/>
                  <a:gd name="T11" fmla="*/ 351 h 649"/>
                  <a:gd name="T12" fmla="*/ 492 w 702"/>
                  <a:gd name="T13" fmla="*/ 577 h 649"/>
                  <a:gd name="T14" fmla="*/ 492 w 702"/>
                  <a:gd name="T15" fmla="*/ 261 h 649"/>
                  <a:gd name="T16" fmla="*/ 369 w 702"/>
                  <a:gd name="T17" fmla="*/ 261 h 649"/>
                  <a:gd name="T18" fmla="*/ 369 w 702"/>
                  <a:gd name="T19" fmla="*/ 404 h 649"/>
                  <a:gd name="T20" fmla="*/ 330 w 702"/>
                  <a:gd name="T21" fmla="*/ 404 h 649"/>
                  <a:gd name="T22" fmla="*/ 330 w 702"/>
                  <a:gd name="T23" fmla="*/ 261 h 649"/>
                  <a:gd name="T24" fmla="*/ 209 w 702"/>
                  <a:gd name="T25" fmla="*/ 261 h 649"/>
                  <a:gd name="T26" fmla="*/ 209 w 702"/>
                  <a:gd name="T27" fmla="*/ 577 h 649"/>
                  <a:gd name="T28" fmla="*/ 231 w 702"/>
                  <a:gd name="T29" fmla="*/ 587 h 649"/>
                  <a:gd name="T30" fmla="*/ 253 w 702"/>
                  <a:gd name="T31" fmla="*/ 577 h 649"/>
                  <a:gd name="T32" fmla="*/ 253 w 702"/>
                  <a:gd name="T33" fmla="*/ 304 h 649"/>
                  <a:gd name="T34" fmla="*/ 287 w 702"/>
                  <a:gd name="T35" fmla="*/ 304 h 649"/>
                  <a:gd name="T36" fmla="*/ 287 w 702"/>
                  <a:gd name="T37" fmla="*/ 448 h 649"/>
                  <a:gd name="T38" fmla="*/ 413 w 702"/>
                  <a:gd name="T39" fmla="*/ 448 h 649"/>
                  <a:gd name="T40" fmla="*/ 413 w 702"/>
                  <a:gd name="T41" fmla="*/ 304 h 649"/>
                  <a:gd name="T42" fmla="*/ 449 w 702"/>
                  <a:gd name="T43" fmla="*/ 304 h 649"/>
                  <a:gd name="T44" fmla="*/ 449 w 702"/>
                  <a:gd name="T45" fmla="*/ 577 h 649"/>
                  <a:gd name="T46" fmla="*/ 471 w 702"/>
                  <a:gd name="T47" fmla="*/ 587 h 649"/>
                  <a:gd name="T48" fmla="*/ 492 w 702"/>
                  <a:gd name="T49" fmla="*/ 577 h 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02" h="649">
                    <a:moveTo>
                      <a:pt x="702" y="351"/>
                    </a:moveTo>
                    <a:cubicBezTo>
                      <a:pt x="702" y="476"/>
                      <a:pt x="636" y="586"/>
                      <a:pt x="537" y="649"/>
                    </a:cubicBezTo>
                    <a:cubicBezTo>
                      <a:pt x="164" y="649"/>
                      <a:pt x="164" y="649"/>
                      <a:pt x="164" y="649"/>
                    </a:cubicBezTo>
                    <a:cubicBezTo>
                      <a:pt x="66" y="586"/>
                      <a:pt x="0" y="476"/>
                      <a:pt x="0" y="351"/>
                    </a:cubicBezTo>
                    <a:cubicBezTo>
                      <a:pt x="0" y="157"/>
                      <a:pt x="157" y="0"/>
                      <a:pt x="351" y="0"/>
                    </a:cubicBezTo>
                    <a:cubicBezTo>
                      <a:pt x="545" y="0"/>
                      <a:pt x="702" y="157"/>
                      <a:pt x="702" y="351"/>
                    </a:cubicBezTo>
                    <a:close/>
                    <a:moveTo>
                      <a:pt x="492" y="577"/>
                    </a:moveTo>
                    <a:cubicBezTo>
                      <a:pt x="492" y="261"/>
                      <a:pt x="492" y="261"/>
                      <a:pt x="492" y="261"/>
                    </a:cubicBezTo>
                    <a:cubicBezTo>
                      <a:pt x="369" y="261"/>
                      <a:pt x="369" y="261"/>
                      <a:pt x="369" y="261"/>
                    </a:cubicBezTo>
                    <a:cubicBezTo>
                      <a:pt x="369" y="404"/>
                      <a:pt x="369" y="404"/>
                      <a:pt x="369" y="404"/>
                    </a:cubicBezTo>
                    <a:cubicBezTo>
                      <a:pt x="330" y="404"/>
                      <a:pt x="330" y="404"/>
                      <a:pt x="330" y="404"/>
                    </a:cubicBezTo>
                    <a:cubicBezTo>
                      <a:pt x="330" y="261"/>
                      <a:pt x="330" y="261"/>
                      <a:pt x="330" y="261"/>
                    </a:cubicBezTo>
                    <a:cubicBezTo>
                      <a:pt x="209" y="261"/>
                      <a:pt x="209" y="261"/>
                      <a:pt x="209" y="261"/>
                    </a:cubicBezTo>
                    <a:cubicBezTo>
                      <a:pt x="209" y="577"/>
                      <a:pt x="209" y="577"/>
                      <a:pt x="209" y="577"/>
                    </a:cubicBezTo>
                    <a:cubicBezTo>
                      <a:pt x="209" y="583"/>
                      <a:pt x="219" y="587"/>
                      <a:pt x="231" y="587"/>
                    </a:cubicBezTo>
                    <a:cubicBezTo>
                      <a:pt x="243" y="587"/>
                      <a:pt x="253" y="583"/>
                      <a:pt x="253" y="577"/>
                    </a:cubicBezTo>
                    <a:cubicBezTo>
                      <a:pt x="253" y="304"/>
                      <a:pt x="253" y="304"/>
                      <a:pt x="253" y="304"/>
                    </a:cubicBezTo>
                    <a:cubicBezTo>
                      <a:pt x="287" y="304"/>
                      <a:pt x="287" y="304"/>
                      <a:pt x="287" y="304"/>
                    </a:cubicBezTo>
                    <a:cubicBezTo>
                      <a:pt x="287" y="448"/>
                      <a:pt x="287" y="448"/>
                      <a:pt x="287" y="448"/>
                    </a:cubicBezTo>
                    <a:cubicBezTo>
                      <a:pt x="413" y="448"/>
                      <a:pt x="413" y="448"/>
                      <a:pt x="413" y="448"/>
                    </a:cubicBezTo>
                    <a:cubicBezTo>
                      <a:pt x="413" y="304"/>
                      <a:pt x="413" y="304"/>
                      <a:pt x="413" y="304"/>
                    </a:cubicBezTo>
                    <a:cubicBezTo>
                      <a:pt x="449" y="304"/>
                      <a:pt x="449" y="304"/>
                      <a:pt x="449" y="304"/>
                    </a:cubicBezTo>
                    <a:cubicBezTo>
                      <a:pt x="449" y="577"/>
                      <a:pt x="449" y="577"/>
                      <a:pt x="449" y="577"/>
                    </a:cubicBezTo>
                    <a:cubicBezTo>
                      <a:pt x="449" y="583"/>
                      <a:pt x="459" y="587"/>
                      <a:pt x="471" y="587"/>
                    </a:cubicBezTo>
                    <a:cubicBezTo>
                      <a:pt x="483" y="587"/>
                      <a:pt x="492" y="583"/>
                      <a:pt x="492" y="57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3" name="Freeform 192"/>
              <p:cNvSpPr/>
              <p:nvPr/>
            </p:nvSpPr>
            <p:spPr bwMode="auto">
              <a:xfrm>
                <a:off x="5475288" y="3781426"/>
                <a:ext cx="1249363" cy="225425"/>
              </a:xfrm>
              <a:custGeom>
                <a:avLst/>
                <a:gdLst>
                  <a:gd name="T0" fmla="*/ 298 w 332"/>
                  <a:gd name="T1" fmla="*/ 0 h 60"/>
                  <a:gd name="T2" fmla="*/ 332 w 332"/>
                  <a:gd name="T3" fmla="*/ 30 h 60"/>
                  <a:gd name="T4" fmla="*/ 298 w 332"/>
                  <a:gd name="T5" fmla="*/ 60 h 60"/>
                  <a:gd name="T6" fmla="*/ 34 w 332"/>
                  <a:gd name="T7" fmla="*/ 60 h 60"/>
                  <a:gd name="T8" fmla="*/ 0 w 332"/>
                  <a:gd name="T9" fmla="*/ 30 h 60"/>
                  <a:gd name="T10" fmla="*/ 10 w 332"/>
                  <a:gd name="T11" fmla="*/ 9 h 60"/>
                  <a:gd name="T12" fmla="*/ 34 w 332"/>
                  <a:gd name="T13" fmla="*/ 0 h 60"/>
                  <a:gd name="T14" fmla="*/ 298 w 332"/>
                  <a:gd name="T1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2" h="60">
                    <a:moveTo>
                      <a:pt x="298" y="0"/>
                    </a:moveTo>
                    <a:cubicBezTo>
                      <a:pt x="316" y="0"/>
                      <a:pt x="332" y="13"/>
                      <a:pt x="332" y="30"/>
                    </a:cubicBezTo>
                    <a:cubicBezTo>
                      <a:pt x="332" y="46"/>
                      <a:pt x="316" y="60"/>
                      <a:pt x="298" y="60"/>
                    </a:cubicBezTo>
                    <a:cubicBezTo>
                      <a:pt x="34" y="60"/>
                      <a:pt x="34" y="60"/>
                      <a:pt x="34" y="60"/>
                    </a:cubicBezTo>
                    <a:cubicBezTo>
                      <a:pt x="15" y="60"/>
                      <a:pt x="0" y="46"/>
                      <a:pt x="0" y="30"/>
                    </a:cubicBezTo>
                    <a:cubicBezTo>
                      <a:pt x="0" y="22"/>
                      <a:pt x="4" y="14"/>
                      <a:pt x="10" y="9"/>
                    </a:cubicBezTo>
                    <a:cubicBezTo>
                      <a:pt x="16" y="3"/>
                      <a:pt x="25" y="0"/>
                      <a:pt x="34" y="0"/>
                    </a:cubicBezTo>
                    <a:lnTo>
                      <a:pt x="298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4" name="Freeform 193"/>
              <p:cNvSpPr/>
              <p:nvPr/>
            </p:nvSpPr>
            <p:spPr bwMode="auto">
              <a:xfrm>
                <a:off x="5595938" y="4089401"/>
                <a:ext cx="1008063" cy="222250"/>
              </a:xfrm>
              <a:custGeom>
                <a:avLst/>
                <a:gdLst>
                  <a:gd name="T0" fmla="*/ 233 w 268"/>
                  <a:gd name="T1" fmla="*/ 0 h 59"/>
                  <a:gd name="T2" fmla="*/ 268 w 268"/>
                  <a:gd name="T3" fmla="*/ 30 h 59"/>
                  <a:gd name="T4" fmla="*/ 233 w 268"/>
                  <a:gd name="T5" fmla="*/ 59 h 59"/>
                  <a:gd name="T6" fmla="*/ 35 w 268"/>
                  <a:gd name="T7" fmla="*/ 59 h 59"/>
                  <a:gd name="T8" fmla="*/ 0 w 268"/>
                  <a:gd name="T9" fmla="*/ 30 h 59"/>
                  <a:gd name="T10" fmla="*/ 10 w 268"/>
                  <a:gd name="T11" fmla="*/ 9 h 59"/>
                  <a:gd name="T12" fmla="*/ 35 w 268"/>
                  <a:gd name="T13" fmla="*/ 0 h 59"/>
                  <a:gd name="T14" fmla="*/ 233 w 268"/>
                  <a:gd name="T1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8" h="59">
                    <a:moveTo>
                      <a:pt x="233" y="0"/>
                    </a:moveTo>
                    <a:cubicBezTo>
                      <a:pt x="252" y="0"/>
                      <a:pt x="268" y="13"/>
                      <a:pt x="268" y="30"/>
                    </a:cubicBezTo>
                    <a:cubicBezTo>
                      <a:pt x="268" y="46"/>
                      <a:pt x="252" y="59"/>
                      <a:pt x="233" y="59"/>
                    </a:cubicBezTo>
                    <a:cubicBezTo>
                      <a:pt x="35" y="59"/>
                      <a:pt x="35" y="59"/>
                      <a:pt x="35" y="59"/>
                    </a:cubicBezTo>
                    <a:cubicBezTo>
                      <a:pt x="16" y="59"/>
                      <a:pt x="0" y="46"/>
                      <a:pt x="0" y="30"/>
                    </a:cubicBezTo>
                    <a:cubicBezTo>
                      <a:pt x="0" y="21"/>
                      <a:pt x="4" y="14"/>
                      <a:pt x="10" y="9"/>
                    </a:cubicBezTo>
                    <a:cubicBezTo>
                      <a:pt x="17" y="3"/>
                      <a:pt x="25" y="0"/>
                      <a:pt x="35" y="0"/>
                    </a:cubicBezTo>
                    <a:lnTo>
                      <a:pt x="233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5" name="Freeform 194"/>
              <p:cNvSpPr/>
              <p:nvPr/>
            </p:nvSpPr>
            <p:spPr bwMode="auto">
              <a:xfrm>
                <a:off x="5994401" y="709613"/>
                <a:ext cx="211138" cy="450850"/>
              </a:xfrm>
              <a:custGeom>
                <a:avLst/>
                <a:gdLst>
                  <a:gd name="T0" fmla="*/ 56 w 56"/>
                  <a:gd name="T1" fmla="*/ 28 h 120"/>
                  <a:gd name="T2" fmla="*/ 56 w 56"/>
                  <a:gd name="T3" fmla="*/ 92 h 120"/>
                  <a:gd name="T4" fmla="*/ 28 w 56"/>
                  <a:gd name="T5" fmla="*/ 120 h 120"/>
                  <a:gd name="T6" fmla="*/ 8 w 56"/>
                  <a:gd name="T7" fmla="*/ 112 h 120"/>
                  <a:gd name="T8" fmla="*/ 0 w 56"/>
                  <a:gd name="T9" fmla="*/ 92 h 120"/>
                  <a:gd name="T10" fmla="*/ 0 w 56"/>
                  <a:gd name="T11" fmla="*/ 28 h 120"/>
                  <a:gd name="T12" fmla="*/ 28 w 56"/>
                  <a:gd name="T13" fmla="*/ 0 h 120"/>
                  <a:gd name="T14" fmla="*/ 56 w 56"/>
                  <a:gd name="T15" fmla="*/ 28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" h="120">
                    <a:moveTo>
                      <a:pt x="56" y="28"/>
                    </a:moveTo>
                    <a:cubicBezTo>
                      <a:pt x="56" y="92"/>
                      <a:pt x="56" y="92"/>
                      <a:pt x="56" y="92"/>
                    </a:cubicBezTo>
                    <a:cubicBezTo>
                      <a:pt x="56" y="108"/>
                      <a:pt x="43" y="120"/>
                      <a:pt x="28" y="120"/>
                    </a:cubicBezTo>
                    <a:cubicBezTo>
                      <a:pt x="20" y="120"/>
                      <a:pt x="13" y="117"/>
                      <a:pt x="8" y="112"/>
                    </a:cubicBezTo>
                    <a:cubicBezTo>
                      <a:pt x="3" y="107"/>
                      <a:pt x="0" y="100"/>
                      <a:pt x="0" y="92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13"/>
                      <a:pt x="12" y="0"/>
                      <a:pt x="28" y="0"/>
                    </a:cubicBezTo>
                    <a:cubicBezTo>
                      <a:pt x="43" y="0"/>
                      <a:pt x="56" y="13"/>
                      <a:pt x="56" y="2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6" name="Freeform 195"/>
              <p:cNvSpPr/>
              <p:nvPr/>
            </p:nvSpPr>
            <p:spPr bwMode="auto">
              <a:xfrm>
                <a:off x="4135438" y="4014788"/>
                <a:ext cx="1892300" cy="2130425"/>
              </a:xfrm>
              <a:custGeom>
                <a:avLst/>
                <a:gdLst>
                  <a:gd name="T0" fmla="*/ 503 w 503"/>
                  <a:gd name="T1" fmla="*/ 150 h 567"/>
                  <a:gd name="T2" fmla="*/ 412 w 503"/>
                  <a:gd name="T3" fmla="*/ 482 h 567"/>
                  <a:gd name="T4" fmla="*/ 467 w 503"/>
                  <a:gd name="T5" fmla="*/ 567 h 567"/>
                  <a:gd name="T6" fmla="*/ 0 w 503"/>
                  <a:gd name="T7" fmla="*/ 567 h 567"/>
                  <a:gd name="T8" fmla="*/ 0 w 503"/>
                  <a:gd name="T9" fmla="*/ 227 h 567"/>
                  <a:gd name="T10" fmla="*/ 284 w 503"/>
                  <a:gd name="T11" fmla="*/ 0 h 567"/>
                  <a:gd name="T12" fmla="*/ 503 w 503"/>
                  <a:gd name="T13" fmla="*/ 150 h 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3" h="567">
                    <a:moveTo>
                      <a:pt x="503" y="150"/>
                    </a:moveTo>
                    <a:cubicBezTo>
                      <a:pt x="412" y="482"/>
                      <a:pt x="412" y="482"/>
                      <a:pt x="412" y="482"/>
                    </a:cubicBezTo>
                    <a:cubicBezTo>
                      <a:pt x="467" y="567"/>
                      <a:pt x="467" y="567"/>
                      <a:pt x="467" y="567"/>
                    </a:cubicBezTo>
                    <a:cubicBezTo>
                      <a:pt x="0" y="567"/>
                      <a:pt x="0" y="567"/>
                      <a:pt x="0" y="567"/>
                    </a:cubicBezTo>
                    <a:cubicBezTo>
                      <a:pt x="0" y="567"/>
                      <a:pt x="0" y="457"/>
                      <a:pt x="0" y="227"/>
                    </a:cubicBezTo>
                    <a:cubicBezTo>
                      <a:pt x="0" y="106"/>
                      <a:pt x="146" y="38"/>
                      <a:pt x="284" y="0"/>
                    </a:cubicBezTo>
                    <a:cubicBezTo>
                      <a:pt x="324" y="84"/>
                      <a:pt x="406" y="144"/>
                      <a:pt x="503" y="15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7" name="Freeform 196"/>
              <p:cNvSpPr/>
              <p:nvPr/>
            </p:nvSpPr>
            <p:spPr bwMode="auto">
              <a:xfrm>
                <a:off x="4629151" y="1246188"/>
                <a:ext cx="390525" cy="398463"/>
              </a:xfrm>
              <a:custGeom>
                <a:avLst/>
                <a:gdLst>
                  <a:gd name="T0" fmla="*/ 96 w 104"/>
                  <a:gd name="T1" fmla="*/ 56 h 106"/>
                  <a:gd name="T2" fmla="*/ 104 w 104"/>
                  <a:gd name="T3" fmla="*/ 76 h 106"/>
                  <a:gd name="T4" fmla="*/ 96 w 104"/>
                  <a:gd name="T5" fmla="*/ 95 h 106"/>
                  <a:gd name="T6" fmla="*/ 56 w 104"/>
                  <a:gd name="T7" fmla="*/ 95 h 106"/>
                  <a:gd name="T8" fmla="*/ 11 w 104"/>
                  <a:gd name="T9" fmla="*/ 50 h 106"/>
                  <a:gd name="T10" fmla="*/ 11 w 104"/>
                  <a:gd name="T11" fmla="*/ 11 h 106"/>
                  <a:gd name="T12" fmla="*/ 50 w 104"/>
                  <a:gd name="T13" fmla="*/ 11 h 106"/>
                  <a:gd name="T14" fmla="*/ 96 w 104"/>
                  <a:gd name="T15" fmla="*/ 5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4" h="106">
                    <a:moveTo>
                      <a:pt x="96" y="56"/>
                    </a:moveTo>
                    <a:cubicBezTo>
                      <a:pt x="101" y="61"/>
                      <a:pt x="104" y="69"/>
                      <a:pt x="104" y="76"/>
                    </a:cubicBezTo>
                    <a:cubicBezTo>
                      <a:pt x="104" y="83"/>
                      <a:pt x="101" y="90"/>
                      <a:pt x="96" y="95"/>
                    </a:cubicBezTo>
                    <a:cubicBezTo>
                      <a:pt x="85" y="106"/>
                      <a:pt x="67" y="106"/>
                      <a:pt x="56" y="95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0" y="39"/>
                      <a:pt x="0" y="22"/>
                      <a:pt x="11" y="11"/>
                    </a:cubicBezTo>
                    <a:cubicBezTo>
                      <a:pt x="22" y="0"/>
                      <a:pt x="40" y="0"/>
                      <a:pt x="50" y="11"/>
                    </a:cubicBezTo>
                    <a:lnTo>
                      <a:pt x="96" y="56"/>
                    </a:ln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8" name="Freeform 197"/>
              <p:cNvSpPr/>
              <p:nvPr/>
            </p:nvSpPr>
            <p:spPr bwMode="auto">
              <a:xfrm>
                <a:off x="4176713" y="2328863"/>
                <a:ext cx="452438" cy="209550"/>
              </a:xfrm>
              <a:custGeom>
                <a:avLst/>
                <a:gdLst>
                  <a:gd name="T0" fmla="*/ 92 w 120"/>
                  <a:gd name="T1" fmla="*/ 0 h 56"/>
                  <a:gd name="T2" fmla="*/ 120 w 120"/>
                  <a:gd name="T3" fmla="*/ 28 h 56"/>
                  <a:gd name="T4" fmla="*/ 92 w 120"/>
                  <a:gd name="T5" fmla="*/ 56 h 56"/>
                  <a:gd name="T6" fmla="*/ 28 w 120"/>
                  <a:gd name="T7" fmla="*/ 56 h 56"/>
                  <a:gd name="T8" fmla="*/ 0 w 120"/>
                  <a:gd name="T9" fmla="*/ 28 h 56"/>
                  <a:gd name="T10" fmla="*/ 8 w 120"/>
                  <a:gd name="T11" fmla="*/ 8 h 56"/>
                  <a:gd name="T12" fmla="*/ 28 w 120"/>
                  <a:gd name="T13" fmla="*/ 0 h 56"/>
                  <a:gd name="T14" fmla="*/ 92 w 120"/>
                  <a:gd name="T1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0" h="56">
                    <a:moveTo>
                      <a:pt x="92" y="0"/>
                    </a:moveTo>
                    <a:cubicBezTo>
                      <a:pt x="107" y="0"/>
                      <a:pt x="120" y="12"/>
                      <a:pt x="120" y="28"/>
                    </a:cubicBezTo>
                    <a:cubicBezTo>
                      <a:pt x="120" y="43"/>
                      <a:pt x="107" y="56"/>
                      <a:pt x="92" y="56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13" y="56"/>
                      <a:pt x="0" y="43"/>
                      <a:pt x="0" y="28"/>
                    </a:cubicBezTo>
                    <a:cubicBezTo>
                      <a:pt x="0" y="20"/>
                      <a:pt x="3" y="13"/>
                      <a:pt x="8" y="8"/>
                    </a:cubicBezTo>
                    <a:cubicBezTo>
                      <a:pt x="13" y="3"/>
                      <a:pt x="20" y="0"/>
                      <a:pt x="28" y="0"/>
                    </a:cubicBezTo>
                    <a:lnTo>
                      <a:pt x="92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cxnSp>
          <p:nvCxnSpPr>
            <p:cNvPr id="18" name="直接连接符 17"/>
            <p:cNvCxnSpPr>
              <a:stCxn id="26" idx="3"/>
            </p:cNvCxnSpPr>
            <p:nvPr/>
          </p:nvCxnSpPr>
          <p:spPr>
            <a:xfrm>
              <a:off x="1076465" y="3808443"/>
              <a:ext cx="2570469" cy="0"/>
            </a:xfrm>
            <a:prstGeom prst="line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037" name="组合 30"/>
          <p:cNvGrpSpPr/>
          <p:nvPr/>
        </p:nvGrpSpPr>
        <p:grpSpPr>
          <a:xfrm>
            <a:off x="2063750" y="2908300"/>
            <a:ext cx="8064500" cy="3457575"/>
            <a:chOff x="1913632" y="2908997"/>
            <a:chExt cx="8064500" cy="3457575"/>
          </a:xfrm>
        </p:grpSpPr>
        <p:pic>
          <p:nvPicPr>
            <p:cNvPr id="44041" name="Picture 8" descr="P1030050 [1024x768]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913632" y="2908997"/>
              <a:ext cx="3816350" cy="313213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4042" name="Picture 9" descr="P1030054 [1024x768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45882" y="2908997"/>
              <a:ext cx="3817938" cy="313213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9" name="AutoShape 10"/>
            <p:cNvSpPr>
              <a:spLocks noChangeArrowheads="1"/>
            </p:cNvSpPr>
            <p:nvPr/>
          </p:nvSpPr>
          <p:spPr bwMode="auto">
            <a:xfrm>
              <a:off x="3569395" y="5501384"/>
              <a:ext cx="1943100" cy="865188"/>
            </a:xfrm>
            <a:prstGeom prst="wedgeRoundRectCallout">
              <a:avLst>
                <a:gd name="adj1" fmla="val -42241"/>
                <a:gd name="adj2" fmla="val -117338"/>
                <a:gd name="adj3" fmla="val 16667"/>
              </a:avLst>
            </a:prstGeom>
            <a:solidFill>
              <a:schemeClr val="accent1"/>
            </a:solidFill>
            <a:ln w="9525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由于接触尚未停止的铰刀，手部容易被划伤，导致人员伤害。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0" name="AutoShape 11"/>
            <p:cNvSpPr>
              <a:spLocks noChangeArrowheads="1"/>
            </p:cNvSpPr>
            <p:nvPr/>
          </p:nvSpPr>
          <p:spPr bwMode="auto">
            <a:xfrm>
              <a:off x="8035032" y="5429947"/>
              <a:ext cx="1943100" cy="865187"/>
            </a:xfrm>
            <a:prstGeom prst="wedgeRoundRectCallout">
              <a:avLst>
                <a:gd name="adj1" fmla="val -71486"/>
                <a:gd name="adj2" fmla="val -143213"/>
                <a:gd name="adj3" fmla="val 16667"/>
              </a:avLst>
            </a:prstGeom>
            <a:solidFill>
              <a:schemeClr val="accent1"/>
            </a:solidFill>
            <a:ln w="9525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由于接触尚未停止的铣刀盘，手指容易被划伤，导致人员伤害。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4038" name="组合 40"/>
          <p:cNvGrpSpPr/>
          <p:nvPr/>
        </p:nvGrpSpPr>
        <p:grpSpPr>
          <a:xfrm>
            <a:off x="428625" y="288925"/>
            <a:ext cx="3430588" cy="1025525"/>
            <a:chOff x="427986" y="289668"/>
            <a:chExt cx="3431890" cy="1025563"/>
          </a:xfrm>
        </p:grpSpPr>
        <p:sp>
          <p:nvSpPr>
            <p:cNvPr id="42" name="矩形 11"/>
            <p:cNvSpPr/>
            <p:nvPr/>
          </p:nvSpPr>
          <p:spPr>
            <a:xfrm>
              <a:off x="427986" y="289668"/>
              <a:ext cx="3431890" cy="1025563"/>
            </a:xfrm>
            <a:custGeom>
              <a:avLst/>
              <a:gdLst>
                <a:gd name="connsiteX0" fmla="*/ 0 w 1543792"/>
                <a:gd name="connsiteY0" fmla="*/ 0 h 845397"/>
                <a:gd name="connsiteX1" fmla="*/ 1543792 w 1543792"/>
                <a:gd name="connsiteY1" fmla="*/ 0 h 845397"/>
                <a:gd name="connsiteX2" fmla="*/ 1543792 w 1543792"/>
                <a:gd name="connsiteY2" fmla="*/ 845397 h 845397"/>
                <a:gd name="connsiteX3" fmla="*/ 0 w 1543792"/>
                <a:gd name="connsiteY3" fmla="*/ 845397 h 845397"/>
                <a:gd name="connsiteX4" fmla="*/ 0 w 1543792"/>
                <a:gd name="connsiteY4" fmla="*/ 0 h 845397"/>
                <a:gd name="connsiteX0-1" fmla="*/ 35626 w 1579418"/>
                <a:gd name="connsiteY0-2" fmla="*/ 0 h 845397"/>
                <a:gd name="connsiteX1-3" fmla="*/ 1579418 w 1579418"/>
                <a:gd name="connsiteY1-4" fmla="*/ 0 h 845397"/>
                <a:gd name="connsiteX2-5" fmla="*/ 1579418 w 1579418"/>
                <a:gd name="connsiteY2-6" fmla="*/ 845397 h 845397"/>
                <a:gd name="connsiteX3-7" fmla="*/ 0 w 1579418"/>
                <a:gd name="connsiteY3-8" fmla="*/ 548513 h 845397"/>
                <a:gd name="connsiteX4-9" fmla="*/ 35626 w 1579418"/>
                <a:gd name="connsiteY4-10" fmla="*/ 0 h 845397"/>
                <a:gd name="connsiteX0-11" fmla="*/ 35626 w 1579418"/>
                <a:gd name="connsiteY0-12" fmla="*/ 0 h 845397"/>
                <a:gd name="connsiteX1-13" fmla="*/ 1425039 w 1579418"/>
                <a:gd name="connsiteY1-14" fmla="*/ 427512 h 845397"/>
                <a:gd name="connsiteX2-15" fmla="*/ 1579418 w 1579418"/>
                <a:gd name="connsiteY2-16" fmla="*/ 845397 h 845397"/>
                <a:gd name="connsiteX3-17" fmla="*/ 0 w 1579418"/>
                <a:gd name="connsiteY3-18" fmla="*/ 548513 h 845397"/>
                <a:gd name="connsiteX4-19" fmla="*/ 35626 w 1579418"/>
                <a:gd name="connsiteY4-20" fmla="*/ 0 h 845397"/>
                <a:gd name="connsiteX0-21" fmla="*/ 35626 w 1579418"/>
                <a:gd name="connsiteY0-22" fmla="*/ 0 h 845397"/>
                <a:gd name="connsiteX1-23" fmla="*/ 1365662 w 1579418"/>
                <a:gd name="connsiteY1-24" fmla="*/ 47502 h 845397"/>
                <a:gd name="connsiteX2-25" fmla="*/ 1579418 w 1579418"/>
                <a:gd name="connsiteY2-26" fmla="*/ 845397 h 845397"/>
                <a:gd name="connsiteX3-27" fmla="*/ 0 w 1579418"/>
                <a:gd name="connsiteY3-28" fmla="*/ 548513 h 845397"/>
                <a:gd name="connsiteX4-29" fmla="*/ 35626 w 1579418"/>
                <a:gd name="connsiteY4-30" fmla="*/ 0 h 845397"/>
                <a:gd name="connsiteX0-31" fmla="*/ 35626 w 1365662"/>
                <a:gd name="connsiteY0-32" fmla="*/ 0 h 679142"/>
                <a:gd name="connsiteX1-33" fmla="*/ 1365662 w 1365662"/>
                <a:gd name="connsiteY1-34" fmla="*/ 47502 h 679142"/>
                <a:gd name="connsiteX2-35" fmla="*/ 902525 w 1365662"/>
                <a:gd name="connsiteY2-36" fmla="*/ 679142 h 679142"/>
                <a:gd name="connsiteX3-37" fmla="*/ 0 w 1365662"/>
                <a:gd name="connsiteY3-38" fmla="*/ 548513 h 679142"/>
                <a:gd name="connsiteX4-39" fmla="*/ 35626 w 1365662"/>
                <a:gd name="connsiteY4-40" fmla="*/ 0 h 679142"/>
                <a:gd name="connsiteX0-41" fmla="*/ 35626 w 1365662"/>
                <a:gd name="connsiteY0-42" fmla="*/ 0 h 774145"/>
                <a:gd name="connsiteX1-43" fmla="*/ 1365662 w 1365662"/>
                <a:gd name="connsiteY1-44" fmla="*/ 47502 h 774145"/>
                <a:gd name="connsiteX2-45" fmla="*/ 1199408 w 1365662"/>
                <a:gd name="connsiteY2-46" fmla="*/ 774145 h 774145"/>
                <a:gd name="connsiteX3-47" fmla="*/ 0 w 1365662"/>
                <a:gd name="connsiteY3-48" fmla="*/ 548513 h 774145"/>
                <a:gd name="connsiteX4-49" fmla="*/ 35626 w 1365662"/>
                <a:gd name="connsiteY4-50" fmla="*/ 0 h 774145"/>
                <a:gd name="connsiteX0-51" fmla="*/ 0 w 1330036"/>
                <a:gd name="connsiteY0-52" fmla="*/ 0 h 774145"/>
                <a:gd name="connsiteX1-53" fmla="*/ 1330036 w 1330036"/>
                <a:gd name="connsiteY1-54" fmla="*/ 47502 h 774145"/>
                <a:gd name="connsiteX2-55" fmla="*/ 1163782 w 1330036"/>
                <a:gd name="connsiteY2-56" fmla="*/ 774145 h 774145"/>
                <a:gd name="connsiteX3-57" fmla="*/ 296883 w 1330036"/>
                <a:gd name="connsiteY3-58" fmla="*/ 382259 h 774145"/>
                <a:gd name="connsiteX4-59" fmla="*/ 0 w 1330036"/>
                <a:gd name="connsiteY4-60" fmla="*/ 0 h 774145"/>
                <a:gd name="connsiteX0-61" fmla="*/ 35626 w 1365662"/>
                <a:gd name="connsiteY0-62" fmla="*/ 0 h 774145"/>
                <a:gd name="connsiteX1-63" fmla="*/ 1365662 w 1365662"/>
                <a:gd name="connsiteY1-64" fmla="*/ 47502 h 774145"/>
                <a:gd name="connsiteX2-65" fmla="*/ 1199408 w 1365662"/>
                <a:gd name="connsiteY2-66" fmla="*/ 774145 h 774145"/>
                <a:gd name="connsiteX3-67" fmla="*/ 0 w 1365662"/>
                <a:gd name="connsiteY3-68" fmla="*/ 560388 h 774145"/>
                <a:gd name="connsiteX4-69" fmla="*/ 35626 w 1365662"/>
                <a:gd name="connsiteY4-70" fmla="*/ 0 h 774145"/>
                <a:gd name="connsiteX0-71" fmla="*/ 35626 w 1365662"/>
                <a:gd name="connsiteY0-72" fmla="*/ 0 h 619766"/>
                <a:gd name="connsiteX1-73" fmla="*/ 1365662 w 1365662"/>
                <a:gd name="connsiteY1-74" fmla="*/ 47502 h 619766"/>
                <a:gd name="connsiteX2-75" fmla="*/ 1140032 w 1365662"/>
                <a:gd name="connsiteY2-76" fmla="*/ 619766 h 619766"/>
                <a:gd name="connsiteX3-77" fmla="*/ 0 w 1365662"/>
                <a:gd name="connsiteY3-78" fmla="*/ 560388 h 619766"/>
                <a:gd name="connsiteX4-79" fmla="*/ 35626 w 1365662"/>
                <a:gd name="connsiteY4-80" fmla="*/ 0 h 619766"/>
                <a:gd name="connsiteX0-81" fmla="*/ 35626 w 1365662"/>
                <a:gd name="connsiteY0-82" fmla="*/ 0 h 750395"/>
                <a:gd name="connsiteX1-83" fmla="*/ 1365662 w 1365662"/>
                <a:gd name="connsiteY1-84" fmla="*/ 47502 h 750395"/>
                <a:gd name="connsiteX2-85" fmla="*/ 1235035 w 1365662"/>
                <a:gd name="connsiteY2-86" fmla="*/ 750395 h 750395"/>
                <a:gd name="connsiteX3-87" fmla="*/ 0 w 1365662"/>
                <a:gd name="connsiteY3-88" fmla="*/ 560388 h 750395"/>
                <a:gd name="connsiteX4-89" fmla="*/ 35626 w 1365662"/>
                <a:gd name="connsiteY4-90" fmla="*/ 0 h 750395"/>
                <a:gd name="connsiteX0-91" fmla="*/ 35626 w 1365662"/>
                <a:gd name="connsiteY0-92" fmla="*/ 0 h 714769"/>
                <a:gd name="connsiteX1-93" fmla="*/ 1365662 w 1365662"/>
                <a:gd name="connsiteY1-94" fmla="*/ 47502 h 714769"/>
                <a:gd name="connsiteX2-95" fmla="*/ 1128157 w 1365662"/>
                <a:gd name="connsiteY2-96" fmla="*/ 714769 h 714769"/>
                <a:gd name="connsiteX3-97" fmla="*/ 0 w 1365662"/>
                <a:gd name="connsiteY3-98" fmla="*/ 560388 h 714769"/>
                <a:gd name="connsiteX4-99" fmla="*/ 35626 w 1365662"/>
                <a:gd name="connsiteY4-100" fmla="*/ 0 h 714769"/>
                <a:gd name="connsiteX0-101" fmla="*/ 35626 w 1365662"/>
                <a:gd name="connsiteY0-102" fmla="*/ 0 h 691018"/>
                <a:gd name="connsiteX1-103" fmla="*/ 1365662 w 1365662"/>
                <a:gd name="connsiteY1-104" fmla="*/ 47502 h 691018"/>
                <a:gd name="connsiteX2-105" fmla="*/ 1211285 w 1365662"/>
                <a:gd name="connsiteY2-106" fmla="*/ 691018 h 691018"/>
                <a:gd name="connsiteX3-107" fmla="*/ 0 w 1365662"/>
                <a:gd name="connsiteY3-108" fmla="*/ 560388 h 691018"/>
                <a:gd name="connsiteX4-109" fmla="*/ 35626 w 1365662"/>
                <a:gd name="connsiteY4-110" fmla="*/ 0 h 6910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5662" h="691018">
                  <a:moveTo>
                    <a:pt x="35626" y="0"/>
                  </a:moveTo>
                  <a:lnTo>
                    <a:pt x="1365662" y="47502"/>
                  </a:lnTo>
                  <a:lnTo>
                    <a:pt x="1211285" y="691018"/>
                  </a:lnTo>
                  <a:lnTo>
                    <a:pt x="0" y="560388"/>
                  </a:lnTo>
                  <a:lnTo>
                    <a:pt x="35626" y="0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437826" y="529143"/>
              <a:ext cx="33263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2400" kern="1200" cap="none" spc="0" normalizeH="0" baseline="0" noProof="0">
                  <a:solidFill>
                    <a:srgbClr val="FFFFFF">
                      <a:lumMod val="95000"/>
                    </a:srgbClr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三、手部损伤的危险区</a:t>
              </a:r>
              <a:endParaRPr kumimoji="0" lang="zh-CN" altLang="en-US" sz="2400" kern="1200" cap="none" spc="0" normalizeH="0" baseline="0" noProof="0">
                <a:solidFill>
                  <a:srgbClr val="FFFFFF">
                    <a:lumMod val="95000"/>
                  </a:srgbClr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2000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911225" y="1355725"/>
            <a:ext cx="7329488" cy="4392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498600" y="1898650"/>
            <a:ext cx="9682163" cy="463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+mn-ea"/>
                <a:cs typeface="+mn-ea"/>
                <a:sym typeface="+mn-lt"/>
              </a:rPr>
              <a:t>3.5 </a:t>
            </a: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+mn-ea"/>
                <a:cs typeface="+mn-ea"/>
                <a:sym typeface="+mn-lt"/>
              </a:rPr>
              <a:t>化学品接触 ：生产过程的清洗剂、煤油、乳化液、除锈剂等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793863" y="1554706"/>
            <a:ext cx="1928104" cy="807469"/>
            <a:chOff x="1076464" y="2732150"/>
            <a:chExt cx="2570470" cy="1076293"/>
          </a:xfrm>
          <a:solidFill>
            <a:schemeClr val="accent3"/>
          </a:solidFill>
        </p:grpSpPr>
        <p:grpSp>
          <p:nvGrpSpPr>
            <p:cNvPr id="17" name="组合 16"/>
            <p:cNvGrpSpPr/>
            <p:nvPr/>
          </p:nvGrpSpPr>
          <p:grpSpPr>
            <a:xfrm>
              <a:off x="1076464" y="2732150"/>
              <a:ext cx="777671" cy="1076291"/>
              <a:chOff x="4135438" y="709613"/>
              <a:chExt cx="3927475" cy="5435600"/>
            </a:xfrm>
            <a:grpFill/>
          </p:grpSpPr>
          <p:sp>
            <p:nvSpPr>
              <p:cNvPr id="19" name="Freeform 188"/>
              <p:cNvSpPr/>
              <p:nvPr/>
            </p:nvSpPr>
            <p:spPr bwMode="auto">
              <a:xfrm>
                <a:off x="6167438" y="4014788"/>
                <a:ext cx="1895475" cy="2130425"/>
              </a:xfrm>
              <a:custGeom>
                <a:avLst/>
                <a:gdLst>
                  <a:gd name="T0" fmla="*/ 504 w 504"/>
                  <a:gd name="T1" fmla="*/ 227 h 567"/>
                  <a:gd name="T2" fmla="*/ 504 w 504"/>
                  <a:gd name="T3" fmla="*/ 567 h 567"/>
                  <a:gd name="T4" fmla="*/ 37 w 504"/>
                  <a:gd name="T5" fmla="*/ 567 h 567"/>
                  <a:gd name="T6" fmla="*/ 92 w 504"/>
                  <a:gd name="T7" fmla="*/ 482 h 567"/>
                  <a:gd name="T8" fmla="*/ 0 w 504"/>
                  <a:gd name="T9" fmla="*/ 150 h 567"/>
                  <a:gd name="T10" fmla="*/ 220 w 504"/>
                  <a:gd name="T11" fmla="*/ 0 h 567"/>
                  <a:gd name="T12" fmla="*/ 504 w 504"/>
                  <a:gd name="T13" fmla="*/ 227 h 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4" h="567">
                    <a:moveTo>
                      <a:pt x="504" y="227"/>
                    </a:moveTo>
                    <a:cubicBezTo>
                      <a:pt x="504" y="457"/>
                      <a:pt x="504" y="567"/>
                      <a:pt x="504" y="567"/>
                    </a:cubicBezTo>
                    <a:cubicBezTo>
                      <a:pt x="37" y="567"/>
                      <a:pt x="37" y="567"/>
                      <a:pt x="37" y="567"/>
                    </a:cubicBezTo>
                    <a:cubicBezTo>
                      <a:pt x="92" y="482"/>
                      <a:pt x="92" y="482"/>
                      <a:pt x="92" y="482"/>
                    </a:cubicBezTo>
                    <a:cubicBezTo>
                      <a:pt x="0" y="150"/>
                      <a:pt x="0" y="150"/>
                      <a:pt x="0" y="150"/>
                    </a:cubicBezTo>
                    <a:cubicBezTo>
                      <a:pt x="98" y="144"/>
                      <a:pt x="180" y="84"/>
                      <a:pt x="220" y="0"/>
                    </a:cubicBezTo>
                    <a:cubicBezTo>
                      <a:pt x="358" y="38"/>
                      <a:pt x="504" y="106"/>
                      <a:pt x="504" y="22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0" name="Freeform 189"/>
              <p:cNvSpPr/>
              <p:nvPr/>
            </p:nvSpPr>
            <p:spPr bwMode="auto">
              <a:xfrm>
                <a:off x="7559676" y="2328863"/>
                <a:ext cx="450850" cy="209550"/>
              </a:xfrm>
              <a:custGeom>
                <a:avLst/>
                <a:gdLst>
                  <a:gd name="T0" fmla="*/ 92 w 120"/>
                  <a:gd name="T1" fmla="*/ 0 h 56"/>
                  <a:gd name="T2" fmla="*/ 120 w 120"/>
                  <a:gd name="T3" fmla="*/ 28 h 56"/>
                  <a:gd name="T4" fmla="*/ 92 w 120"/>
                  <a:gd name="T5" fmla="*/ 56 h 56"/>
                  <a:gd name="T6" fmla="*/ 28 w 120"/>
                  <a:gd name="T7" fmla="*/ 56 h 56"/>
                  <a:gd name="T8" fmla="*/ 0 w 120"/>
                  <a:gd name="T9" fmla="*/ 28 h 56"/>
                  <a:gd name="T10" fmla="*/ 8 w 120"/>
                  <a:gd name="T11" fmla="*/ 8 h 56"/>
                  <a:gd name="T12" fmla="*/ 28 w 120"/>
                  <a:gd name="T13" fmla="*/ 0 h 56"/>
                  <a:gd name="T14" fmla="*/ 92 w 120"/>
                  <a:gd name="T1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0" h="56">
                    <a:moveTo>
                      <a:pt x="92" y="0"/>
                    </a:moveTo>
                    <a:cubicBezTo>
                      <a:pt x="107" y="0"/>
                      <a:pt x="120" y="12"/>
                      <a:pt x="120" y="28"/>
                    </a:cubicBezTo>
                    <a:cubicBezTo>
                      <a:pt x="120" y="43"/>
                      <a:pt x="107" y="56"/>
                      <a:pt x="92" y="56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12" y="56"/>
                      <a:pt x="0" y="43"/>
                      <a:pt x="0" y="28"/>
                    </a:cubicBezTo>
                    <a:cubicBezTo>
                      <a:pt x="0" y="20"/>
                      <a:pt x="3" y="13"/>
                      <a:pt x="8" y="8"/>
                    </a:cubicBezTo>
                    <a:cubicBezTo>
                      <a:pt x="13" y="3"/>
                      <a:pt x="20" y="0"/>
                      <a:pt x="28" y="0"/>
                    </a:cubicBezTo>
                    <a:lnTo>
                      <a:pt x="92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1" name="Freeform 190"/>
              <p:cNvSpPr/>
              <p:nvPr/>
            </p:nvSpPr>
            <p:spPr bwMode="auto">
              <a:xfrm>
                <a:off x="7153276" y="1246188"/>
                <a:ext cx="390525" cy="398463"/>
              </a:xfrm>
              <a:custGeom>
                <a:avLst/>
                <a:gdLst>
                  <a:gd name="T0" fmla="*/ 93 w 104"/>
                  <a:gd name="T1" fmla="*/ 11 h 106"/>
                  <a:gd name="T2" fmla="*/ 93 w 104"/>
                  <a:gd name="T3" fmla="*/ 50 h 106"/>
                  <a:gd name="T4" fmla="*/ 48 w 104"/>
                  <a:gd name="T5" fmla="*/ 95 h 106"/>
                  <a:gd name="T6" fmla="*/ 9 w 104"/>
                  <a:gd name="T7" fmla="*/ 95 h 106"/>
                  <a:gd name="T8" fmla="*/ 0 w 104"/>
                  <a:gd name="T9" fmla="*/ 76 h 106"/>
                  <a:gd name="T10" fmla="*/ 9 w 104"/>
                  <a:gd name="T11" fmla="*/ 56 h 106"/>
                  <a:gd name="T12" fmla="*/ 54 w 104"/>
                  <a:gd name="T13" fmla="*/ 11 h 106"/>
                  <a:gd name="T14" fmla="*/ 93 w 104"/>
                  <a:gd name="T15" fmla="*/ 1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4" h="106">
                    <a:moveTo>
                      <a:pt x="93" y="11"/>
                    </a:moveTo>
                    <a:cubicBezTo>
                      <a:pt x="104" y="22"/>
                      <a:pt x="104" y="39"/>
                      <a:pt x="93" y="50"/>
                    </a:cubicBezTo>
                    <a:cubicBezTo>
                      <a:pt x="48" y="95"/>
                      <a:pt x="48" y="95"/>
                      <a:pt x="48" y="95"/>
                    </a:cubicBezTo>
                    <a:cubicBezTo>
                      <a:pt x="37" y="106"/>
                      <a:pt x="19" y="106"/>
                      <a:pt x="9" y="95"/>
                    </a:cubicBezTo>
                    <a:cubicBezTo>
                      <a:pt x="3" y="90"/>
                      <a:pt x="0" y="83"/>
                      <a:pt x="0" y="76"/>
                    </a:cubicBezTo>
                    <a:cubicBezTo>
                      <a:pt x="0" y="69"/>
                      <a:pt x="3" y="61"/>
                      <a:pt x="9" y="56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65" y="0"/>
                      <a:pt x="82" y="0"/>
                      <a:pt x="93" y="1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2" name="Freeform 191"/>
              <p:cNvSpPr>
                <a:spLocks noEditPoints="1"/>
              </p:cNvSpPr>
              <p:nvPr/>
            </p:nvSpPr>
            <p:spPr bwMode="auto">
              <a:xfrm>
                <a:off x="4779963" y="1235076"/>
                <a:ext cx="2640013" cy="2438400"/>
              </a:xfrm>
              <a:custGeom>
                <a:avLst/>
                <a:gdLst>
                  <a:gd name="T0" fmla="*/ 702 w 702"/>
                  <a:gd name="T1" fmla="*/ 351 h 649"/>
                  <a:gd name="T2" fmla="*/ 537 w 702"/>
                  <a:gd name="T3" fmla="*/ 649 h 649"/>
                  <a:gd name="T4" fmla="*/ 164 w 702"/>
                  <a:gd name="T5" fmla="*/ 649 h 649"/>
                  <a:gd name="T6" fmla="*/ 0 w 702"/>
                  <a:gd name="T7" fmla="*/ 351 h 649"/>
                  <a:gd name="T8" fmla="*/ 351 w 702"/>
                  <a:gd name="T9" fmla="*/ 0 h 649"/>
                  <a:gd name="T10" fmla="*/ 702 w 702"/>
                  <a:gd name="T11" fmla="*/ 351 h 649"/>
                  <a:gd name="T12" fmla="*/ 492 w 702"/>
                  <a:gd name="T13" fmla="*/ 577 h 649"/>
                  <a:gd name="T14" fmla="*/ 492 w 702"/>
                  <a:gd name="T15" fmla="*/ 261 h 649"/>
                  <a:gd name="T16" fmla="*/ 369 w 702"/>
                  <a:gd name="T17" fmla="*/ 261 h 649"/>
                  <a:gd name="T18" fmla="*/ 369 w 702"/>
                  <a:gd name="T19" fmla="*/ 404 h 649"/>
                  <a:gd name="T20" fmla="*/ 330 w 702"/>
                  <a:gd name="T21" fmla="*/ 404 h 649"/>
                  <a:gd name="T22" fmla="*/ 330 w 702"/>
                  <a:gd name="T23" fmla="*/ 261 h 649"/>
                  <a:gd name="T24" fmla="*/ 209 w 702"/>
                  <a:gd name="T25" fmla="*/ 261 h 649"/>
                  <a:gd name="T26" fmla="*/ 209 w 702"/>
                  <a:gd name="T27" fmla="*/ 577 h 649"/>
                  <a:gd name="T28" fmla="*/ 231 w 702"/>
                  <a:gd name="T29" fmla="*/ 587 h 649"/>
                  <a:gd name="T30" fmla="*/ 253 w 702"/>
                  <a:gd name="T31" fmla="*/ 577 h 649"/>
                  <a:gd name="T32" fmla="*/ 253 w 702"/>
                  <a:gd name="T33" fmla="*/ 304 h 649"/>
                  <a:gd name="T34" fmla="*/ 287 w 702"/>
                  <a:gd name="T35" fmla="*/ 304 h 649"/>
                  <a:gd name="T36" fmla="*/ 287 w 702"/>
                  <a:gd name="T37" fmla="*/ 448 h 649"/>
                  <a:gd name="T38" fmla="*/ 413 w 702"/>
                  <a:gd name="T39" fmla="*/ 448 h 649"/>
                  <a:gd name="T40" fmla="*/ 413 w 702"/>
                  <a:gd name="T41" fmla="*/ 304 h 649"/>
                  <a:gd name="T42" fmla="*/ 449 w 702"/>
                  <a:gd name="T43" fmla="*/ 304 h 649"/>
                  <a:gd name="T44" fmla="*/ 449 w 702"/>
                  <a:gd name="T45" fmla="*/ 577 h 649"/>
                  <a:gd name="T46" fmla="*/ 471 w 702"/>
                  <a:gd name="T47" fmla="*/ 587 h 649"/>
                  <a:gd name="T48" fmla="*/ 492 w 702"/>
                  <a:gd name="T49" fmla="*/ 577 h 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02" h="649">
                    <a:moveTo>
                      <a:pt x="702" y="351"/>
                    </a:moveTo>
                    <a:cubicBezTo>
                      <a:pt x="702" y="476"/>
                      <a:pt x="636" y="586"/>
                      <a:pt x="537" y="649"/>
                    </a:cubicBezTo>
                    <a:cubicBezTo>
                      <a:pt x="164" y="649"/>
                      <a:pt x="164" y="649"/>
                      <a:pt x="164" y="649"/>
                    </a:cubicBezTo>
                    <a:cubicBezTo>
                      <a:pt x="66" y="586"/>
                      <a:pt x="0" y="476"/>
                      <a:pt x="0" y="351"/>
                    </a:cubicBezTo>
                    <a:cubicBezTo>
                      <a:pt x="0" y="157"/>
                      <a:pt x="157" y="0"/>
                      <a:pt x="351" y="0"/>
                    </a:cubicBezTo>
                    <a:cubicBezTo>
                      <a:pt x="545" y="0"/>
                      <a:pt x="702" y="157"/>
                      <a:pt x="702" y="351"/>
                    </a:cubicBezTo>
                    <a:close/>
                    <a:moveTo>
                      <a:pt x="492" y="577"/>
                    </a:moveTo>
                    <a:cubicBezTo>
                      <a:pt x="492" y="261"/>
                      <a:pt x="492" y="261"/>
                      <a:pt x="492" y="261"/>
                    </a:cubicBezTo>
                    <a:cubicBezTo>
                      <a:pt x="369" y="261"/>
                      <a:pt x="369" y="261"/>
                      <a:pt x="369" y="261"/>
                    </a:cubicBezTo>
                    <a:cubicBezTo>
                      <a:pt x="369" y="404"/>
                      <a:pt x="369" y="404"/>
                      <a:pt x="369" y="404"/>
                    </a:cubicBezTo>
                    <a:cubicBezTo>
                      <a:pt x="330" y="404"/>
                      <a:pt x="330" y="404"/>
                      <a:pt x="330" y="404"/>
                    </a:cubicBezTo>
                    <a:cubicBezTo>
                      <a:pt x="330" y="261"/>
                      <a:pt x="330" y="261"/>
                      <a:pt x="330" y="261"/>
                    </a:cubicBezTo>
                    <a:cubicBezTo>
                      <a:pt x="209" y="261"/>
                      <a:pt x="209" y="261"/>
                      <a:pt x="209" y="261"/>
                    </a:cubicBezTo>
                    <a:cubicBezTo>
                      <a:pt x="209" y="577"/>
                      <a:pt x="209" y="577"/>
                      <a:pt x="209" y="577"/>
                    </a:cubicBezTo>
                    <a:cubicBezTo>
                      <a:pt x="209" y="583"/>
                      <a:pt x="219" y="587"/>
                      <a:pt x="231" y="587"/>
                    </a:cubicBezTo>
                    <a:cubicBezTo>
                      <a:pt x="243" y="587"/>
                      <a:pt x="253" y="583"/>
                      <a:pt x="253" y="577"/>
                    </a:cubicBezTo>
                    <a:cubicBezTo>
                      <a:pt x="253" y="304"/>
                      <a:pt x="253" y="304"/>
                      <a:pt x="253" y="304"/>
                    </a:cubicBezTo>
                    <a:cubicBezTo>
                      <a:pt x="287" y="304"/>
                      <a:pt x="287" y="304"/>
                      <a:pt x="287" y="304"/>
                    </a:cubicBezTo>
                    <a:cubicBezTo>
                      <a:pt x="287" y="448"/>
                      <a:pt x="287" y="448"/>
                      <a:pt x="287" y="448"/>
                    </a:cubicBezTo>
                    <a:cubicBezTo>
                      <a:pt x="413" y="448"/>
                      <a:pt x="413" y="448"/>
                      <a:pt x="413" y="448"/>
                    </a:cubicBezTo>
                    <a:cubicBezTo>
                      <a:pt x="413" y="304"/>
                      <a:pt x="413" y="304"/>
                      <a:pt x="413" y="304"/>
                    </a:cubicBezTo>
                    <a:cubicBezTo>
                      <a:pt x="449" y="304"/>
                      <a:pt x="449" y="304"/>
                      <a:pt x="449" y="304"/>
                    </a:cubicBezTo>
                    <a:cubicBezTo>
                      <a:pt x="449" y="577"/>
                      <a:pt x="449" y="577"/>
                      <a:pt x="449" y="577"/>
                    </a:cubicBezTo>
                    <a:cubicBezTo>
                      <a:pt x="449" y="583"/>
                      <a:pt x="459" y="587"/>
                      <a:pt x="471" y="587"/>
                    </a:cubicBezTo>
                    <a:cubicBezTo>
                      <a:pt x="483" y="587"/>
                      <a:pt x="492" y="583"/>
                      <a:pt x="492" y="57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3" name="Freeform 192"/>
              <p:cNvSpPr/>
              <p:nvPr/>
            </p:nvSpPr>
            <p:spPr bwMode="auto">
              <a:xfrm>
                <a:off x="5475288" y="3781426"/>
                <a:ext cx="1249363" cy="225425"/>
              </a:xfrm>
              <a:custGeom>
                <a:avLst/>
                <a:gdLst>
                  <a:gd name="T0" fmla="*/ 298 w 332"/>
                  <a:gd name="T1" fmla="*/ 0 h 60"/>
                  <a:gd name="T2" fmla="*/ 332 w 332"/>
                  <a:gd name="T3" fmla="*/ 30 h 60"/>
                  <a:gd name="T4" fmla="*/ 298 w 332"/>
                  <a:gd name="T5" fmla="*/ 60 h 60"/>
                  <a:gd name="T6" fmla="*/ 34 w 332"/>
                  <a:gd name="T7" fmla="*/ 60 h 60"/>
                  <a:gd name="T8" fmla="*/ 0 w 332"/>
                  <a:gd name="T9" fmla="*/ 30 h 60"/>
                  <a:gd name="T10" fmla="*/ 10 w 332"/>
                  <a:gd name="T11" fmla="*/ 9 h 60"/>
                  <a:gd name="T12" fmla="*/ 34 w 332"/>
                  <a:gd name="T13" fmla="*/ 0 h 60"/>
                  <a:gd name="T14" fmla="*/ 298 w 332"/>
                  <a:gd name="T1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2" h="60">
                    <a:moveTo>
                      <a:pt x="298" y="0"/>
                    </a:moveTo>
                    <a:cubicBezTo>
                      <a:pt x="316" y="0"/>
                      <a:pt x="332" y="13"/>
                      <a:pt x="332" y="30"/>
                    </a:cubicBezTo>
                    <a:cubicBezTo>
                      <a:pt x="332" y="46"/>
                      <a:pt x="316" y="60"/>
                      <a:pt x="298" y="60"/>
                    </a:cubicBezTo>
                    <a:cubicBezTo>
                      <a:pt x="34" y="60"/>
                      <a:pt x="34" y="60"/>
                      <a:pt x="34" y="60"/>
                    </a:cubicBezTo>
                    <a:cubicBezTo>
                      <a:pt x="15" y="60"/>
                      <a:pt x="0" y="46"/>
                      <a:pt x="0" y="30"/>
                    </a:cubicBezTo>
                    <a:cubicBezTo>
                      <a:pt x="0" y="22"/>
                      <a:pt x="4" y="14"/>
                      <a:pt x="10" y="9"/>
                    </a:cubicBezTo>
                    <a:cubicBezTo>
                      <a:pt x="16" y="3"/>
                      <a:pt x="25" y="0"/>
                      <a:pt x="34" y="0"/>
                    </a:cubicBezTo>
                    <a:lnTo>
                      <a:pt x="298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4" name="Freeform 193"/>
              <p:cNvSpPr/>
              <p:nvPr/>
            </p:nvSpPr>
            <p:spPr bwMode="auto">
              <a:xfrm>
                <a:off x="5595938" y="4089401"/>
                <a:ext cx="1008063" cy="222250"/>
              </a:xfrm>
              <a:custGeom>
                <a:avLst/>
                <a:gdLst>
                  <a:gd name="T0" fmla="*/ 233 w 268"/>
                  <a:gd name="T1" fmla="*/ 0 h 59"/>
                  <a:gd name="T2" fmla="*/ 268 w 268"/>
                  <a:gd name="T3" fmla="*/ 30 h 59"/>
                  <a:gd name="T4" fmla="*/ 233 w 268"/>
                  <a:gd name="T5" fmla="*/ 59 h 59"/>
                  <a:gd name="T6" fmla="*/ 35 w 268"/>
                  <a:gd name="T7" fmla="*/ 59 h 59"/>
                  <a:gd name="T8" fmla="*/ 0 w 268"/>
                  <a:gd name="T9" fmla="*/ 30 h 59"/>
                  <a:gd name="T10" fmla="*/ 10 w 268"/>
                  <a:gd name="T11" fmla="*/ 9 h 59"/>
                  <a:gd name="T12" fmla="*/ 35 w 268"/>
                  <a:gd name="T13" fmla="*/ 0 h 59"/>
                  <a:gd name="T14" fmla="*/ 233 w 268"/>
                  <a:gd name="T1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8" h="59">
                    <a:moveTo>
                      <a:pt x="233" y="0"/>
                    </a:moveTo>
                    <a:cubicBezTo>
                      <a:pt x="252" y="0"/>
                      <a:pt x="268" y="13"/>
                      <a:pt x="268" y="30"/>
                    </a:cubicBezTo>
                    <a:cubicBezTo>
                      <a:pt x="268" y="46"/>
                      <a:pt x="252" y="59"/>
                      <a:pt x="233" y="59"/>
                    </a:cubicBezTo>
                    <a:cubicBezTo>
                      <a:pt x="35" y="59"/>
                      <a:pt x="35" y="59"/>
                      <a:pt x="35" y="59"/>
                    </a:cubicBezTo>
                    <a:cubicBezTo>
                      <a:pt x="16" y="59"/>
                      <a:pt x="0" y="46"/>
                      <a:pt x="0" y="30"/>
                    </a:cubicBezTo>
                    <a:cubicBezTo>
                      <a:pt x="0" y="21"/>
                      <a:pt x="4" y="14"/>
                      <a:pt x="10" y="9"/>
                    </a:cubicBezTo>
                    <a:cubicBezTo>
                      <a:pt x="17" y="3"/>
                      <a:pt x="25" y="0"/>
                      <a:pt x="35" y="0"/>
                    </a:cubicBezTo>
                    <a:lnTo>
                      <a:pt x="233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5" name="Freeform 194"/>
              <p:cNvSpPr/>
              <p:nvPr/>
            </p:nvSpPr>
            <p:spPr bwMode="auto">
              <a:xfrm>
                <a:off x="5994401" y="709613"/>
                <a:ext cx="211138" cy="450850"/>
              </a:xfrm>
              <a:custGeom>
                <a:avLst/>
                <a:gdLst>
                  <a:gd name="T0" fmla="*/ 56 w 56"/>
                  <a:gd name="T1" fmla="*/ 28 h 120"/>
                  <a:gd name="T2" fmla="*/ 56 w 56"/>
                  <a:gd name="T3" fmla="*/ 92 h 120"/>
                  <a:gd name="T4" fmla="*/ 28 w 56"/>
                  <a:gd name="T5" fmla="*/ 120 h 120"/>
                  <a:gd name="T6" fmla="*/ 8 w 56"/>
                  <a:gd name="T7" fmla="*/ 112 h 120"/>
                  <a:gd name="T8" fmla="*/ 0 w 56"/>
                  <a:gd name="T9" fmla="*/ 92 h 120"/>
                  <a:gd name="T10" fmla="*/ 0 w 56"/>
                  <a:gd name="T11" fmla="*/ 28 h 120"/>
                  <a:gd name="T12" fmla="*/ 28 w 56"/>
                  <a:gd name="T13" fmla="*/ 0 h 120"/>
                  <a:gd name="T14" fmla="*/ 56 w 56"/>
                  <a:gd name="T15" fmla="*/ 28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" h="120">
                    <a:moveTo>
                      <a:pt x="56" y="28"/>
                    </a:moveTo>
                    <a:cubicBezTo>
                      <a:pt x="56" y="92"/>
                      <a:pt x="56" y="92"/>
                      <a:pt x="56" y="92"/>
                    </a:cubicBezTo>
                    <a:cubicBezTo>
                      <a:pt x="56" y="108"/>
                      <a:pt x="43" y="120"/>
                      <a:pt x="28" y="120"/>
                    </a:cubicBezTo>
                    <a:cubicBezTo>
                      <a:pt x="20" y="120"/>
                      <a:pt x="13" y="117"/>
                      <a:pt x="8" y="112"/>
                    </a:cubicBezTo>
                    <a:cubicBezTo>
                      <a:pt x="3" y="107"/>
                      <a:pt x="0" y="100"/>
                      <a:pt x="0" y="92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13"/>
                      <a:pt x="12" y="0"/>
                      <a:pt x="28" y="0"/>
                    </a:cubicBezTo>
                    <a:cubicBezTo>
                      <a:pt x="43" y="0"/>
                      <a:pt x="56" y="13"/>
                      <a:pt x="56" y="2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6" name="Freeform 195"/>
              <p:cNvSpPr/>
              <p:nvPr/>
            </p:nvSpPr>
            <p:spPr bwMode="auto">
              <a:xfrm>
                <a:off x="4135438" y="4014788"/>
                <a:ext cx="1892300" cy="2130425"/>
              </a:xfrm>
              <a:custGeom>
                <a:avLst/>
                <a:gdLst>
                  <a:gd name="T0" fmla="*/ 503 w 503"/>
                  <a:gd name="T1" fmla="*/ 150 h 567"/>
                  <a:gd name="T2" fmla="*/ 412 w 503"/>
                  <a:gd name="T3" fmla="*/ 482 h 567"/>
                  <a:gd name="T4" fmla="*/ 467 w 503"/>
                  <a:gd name="T5" fmla="*/ 567 h 567"/>
                  <a:gd name="T6" fmla="*/ 0 w 503"/>
                  <a:gd name="T7" fmla="*/ 567 h 567"/>
                  <a:gd name="T8" fmla="*/ 0 w 503"/>
                  <a:gd name="T9" fmla="*/ 227 h 567"/>
                  <a:gd name="T10" fmla="*/ 284 w 503"/>
                  <a:gd name="T11" fmla="*/ 0 h 567"/>
                  <a:gd name="T12" fmla="*/ 503 w 503"/>
                  <a:gd name="T13" fmla="*/ 150 h 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3" h="567">
                    <a:moveTo>
                      <a:pt x="503" y="150"/>
                    </a:moveTo>
                    <a:cubicBezTo>
                      <a:pt x="412" y="482"/>
                      <a:pt x="412" y="482"/>
                      <a:pt x="412" y="482"/>
                    </a:cubicBezTo>
                    <a:cubicBezTo>
                      <a:pt x="467" y="567"/>
                      <a:pt x="467" y="567"/>
                      <a:pt x="467" y="567"/>
                    </a:cubicBezTo>
                    <a:cubicBezTo>
                      <a:pt x="0" y="567"/>
                      <a:pt x="0" y="567"/>
                      <a:pt x="0" y="567"/>
                    </a:cubicBezTo>
                    <a:cubicBezTo>
                      <a:pt x="0" y="567"/>
                      <a:pt x="0" y="457"/>
                      <a:pt x="0" y="227"/>
                    </a:cubicBezTo>
                    <a:cubicBezTo>
                      <a:pt x="0" y="106"/>
                      <a:pt x="146" y="38"/>
                      <a:pt x="284" y="0"/>
                    </a:cubicBezTo>
                    <a:cubicBezTo>
                      <a:pt x="324" y="84"/>
                      <a:pt x="406" y="144"/>
                      <a:pt x="503" y="15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7" name="Freeform 196"/>
              <p:cNvSpPr/>
              <p:nvPr/>
            </p:nvSpPr>
            <p:spPr bwMode="auto">
              <a:xfrm>
                <a:off x="4629151" y="1246188"/>
                <a:ext cx="390525" cy="398463"/>
              </a:xfrm>
              <a:custGeom>
                <a:avLst/>
                <a:gdLst>
                  <a:gd name="T0" fmla="*/ 96 w 104"/>
                  <a:gd name="T1" fmla="*/ 56 h 106"/>
                  <a:gd name="T2" fmla="*/ 104 w 104"/>
                  <a:gd name="T3" fmla="*/ 76 h 106"/>
                  <a:gd name="T4" fmla="*/ 96 w 104"/>
                  <a:gd name="T5" fmla="*/ 95 h 106"/>
                  <a:gd name="T6" fmla="*/ 56 w 104"/>
                  <a:gd name="T7" fmla="*/ 95 h 106"/>
                  <a:gd name="T8" fmla="*/ 11 w 104"/>
                  <a:gd name="T9" fmla="*/ 50 h 106"/>
                  <a:gd name="T10" fmla="*/ 11 w 104"/>
                  <a:gd name="T11" fmla="*/ 11 h 106"/>
                  <a:gd name="T12" fmla="*/ 50 w 104"/>
                  <a:gd name="T13" fmla="*/ 11 h 106"/>
                  <a:gd name="T14" fmla="*/ 96 w 104"/>
                  <a:gd name="T15" fmla="*/ 5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4" h="106">
                    <a:moveTo>
                      <a:pt x="96" y="56"/>
                    </a:moveTo>
                    <a:cubicBezTo>
                      <a:pt x="101" y="61"/>
                      <a:pt x="104" y="69"/>
                      <a:pt x="104" y="76"/>
                    </a:cubicBezTo>
                    <a:cubicBezTo>
                      <a:pt x="104" y="83"/>
                      <a:pt x="101" y="90"/>
                      <a:pt x="96" y="95"/>
                    </a:cubicBezTo>
                    <a:cubicBezTo>
                      <a:pt x="85" y="106"/>
                      <a:pt x="67" y="106"/>
                      <a:pt x="56" y="95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0" y="39"/>
                      <a:pt x="0" y="22"/>
                      <a:pt x="11" y="11"/>
                    </a:cubicBezTo>
                    <a:cubicBezTo>
                      <a:pt x="22" y="0"/>
                      <a:pt x="40" y="0"/>
                      <a:pt x="50" y="11"/>
                    </a:cubicBezTo>
                    <a:lnTo>
                      <a:pt x="96" y="56"/>
                    </a:ln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8" name="Freeform 197"/>
              <p:cNvSpPr/>
              <p:nvPr/>
            </p:nvSpPr>
            <p:spPr bwMode="auto">
              <a:xfrm>
                <a:off x="4176713" y="2328863"/>
                <a:ext cx="452438" cy="209550"/>
              </a:xfrm>
              <a:custGeom>
                <a:avLst/>
                <a:gdLst>
                  <a:gd name="T0" fmla="*/ 92 w 120"/>
                  <a:gd name="T1" fmla="*/ 0 h 56"/>
                  <a:gd name="T2" fmla="*/ 120 w 120"/>
                  <a:gd name="T3" fmla="*/ 28 h 56"/>
                  <a:gd name="T4" fmla="*/ 92 w 120"/>
                  <a:gd name="T5" fmla="*/ 56 h 56"/>
                  <a:gd name="T6" fmla="*/ 28 w 120"/>
                  <a:gd name="T7" fmla="*/ 56 h 56"/>
                  <a:gd name="T8" fmla="*/ 0 w 120"/>
                  <a:gd name="T9" fmla="*/ 28 h 56"/>
                  <a:gd name="T10" fmla="*/ 8 w 120"/>
                  <a:gd name="T11" fmla="*/ 8 h 56"/>
                  <a:gd name="T12" fmla="*/ 28 w 120"/>
                  <a:gd name="T13" fmla="*/ 0 h 56"/>
                  <a:gd name="T14" fmla="*/ 92 w 120"/>
                  <a:gd name="T1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0" h="56">
                    <a:moveTo>
                      <a:pt x="92" y="0"/>
                    </a:moveTo>
                    <a:cubicBezTo>
                      <a:pt x="107" y="0"/>
                      <a:pt x="120" y="12"/>
                      <a:pt x="120" y="28"/>
                    </a:cubicBezTo>
                    <a:cubicBezTo>
                      <a:pt x="120" y="43"/>
                      <a:pt x="107" y="56"/>
                      <a:pt x="92" y="56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13" y="56"/>
                      <a:pt x="0" y="43"/>
                      <a:pt x="0" y="28"/>
                    </a:cubicBezTo>
                    <a:cubicBezTo>
                      <a:pt x="0" y="20"/>
                      <a:pt x="3" y="13"/>
                      <a:pt x="8" y="8"/>
                    </a:cubicBezTo>
                    <a:cubicBezTo>
                      <a:pt x="13" y="3"/>
                      <a:pt x="20" y="0"/>
                      <a:pt x="28" y="0"/>
                    </a:cubicBezTo>
                    <a:lnTo>
                      <a:pt x="92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cxnSp>
          <p:nvCxnSpPr>
            <p:cNvPr id="18" name="直接连接符 17"/>
            <p:cNvCxnSpPr>
              <a:stCxn id="26" idx="3"/>
            </p:cNvCxnSpPr>
            <p:nvPr/>
          </p:nvCxnSpPr>
          <p:spPr>
            <a:xfrm>
              <a:off x="1076465" y="3808443"/>
              <a:ext cx="2570469" cy="0"/>
            </a:xfrm>
            <a:prstGeom prst="line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085" name="组合 32"/>
          <p:cNvGrpSpPr/>
          <p:nvPr/>
        </p:nvGrpSpPr>
        <p:grpSpPr>
          <a:xfrm>
            <a:off x="1724025" y="2967038"/>
            <a:ext cx="8743950" cy="2997200"/>
            <a:chOff x="1559310" y="2967264"/>
            <a:chExt cx="8744143" cy="2996554"/>
          </a:xfrm>
        </p:grpSpPr>
        <p:pic>
          <p:nvPicPr>
            <p:cNvPr id="46089" name="Picture 4" descr="DSC00521"/>
            <p:cNvPicPr/>
            <p:nvPr/>
          </p:nvPicPr>
          <p:blipFill>
            <a:blip r:embed="rId1">
              <a:lum bright="23999"/>
            </a:blip>
            <a:stretch>
              <a:fillRect/>
            </a:stretch>
          </p:blipFill>
          <p:spPr>
            <a:xfrm>
              <a:off x="1559310" y="2967264"/>
              <a:ext cx="3960813" cy="29527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6090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62998" y="2967264"/>
              <a:ext cx="3960812" cy="2952750"/>
            </a:xfrm>
            <a:prstGeom prst="rect">
              <a:avLst/>
            </a:prstGeom>
            <a:noFill/>
            <a:ln w="1">
              <a:noFill/>
            </a:ln>
          </p:spPr>
        </p:pic>
        <p:sp>
          <p:nvSpPr>
            <p:cNvPr id="36" name="AutoShape 7"/>
            <p:cNvSpPr>
              <a:spLocks noChangeArrowheads="1"/>
            </p:cNvSpPr>
            <p:nvPr/>
          </p:nvSpPr>
          <p:spPr bwMode="auto">
            <a:xfrm>
              <a:off x="3430973" y="5054827"/>
              <a:ext cx="1728787" cy="792162"/>
            </a:xfrm>
            <a:prstGeom prst="wedgeRoundRectCallout">
              <a:avLst>
                <a:gd name="adj1" fmla="val -75162"/>
                <a:gd name="adj2" fmla="val -152806"/>
                <a:gd name="adj3" fmla="val 16667"/>
              </a:avLst>
            </a:prstGeom>
            <a:solidFill>
              <a:schemeClr val="accent1"/>
            </a:solidFill>
            <a:ln w="9525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由于手直接接触化学溶液，导致中毒、灼伤等伤害。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" name="AutoShape 8"/>
            <p:cNvSpPr>
              <a:spLocks noChangeArrowheads="1"/>
            </p:cNvSpPr>
            <p:nvPr/>
          </p:nvSpPr>
          <p:spPr bwMode="auto">
            <a:xfrm>
              <a:off x="8618775" y="3469568"/>
              <a:ext cx="1684678" cy="2494250"/>
            </a:xfrm>
            <a:prstGeom prst="wedgeRoundRectCallout">
              <a:avLst>
                <a:gd name="adj1" fmla="val -67759"/>
                <a:gd name="adj2" fmla="val -1880"/>
                <a:gd name="adj3" fmla="val 16667"/>
              </a:avLst>
            </a:prstGeom>
            <a:solidFill>
              <a:schemeClr val="accent1"/>
            </a:solidFill>
            <a:ln w="9525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X </a:t>
              </a:r>
              <a:r>
                <a:rPr kumimoji="0" lang="en-US" altLang="zh-CN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X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在操作抛丸</a:t>
              </a:r>
              <a:r>
                <a:rPr kumimoji="0" lang="zh-CN" altLang="en-US" sz="14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零件时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手指被零件碰</a:t>
              </a:r>
              <a:r>
                <a:rPr kumimoji="0" lang="zh-CN" altLang="en-US" sz="14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了一下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接着去钝化</a:t>
              </a:r>
              <a:r>
                <a:rPr kumimoji="0" lang="zh-CN" altLang="en-US" sz="14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酸洗零件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(8103001--E02)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作业，当时是戴着</a:t>
              </a:r>
              <a:r>
                <a:rPr kumimoji="0" lang="zh-CN" altLang="en-US" sz="14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帆布手套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(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按作业要求戴</a:t>
              </a:r>
              <a:r>
                <a:rPr kumimoji="0" lang="zh-CN" altLang="en-US" sz="14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耐酸手套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)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，在作业时不慎手套接触酸液。 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6086" name="组合 40"/>
          <p:cNvGrpSpPr/>
          <p:nvPr/>
        </p:nvGrpSpPr>
        <p:grpSpPr>
          <a:xfrm>
            <a:off x="428625" y="288925"/>
            <a:ext cx="3430588" cy="1025525"/>
            <a:chOff x="427986" y="289668"/>
            <a:chExt cx="3431890" cy="1025563"/>
          </a:xfrm>
        </p:grpSpPr>
        <p:sp>
          <p:nvSpPr>
            <p:cNvPr id="42" name="矩形 11"/>
            <p:cNvSpPr/>
            <p:nvPr/>
          </p:nvSpPr>
          <p:spPr>
            <a:xfrm>
              <a:off x="427986" y="289668"/>
              <a:ext cx="3431890" cy="1025563"/>
            </a:xfrm>
            <a:custGeom>
              <a:avLst/>
              <a:gdLst>
                <a:gd name="connsiteX0" fmla="*/ 0 w 1543792"/>
                <a:gd name="connsiteY0" fmla="*/ 0 h 845397"/>
                <a:gd name="connsiteX1" fmla="*/ 1543792 w 1543792"/>
                <a:gd name="connsiteY1" fmla="*/ 0 h 845397"/>
                <a:gd name="connsiteX2" fmla="*/ 1543792 w 1543792"/>
                <a:gd name="connsiteY2" fmla="*/ 845397 h 845397"/>
                <a:gd name="connsiteX3" fmla="*/ 0 w 1543792"/>
                <a:gd name="connsiteY3" fmla="*/ 845397 h 845397"/>
                <a:gd name="connsiteX4" fmla="*/ 0 w 1543792"/>
                <a:gd name="connsiteY4" fmla="*/ 0 h 845397"/>
                <a:gd name="connsiteX0-1" fmla="*/ 35626 w 1579418"/>
                <a:gd name="connsiteY0-2" fmla="*/ 0 h 845397"/>
                <a:gd name="connsiteX1-3" fmla="*/ 1579418 w 1579418"/>
                <a:gd name="connsiteY1-4" fmla="*/ 0 h 845397"/>
                <a:gd name="connsiteX2-5" fmla="*/ 1579418 w 1579418"/>
                <a:gd name="connsiteY2-6" fmla="*/ 845397 h 845397"/>
                <a:gd name="connsiteX3-7" fmla="*/ 0 w 1579418"/>
                <a:gd name="connsiteY3-8" fmla="*/ 548513 h 845397"/>
                <a:gd name="connsiteX4-9" fmla="*/ 35626 w 1579418"/>
                <a:gd name="connsiteY4-10" fmla="*/ 0 h 845397"/>
                <a:gd name="connsiteX0-11" fmla="*/ 35626 w 1579418"/>
                <a:gd name="connsiteY0-12" fmla="*/ 0 h 845397"/>
                <a:gd name="connsiteX1-13" fmla="*/ 1425039 w 1579418"/>
                <a:gd name="connsiteY1-14" fmla="*/ 427512 h 845397"/>
                <a:gd name="connsiteX2-15" fmla="*/ 1579418 w 1579418"/>
                <a:gd name="connsiteY2-16" fmla="*/ 845397 h 845397"/>
                <a:gd name="connsiteX3-17" fmla="*/ 0 w 1579418"/>
                <a:gd name="connsiteY3-18" fmla="*/ 548513 h 845397"/>
                <a:gd name="connsiteX4-19" fmla="*/ 35626 w 1579418"/>
                <a:gd name="connsiteY4-20" fmla="*/ 0 h 845397"/>
                <a:gd name="connsiteX0-21" fmla="*/ 35626 w 1579418"/>
                <a:gd name="connsiteY0-22" fmla="*/ 0 h 845397"/>
                <a:gd name="connsiteX1-23" fmla="*/ 1365662 w 1579418"/>
                <a:gd name="connsiteY1-24" fmla="*/ 47502 h 845397"/>
                <a:gd name="connsiteX2-25" fmla="*/ 1579418 w 1579418"/>
                <a:gd name="connsiteY2-26" fmla="*/ 845397 h 845397"/>
                <a:gd name="connsiteX3-27" fmla="*/ 0 w 1579418"/>
                <a:gd name="connsiteY3-28" fmla="*/ 548513 h 845397"/>
                <a:gd name="connsiteX4-29" fmla="*/ 35626 w 1579418"/>
                <a:gd name="connsiteY4-30" fmla="*/ 0 h 845397"/>
                <a:gd name="connsiteX0-31" fmla="*/ 35626 w 1365662"/>
                <a:gd name="connsiteY0-32" fmla="*/ 0 h 679142"/>
                <a:gd name="connsiteX1-33" fmla="*/ 1365662 w 1365662"/>
                <a:gd name="connsiteY1-34" fmla="*/ 47502 h 679142"/>
                <a:gd name="connsiteX2-35" fmla="*/ 902525 w 1365662"/>
                <a:gd name="connsiteY2-36" fmla="*/ 679142 h 679142"/>
                <a:gd name="connsiteX3-37" fmla="*/ 0 w 1365662"/>
                <a:gd name="connsiteY3-38" fmla="*/ 548513 h 679142"/>
                <a:gd name="connsiteX4-39" fmla="*/ 35626 w 1365662"/>
                <a:gd name="connsiteY4-40" fmla="*/ 0 h 679142"/>
                <a:gd name="connsiteX0-41" fmla="*/ 35626 w 1365662"/>
                <a:gd name="connsiteY0-42" fmla="*/ 0 h 774145"/>
                <a:gd name="connsiteX1-43" fmla="*/ 1365662 w 1365662"/>
                <a:gd name="connsiteY1-44" fmla="*/ 47502 h 774145"/>
                <a:gd name="connsiteX2-45" fmla="*/ 1199408 w 1365662"/>
                <a:gd name="connsiteY2-46" fmla="*/ 774145 h 774145"/>
                <a:gd name="connsiteX3-47" fmla="*/ 0 w 1365662"/>
                <a:gd name="connsiteY3-48" fmla="*/ 548513 h 774145"/>
                <a:gd name="connsiteX4-49" fmla="*/ 35626 w 1365662"/>
                <a:gd name="connsiteY4-50" fmla="*/ 0 h 774145"/>
                <a:gd name="connsiteX0-51" fmla="*/ 0 w 1330036"/>
                <a:gd name="connsiteY0-52" fmla="*/ 0 h 774145"/>
                <a:gd name="connsiteX1-53" fmla="*/ 1330036 w 1330036"/>
                <a:gd name="connsiteY1-54" fmla="*/ 47502 h 774145"/>
                <a:gd name="connsiteX2-55" fmla="*/ 1163782 w 1330036"/>
                <a:gd name="connsiteY2-56" fmla="*/ 774145 h 774145"/>
                <a:gd name="connsiteX3-57" fmla="*/ 296883 w 1330036"/>
                <a:gd name="connsiteY3-58" fmla="*/ 382259 h 774145"/>
                <a:gd name="connsiteX4-59" fmla="*/ 0 w 1330036"/>
                <a:gd name="connsiteY4-60" fmla="*/ 0 h 774145"/>
                <a:gd name="connsiteX0-61" fmla="*/ 35626 w 1365662"/>
                <a:gd name="connsiteY0-62" fmla="*/ 0 h 774145"/>
                <a:gd name="connsiteX1-63" fmla="*/ 1365662 w 1365662"/>
                <a:gd name="connsiteY1-64" fmla="*/ 47502 h 774145"/>
                <a:gd name="connsiteX2-65" fmla="*/ 1199408 w 1365662"/>
                <a:gd name="connsiteY2-66" fmla="*/ 774145 h 774145"/>
                <a:gd name="connsiteX3-67" fmla="*/ 0 w 1365662"/>
                <a:gd name="connsiteY3-68" fmla="*/ 560388 h 774145"/>
                <a:gd name="connsiteX4-69" fmla="*/ 35626 w 1365662"/>
                <a:gd name="connsiteY4-70" fmla="*/ 0 h 774145"/>
                <a:gd name="connsiteX0-71" fmla="*/ 35626 w 1365662"/>
                <a:gd name="connsiteY0-72" fmla="*/ 0 h 619766"/>
                <a:gd name="connsiteX1-73" fmla="*/ 1365662 w 1365662"/>
                <a:gd name="connsiteY1-74" fmla="*/ 47502 h 619766"/>
                <a:gd name="connsiteX2-75" fmla="*/ 1140032 w 1365662"/>
                <a:gd name="connsiteY2-76" fmla="*/ 619766 h 619766"/>
                <a:gd name="connsiteX3-77" fmla="*/ 0 w 1365662"/>
                <a:gd name="connsiteY3-78" fmla="*/ 560388 h 619766"/>
                <a:gd name="connsiteX4-79" fmla="*/ 35626 w 1365662"/>
                <a:gd name="connsiteY4-80" fmla="*/ 0 h 619766"/>
                <a:gd name="connsiteX0-81" fmla="*/ 35626 w 1365662"/>
                <a:gd name="connsiteY0-82" fmla="*/ 0 h 750395"/>
                <a:gd name="connsiteX1-83" fmla="*/ 1365662 w 1365662"/>
                <a:gd name="connsiteY1-84" fmla="*/ 47502 h 750395"/>
                <a:gd name="connsiteX2-85" fmla="*/ 1235035 w 1365662"/>
                <a:gd name="connsiteY2-86" fmla="*/ 750395 h 750395"/>
                <a:gd name="connsiteX3-87" fmla="*/ 0 w 1365662"/>
                <a:gd name="connsiteY3-88" fmla="*/ 560388 h 750395"/>
                <a:gd name="connsiteX4-89" fmla="*/ 35626 w 1365662"/>
                <a:gd name="connsiteY4-90" fmla="*/ 0 h 750395"/>
                <a:gd name="connsiteX0-91" fmla="*/ 35626 w 1365662"/>
                <a:gd name="connsiteY0-92" fmla="*/ 0 h 714769"/>
                <a:gd name="connsiteX1-93" fmla="*/ 1365662 w 1365662"/>
                <a:gd name="connsiteY1-94" fmla="*/ 47502 h 714769"/>
                <a:gd name="connsiteX2-95" fmla="*/ 1128157 w 1365662"/>
                <a:gd name="connsiteY2-96" fmla="*/ 714769 h 714769"/>
                <a:gd name="connsiteX3-97" fmla="*/ 0 w 1365662"/>
                <a:gd name="connsiteY3-98" fmla="*/ 560388 h 714769"/>
                <a:gd name="connsiteX4-99" fmla="*/ 35626 w 1365662"/>
                <a:gd name="connsiteY4-100" fmla="*/ 0 h 714769"/>
                <a:gd name="connsiteX0-101" fmla="*/ 35626 w 1365662"/>
                <a:gd name="connsiteY0-102" fmla="*/ 0 h 691018"/>
                <a:gd name="connsiteX1-103" fmla="*/ 1365662 w 1365662"/>
                <a:gd name="connsiteY1-104" fmla="*/ 47502 h 691018"/>
                <a:gd name="connsiteX2-105" fmla="*/ 1211285 w 1365662"/>
                <a:gd name="connsiteY2-106" fmla="*/ 691018 h 691018"/>
                <a:gd name="connsiteX3-107" fmla="*/ 0 w 1365662"/>
                <a:gd name="connsiteY3-108" fmla="*/ 560388 h 691018"/>
                <a:gd name="connsiteX4-109" fmla="*/ 35626 w 1365662"/>
                <a:gd name="connsiteY4-110" fmla="*/ 0 h 6910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5662" h="691018">
                  <a:moveTo>
                    <a:pt x="35626" y="0"/>
                  </a:moveTo>
                  <a:lnTo>
                    <a:pt x="1365662" y="47502"/>
                  </a:lnTo>
                  <a:lnTo>
                    <a:pt x="1211285" y="691018"/>
                  </a:lnTo>
                  <a:lnTo>
                    <a:pt x="0" y="560388"/>
                  </a:lnTo>
                  <a:lnTo>
                    <a:pt x="35626" y="0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437826" y="529143"/>
              <a:ext cx="33263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2400" kern="1200" cap="none" spc="0" normalizeH="0" baseline="0" noProof="0">
                  <a:solidFill>
                    <a:srgbClr val="FFFFFF">
                      <a:lumMod val="95000"/>
                    </a:srgbClr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三、手部损伤的危险区</a:t>
              </a:r>
              <a:endParaRPr kumimoji="0" lang="zh-CN" altLang="en-US" sz="2400" kern="1200" cap="none" spc="0" normalizeH="0" baseline="0" noProof="0">
                <a:solidFill>
                  <a:srgbClr val="FFFFFF">
                    <a:lumMod val="95000"/>
                  </a:srgbClr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2000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 descr="a 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37870" y="588645"/>
            <a:ext cx="10670540" cy="570039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911225" y="1355725"/>
            <a:ext cx="7329488" cy="4392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498600" y="1898650"/>
            <a:ext cx="9682163" cy="463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+mn-ea"/>
                <a:cs typeface="+mn-ea"/>
                <a:sym typeface="+mn-lt"/>
              </a:rPr>
              <a:t>3.6 </a:t>
            </a: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+mn-ea"/>
                <a:cs typeface="+mn-ea"/>
                <a:sym typeface="+mn-lt"/>
              </a:rPr>
              <a:t>热接触 ：焊接、切割、蒸汽、高频设备、液压站等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793863" y="1554706"/>
            <a:ext cx="1928104" cy="807469"/>
            <a:chOff x="1076464" y="2732150"/>
            <a:chExt cx="2570470" cy="1076293"/>
          </a:xfrm>
          <a:solidFill>
            <a:schemeClr val="accent3"/>
          </a:solidFill>
        </p:grpSpPr>
        <p:grpSp>
          <p:nvGrpSpPr>
            <p:cNvPr id="17" name="组合 16"/>
            <p:cNvGrpSpPr/>
            <p:nvPr/>
          </p:nvGrpSpPr>
          <p:grpSpPr>
            <a:xfrm>
              <a:off x="1076464" y="2732150"/>
              <a:ext cx="777671" cy="1076291"/>
              <a:chOff x="4135438" y="709613"/>
              <a:chExt cx="3927475" cy="5435600"/>
            </a:xfrm>
            <a:grpFill/>
          </p:grpSpPr>
          <p:sp>
            <p:nvSpPr>
              <p:cNvPr id="19" name="Freeform 188"/>
              <p:cNvSpPr/>
              <p:nvPr/>
            </p:nvSpPr>
            <p:spPr bwMode="auto">
              <a:xfrm>
                <a:off x="6167438" y="4014788"/>
                <a:ext cx="1895475" cy="2130425"/>
              </a:xfrm>
              <a:custGeom>
                <a:avLst/>
                <a:gdLst>
                  <a:gd name="T0" fmla="*/ 504 w 504"/>
                  <a:gd name="T1" fmla="*/ 227 h 567"/>
                  <a:gd name="T2" fmla="*/ 504 w 504"/>
                  <a:gd name="T3" fmla="*/ 567 h 567"/>
                  <a:gd name="T4" fmla="*/ 37 w 504"/>
                  <a:gd name="T5" fmla="*/ 567 h 567"/>
                  <a:gd name="T6" fmla="*/ 92 w 504"/>
                  <a:gd name="T7" fmla="*/ 482 h 567"/>
                  <a:gd name="T8" fmla="*/ 0 w 504"/>
                  <a:gd name="T9" fmla="*/ 150 h 567"/>
                  <a:gd name="T10" fmla="*/ 220 w 504"/>
                  <a:gd name="T11" fmla="*/ 0 h 567"/>
                  <a:gd name="T12" fmla="*/ 504 w 504"/>
                  <a:gd name="T13" fmla="*/ 227 h 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4" h="567">
                    <a:moveTo>
                      <a:pt x="504" y="227"/>
                    </a:moveTo>
                    <a:cubicBezTo>
                      <a:pt x="504" y="457"/>
                      <a:pt x="504" y="567"/>
                      <a:pt x="504" y="567"/>
                    </a:cubicBezTo>
                    <a:cubicBezTo>
                      <a:pt x="37" y="567"/>
                      <a:pt x="37" y="567"/>
                      <a:pt x="37" y="567"/>
                    </a:cubicBezTo>
                    <a:cubicBezTo>
                      <a:pt x="92" y="482"/>
                      <a:pt x="92" y="482"/>
                      <a:pt x="92" y="482"/>
                    </a:cubicBezTo>
                    <a:cubicBezTo>
                      <a:pt x="0" y="150"/>
                      <a:pt x="0" y="150"/>
                      <a:pt x="0" y="150"/>
                    </a:cubicBezTo>
                    <a:cubicBezTo>
                      <a:pt x="98" y="144"/>
                      <a:pt x="180" y="84"/>
                      <a:pt x="220" y="0"/>
                    </a:cubicBezTo>
                    <a:cubicBezTo>
                      <a:pt x="358" y="38"/>
                      <a:pt x="504" y="106"/>
                      <a:pt x="504" y="22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0" name="Freeform 189"/>
              <p:cNvSpPr/>
              <p:nvPr/>
            </p:nvSpPr>
            <p:spPr bwMode="auto">
              <a:xfrm>
                <a:off x="7559676" y="2328863"/>
                <a:ext cx="450850" cy="209550"/>
              </a:xfrm>
              <a:custGeom>
                <a:avLst/>
                <a:gdLst>
                  <a:gd name="T0" fmla="*/ 92 w 120"/>
                  <a:gd name="T1" fmla="*/ 0 h 56"/>
                  <a:gd name="T2" fmla="*/ 120 w 120"/>
                  <a:gd name="T3" fmla="*/ 28 h 56"/>
                  <a:gd name="T4" fmla="*/ 92 w 120"/>
                  <a:gd name="T5" fmla="*/ 56 h 56"/>
                  <a:gd name="T6" fmla="*/ 28 w 120"/>
                  <a:gd name="T7" fmla="*/ 56 h 56"/>
                  <a:gd name="T8" fmla="*/ 0 w 120"/>
                  <a:gd name="T9" fmla="*/ 28 h 56"/>
                  <a:gd name="T10" fmla="*/ 8 w 120"/>
                  <a:gd name="T11" fmla="*/ 8 h 56"/>
                  <a:gd name="T12" fmla="*/ 28 w 120"/>
                  <a:gd name="T13" fmla="*/ 0 h 56"/>
                  <a:gd name="T14" fmla="*/ 92 w 120"/>
                  <a:gd name="T1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0" h="56">
                    <a:moveTo>
                      <a:pt x="92" y="0"/>
                    </a:moveTo>
                    <a:cubicBezTo>
                      <a:pt x="107" y="0"/>
                      <a:pt x="120" y="12"/>
                      <a:pt x="120" y="28"/>
                    </a:cubicBezTo>
                    <a:cubicBezTo>
                      <a:pt x="120" y="43"/>
                      <a:pt x="107" y="56"/>
                      <a:pt x="92" y="56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12" y="56"/>
                      <a:pt x="0" y="43"/>
                      <a:pt x="0" y="28"/>
                    </a:cubicBezTo>
                    <a:cubicBezTo>
                      <a:pt x="0" y="20"/>
                      <a:pt x="3" y="13"/>
                      <a:pt x="8" y="8"/>
                    </a:cubicBezTo>
                    <a:cubicBezTo>
                      <a:pt x="13" y="3"/>
                      <a:pt x="20" y="0"/>
                      <a:pt x="28" y="0"/>
                    </a:cubicBezTo>
                    <a:lnTo>
                      <a:pt x="92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1" name="Freeform 190"/>
              <p:cNvSpPr/>
              <p:nvPr/>
            </p:nvSpPr>
            <p:spPr bwMode="auto">
              <a:xfrm>
                <a:off x="7153276" y="1246188"/>
                <a:ext cx="390525" cy="398463"/>
              </a:xfrm>
              <a:custGeom>
                <a:avLst/>
                <a:gdLst>
                  <a:gd name="T0" fmla="*/ 93 w 104"/>
                  <a:gd name="T1" fmla="*/ 11 h 106"/>
                  <a:gd name="T2" fmla="*/ 93 w 104"/>
                  <a:gd name="T3" fmla="*/ 50 h 106"/>
                  <a:gd name="T4" fmla="*/ 48 w 104"/>
                  <a:gd name="T5" fmla="*/ 95 h 106"/>
                  <a:gd name="T6" fmla="*/ 9 w 104"/>
                  <a:gd name="T7" fmla="*/ 95 h 106"/>
                  <a:gd name="T8" fmla="*/ 0 w 104"/>
                  <a:gd name="T9" fmla="*/ 76 h 106"/>
                  <a:gd name="T10" fmla="*/ 9 w 104"/>
                  <a:gd name="T11" fmla="*/ 56 h 106"/>
                  <a:gd name="T12" fmla="*/ 54 w 104"/>
                  <a:gd name="T13" fmla="*/ 11 h 106"/>
                  <a:gd name="T14" fmla="*/ 93 w 104"/>
                  <a:gd name="T15" fmla="*/ 1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4" h="106">
                    <a:moveTo>
                      <a:pt x="93" y="11"/>
                    </a:moveTo>
                    <a:cubicBezTo>
                      <a:pt x="104" y="22"/>
                      <a:pt x="104" y="39"/>
                      <a:pt x="93" y="50"/>
                    </a:cubicBezTo>
                    <a:cubicBezTo>
                      <a:pt x="48" y="95"/>
                      <a:pt x="48" y="95"/>
                      <a:pt x="48" y="95"/>
                    </a:cubicBezTo>
                    <a:cubicBezTo>
                      <a:pt x="37" y="106"/>
                      <a:pt x="19" y="106"/>
                      <a:pt x="9" y="95"/>
                    </a:cubicBezTo>
                    <a:cubicBezTo>
                      <a:pt x="3" y="90"/>
                      <a:pt x="0" y="83"/>
                      <a:pt x="0" y="76"/>
                    </a:cubicBezTo>
                    <a:cubicBezTo>
                      <a:pt x="0" y="69"/>
                      <a:pt x="3" y="61"/>
                      <a:pt x="9" y="56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65" y="0"/>
                      <a:pt x="82" y="0"/>
                      <a:pt x="93" y="1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2" name="Freeform 191"/>
              <p:cNvSpPr>
                <a:spLocks noEditPoints="1"/>
              </p:cNvSpPr>
              <p:nvPr/>
            </p:nvSpPr>
            <p:spPr bwMode="auto">
              <a:xfrm>
                <a:off x="4779963" y="1235076"/>
                <a:ext cx="2640013" cy="2438400"/>
              </a:xfrm>
              <a:custGeom>
                <a:avLst/>
                <a:gdLst>
                  <a:gd name="T0" fmla="*/ 702 w 702"/>
                  <a:gd name="T1" fmla="*/ 351 h 649"/>
                  <a:gd name="T2" fmla="*/ 537 w 702"/>
                  <a:gd name="T3" fmla="*/ 649 h 649"/>
                  <a:gd name="T4" fmla="*/ 164 w 702"/>
                  <a:gd name="T5" fmla="*/ 649 h 649"/>
                  <a:gd name="T6" fmla="*/ 0 w 702"/>
                  <a:gd name="T7" fmla="*/ 351 h 649"/>
                  <a:gd name="T8" fmla="*/ 351 w 702"/>
                  <a:gd name="T9" fmla="*/ 0 h 649"/>
                  <a:gd name="T10" fmla="*/ 702 w 702"/>
                  <a:gd name="T11" fmla="*/ 351 h 649"/>
                  <a:gd name="T12" fmla="*/ 492 w 702"/>
                  <a:gd name="T13" fmla="*/ 577 h 649"/>
                  <a:gd name="T14" fmla="*/ 492 w 702"/>
                  <a:gd name="T15" fmla="*/ 261 h 649"/>
                  <a:gd name="T16" fmla="*/ 369 w 702"/>
                  <a:gd name="T17" fmla="*/ 261 h 649"/>
                  <a:gd name="T18" fmla="*/ 369 w 702"/>
                  <a:gd name="T19" fmla="*/ 404 h 649"/>
                  <a:gd name="T20" fmla="*/ 330 w 702"/>
                  <a:gd name="T21" fmla="*/ 404 h 649"/>
                  <a:gd name="T22" fmla="*/ 330 w 702"/>
                  <a:gd name="T23" fmla="*/ 261 h 649"/>
                  <a:gd name="T24" fmla="*/ 209 w 702"/>
                  <a:gd name="T25" fmla="*/ 261 h 649"/>
                  <a:gd name="T26" fmla="*/ 209 w 702"/>
                  <a:gd name="T27" fmla="*/ 577 h 649"/>
                  <a:gd name="T28" fmla="*/ 231 w 702"/>
                  <a:gd name="T29" fmla="*/ 587 h 649"/>
                  <a:gd name="T30" fmla="*/ 253 w 702"/>
                  <a:gd name="T31" fmla="*/ 577 h 649"/>
                  <a:gd name="T32" fmla="*/ 253 w 702"/>
                  <a:gd name="T33" fmla="*/ 304 h 649"/>
                  <a:gd name="T34" fmla="*/ 287 w 702"/>
                  <a:gd name="T35" fmla="*/ 304 h 649"/>
                  <a:gd name="T36" fmla="*/ 287 w 702"/>
                  <a:gd name="T37" fmla="*/ 448 h 649"/>
                  <a:gd name="T38" fmla="*/ 413 w 702"/>
                  <a:gd name="T39" fmla="*/ 448 h 649"/>
                  <a:gd name="T40" fmla="*/ 413 w 702"/>
                  <a:gd name="T41" fmla="*/ 304 h 649"/>
                  <a:gd name="T42" fmla="*/ 449 w 702"/>
                  <a:gd name="T43" fmla="*/ 304 h 649"/>
                  <a:gd name="T44" fmla="*/ 449 w 702"/>
                  <a:gd name="T45" fmla="*/ 577 h 649"/>
                  <a:gd name="T46" fmla="*/ 471 w 702"/>
                  <a:gd name="T47" fmla="*/ 587 h 649"/>
                  <a:gd name="T48" fmla="*/ 492 w 702"/>
                  <a:gd name="T49" fmla="*/ 577 h 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02" h="649">
                    <a:moveTo>
                      <a:pt x="702" y="351"/>
                    </a:moveTo>
                    <a:cubicBezTo>
                      <a:pt x="702" y="476"/>
                      <a:pt x="636" y="586"/>
                      <a:pt x="537" y="649"/>
                    </a:cubicBezTo>
                    <a:cubicBezTo>
                      <a:pt x="164" y="649"/>
                      <a:pt x="164" y="649"/>
                      <a:pt x="164" y="649"/>
                    </a:cubicBezTo>
                    <a:cubicBezTo>
                      <a:pt x="66" y="586"/>
                      <a:pt x="0" y="476"/>
                      <a:pt x="0" y="351"/>
                    </a:cubicBezTo>
                    <a:cubicBezTo>
                      <a:pt x="0" y="157"/>
                      <a:pt x="157" y="0"/>
                      <a:pt x="351" y="0"/>
                    </a:cubicBezTo>
                    <a:cubicBezTo>
                      <a:pt x="545" y="0"/>
                      <a:pt x="702" y="157"/>
                      <a:pt x="702" y="351"/>
                    </a:cubicBezTo>
                    <a:close/>
                    <a:moveTo>
                      <a:pt x="492" y="577"/>
                    </a:moveTo>
                    <a:cubicBezTo>
                      <a:pt x="492" y="261"/>
                      <a:pt x="492" y="261"/>
                      <a:pt x="492" y="261"/>
                    </a:cubicBezTo>
                    <a:cubicBezTo>
                      <a:pt x="369" y="261"/>
                      <a:pt x="369" y="261"/>
                      <a:pt x="369" y="261"/>
                    </a:cubicBezTo>
                    <a:cubicBezTo>
                      <a:pt x="369" y="404"/>
                      <a:pt x="369" y="404"/>
                      <a:pt x="369" y="404"/>
                    </a:cubicBezTo>
                    <a:cubicBezTo>
                      <a:pt x="330" y="404"/>
                      <a:pt x="330" y="404"/>
                      <a:pt x="330" y="404"/>
                    </a:cubicBezTo>
                    <a:cubicBezTo>
                      <a:pt x="330" y="261"/>
                      <a:pt x="330" y="261"/>
                      <a:pt x="330" y="261"/>
                    </a:cubicBezTo>
                    <a:cubicBezTo>
                      <a:pt x="209" y="261"/>
                      <a:pt x="209" y="261"/>
                      <a:pt x="209" y="261"/>
                    </a:cubicBezTo>
                    <a:cubicBezTo>
                      <a:pt x="209" y="577"/>
                      <a:pt x="209" y="577"/>
                      <a:pt x="209" y="577"/>
                    </a:cubicBezTo>
                    <a:cubicBezTo>
                      <a:pt x="209" y="583"/>
                      <a:pt x="219" y="587"/>
                      <a:pt x="231" y="587"/>
                    </a:cubicBezTo>
                    <a:cubicBezTo>
                      <a:pt x="243" y="587"/>
                      <a:pt x="253" y="583"/>
                      <a:pt x="253" y="577"/>
                    </a:cubicBezTo>
                    <a:cubicBezTo>
                      <a:pt x="253" y="304"/>
                      <a:pt x="253" y="304"/>
                      <a:pt x="253" y="304"/>
                    </a:cubicBezTo>
                    <a:cubicBezTo>
                      <a:pt x="287" y="304"/>
                      <a:pt x="287" y="304"/>
                      <a:pt x="287" y="304"/>
                    </a:cubicBezTo>
                    <a:cubicBezTo>
                      <a:pt x="287" y="448"/>
                      <a:pt x="287" y="448"/>
                      <a:pt x="287" y="448"/>
                    </a:cubicBezTo>
                    <a:cubicBezTo>
                      <a:pt x="413" y="448"/>
                      <a:pt x="413" y="448"/>
                      <a:pt x="413" y="448"/>
                    </a:cubicBezTo>
                    <a:cubicBezTo>
                      <a:pt x="413" y="304"/>
                      <a:pt x="413" y="304"/>
                      <a:pt x="413" y="304"/>
                    </a:cubicBezTo>
                    <a:cubicBezTo>
                      <a:pt x="449" y="304"/>
                      <a:pt x="449" y="304"/>
                      <a:pt x="449" y="304"/>
                    </a:cubicBezTo>
                    <a:cubicBezTo>
                      <a:pt x="449" y="577"/>
                      <a:pt x="449" y="577"/>
                      <a:pt x="449" y="577"/>
                    </a:cubicBezTo>
                    <a:cubicBezTo>
                      <a:pt x="449" y="583"/>
                      <a:pt x="459" y="587"/>
                      <a:pt x="471" y="587"/>
                    </a:cubicBezTo>
                    <a:cubicBezTo>
                      <a:pt x="483" y="587"/>
                      <a:pt x="492" y="583"/>
                      <a:pt x="492" y="57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3" name="Freeform 192"/>
              <p:cNvSpPr/>
              <p:nvPr/>
            </p:nvSpPr>
            <p:spPr bwMode="auto">
              <a:xfrm>
                <a:off x="5475288" y="3781426"/>
                <a:ext cx="1249363" cy="225425"/>
              </a:xfrm>
              <a:custGeom>
                <a:avLst/>
                <a:gdLst>
                  <a:gd name="T0" fmla="*/ 298 w 332"/>
                  <a:gd name="T1" fmla="*/ 0 h 60"/>
                  <a:gd name="T2" fmla="*/ 332 w 332"/>
                  <a:gd name="T3" fmla="*/ 30 h 60"/>
                  <a:gd name="T4" fmla="*/ 298 w 332"/>
                  <a:gd name="T5" fmla="*/ 60 h 60"/>
                  <a:gd name="T6" fmla="*/ 34 w 332"/>
                  <a:gd name="T7" fmla="*/ 60 h 60"/>
                  <a:gd name="T8" fmla="*/ 0 w 332"/>
                  <a:gd name="T9" fmla="*/ 30 h 60"/>
                  <a:gd name="T10" fmla="*/ 10 w 332"/>
                  <a:gd name="T11" fmla="*/ 9 h 60"/>
                  <a:gd name="T12" fmla="*/ 34 w 332"/>
                  <a:gd name="T13" fmla="*/ 0 h 60"/>
                  <a:gd name="T14" fmla="*/ 298 w 332"/>
                  <a:gd name="T1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2" h="60">
                    <a:moveTo>
                      <a:pt x="298" y="0"/>
                    </a:moveTo>
                    <a:cubicBezTo>
                      <a:pt x="316" y="0"/>
                      <a:pt x="332" y="13"/>
                      <a:pt x="332" y="30"/>
                    </a:cubicBezTo>
                    <a:cubicBezTo>
                      <a:pt x="332" y="46"/>
                      <a:pt x="316" y="60"/>
                      <a:pt x="298" y="60"/>
                    </a:cubicBezTo>
                    <a:cubicBezTo>
                      <a:pt x="34" y="60"/>
                      <a:pt x="34" y="60"/>
                      <a:pt x="34" y="60"/>
                    </a:cubicBezTo>
                    <a:cubicBezTo>
                      <a:pt x="15" y="60"/>
                      <a:pt x="0" y="46"/>
                      <a:pt x="0" y="30"/>
                    </a:cubicBezTo>
                    <a:cubicBezTo>
                      <a:pt x="0" y="22"/>
                      <a:pt x="4" y="14"/>
                      <a:pt x="10" y="9"/>
                    </a:cubicBezTo>
                    <a:cubicBezTo>
                      <a:pt x="16" y="3"/>
                      <a:pt x="25" y="0"/>
                      <a:pt x="34" y="0"/>
                    </a:cubicBezTo>
                    <a:lnTo>
                      <a:pt x="298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4" name="Freeform 193"/>
              <p:cNvSpPr/>
              <p:nvPr/>
            </p:nvSpPr>
            <p:spPr bwMode="auto">
              <a:xfrm>
                <a:off x="5595938" y="4089401"/>
                <a:ext cx="1008063" cy="222250"/>
              </a:xfrm>
              <a:custGeom>
                <a:avLst/>
                <a:gdLst>
                  <a:gd name="T0" fmla="*/ 233 w 268"/>
                  <a:gd name="T1" fmla="*/ 0 h 59"/>
                  <a:gd name="T2" fmla="*/ 268 w 268"/>
                  <a:gd name="T3" fmla="*/ 30 h 59"/>
                  <a:gd name="T4" fmla="*/ 233 w 268"/>
                  <a:gd name="T5" fmla="*/ 59 h 59"/>
                  <a:gd name="T6" fmla="*/ 35 w 268"/>
                  <a:gd name="T7" fmla="*/ 59 h 59"/>
                  <a:gd name="T8" fmla="*/ 0 w 268"/>
                  <a:gd name="T9" fmla="*/ 30 h 59"/>
                  <a:gd name="T10" fmla="*/ 10 w 268"/>
                  <a:gd name="T11" fmla="*/ 9 h 59"/>
                  <a:gd name="T12" fmla="*/ 35 w 268"/>
                  <a:gd name="T13" fmla="*/ 0 h 59"/>
                  <a:gd name="T14" fmla="*/ 233 w 268"/>
                  <a:gd name="T1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8" h="59">
                    <a:moveTo>
                      <a:pt x="233" y="0"/>
                    </a:moveTo>
                    <a:cubicBezTo>
                      <a:pt x="252" y="0"/>
                      <a:pt x="268" y="13"/>
                      <a:pt x="268" y="30"/>
                    </a:cubicBezTo>
                    <a:cubicBezTo>
                      <a:pt x="268" y="46"/>
                      <a:pt x="252" y="59"/>
                      <a:pt x="233" y="59"/>
                    </a:cubicBezTo>
                    <a:cubicBezTo>
                      <a:pt x="35" y="59"/>
                      <a:pt x="35" y="59"/>
                      <a:pt x="35" y="59"/>
                    </a:cubicBezTo>
                    <a:cubicBezTo>
                      <a:pt x="16" y="59"/>
                      <a:pt x="0" y="46"/>
                      <a:pt x="0" y="30"/>
                    </a:cubicBezTo>
                    <a:cubicBezTo>
                      <a:pt x="0" y="21"/>
                      <a:pt x="4" y="14"/>
                      <a:pt x="10" y="9"/>
                    </a:cubicBezTo>
                    <a:cubicBezTo>
                      <a:pt x="17" y="3"/>
                      <a:pt x="25" y="0"/>
                      <a:pt x="35" y="0"/>
                    </a:cubicBezTo>
                    <a:lnTo>
                      <a:pt x="233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5" name="Freeform 194"/>
              <p:cNvSpPr/>
              <p:nvPr/>
            </p:nvSpPr>
            <p:spPr bwMode="auto">
              <a:xfrm>
                <a:off x="5994401" y="709613"/>
                <a:ext cx="211138" cy="450850"/>
              </a:xfrm>
              <a:custGeom>
                <a:avLst/>
                <a:gdLst>
                  <a:gd name="T0" fmla="*/ 56 w 56"/>
                  <a:gd name="T1" fmla="*/ 28 h 120"/>
                  <a:gd name="T2" fmla="*/ 56 w 56"/>
                  <a:gd name="T3" fmla="*/ 92 h 120"/>
                  <a:gd name="T4" fmla="*/ 28 w 56"/>
                  <a:gd name="T5" fmla="*/ 120 h 120"/>
                  <a:gd name="T6" fmla="*/ 8 w 56"/>
                  <a:gd name="T7" fmla="*/ 112 h 120"/>
                  <a:gd name="T8" fmla="*/ 0 w 56"/>
                  <a:gd name="T9" fmla="*/ 92 h 120"/>
                  <a:gd name="T10" fmla="*/ 0 w 56"/>
                  <a:gd name="T11" fmla="*/ 28 h 120"/>
                  <a:gd name="T12" fmla="*/ 28 w 56"/>
                  <a:gd name="T13" fmla="*/ 0 h 120"/>
                  <a:gd name="T14" fmla="*/ 56 w 56"/>
                  <a:gd name="T15" fmla="*/ 28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" h="120">
                    <a:moveTo>
                      <a:pt x="56" y="28"/>
                    </a:moveTo>
                    <a:cubicBezTo>
                      <a:pt x="56" y="92"/>
                      <a:pt x="56" y="92"/>
                      <a:pt x="56" y="92"/>
                    </a:cubicBezTo>
                    <a:cubicBezTo>
                      <a:pt x="56" y="108"/>
                      <a:pt x="43" y="120"/>
                      <a:pt x="28" y="120"/>
                    </a:cubicBezTo>
                    <a:cubicBezTo>
                      <a:pt x="20" y="120"/>
                      <a:pt x="13" y="117"/>
                      <a:pt x="8" y="112"/>
                    </a:cubicBezTo>
                    <a:cubicBezTo>
                      <a:pt x="3" y="107"/>
                      <a:pt x="0" y="100"/>
                      <a:pt x="0" y="92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13"/>
                      <a:pt x="12" y="0"/>
                      <a:pt x="28" y="0"/>
                    </a:cubicBezTo>
                    <a:cubicBezTo>
                      <a:pt x="43" y="0"/>
                      <a:pt x="56" y="13"/>
                      <a:pt x="56" y="2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6" name="Freeform 195"/>
              <p:cNvSpPr/>
              <p:nvPr/>
            </p:nvSpPr>
            <p:spPr bwMode="auto">
              <a:xfrm>
                <a:off x="4135438" y="4014788"/>
                <a:ext cx="1892300" cy="2130425"/>
              </a:xfrm>
              <a:custGeom>
                <a:avLst/>
                <a:gdLst>
                  <a:gd name="T0" fmla="*/ 503 w 503"/>
                  <a:gd name="T1" fmla="*/ 150 h 567"/>
                  <a:gd name="T2" fmla="*/ 412 w 503"/>
                  <a:gd name="T3" fmla="*/ 482 h 567"/>
                  <a:gd name="T4" fmla="*/ 467 w 503"/>
                  <a:gd name="T5" fmla="*/ 567 h 567"/>
                  <a:gd name="T6" fmla="*/ 0 w 503"/>
                  <a:gd name="T7" fmla="*/ 567 h 567"/>
                  <a:gd name="T8" fmla="*/ 0 w 503"/>
                  <a:gd name="T9" fmla="*/ 227 h 567"/>
                  <a:gd name="T10" fmla="*/ 284 w 503"/>
                  <a:gd name="T11" fmla="*/ 0 h 567"/>
                  <a:gd name="T12" fmla="*/ 503 w 503"/>
                  <a:gd name="T13" fmla="*/ 150 h 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3" h="567">
                    <a:moveTo>
                      <a:pt x="503" y="150"/>
                    </a:moveTo>
                    <a:cubicBezTo>
                      <a:pt x="412" y="482"/>
                      <a:pt x="412" y="482"/>
                      <a:pt x="412" y="482"/>
                    </a:cubicBezTo>
                    <a:cubicBezTo>
                      <a:pt x="467" y="567"/>
                      <a:pt x="467" y="567"/>
                      <a:pt x="467" y="567"/>
                    </a:cubicBezTo>
                    <a:cubicBezTo>
                      <a:pt x="0" y="567"/>
                      <a:pt x="0" y="567"/>
                      <a:pt x="0" y="567"/>
                    </a:cubicBezTo>
                    <a:cubicBezTo>
                      <a:pt x="0" y="567"/>
                      <a:pt x="0" y="457"/>
                      <a:pt x="0" y="227"/>
                    </a:cubicBezTo>
                    <a:cubicBezTo>
                      <a:pt x="0" y="106"/>
                      <a:pt x="146" y="38"/>
                      <a:pt x="284" y="0"/>
                    </a:cubicBezTo>
                    <a:cubicBezTo>
                      <a:pt x="324" y="84"/>
                      <a:pt x="406" y="144"/>
                      <a:pt x="503" y="15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7" name="Freeform 196"/>
              <p:cNvSpPr/>
              <p:nvPr/>
            </p:nvSpPr>
            <p:spPr bwMode="auto">
              <a:xfrm>
                <a:off x="4629151" y="1246188"/>
                <a:ext cx="390525" cy="398463"/>
              </a:xfrm>
              <a:custGeom>
                <a:avLst/>
                <a:gdLst>
                  <a:gd name="T0" fmla="*/ 96 w 104"/>
                  <a:gd name="T1" fmla="*/ 56 h 106"/>
                  <a:gd name="T2" fmla="*/ 104 w 104"/>
                  <a:gd name="T3" fmla="*/ 76 h 106"/>
                  <a:gd name="T4" fmla="*/ 96 w 104"/>
                  <a:gd name="T5" fmla="*/ 95 h 106"/>
                  <a:gd name="T6" fmla="*/ 56 w 104"/>
                  <a:gd name="T7" fmla="*/ 95 h 106"/>
                  <a:gd name="T8" fmla="*/ 11 w 104"/>
                  <a:gd name="T9" fmla="*/ 50 h 106"/>
                  <a:gd name="T10" fmla="*/ 11 w 104"/>
                  <a:gd name="T11" fmla="*/ 11 h 106"/>
                  <a:gd name="T12" fmla="*/ 50 w 104"/>
                  <a:gd name="T13" fmla="*/ 11 h 106"/>
                  <a:gd name="T14" fmla="*/ 96 w 104"/>
                  <a:gd name="T15" fmla="*/ 5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4" h="106">
                    <a:moveTo>
                      <a:pt x="96" y="56"/>
                    </a:moveTo>
                    <a:cubicBezTo>
                      <a:pt x="101" y="61"/>
                      <a:pt x="104" y="69"/>
                      <a:pt x="104" y="76"/>
                    </a:cubicBezTo>
                    <a:cubicBezTo>
                      <a:pt x="104" y="83"/>
                      <a:pt x="101" y="90"/>
                      <a:pt x="96" y="95"/>
                    </a:cubicBezTo>
                    <a:cubicBezTo>
                      <a:pt x="85" y="106"/>
                      <a:pt x="67" y="106"/>
                      <a:pt x="56" y="95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0" y="39"/>
                      <a:pt x="0" y="22"/>
                      <a:pt x="11" y="11"/>
                    </a:cubicBezTo>
                    <a:cubicBezTo>
                      <a:pt x="22" y="0"/>
                      <a:pt x="40" y="0"/>
                      <a:pt x="50" y="11"/>
                    </a:cubicBezTo>
                    <a:lnTo>
                      <a:pt x="96" y="56"/>
                    </a:ln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8" name="Freeform 197"/>
              <p:cNvSpPr/>
              <p:nvPr/>
            </p:nvSpPr>
            <p:spPr bwMode="auto">
              <a:xfrm>
                <a:off x="4176713" y="2328863"/>
                <a:ext cx="452438" cy="209550"/>
              </a:xfrm>
              <a:custGeom>
                <a:avLst/>
                <a:gdLst>
                  <a:gd name="T0" fmla="*/ 92 w 120"/>
                  <a:gd name="T1" fmla="*/ 0 h 56"/>
                  <a:gd name="T2" fmla="*/ 120 w 120"/>
                  <a:gd name="T3" fmla="*/ 28 h 56"/>
                  <a:gd name="T4" fmla="*/ 92 w 120"/>
                  <a:gd name="T5" fmla="*/ 56 h 56"/>
                  <a:gd name="T6" fmla="*/ 28 w 120"/>
                  <a:gd name="T7" fmla="*/ 56 h 56"/>
                  <a:gd name="T8" fmla="*/ 0 w 120"/>
                  <a:gd name="T9" fmla="*/ 28 h 56"/>
                  <a:gd name="T10" fmla="*/ 8 w 120"/>
                  <a:gd name="T11" fmla="*/ 8 h 56"/>
                  <a:gd name="T12" fmla="*/ 28 w 120"/>
                  <a:gd name="T13" fmla="*/ 0 h 56"/>
                  <a:gd name="T14" fmla="*/ 92 w 120"/>
                  <a:gd name="T1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0" h="56">
                    <a:moveTo>
                      <a:pt x="92" y="0"/>
                    </a:moveTo>
                    <a:cubicBezTo>
                      <a:pt x="107" y="0"/>
                      <a:pt x="120" y="12"/>
                      <a:pt x="120" y="28"/>
                    </a:cubicBezTo>
                    <a:cubicBezTo>
                      <a:pt x="120" y="43"/>
                      <a:pt x="107" y="56"/>
                      <a:pt x="92" y="56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13" y="56"/>
                      <a:pt x="0" y="43"/>
                      <a:pt x="0" y="28"/>
                    </a:cubicBezTo>
                    <a:cubicBezTo>
                      <a:pt x="0" y="20"/>
                      <a:pt x="3" y="13"/>
                      <a:pt x="8" y="8"/>
                    </a:cubicBezTo>
                    <a:cubicBezTo>
                      <a:pt x="13" y="3"/>
                      <a:pt x="20" y="0"/>
                      <a:pt x="28" y="0"/>
                    </a:cubicBezTo>
                    <a:lnTo>
                      <a:pt x="92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cxnSp>
          <p:nvCxnSpPr>
            <p:cNvPr id="18" name="直接连接符 17"/>
            <p:cNvCxnSpPr>
              <a:stCxn id="26" idx="3"/>
            </p:cNvCxnSpPr>
            <p:nvPr/>
          </p:nvCxnSpPr>
          <p:spPr>
            <a:xfrm>
              <a:off x="1076465" y="3808443"/>
              <a:ext cx="2570469" cy="0"/>
            </a:xfrm>
            <a:prstGeom prst="line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133" name="组合 30"/>
          <p:cNvGrpSpPr/>
          <p:nvPr/>
        </p:nvGrpSpPr>
        <p:grpSpPr>
          <a:xfrm>
            <a:off x="2017713" y="2746375"/>
            <a:ext cx="8156575" cy="3676650"/>
            <a:chOff x="2028065" y="3012306"/>
            <a:chExt cx="8156825" cy="3676729"/>
          </a:xfrm>
        </p:grpSpPr>
        <p:pic>
          <p:nvPicPr>
            <p:cNvPr id="48137" name="Picture 5" descr="劳保用品穿戴不规范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2028065" y="3012306"/>
              <a:ext cx="3959225" cy="295275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8" name="Text Box 7"/>
            <p:cNvSpPr txBox="1">
              <a:spLocks noChangeArrowheads="1"/>
            </p:cNvSpPr>
            <p:nvPr/>
          </p:nvSpPr>
          <p:spPr bwMode="auto">
            <a:xfrm>
              <a:off x="6636577" y="3444106"/>
              <a:ext cx="2663825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R="0" defTabSz="914400" eaLnBrk="1" fontAlgn="auto" hangingPunct="1"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endParaRPr kumimoji="0" lang="zh-CN" altLang="zh-CN" kern="1200" cap="none" spc="0" normalizeH="0" baseline="0" noProof="0"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48139" name="Picture 9" descr="P1030055 [1024x768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76215" y="3012306"/>
              <a:ext cx="3816350" cy="297021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0" name="AutoShape 10"/>
            <p:cNvSpPr>
              <a:spLocks noChangeArrowheads="1"/>
            </p:cNvSpPr>
            <p:nvPr/>
          </p:nvSpPr>
          <p:spPr bwMode="auto">
            <a:xfrm>
              <a:off x="8436064" y="5250591"/>
              <a:ext cx="1748826" cy="1223962"/>
            </a:xfrm>
            <a:prstGeom prst="wedgeRoundRectCallout">
              <a:avLst>
                <a:gd name="adj1" fmla="val -52204"/>
                <a:gd name="adj2" fmla="val -109532"/>
                <a:gd name="adj3" fmla="val 16667"/>
              </a:avLst>
            </a:prstGeom>
            <a:solidFill>
              <a:schemeClr val="accent1"/>
            </a:solidFill>
            <a:ln w="9525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由于没有带防护手套，也没有使用合适的工具，容易导致手部烧伤。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" name="AutoShape 11"/>
            <p:cNvSpPr>
              <a:spLocks noChangeArrowheads="1"/>
            </p:cNvSpPr>
            <p:nvPr/>
          </p:nvSpPr>
          <p:spPr bwMode="auto">
            <a:xfrm>
              <a:off x="4132076" y="5216697"/>
              <a:ext cx="2051814" cy="1472338"/>
            </a:xfrm>
            <a:prstGeom prst="wedgeRoundRectCallout">
              <a:avLst>
                <a:gd name="adj1" fmla="val -48713"/>
                <a:gd name="adj2" fmla="val -78523"/>
                <a:gd name="adj3" fmla="val 16667"/>
              </a:avLst>
            </a:prstGeom>
            <a:solidFill>
              <a:schemeClr val="accent1"/>
            </a:solidFill>
            <a:ln w="9525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特种作业人员的防护用品是保证作业安全的重要辅助措施，由于不规范穿戴，没有戴防护手套，极易导致事故。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8134" name="组合 41"/>
          <p:cNvGrpSpPr/>
          <p:nvPr/>
        </p:nvGrpSpPr>
        <p:grpSpPr>
          <a:xfrm>
            <a:off x="428625" y="288925"/>
            <a:ext cx="3430588" cy="1025525"/>
            <a:chOff x="427986" y="289668"/>
            <a:chExt cx="3431890" cy="1025563"/>
          </a:xfrm>
        </p:grpSpPr>
        <p:sp>
          <p:nvSpPr>
            <p:cNvPr id="43" name="矩形 11"/>
            <p:cNvSpPr/>
            <p:nvPr/>
          </p:nvSpPr>
          <p:spPr>
            <a:xfrm>
              <a:off x="427986" y="289668"/>
              <a:ext cx="3431890" cy="1025563"/>
            </a:xfrm>
            <a:custGeom>
              <a:avLst/>
              <a:gdLst>
                <a:gd name="connsiteX0" fmla="*/ 0 w 1543792"/>
                <a:gd name="connsiteY0" fmla="*/ 0 h 845397"/>
                <a:gd name="connsiteX1" fmla="*/ 1543792 w 1543792"/>
                <a:gd name="connsiteY1" fmla="*/ 0 h 845397"/>
                <a:gd name="connsiteX2" fmla="*/ 1543792 w 1543792"/>
                <a:gd name="connsiteY2" fmla="*/ 845397 h 845397"/>
                <a:gd name="connsiteX3" fmla="*/ 0 w 1543792"/>
                <a:gd name="connsiteY3" fmla="*/ 845397 h 845397"/>
                <a:gd name="connsiteX4" fmla="*/ 0 w 1543792"/>
                <a:gd name="connsiteY4" fmla="*/ 0 h 845397"/>
                <a:gd name="connsiteX0-1" fmla="*/ 35626 w 1579418"/>
                <a:gd name="connsiteY0-2" fmla="*/ 0 h 845397"/>
                <a:gd name="connsiteX1-3" fmla="*/ 1579418 w 1579418"/>
                <a:gd name="connsiteY1-4" fmla="*/ 0 h 845397"/>
                <a:gd name="connsiteX2-5" fmla="*/ 1579418 w 1579418"/>
                <a:gd name="connsiteY2-6" fmla="*/ 845397 h 845397"/>
                <a:gd name="connsiteX3-7" fmla="*/ 0 w 1579418"/>
                <a:gd name="connsiteY3-8" fmla="*/ 548513 h 845397"/>
                <a:gd name="connsiteX4-9" fmla="*/ 35626 w 1579418"/>
                <a:gd name="connsiteY4-10" fmla="*/ 0 h 845397"/>
                <a:gd name="connsiteX0-11" fmla="*/ 35626 w 1579418"/>
                <a:gd name="connsiteY0-12" fmla="*/ 0 h 845397"/>
                <a:gd name="connsiteX1-13" fmla="*/ 1425039 w 1579418"/>
                <a:gd name="connsiteY1-14" fmla="*/ 427512 h 845397"/>
                <a:gd name="connsiteX2-15" fmla="*/ 1579418 w 1579418"/>
                <a:gd name="connsiteY2-16" fmla="*/ 845397 h 845397"/>
                <a:gd name="connsiteX3-17" fmla="*/ 0 w 1579418"/>
                <a:gd name="connsiteY3-18" fmla="*/ 548513 h 845397"/>
                <a:gd name="connsiteX4-19" fmla="*/ 35626 w 1579418"/>
                <a:gd name="connsiteY4-20" fmla="*/ 0 h 845397"/>
                <a:gd name="connsiteX0-21" fmla="*/ 35626 w 1579418"/>
                <a:gd name="connsiteY0-22" fmla="*/ 0 h 845397"/>
                <a:gd name="connsiteX1-23" fmla="*/ 1365662 w 1579418"/>
                <a:gd name="connsiteY1-24" fmla="*/ 47502 h 845397"/>
                <a:gd name="connsiteX2-25" fmla="*/ 1579418 w 1579418"/>
                <a:gd name="connsiteY2-26" fmla="*/ 845397 h 845397"/>
                <a:gd name="connsiteX3-27" fmla="*/ 0 w 1579418"/>
                <a:gd name="connsiteY3-28" fmla="*/ 548513 h 845397"/>
                <a:gd name="connsiteX4-29" fmla="*/ 35626 w 1579418"/>
                <a:gd name="connsiteY4-30" fmla="*/ 0 h 845397"/>
                <a:gd name="connsiteX0-31" fmla="*/ 35626 w 1365662"/>
                <a:gd name="connsiteY0-32" fmla="*/ 0 h 679142"/>
                <a:gd name="connsiteX1-33" fmla="*/ 1365662 w 1365662"/>
                <a:gd name="connsiteY1-34" fmla="*/ 47502 h 679142"/>
                <a:gd name="connsiteX2-35" fmla="*/ 902525 w 1365662"/>
                <a:gd name="connsiteY2-36" fmla="*/ 679142 h 679142"/>
                <a:gd name="connsiteX3-37" fmla="*/ 0 w 1365662"/>
                <a:gd name="connsiteY3-38" fmla="*/ 548513 h 679142"/>
                <a:gd name="connsiteX4-39" fmla="*/ 35626 w 1365662"/>
                <a:gd name="connsiteY4-40" fmla="*/ 0 h 679142"/>
                <a:gd name="connsiteX0-41" fmla="*/ 35626 w 1365662"/>
                <a:gd name="connsiteY0-42" fmla="*/ 0 h 774145"/>
                <a:gd name="connsiteX1-43" fmla="*/ 1365662 w 1365662"/>
                <a:gd name="connsiteY1-44" fmla="*/ 47502 h 774145"/>
                <a:gd name="connsiteX2-45" fmla="*/ 1199408 w 1365662"/>
                <a:gd name="connsiteY2-46" fmla="*/ 774145 h 774145"/>
                <a:gd name="connsiteX3-47" fmla="*/ 0 w 1365662"/>
                <a:gd name="connsiteY3-48" fmla="*/ 548513 h 774145"/>
                <a:gd name="connsiteX4-49" fmla="*/ 35626 w 1365662"/>
                <a:gd name="connsiteY4-50" fmla="*/ 0 h 774145"/>
                <a:gd name="connsiteX0-51" fmla="*/ 0 w 1330036"/>
                <a:gd name="connsiteY0-52" fmla="*/ 0 h 774145"/>
                <a:gd name="connsiteX1-53" fmla="*/ 1330036 w 1330036"/>
                <a:gd name="connsiteY1-54" fmla="*/ 47502 h 774145"/>
                <a:gd name="connsiteX2-55" fmla="*/ 1163782 w 1330036"/>
                <a:gd name="connsiteY2-56" fmla="*/ 774145 h 774145"/>
                <a:gd name="connsiteX3-57" fmla="*/ 296883 w 1330036"/>
                <a:gd name="connsiteY3-58" fmla="*/ 382259 h 774145"/>
                <a:gd name="connsiteX4-59" fmla="*/ 0 w 1330036"/>
                <a:gd name="connsiteY4-60" fmla="*/ 0 h 774145"/>
                <a:gd name="connsiteX0-61" fmla="*/ 35626 w 1365662"/>
                <a:gd name="connsiteY0-62" fmla="*/ 0 h 774145"/>
                <a:gd name="connsiteX1-63" fmla="*/ 1365662 w 1365662"/>
                <a:gd name="connsiteY1-64" fmla="*/ 47502 h 774145"/>
                <a:gd name="connsiteX2-65" fmla="*/ 1199408 w 1365662"/>
                <a:gd name="connsiteY2-66" fmla="*/ 774145 h 774145"/>
                <a:gd name="connsiteX3-67" fmla="*/ 0 w 1365662"/>
                <a:gd name="connsiteY3-68" fmla="*/ 560388 h 774145"/>
                <a:gd name="connsiteX4-69" fmla="*/ 35626 w 1365662"/>
                <a:gd name="connsiteY4-70" fmla="*/ 0 h 774145"/>
                <a:gd name="connsiteX0-71" fmla="*/ 35626 w 1365662"/>
                <a:gd name="connsiteY0-72" fmla="*/ 0 h 619766"/>
                <a:gd name="connsiteX1-73" fmla="*/ 1365662 w 1365662"/>
                <a:gd name="connsiteY1-74" fmla="*/ 47502 h 619766"/>
                <a:gd name="connsiteX2-75" fmla="*/ 1140032 w 1365662"/>
                <a:gd name="connsiteY2-76" fmla="*/ 619766 h 619766"/>
                <a:gd name="connsiteX3-77" fmla="*/ 0 w 1365662"/>
                <a:gd name="connsiteY3-78" fmla="*/ 560388 h 619766"/>
                <a:gd name="connsiteX4-79" fmla="*/ 35626 w 1365662"/>
                <a:gd name="connsiteY4-80" fmla="*/ 0 h 619766"/>
                <a:gd name="connsiteX0-81" fmla="*/ 35626 w 1365662"/>
                <a:gd name="connsiteY0-82" fmla="*/ 0 h 750395"/>
                <a:gd name="connsiteX1-83" fmla="*/ 1365662 w 1365662"/>
                <a:gd name="connsiteY1-84" fmla="*/ 47502 h 750395"/>
                <a:gd name="connsiteX2-85" fmla="*/ 1235035 w 1365662"/>
                <a:gd name="connsiteY2-86" fmla="*/ 750395 h 750395"/>
                <a:gd name="connsiteX3-87" fmla="*/ 0 w 1365662"/>
                <a:gd name="connsiteY3-88" fmla="*/ 560388 h 750395"/>
                <a:gd name="connsiteX4-89" fmla="*/ 35626 w 1365662"/>
                <a:gd name="connsiteY4-90" fmla="*/ 0 h 750395"/>
                <a:gd name="connsiteX0-91" fmla="*/ 35626 w 1365662"/>
                <a:gd name="connsiteY0-92" fmla="*/ 0 h 714769"/>
                <a:gd name="connsiteX1-93" fmla="*/ 1365662 w 1365662"/>
                <a:gd name="connsiteY1-94" fmla="*/ 47502 h 714769"/>
                <a:gd name="connsiteX2-95" fmla="*/ 1128157 w 1365662"/>
                <a:gd name="connsiteY2-96" fmla="*/ 714769 h 714769"/>
                <a:gd name="connsiteX3-97" fmla="*/ 0 w 1365662"/>
                <a:gd name="connsiteY3-98" fmla="*/ 560388 h 714769"/>
                <a:gd name="connsiteX4-99" fmla="*/ 35626 w 1365662"/>
                <a:gd name="connsiteY4-100" fmla="*/ 0 h 714769"/>
                <a:gd name="connsiteX0-101" fmla="*/ 35626 w 1365662"/>
                <a:gd name="connsiteY0-102" fmla="*/ 0 h 691018"/>
                <a:gd name="connsiteX1-103" fmla="*/ 1365662 w 1365662"/>
                <a:gd name="connsiteY1-104" fmla="*/ 47502 h 691018"/>
                <a:gd name="connsiteX2-105" fmla="*/ 1211285 w 1365662"/>
                <a:gd name="connsiteY2-106" fmla="*/ 691018 h 691018"/>
                <a:gd name="connsiteX3-107" fmla="*/ 0 w 1365662"/>
                <a:gd name="connsiteY3-108" fmla="*/ 560388 h 691018"/>
                <a:gd name="connsiteX4-109" fmla="*/ 35626 w 1365662"/>
                <a:gd name="connsiteY4-110" fmla="*/ 0 h 6910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5662" h="691018">
                  <a:moveTo>
                    <a:pt x="35626" y="0"/>
                  </a:moveTo>
                  <a:lnTo>
                    <a:pt x="1365662" y="47502"/>
                  </a:lnTo>
                  <a:lnTo>
                    <a:pt x="1211285" y="691018"/>
                  </a:lnTo>
                  <a:lnTo>
                    <a:pt x="0" y="560388"/>
                  </a:lnTo>
                  <a:lnTo>
                    <a:pt x="35626" y="0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437826" y="529143"/>
              <a:ext cx="33263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2400" kern="1200" cap="none" spc="0" normalizeH="0" baseline="0" noProof="0">
                  <a:solidFill>
                    <a:srgbClr val="FFFFFF">
                      <a:lumMod val="95000"/>
                    </a:srgbClr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三、手部损伤的危险区</a:t>
              </a:r>
              <a:endParaRPr kumimoji="0" lang="zh-CN" altLang="en-US" sz="2400" kern="1200" cap="none" spc="0" normalizeH="0" baseline="0" noProof="0">
                <a:solidFill>
                  <a:srgbClr val="FFFFFF">
                    <a:lumMod val="95000"/>
                  </a:srgbClr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2000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911225" y="1355725"/>
            <a:ext cx="7329488" cy="4392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498600" y="1898650"/>
            <a:ext cx="9682163" cy="463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+mn-ea"/>
                <a:cs typeface="+mn-ea"/>
                <a:sym typeface="+mn-lt"/>
              </a:rPr>
              <a:t>3.7 </a:t>
            </a: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+mn-ea"/>
                <a:cs typeface="+mn-ea"/>
                <a:sym typeface="+mn-lt"/>
              </a:rPr>
              <a:t>触电和电灼伤 ：配电盘、电线、电动工具 、电器元件、电柜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793863" y="1554706"/>
            <a:ext cx="1928104" cy="807469"/>
            <a:chOff x="1076464" y="2732150"/>
            <a:chExt cx="2570470" cy="1076293"/>
          </a:xfrm>
          <a:solidFill>
            <a:schemeClr val="accent3"/>
          </a:solidFill>
        </p:grpSpPr>
        <p:grpSp>
          <p:nvGrpSpPr>
            <p:cNvPr id="17" name="组合 16"/>
            <p:cNvGrpSpPr/>
            <p:nvPr/>
          </p:nvGrpSpPr>
          <p:grpSpPr>
            <a:xfrm>
              <a:off x="1076464" y="2732150"/>
              <a:ext cx="777671" cy="1076291"/>
              <a:chOff x="4135438" y="709613"/>
              <a:chExt cx="3927475" cy="5435600"/>
            </a:xfrm>
            <a:grpFill/>
          </p:grpSpPr>
          <p:sp>
            <p:nvSpPr>
              <p:cNvPr id="19" name="Freeform 188"/>
              <p:cNvSpPr/>
              <p:nvPr/>
            </p:nvSpPr>
            <p:spPr bwMode="auto">
              <a:xfrm>
                <a:off x="6167438" y="4014788"/>
                <a:ext cx="1895475" cy="2130425"/>
              </a:xfrm>
              <a:custGeom>
                <a:avLst/>
                <a:gdLst>
                  <a:gd name="T0" fmla="*/ 504 w 504"/>
                  <a:gd name="T1" fmla="*/ 227 h 567"/>
                  <a:gd name="T2" fmla="*/ 504 w 504"/>
                  <a:gd name="T3" fmla="*/ 567 h 567"/>
                  <a:gd name="T4" fmla="*/ 37 w 504"/>
                  <a:gd name="T5" fmla="*/ 567 h 567"/>
                  <a:gd name="T6" fmla="*/ 92 w 504"/>
                  <a:gd name="T7" fmla="*/ 482 h 567"/>
                  <a:gd name="T8" fmla="*/ 0 w 504"/>
                  <a:gd name="T9" fmla="*/ 150 h 567"/>
                  <a:gd name="T10" fmla="*/ 220 w 504"/>
                  <a:gd name="T11" fmla="*/ 0 h 567"/>
                  <a:gd name="T12" fmla="*/ 504 w 504"/>
                  <a:gd name="T13" fmla="*/ 227 h 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4" h="567">
                    <a:moveTo>
                      <a:pt x="504" y="227"/>
                    </a:moveTo>
                    <a:cubicBezTo>
                      <a:pt x="504" y="457"/>
                      <a:pt x="504" y="567"/>
                      <a:pt x="504" y="567"/>
                    </a:cubicBezTo>
                    <a:cubicBezTo>
                      <a:pt x="37" y="567"/>
                      <a:pt x="37" y="567"/>
                      <a:pt x="37" y="567"/>
                    </a:cubicBezTo>
                    <a:cubicBezTo>
                      <a:pt x="92" y="482"/>
                      <a:pt x="92" y="482"/>
                      <a:pt x="92" y="482"/>
                    </a:cubicBezTo>
                    <a:cubicBezTo>
                      <a:pt x="0" y="150"/>
                      <a:pt x="0" y="150"/>
                      <a:pt x="0" y="150"/>
                    </a:cubicBezTo>
                    <a:cubicBezTo>
                      <a:pt x="98" y="144"/>
                      <a:pt x="180" y="84"/>
                      <a:pt x="220" y="0"/>
                    </a:cubicBezTo>
                    <a:cubicBezTo>
                      <a:pt x="358" y="38"/>
                      <a:pt x="504" y="106"/>
                      <a:pt x="504" y="22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0" name="Freeform 189"/>
              <p:cNvSpPr/>
              <p:nvPr/>
            </p:nvSpPr>
            <p:spPr bwMode="auto">
              <a:xfrm>
                <a:off x="7559676" y="2328863"/>
                <a:ext cx="450850" cy="209550"/>
              </a:xfrm>
              <a:custGeom>
                <a:avLst/>
                <a:gdLst>
                  <a:gd name="T0" fmla="*/ 92 w 120"/>
                  <a:gd name="T1" fmla="*/ 0 h 56"/>
                  <a:gd name="T2" fmla="*/ 120 w 120"/>
                  <a:gd name="T3" fmla="*/ 28 h 56"/>
                  <a:gd name="T4" fmla="*/ 92 w 120"/>
                  <a:gd name="T5" fmla="*/ 56 h 56"/>
                  <a:gd name="T6" fmla="*/ 28 w 120"/>
                  <a:gd name="T7" fmla="*/ 56 h 56"/>
                  <a:gd name="T8" fmla="*/ 0 w 120"/>
                  <a:gd name="T9" fmla="*/ 28 h 56"/>
                  <a:gd name="T10" fmla="*/ 8 w 120"/>
                  <a:gd name="T11" fmla="*/ 8 h 56"/>
                  <a:gd name="T12" fmla="*/ 28 w 120"/>
                  <a:gd name="T13" fmla="*/ 0 h 56"/>
                  <a:gd name="T14" fmla="*/ 92 w 120"/>
                  <a:gd name="T1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0" h="56">
                    <a:moveTo>
                      <a:pt x="92" y="0"/>
                    </a:moveTo>
                    <a:cubicBezTo>
                      <a:pt x="107" y="0"/>
                      <a:pt x="120" y="12"/>
                      <a:pt x="120" y="28"/>
                    </a:cubicBezTo>
                    <a:cubicBezTo>
                      <a:pt x="120" y="43"/>
                      <a:pt x="107" y="56"/>
                      <a:pt x="92" y="56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12" y="56"/>
                      <a:pt x="0" y="43"/>
                      <a:pt x="0" y="28"/>
                    </a:cubicBezTo>
                    <a:cubicBezTo>
                      <a:pt x="0" y="20"/>
                      <a:pt x="3" y="13"/>
                      <a:pt x="8" y="8"/>
                    </a:cubicBezTo>
                    <a:cubicBezTo>
                      <a:pt x="13" y="3"/>
                      <a:pt x="20" y="0"/>
                      <a:pt x="28" y="0"/>
                    </a:cubicBezTo>
                    <a:lnTo>
                      <a:pt x="92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1" name="Freeform 190"/>
              <p:cNvSpPr/>
              <p:nvPr/>
            </p:nvSpPr>
            <p:spPr bwMode="auto">
              <a:xfrm>
                <a:off x="7153276" y="1246188"/>
                <a:ext cx="390525" cy="398463"/>
              </a:xfrm>
              <a:custGeom>
                <a:avLst/>
                <a:gdLst>
                  <a:gd name="T0" fmla="*/ 93 w 104"/>
                  <a:gd name="T1" fmla="*/ 11 h 106"/>
                  <a:gd name="T2" fmla="*/ 93 w 104"/>
                  <a:gd name="T3" fmla="*/ 50 h 106"/>
                  <a:gd name="T4" fmla="*/ 48 w 104"/>
                  <a:gd name="T5" fmla="*/ 95 h 106"/>
                  <a:gd name="T6" fmla="*/ 9 w 104"/>
                  <a:gd name="T7" fmla="*/ 95 h 106"/>
                  <a:gd name="T8" fmla="*/ 0 w 104"/>
                  <a:gd name="T9" fmla="*/ 76 h 106"/>
                  <a:gd name="T10" fmla="*/ 9 w 104"/>
                  <a:gd name="T11" fmla="*/ 56 h 106"/>
                  <a:gd name="T12" fmla="*/ 54 w 104"/>
                  <a:gd name="T13" fmla="*/ 11 h 106"/>
                  <a:gd name="T14" fmla="*/ 93 w 104"/>
                  <a:gd name="T15" fmla="*/ 1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4" h="106">
                    <a:moveTo>
                      <a:pt x="93" y="11"/>
                    </a:moveTo>
                    <a:cubicBezTo>
                      <a:pt x="104" y="22"/>
                      <a:pt x="104" y="39"/>
                      <a:pt x="93" y="50"/>
                    </a:cubicBezTo>
                    <a:cubicBezTo>
                      <a:pt x="48" y="95"/>
                      <a:pt x="48" y="95"/>
                      <a:pt x="48" y="95"/>
                    </a:cubicBezTo>
                    <a:cubicBezTo>
                      <a:pt x="37" y="106"/>
                      <a:pt x="19" y="106"/>
                      <a:pt x="9" y="95"/>
                    </a:cubicBezTo>
                    <a:cubicBezTo>
                      <a:pt x="3" y="90"/>
                      <a:pt x="0" y="83"/>
                      <a:pt x="0" y="76"/>
                    </a:cubicBezTo>
                    <a:cubicBezTo>
                      <a:pt x="0" y="69"/>
                      <a:pt x="3" y="61"/>
                      <a:pt x="9" y="56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65" y="0"/>
                      <a:pt x="82" y="0"/>
                      <a:pt x="93" y="1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2" name="Freeform 191"/>
              <p:cNvSpPr>
                <a:spLocks noEditPoints="1"/>
              </p:cNvSpPr>
              <p:nvPr/>
            </p:nvSpPr>
            <p:spPr bwMode="auto">
              <a:xfrm>
                <a:off x="4779963" y="1235076"/>
                <a:ext cx="2640013" cy="2438400"/>
              </a:xfrm>
              <a:custGeom>
                <a:avLst/>
                <a:gdLst>
                  <a:gd name="T0" fmla="*/ 702 w 702"/>
                  <a:gd name="T1" fmla="*/ 351 h 649"/>
                  <a:gd name="T2" fmla="*/ 537 w 702"/>
                  <a:gd name="T3" fmla="*/ 649 h 649"/>
                  <a:gd name="T4" fmla="*/ 164 w 702"/>
                  <a:gd name="T5" fmla="*/ 649 h 649"/>
                  <a:gd name="T6" fmla="*/ 0 w 702"/>
                  <a:gd name="T7" fmla="*/ 351 h 649"/>
                  <a:gd name="T8" fmla="*/ 351 w 702"/>
                  <a:gd name="T9" fmla="*/ 0 h 649"/>
                  <a:gd name="T10" fmla="*/ 702 w 702"/>
                  <a:gd name="T11" fmla="*/ 351 h 649"/>
                  <a:gd name="T12" fmla="*/ 492 w 702"/>
                  <a:gd name="T13" fmla="*/ 577 h 649"/>
                  <a:gd name="T14" fmla="*/ 492 w 702"/>
                  <a:gd name="T15" fmla="*/ 261 h 649"/>
                  <a:gd name="T16" fmla="*/ 369 w 702"/>
                  <a:gd name="T17" fmla="*/ 261 h 649"/>
                  <a:gd name="T18" fmla="*/ 369 w 702"/>
                  <a:gd name="T19" fmla="*/ 404 h 649"/>
                  <a:gd name="T20" fmla="*/ 330 w 702"/>
                  <a:gd name="T21" fmla="*/ 404 h 649"/>
                  <a:gd name="T22" fmla="*/ 330 w 702"/>
                  <a:gd name="T23" fmla="*/ 261 h 649"/>
                  <a:gd name="T24" fmla="*/ 209 w 702"/>
                  <a:gd name="T25" fmla="*/ 261 h 649"/>
                  <a:gd name="T26" fmla="*/ 209 w 702"/>
                  <a:gd name="T27" fmla="*/ 577 h 649"/>
                  <a:gd name="T28" fmla="*/ 231 w 702"/>
                  <a:gd name="T29" fmla="*/ 587 h 649"/>
                  <a:gd name="T30" fmla="*/ 253 w 702"/>
                  <a:gd name="T31" fmla="*/ 577 h 649"/>
                  <a:gd name="T32" fmla="*/ 253 w 702"/>
                  <a:gd name="T33" fmla="*/ 304 h 649"/>
                  <a:gd name="T34" fmla="*/ 287 w 702"/>
                  <a:gd name="T35" fmla="*/ 304 h 649"/>
                  <a:gd name="T36" fmla="*/ 287 w 702"/>
                  <a:gd name="T37" fmla="*/ 448 h 649"/>
                  <a:gd name="T38" fmla="*/ 413 w 702"/>
                  <a:gd name="T39" fmla="*/ 448 h 649"/>
                  <a:gd name="T40" fmla="*/ 413 w 702"/>
                  <a:gd name="T41" fmla="*/ 304 h 649"/>
                  <a:gd name="T42" fmla="*/ 449 w 702"/>
                  <a:gd name="T43" fmla="*/ 304 h 649"/>
                  <a:gd name="T44" fmla="*/ 449 w 702"/>
                  <a:gd name="T45" fmla="*/ 577 h 649"/>
                  <a:gd name="T46" fmla="*/ 471 w 702"/>
                  <a:gd name="T47" fmla="*/ 587 h 649"/>
                  <a:gd name="T48" fmla="*/ 492 w 702"/>
                  <a:gd name="T49" fmla="*/ 577 h 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02" h="649">
                    <a:moveTo>
                      <a:pt x="702" y="351"/>
                    </a:moveTo>
                    <a:cubicBezTo>
                      <a:pt x="702" y="476"/>
                      <a:pt x="636" y="586"/>
                      <a:pt x="537" y="649"/>
                    </a:cubicBezTo>
                    <a:cubicBezTo>
                      <a:pt x="164" y="649"/>
                      <a:pt x="164" y="649"/>
                      <a:pt x="164" y="649"/>
                    </a:cubicBezTo>
                    <a:cubicBezTo>
                      <a:pt x="66" y="586"/>
                      <a:pt x="0" y="476"/>
                      <a:pt x="0" y="351"/>
                    </a:cubicBezTo>
                    <a:cubicBezTo>
                      <a:pt x="0" y="157"/>
                      <a:pt x="157" y="0"/>
                      <a:pt x="351" y="0"/>
                    </a:cubicBezTo>
                    <a:cubicBezTo>
                      <a:pt x="545" y="0"/>
                      <a:pt x="702" y="157"/>
                      <a:pt x="702" y="351"/>
                    </a:cubicBezTo>
                    <a:close/>
                    <a:moveTo>
                      <a:pt x="492" y="577"/>
                    </a:moveTo>
                    <a:cubicBezTo>
                      <a:pt x="492" y="261"/>
                      <a:pt x="492" y="261"/>
                      <a:pt x="492" y="261"/>
                    </a:cubicBezTo>
                    <a:cubicBezTo>
                      <a:pt x="369" y="261"/>
                      <a:pt x="369" y="261"/>
                      <a:pt x="369" y="261"/>
                    </a:cubicBezTo>
                    <a:cubicBezTo>
                      <a:pt x="369" y="404"/>
                      <a:pt x="369" y="404"/>
                      <a:pt x="369" y="404"/>
                    </a:cubicBezTo>
                    <a:cubicBezTo>
                      <a:pt x="330" y="404"/>
                      <a:pt x="330" y="404"/>
                      <a:pt x="330" y="404"/>
                    </a:cubicBezTo>
                    <a:cubicBezTo>
                      <a:pt x="330" y="261"/>
                      <a:pt x="330" y="261"/>
                      <a:pt x="330" y="261"/>
                    </a:cubicBezTo>
                    <a:cubicBezTo>
                      <a:pt x="209" y="261"/>
                      <a:pt x="209" y="261"/>
                      <a:pt x="209" y="261"/>
                    </a:cubicBezTo>
                    <a:cubicBezTo>
                      <a:pt x="209" y="577"/>
                      <a:pt x="209" y="577"/>
                      <a:pt x="209" y="577"/>
                    </a:cubicBezTo>
                    <a:cubicBezTo>
                      <a:pt x="209" y="583"/>
                      <a:pt x="219" y="587"/>
                      <a:pt x="231" y="587"/>
                    </a:cubicBezTo>
                    <a:cubicBezTo>
                      <a:pt x="243" y="587"/>
                      <a:pt x="253" y="583"/>
                      <a:pt x="253" y="577"/>
                    </a:cubicBezTo>
                    <a:cubicBezTo>
                      <a:pt x="253" y="304"/>
                      <a:pt x="253" y="304"/>
                      <a:pt x="253" y="304"/>
                    </a:cubicBezTo>
                    <a:cubicBezTo>
                      <a:pt x="287" y="304"/>
                      <a:pt x="287" y="304"/>
                      <a:pt x="287" y="304"/>
                    </a:cubicBezTo>
                    <a:cubicBezTo>
                      <a:pt x="287" y="448"/>
                      <a:pt x="287" y="448"/>
                      <a:pt x="287" y="448"/>
                    </a:cubicBezTo>
                    <a:cubicBezTo>
                      <a:pt x="413" y="448"/>
                      <a:pt x="413" y="448"/>
                      <a:pt x="413" y="448"/>
                    </a:cubicBezTo>
                    <a:cubicBezTo>
                      <a:pt x="413" y="304"/>
                      <a:pt x="413" y="304"/>
                      <a:pt x="413" y="304"/>
                    </a:cubicBezTo>
                    <a:cubicBezTo>
                      <a:pt x="449" y="304"/>
                      <a:pt x="449" y="304"/>
                      <a:pt x="449" y="304"/>
                    </a:cubicBezTo>
                    <a:cubicBezTo>
                      <a:pt x="449" y="577"/>
                      <a:pt x="449" y="577"/>
                      <a:pt x="449" y="577"/>
                    </a:cubicBezTo>
                    <a:cubicBezTo>
                      <a:pt x="449" y="583"/>
                      <a:pt x="459" y="587"/>
                      <a:pt x="471" y="587"/>
                    </a:cubicBezTo>
                    <a:cubicBezTo>
                      <a:pt x="483" y="587"/>
                      <a:pt x="492" y="583"/>
                      <a:pt x="492" y="57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3" name="Freeform 192"/>
              <p:cNvSpPr/>
              <p:nvPr/>
            </p:nvSpPr>
            <p:spPr bwMode="auto">
              <a:xfrm>
                <a:off x="5475288" y="3781426"/>
                <a:ext cx="1249363" cy="225425"/>
              </a:xfrm>
              <a:custGeom>
                <a:avLst/>
                <a:gdLst>
                  <a:gd name="T0" fmla="*/ 298 w 332"/>
                  <a:gd name="T1" fmla="*/ 0 h 60"/>
                  <a:gd name="T2" fmla="*/ 332 w 332"/>
                  <a:gd name="T3" fmla="*/ 30 h 60"/>
                  <a:gd name="T4" fmla="*/ 298 w 332"/>
                  <a:gd name="T5" fmla="*/ 60 h 60"/>
                  <a:gd name="T6" fmla="*/ 34 w 332"/>
                  <a:gd name="T7" fmla="*/ 60 h 60"/>
                  <a:gd name="T8" fmla="*/ 0 w 332"/>
                  <a:gd name="T9" fmla="*/ 30 h 60"/>
                  <a:gd name="T10" fmla="*/ 10 w 332"/>
                  <a:gd name="T11" fmla="*/ 9 h 60"/>
                  <a:gd name="T12" fmla="*/ 34 w 332"/>
                  <a:gd name="T13" fmla="*/ 0 h 60"/>
                  <a:gd name="T14" fmla="*/ 298 w 332"/>
                  <a:gd name="T1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2" h="60">
                    <a:moveTo>
                      <a:pt x="298" y="0"/>
                    </a:moveTo>
                    <a:cubicBezTo>
                      <a:pt x="316" y="0"/>
                      <a:pt x="332" y="13"/>
                      <a:pt x="332" y="30"/>
                    </a:cubicBezTo>
                    <a:cubicBezTo>
                      <a:pt x="332" y="46"/>
                      <a:pt x="316" y="60"/>
                      <a:pt x="298" y="60"/>
                    </a:cubicBezTo>
                    <a:cubicBezTo>
                      <a:pt x="34" y="60"/>
                      <a:pt x="34" y="60"/>
                      <a:pt x="34" y="60"/>
                    </a:cubicBezTo>
                    <a:cubicBezTo>
                      <a:pt x="15" y="60"/>
                      <a:pt x="0" y="46"/>
                      <a:pt x="0" y="30"/>
                    </a:cubicBezTo>
                    <a:cubicBezTo>
                      <a:pt x="0" y="22"/>
                      <a:pt x="4" y="14"/>
                      <a:pt x="10" y="9"/>
                    </a:cubicBezTo>
                    <a:cubicBezTo>
                      <a:pt x="16" y="3"/>
                      <a:pt x="25" y="0"/>
                      <a:pt x="34" y="0"/>
                    </a:cubicBezTo>
                    <a:lnTo>
                      <a:pt x="298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4" name="Freeform 193"/>
              <p:cNvSpPr/>
              <p:nvPr/>
            </p:nvSpPr>
            <p:spPr bwMode="auto">
              <a:xfrm>
                <a:off x="5595938" y="4089401"/>
                <a:ext cx="1008063" cy="222250"/>
              </a:xfrm>
              <a:custGeom>
                <a:avLst/>
                <a:gdLst>
                  <a:gd name="T0" fmla="*/ 233 w 268"/>
                  <a:gd name="T1" fmla="*/ 0 h 59"/>
                  <a:gd name="T2" fmla="*/ 268 w 268"/>
                  <a:gd name="T3" fmla="*/ 30 h 59"/>
                  <a:gd name="T4" fmla="*/ 233 w 268"/>
                  <a:gd name="T5" fmla="*/ 59 h 59"/>
                  <a:gd name="T6" fmla="*/ 35 w 268"/>
                  <a:gd name="T7" fmla="*/ 59 h 59"/>
                  <a:gd name="T8" fmla="*/ 0 w 268"/>
                  <a:gd name="T9" fmla="*/ 30 h 59"/>
                  <a:gd name="T10" fmla="*/ 10 w 268"/>
                  <a:gd name="T11" fmla="*/ 9 h 59"/>
                  <a:gd name="T12" fmla="*/ 35 w 268"/>
                  <a:gd name="T13" fmla="*/ 0 h 59"/>
                  <a:gd name="T14" fmla="*/ 233 w 268"/>
                  <a:gd name="T1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8" h="59">
                    <a:moveTo>
                      <a:pt x="233" y="0"/>
                    </a:moveTo>
                    <a:cubicBezTo>
                      <a:pt x="252" y="0"/>
                      <a:pt x="268" y="13"/>
                      <a:pt x="268" y="30"/>
                    </a:cubicBezTo>
                    <a:cubicBezTo>
                      <a:pt x="268" y="46"/>
                      <a:pt x="252" y="59"/>
                      <a:pt x="233" y="59"/>
                    </a:cubicBezTo>
                    <a:cubicBezTo>
                      <a:pt x="35" y="59"/>
                      <a:pt x="35" y="59"/>
                      <a:pt x="35" y="59"/>
                    </a:cubicBezTo>
                    <a:cubicBezTo>
                      <a:pt x="16" y="59"/>
                      <a:pt x="0" y="46"/>
                      <a:pt x="0" y="30"/>
                    </a:cubicBezTo>
                    <a:cubicBezTo>
                      <a:pt x="0" y="21"/>
                      <a:pt x="4" y="14"/>
                      <a:pt x="10" y="9"/>
                    </a:cubicBezTo>
                    <a:cubicBezTo>
                      <a:pt x="17" y="3"/>
                      <a:pt x="25" y="0"/>
                      <a:pt x="35" y="0"/>
                    </a:cubicBezTo>
                    <a:lnTo>
                      <a:pt x="233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5" name="Freeform 194"/>
              <p:cNvSpPr/>
              <p:nvPr/>
            </p:nvSpPr>
            <p:spPr bwMode="auto">
              <a:xfrm>
                <a:off x="5994401" y="709613"/>
                <a:ext cx="211138" cy="450850"/>
              </a:xfrm>
              <a:custGeom>
                <a:avLst/>
                <a:gdLst>
                  <a:gd name="T0" fmla="*/ 56 w 56"/>
                  <a:gd name="T1" fmla="*/ 28 h 120"/>
                  <a:gd name="T2" fmla="*/ 56 w 56"/>
                  <a:gd name="T3" fmla="*/ 92 h 120"/>
                  <a:gd name="T4" fmla="*/ 28 w 56"/>
                  <a:gd name="T5" fmla="*/ 120 h 120"/>
                  <a:gd name="T6" fmla="*/ 8 w 56"/>
                  <a:gd name="T7" fmla="*/ 112 h 120"/>
                  <a:gd name="T8" fmla="*/ 0 w 56"/>
                  <a:gd name="T9" fmla="*/ 92 h 120"/>
                  <a:gd name="T10" fmla="*/ 0 w 56"/>
                  <a:gd name="T11" fmla="*/ 28 h 120"/>
                  <a:gd name="T12" fmla="*/ 28 w 56"/>
                  <a:gd name="T13" fmla="*/ 0 h 120"/>
                  <a:gd name="T14" fmla="*/ 56 w 56"/>
                  <a:gd name="T15" fmla="*/ 28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" h="120">
                    <a:moveTo>
                      <a:pt x="56" y="28"/>
                    </a:moveTo>
                    <a:cubicBezTo>
                      <a:pt x="56" y="92"/>
                      <a:pt x="56" y="92"/>
                      <a:pt x="56" y="92"/>
                    </a:cubicBezTo>
                    <a:cubicBezTo>
                      <a:pt x="56" y="108"/>
                      <a:pt x="43" y="120"/>
                      <a:pt x="28" y="120"/>
                    </a:cubicBezTo>
                    <a:cubicBezTo>
                      <a:pt x="20" y="120"/>
                      <a:pt x="13" y="117"/>
                      <a:pt x="8" y="112"/>
                    </a:cubicBezTo>
                    <a:cubicBezTo>
                      <a:pt x="3" y="107"/>
                      <a:pt x="0" y="100"/>
                      <a:pt x="0" y="92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13"/>
                      <a:pt x="12" y="0"/>
                      <a:pt x="28" y="0"/>
                    </a:cubicBezTo>
                    <a:cubicBezTo>
                      <a:pt x="43" y="0"/>
                      <a:pt x="56" y="13"/>
                      <a:pt x="56" y="2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6" name="Freeform 195"/>
              <p:cNvSpPr/>
              <p:nvPr/>
            </p:nvSpPr>
            <p:spPr bwMode="auto">
              <a:xfrm>
                <a:off x="4135438" y="4014788"/>
                <a:ext cx="1892300" cy="2130425"/>
              </a:xfrm>
              <a:custGeom>
                <a:avLst/>
                <a:gdLst>
                  <a:gd name="T0" fmla="*/ 503 w 503"/>
                  <a:gd name="T1" fmla="*/ 150 h 567"/>
                  <a:gd name="T2" fmla="*/ 412 w 503"/>
                  <a:gd name="T3" fmla="*/ 482 h 567"/>
                  <a:gd name="T4" fmla="*/ 467 w 503"/>
                  <a:gd name="T5" fmla="*/ 567 h 567"/>
                  <a:gd name="T6" fmla="*/ 0 w 503"/>
                  <a:gd name="T7" fmla="*/ 567 h 567"/>
                  <a:gd name="T8" fmla="*/ 0 w 503"/>
                  <a:gd name="T9" fmla="*/ 227 h 567"/>
                  <a:gd name="T10" fmla="*/ 284 w 503"/>
                  <a:gd name="T11" fmla="*/ 0 h 567"/>
                  <a:gd name="T12" fmla="*/ 503 w 503"/>
                  <a:gd name="T13" fmla="*/ 150 h 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3" h="567">
                    <a:moveTo>
                      <a:pt x="503" y="150"/>
                    </a:moveTo>
                    <a:cubicBezTo>
                      <a:pt x="412" y="482"/>
                      <a:pt x="412" y="482"/>
                      <a:pt x="412" y="482"/>
                    </a:cubicBezTo>
                    <a:cubicBezTo>
                      <a:pt x="467" y="567"/>
                      <a:pt x="467" y="567"/>
                      <a:pt x="467" y="567"/>
                    </a:cubicBezTo>
                    <a:cubicBezTo>
                      <a:pt x="0" y="567"/>
                      <a:pt x="0" y="567"/>
                      <a:pt x="0" y="567"/>
                    </a:cubicBezTo>
                    <a:cubicBezTo>
                      <a:pt x="0" y="567"/>
                      <a:pt x="0" y="457"/>
                      <a:pt x="0" y="227"/>
                    </a:cubicBezTo>
                    <a:cubicBezTo>
                      <a:pt x="0" y="106"/>
                      <a:pt x="146" y="38"/>
                      <a:pt x="284" y="0"/>
                    </a:cubicBezTo>
                    <a:cubicBezTo>
                      <a:pt x="324" y="84"/>
                      <a:pt x="406" y="144"/>
                      <a:pt x="503" y="15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7" name="Freeform 196"/>
              <p:cNvSpPr/>
              <p:nvPr/>
            </p:nvSpPr>
            <p:spPr bwMode="auto">
              <a:xfrm>
                <a:off x="4629151" y="1246188"/>
                <a:ext cx="390525" cy="398463"/>
              </a:xfrm>
              <a:custGeom>
                <a:avLst/>
                <a:gdLst>
                  <a:gd name="T0" fmla="*/ 96 w 104"/>
                  <a:gd name="T1" fmla="*/ 56 h 106"/>
                  <a:gd name="T2" fmla="*/ 104 w 104"/>
                  <a:gd name="T3" fmla="*/ 76 h 106"/>
                  <a:gd name="T4" fmla="*/ 96 w 104"/>
                  <a:gd name="T5" fmla="*/ 95 h 106"/>
                  <a:gd name="T6" fmla="*/ 56 w 104"/>
                  <a:gd name="T7" fmla="*/ 95 h 106"/>
                  <a:gd name="T8" fmla="*/ 11 w 104"/>
                  <a:gd name="T9" fmla="*/ 50 h 106"/>
                  <a:gd name="T10" fmla="*/ 11 w 104"/>
                  <a:gd name="T11" fmla="*/ 11 h 106"/>
                  <a:gd name="T12" fmla="*/ 50 w 104"/>
                  <a:gd name="T13" fmla="*/ 11 h 106"/>
                  <a:gd name="T14" fmla="*/ 96 w 104"/>
                  <a:gd name="T15" fmla="*/ 5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4" h="106">
                    <a:moveTo>
                      <a:pt x="96" y="56"/>
                    </a:moveTo>
                    <a:cubicBezTo>
                      <a:pt x="101" y="61"/>
                      <a:pt x="104" y="69"/>
                      <a:pt x="104" y="76"/>
                    </a:cubicBezTo>
                    <a:cubicBezTo>
                      <a:pt x="104" y="83"/>
                      <a:pt x="101" y="90"/>
                      <a:pt x="96" y="95"/>
                    </a:cubicBezTo>
                    <a:cubicBezTo>
                      <a:pt x="85" y="106"/>
                      <a:pt x="67" y="106"/>
                      <a:pt x="56" y="95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0" y="39"/>
                      <a:pt x="0" y="22"/>
                      <a:pt x="11" y="11"/>
                    </a:cubicBezTo>
                    <a:cubicBezTo>
                      <a:pt x="22" y="0"/>
                      <a:pt x="40" y="0"/>
                      <a:pt x="50" y="11"/>
                    </a:cubicBezTo>
                    <a:lnTo>
                      <a:pt x="96" y="56"/>
                    </a:ln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8" name="Freeform 197"/>
              <p:cNvSpPr/>
              <p:nvPr/>
            </p:nvSpPr>
            <p:spPr bwMode="auto">
              <a:xfrm>
                <a:off x="4176713" y="2328863"/>
                <a:ext cx="452438" cy="209550"/>
              </a:xfrm>
              <a:custGeom>
                <a:avLst/>
                <a:gdLst>
                  <a:gd name="T0" fmla="*/ 92 w 120"/>
                  <a:gd name="T1" fmla="*/ 0 h 56"/>
                  <a:gd name="T2" fmla="*/ 120 w 120"/>
                  <a:gd name="T3" fmla="*/ 28 h 56"/>
                  <a:gd name="T4" fmla="*/ 92 w 120"/>
                  <a:gd name="T5" fmla="*/ 56 h 56"/>
                  <a:gd name="T6" fmla="*/ 28 w 120"/>
                  <a:gd name="T7" fmla="*/ 56 h 56"/>
                  <a:gd name="T8" fmla="*/ 0 w 120"/>
                  <a:gd name="T9" fmla="*/ 28 h 56"/>
                  <a:gd name="T10" fmla="*/ 8 w 120"/>
                  <a:gd name="T11" fmla="*/ 8 h 56"/>
                  <a:gd name="T12" fmla="*/ 28 w 120"/>
                  <a:gd name="T13" fmla="*/ 0 h 56"/>
                  <a:gd name="T14" fmla="*/ 92 w 120"/>
                  <a:gd name="T1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0" h="56">
                    <a:moveTo>
                      <a:pt x="92" y="0"/>
                    </a:moveTo>
                    <a:cubicBezTo>
                      <a:pt x="107" y="0"/>
                      <a:pt x="120" y="12"/>
                      <a:pt x="120" y="28"/>
                    </a:cubicBezTo>
                    <a:cubicBezTo>
                      <a:pt x="120" y="43"/>
                      <a:pt x="107" y="56"/>
                      <a:pt x="92" y="56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13" y="56"/>
                      <a:pt x="0" y="43"/>
                      <a:pt x="0" y="28"/>
                    </a:cubicBezTo>
                    <a:cubicBezTo>
                      <a:pt x="0" y="20"/>
                      <a:pt x="3" y="13"/>
                      <a:pt x="8" y="8"/>
                    </a:cubicBezTo>
                    <a:cubicBezTo>
                      <a:pt x="13" y="3"/>
                      <a:pt x="20" y="0"/>
                      <a:pt x="28" y="0"/>
                    </a:cubicBezTo>
                    <a:lnTo>
                      <a:pt x="92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cxnSp>
          <p:nvCxnSpPr>
            <p:cNvPr id="18" name="直接连接符 17"/>
            <p:cNvCxnSpPr>
              <a:stCxn id="26" idx="3"/>
            </p:cNvCxnSpPr>
            <p:nvPr/>
          </p:nvCxnSpPr>
          <p:spPr>
            <a:xfrm>
              <a:off x="1076465" y="3808443"/>
              <a:ext cx="2570469" cy="0"/>
            </a:xfrm>
            <a:prstGeom prst="line">
              <a:avLst/>
            </a:prstGeom>
            <a:grpFill/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181" name="组合 30"/>
          <p:cNvGrpSpPr/>
          <p:nvPr/>
        </p:nvGrpSpPr>
        <p:grpSpPr>
          <a:xfrm>
            <a:off x="1220788" y="2754313"/>
            <a:ext cx="9750425" cy="4335462"/>
            <a:chOff x="1093112" y="3041638"/>
            <a:chExt cx="9751231" cy="4335647"/>
          </a:xfrm>
        </p:grpSpPr>
        <p:sp>
          <p:nvSpPr>
            <p:cNvPr id="32" name="Rectangle 3"/>
            <p:cNvSpPr txBox="1">
              <a:spLocks noChangeArrowheads="1"/>
            </p:cNvSpPr>
            <p:nvPr/>
          </p:nvSpPr>
          <p:spPr>
            <a:xfrm>
              <a:off x="1093112" y="3056110"/>
              <a:ext cx="8229600" cy="432117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-228600" algn="l" defTabSz="914400" rtl="0" eaLnBrk="1" fontAlgn="auto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" name="Text Box 7"/>
            <p:cNvSpPr txBox="1">
              <a:spLocks noChangeArrowheads="1"/>
            </p:cNvSpPr>
            <p:nvPr/>
          </p:nvSpPr>
          <p:spPr bwMode="auto">
            <a:xfrm>
              <a:off x="6636577" y="3444106"/>
              <a:ext cx="2663825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R="0" defTabSz="914400" eaLnBrk="1" fontAlgn="auto" hangingPunct="1"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endParaRPr kumimoji="0" lang="zh-CN" altLang="zh-CN" kern="1200" cap="none" spc="0" normalizeH="0" baseline="0" noProof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9" name="Rectangle 6" descr="IMG_5895"/>
            <p:cNvSpPr>
              <a:spLocks noChangeArrowheads="1"/>
            </p:cNvSpPr>
            <p:nvPr/>
          </p:nvSpPr>
          <p:spPr bwMode="auto">
            <a:xfrm>
              <a:off x="6140819" y="3041638"/>
              <a:ext cx="3673475" cy="3201988"/>
            </a:xfrm>
            <a:prstGeom prst="rect">
              <a:avLst/>
            </a:prstGeom>
            <a:blipFill dpi="0" rotWithShape="1">
              <a:blip r:embed="rId1">
                <a:lum bright="18000"/>
              </a:blip>
              <a:srcRect/>
              <a:stretch>
                <a:fillRect r="-20371"/>
              </a:stretch>
            </a:blip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0" name="AutoShape 8"/>
            <p:cNvSpPr>
              <a:spLocks noChangeArrowheads="1"/>
            </p:cNvSpPr>
            <p:nvPr/>
          </p:nvSpPr>
          <p:spPr bwMode="auto">
            <a:xfrm>
              <a:off x="9427392" y="4333685"/>
              <a:ext cx="1416951" cy="1632928"/>
            </a:xfrm>
            <a:prstGeom prst="wedgeRoundRectCallout">
              <a:avLst>
                <a:gd name="adj1" fmla="val -132204"/>
                <a:gd name="adj2" fmla="val -56829"/>
                <a:gd name="adj3" fmla="val 16667"/>
              </a:avLst>
            </a:prstGeom>
            <a:solidFill>
              <a:schemeClr val="accent1"/>
            </a:solidFill>
            <a:ln w="9525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无人员配合、监护，易造成人员的触电事故，发生意外的情况下不能及时救助。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50191" name="Picture 10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965694" y="3041638"/>
              <a:ext cx="3960812" cy="316865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2" name="AutoShape 11"/>
            <p:cNvSpPr>
              <a:spLocks noChangeArrowheads="1"/>
            </p:cNvSpPr>
            <p:nvPr/>
          </p:nvSpPr>
          <p:spPr bwMode="auto">
            <a:xfrm>
              <a:off x="4700956" y="5293674"/>
              <a:ext cx="2311275" cy="1267982"/>
            </a:xfrm>
            <a:prstGeom prst="wedgeRoundRectCallout">
              <a:avLst>
                <a:gd name="adj1" fmla="val -39861"/>
                <a:gd name="adj2" fmla="val -78778"/>
                <a:gd name="adj3" fmla="val 16667"/>
              </a:avLst>
            </a:prstGeom>
            <a:solidFill>
              <a:schemeClr val="accent1"/>
            </a:solidFill>
            <a:ln w="9525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电动工具属于危险程度较高的工具，如果没有定期检测绝缘电阻，无法确定工具的绝缘情况，使用过程的安全不能保证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0182" name="组合 42"/>
          <p:cNvGrpSpPr/>
          <p:nvPr/>
        </p:nvGrpSpPr>
        <p:grpSpPr>
          <a:xfrm>
            <a:off x="428625" y="288925"/>
            <a:ext cx="3430588" cy="1025525"/>
            <a:chOff x="427986" y="289668"/>
            <a:chExt cx="3431890" cy="1025563"/>
          </a:xfrm>
        </p:grpSpPr>
        <p:sp>
          <p:nvSpPr>
            <p:cNvPr id="44" name="矩形 11"/>
            <p:cNvSpPr/>
            <p:nvPr/>
          </p:nvSpPr>
          <p:spPr>
            <a:xfrm>
              <a:off x="427986" y="289668"/>
              <a:ext cx="3431890" cy="1025563"/>
            </a:xfrm>
            <a:custGeom>
              <a:avLst/>
              <a:gdLst>
                <a:gd name="connsiteX0" fmla="*/ 0 w 1543792"/>
                <a:gd name="connsiteY0" fmla="*/ 0 h 845397"/>
                <a:gd name="connsiteX1" fmla="*/ 1543792 w 1543792"/>
                <a:gd name="connsiteY1" fmla="*/ 0 h 845397"/>
                <a:gd name="connsiteX2" fmla="*/ 1543792 w 1543792"/>
                <a:gd name="connsiteY2" fmla="*/ 845397 h 845397"/>
                <a:gd name="connsiteX3" fmla="*/ 0 w 1543792"/>
                <a:gd name="connsiteY3" fmla="*/ 845397 h 845397"/>
                <a:gd name="connsiteX4" fmla="*/ 0 w 1543792"/>
                <a:gd name="connsiteY4" fmla="*/ 0 h 845397"/>
                <a:gd name="connsiteX0-1" fmla="*/ 35626 w 1579418"/>
                <a:gd name="connsiteY0-2" fmla="*/ 0 h 845397"/>
                <a:gd name="connsiteX1-3" fmla="*/ 1579418 w 1579418"/>
                <a:gd name="connsiteY1-4" fmla="*/ 0 h 845397"/>
                <a:gd name="connsiteX2-5" fmla="*/ 1579418 w 1579418"/>
                <a:gd name="connsiteY2-6" fmla="*/ 845397 h 845397"/>
                <a:gd name="connsiteX3-7" fmla="*/ 0 w 1579418"/>
                <a:gd name="connsiteY3-8" fmla="*/ 548513 h 845397"/>
                <a:gd name="connsiteX4-9" fmla="*/ 35626 w 1579418"/>
                <a:gd name="connsiteY4-10" fmla="*/ 0 h 845397"/>
                <a:gd name="connsiteX0-11" fmla="*/ 35626 w 1579418"/>
                <a:gd name="connsiteY0-12" fmla="*/ 0 h 845397"/>
                <a:gd name="connsiteX1-13" fmla="*/ 1425039 w 1579418"/>
                <a:gd name="connsiteY1-14" fmla="*/ 427512 h 845397"/>
                <a:gd name="connsiteX2-15" fmla="*/ 1579418 w 1579418"/>
                <a:gd name="connsiteY2-16" fmla="*/ 845397 h 845397"/>
                <a:gd name="connsiteX3-17" fmla="*/ 0 w 1579418"/>
                <a:gd name="connsiteY3-18" fmla="*/ 548513 h 845397"/>
                <a:gd name="connsiteX4-19" fmla="*/ 35626 w 1579418"/>
                <a:gd name="connsiteY4-20" fmla="*/ 0 h 845397"/>
                <a:gd name="connsiteX0-21" fmla="*/ 35626 w 1579418"/>
                <a:gd name="connsiteY0-22" fmla="*/ 0 h 845397"/>
                <a:gd name="connsiteX1-23" fmla="*/ 1365662 w 1579418"/>
                <a:gd name="connsiteY1-24" fmla="*/ 47502 h 845397"/>
                <a:gd name="connsiteX2-25" fmla="*/ 1579418 w 1579418"/>
                <a:gd name="connsiteY2-26" fmla="*/ 845397 h 845397"/>
                <a:gd name="connsiteX3-27" fmla="*/ 0 w 1579418"/>
                <a:gd name="connsiteY3-28" fmla="*/ 548513 h 845397"/>
                <a:gd name="connsiteX4-29" fmla="*/ 35626 w 1579418"/>
                <a:gd name="connsiteY4-30" fmla="*/ 0 h 845397"/>
                <a:gd name="connsiteX0-31" fmla="*/ 35626 w 1365662"/>
                <a:gd name="connsiteY0-32" fmla="*/ 0 h 679142"/>
                <a:gd name="connsiteX1-33" fmla="*/ 1365662 w 1365662"/>
                <a:gd name="connsiteY1-34" fmla="*/ 47502 h 679142"/>
                <a:gd name="connsiteX2-35" fmla="*/ 902525 w 1365662"/>
                <a:gd name="connsiteY2-36" fmla="*/ 679142 h 679142"/>
                <a:gd name="connsiteX3-37" fmla="*/ 0 w 1365662"/>
                <a:gd name="connsiteY3-38" fmla="*/ 548513 h 679142"/>
                <a:gd name="connsiteX4-39" fmla="*/ 35626 w 1365662"/>
                <a:gd name="connsiteY4-40" fmla="*/ 0 h 679142"/>
                <a:gd name="connsiteX0-41" fmla="*/ 35626 w 1365662"/>
                <a:gd name="connsiteY0-42" fmla="*/ 0 h 774145"/>
                <a:gd name="connsiteX1-43" fmla="*/ 1365662 w 1365662"/>
                <a:gd name="connsiteY1-44" fmla="*/ 47502 h 774145"/>
                <a:gd name="connsiteX2-45" fmla="*/ 1199408 w 1365662"/>
                <a:gd name="connsiteY2-46" fmla="*/ 774145 h 774145"/>
                <a:gd name="connsiteX3-47" fmla="*/ 0 w 1365662"/>
                <a:gd name="connsiteY3-48" fmla="*/ 548513 h 774145"/>
                <a:gd name="connsiteX4-49" fmla="*/ 35626 w 1365662"/>
                <a:gd name="connsiteY4-50" fmla="*/ 0 h 774145"/>
                <a:gd name="connsiteX0-51" fmla="*/ 0 w 1330036"/>
                <a:gd name="connsiteY0-52" fmla="*/ 0 h 774145"/>
                <a:gd name="connsiteX1-53" fmla="*/ 1330036 w 1330036"/>
                <a:gd name="connsiteY1-54" fmla="*/ 47502 h 774145"/>
                <a:gd name="connsiteX2-55" fmla="*/ 1163782 w 1330036"/>
                <a:gd name="connsiteY2-56" fmla="*/ 774145 h 774145"/>
                <a:gd name="connsiteX3-57" fmla="*/ 296883 w 1330036"/>
                <a:gd name="connsiteY3-58" fmla="*/ 382259 h 774145"/>
                <a:gd name="connsiteX4-59" fmla="*/ 0 w 1330036"/>
                <a:gd name="connsiteY4-60" fmla="*/ 0 h 774145"/>
                <a:gd name="connsiteX0-61" fmla="*/ 35626 w 1365662"/>
                <a:gd name="connsiteY0-62" fmla="*/ 0 h 774145"/>
                <a:gd name="connsiteX1-63" fmla="*/ 1365662 w 1365662"/>
                <a:gd name="connsiteY1-64" fmla="*/ 47502 h 774145"/>
                <a:gd name="connsiteX2-65" fmla="*/ 1199408 w 1365662"/>
                <a:gd name="connsiteY2-66" fmla="*/ 774145 h 774145"/>
                <a:gd name="connsiteX3-67" fmla="*/ 0 w 1365662"/>
                <a:gd name="connsiteY3-68" fmla="*/ 560388 h 774145"/>
                <a:gd name="connsiteX4-69" fmla="*/ 35626 w 1365662"/>
                <a:gd name="connsiteY4-70" fmla="*/ 0 h 774145"/>
                <a:gd name="connsiteX0-71" fmla="*/ 35626 w 1365662"/>
                <a:gd name="connsiteY0-72" fmla="*/ 0 h 619766"/>
                <a:gd name="connsiteX1-73" fmla="*/ 1365662 w 1365662"/>
                <a:gd name="connsiteY1-74" fmla="*/ 47502 h 619766"/>
                <a:gd name="connsiteX2-75" fmla="*/ 1140032 w 1365662"/>
                <a:gd name="connsiteY2-76" fmla="*/ 619766 h 619766"/>
                <a:gd name="connsiteX3-77" fmla="*/ 0 w 1365662"/>
                <a:gd name="connsiteY3-78" fmla="*/ 560388 h 619766"/>
                <a:gd name="connsiteX4-79" fmla="*/ 35626 w 1365662"/>
                <a:gd name="connsiteY4-80" fmla="*/ 0 h 619766"/>
                <a:gd name="connsiteX0-81" fmla="*/ 35626 w 1365662"/>
                <a:gd name="connsiteY0-82" fmla="*/ 0 h 750395"/>
                <a:gd name="connsiteX1-83" fmla="*/ 1365662 w 1365662"/>
                <a:gd name="connsiteY1-84" fmla="*/ 47502 h 750395"/>
                <a:gd name="connsiteX2-85" fmla="*/ 1235035 w 1365662"/>
                <a:gd name="connsiteY2-86" fmla="*/ 750395 h 750395"/>
                <a:gd name="connsiteX3-87" fmla="*/ 0 w 1365662"/>
                <a:gd name="connsiteY3-88" fmla="*/ 560388 h 750395"/>
                <a:gd name="connsiteX4-89" fmla="*/ 35626 w 1365662"/>
                <a:gd name="connsiteY4-90" fmla="*/ 0 h 750395"/>
                <a:gd name="connsiteX0-91" fmla="*/ 35626 w 1365662"/>
                <a:gd name="connsiteY0-92" fmla="*/ 0 h 714769"/>
                <a:gd name="connsiteX1-93" fmla="*/ 1365662 w 1365662"/>
                <a:gd name="connsiteY1-94" fmla="*/ 47502 h 714769"/>
                <a:gd name="connsiteX2-95" fmla="*/ 1128157 w 1365662"/>
                <a:gd name="connsiteY2-96" fmla="*/ 714769 h 714769"/>
                <a:gd name="connsiteX3-97" fmla="*/ 0 w 1365662"/>
                <a:gd name="connsiteY3-98" fmla="*/ 560388 h 714769"/>
                <a:gd name="connsiteX4-99" fmla="*/ 35626 w 1365662"/>
                <a:gd name="connsiteY4-100" fmla="*/ 0 h 714769"/>
                <a:gd name="connsiteX0-101" fmla="*/ 35626 w 1365662"/>
                <a:gd name="connsiteY0-102" fmla="*/ 0 h 691018"/>
                <a:gd name="connsiteX1-103" fmla="*/ 1365662 w 1365662"/>
                <a:gd name="connsiteY1-104" fmla="*/ 47502 h 691018"/>
                <a:gd name="connsiteX2-105" fmla="*/ 1211285 w 1365662"/>
                <a:gd name="connsiteY2-106" fmla="*/ 691018 h 691018"/>
                <a:gd name="connsiteX3-107" fmla="*/ 0 w 1365662"/>
                <a:gd name="connsiteY3-108" fmla="*/ 560388 h 691018"/>
                <a:gd name="connsiteX4-109" fmla="*/ 35626 w 1365662"/>
                <a:gd name="connsiteY4-110" fmla="*/ 0 h 6910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5662" h="691018">
                  <a:moveTo>
                    <a:pt x="35626" y="0"/>
                  </a:moveTo>
                  <a:lnTo>
                    <a:pt x="1365662" y="47502"/>
                  </a:lnTo>
                  <a:lnTo>
                    <a:pt x="1211285" y="691018"/>
                  </a:lnTo>
                  <a:lnTo>
                    <a:pt x="0" y="560388"/>
                  </a:lnTo>
                  <a:lnTo>
                    <a:pt x="35626" y="0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437826" y="529143"/>
              <a:ext cx="33263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2400" kern="1200" cap="none" spc="0" normalizeH="0" baseline="0" noProof="0">
                  <a:solidFill>
                    <a:srgbClr val="FFFFFF">
                      <a:lumMod val="95000"/>
                    </a:srgbClr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三、手部损伤的危险区</a:t>
              </a:r>
              <a:endParaRPr kumimoji="0" lang="zh-CN" altLang="en-US" sz="2400" kern="1200" cap="none" spc="0" normalizeH="0" baseline="0" noProof="0">
                <a:solidFill>
                  <a:srgbClr val="FFFFFF">
                    <a:lumMod val="95000"/>
                  </a:srgbClr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2000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Administrator\Desktop\新建文件夹\爱心公益PPT素材\1ff62fa13b925168527f6e1897939fe8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1775" y="260350"/>
            <a:ext cx="4711700" cy="72278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" name="任意多边形 26"/>
          <p:cNvSpPr/>
          <p:nvPr>
            <p:custDataLst>
              <p:tags r:id="rId2"/>
            </p:custDataLst>
          </p:nvPr>
        </p:nvSpPr>
        <p:spPr>
          <a:xfrm>
            <a:off x="7264400" y="2287588"/>
            <a:ext cx="3344863" cy="2282825"/>
          </a:xfrm>
          <a:custGeom>
            <a:avLst/>
            <a:gdLst>
              <a:gd name="connsiteX0" fmla="*/ 0 w 2219325"/>
              <a:gd name="connsiteY0" fmla="*/ 0 h 1514475"/>
              <a:gd name="connsiteX1" fmla="*/ 2219325 w 2219325"/>
              <a:gd name="connsiteY1" fmla="*/ 0 h 1514475"/>
              <a:gd name="connsiteX2" fmla="*/ 2219325 w 2219325"/>
              <a:gd name="connsiteY2" fmla="*/ 1514475 h 1514475"/>
              <a:gd name="connsiteX3" fmla="*/ 0 w 2219325"/>
              <a:gd name="connsiteY3" fmla="*/ 1514475 h 1514475"/>
              <a:gd name="connsiteX4" fmla="*/ 0 w 2219325"/>
              <a:gd name="connsiteY4" fmla="*/ 1214437 h 1514475"/>
              <a:gd name="connsiteX5" fmla="*/ 238125 w 2219325"/>
              <a:gd name="connsiteY5" fmla="*/ 1214437 h 1514475"/>
              <a:gd name="connsiteX6" fmla="*/ 238125 w 2219325"/>
              <a:gd name="connsiteY6" fmla="*/ 300037 h 1514475"/>
              <a:gd name="connsiteX7" fmla="*/ 0 w 2219325"/>
              <a:gd name="connsiteY7" fmla="*/ 300037 h 1514475"/>
              <a:gd name="connsiteX0-1" fmla="*/ 238125 w 2219325"/>
              <a:gd name="connsiteY0-2" fmla="*/ 300037 h 1514475"/>
              <a:gd name="connsiteX1-3" fmla="*/ 0 w 2219325"/>
              <a:gd name="connsiteY1-4" fmla="*/ 300037 h 1514475"/>
              <a:gd name="connsiteX2-5" fmla="*/ 0 w 2219325"/>
              <a:gd name="connsiteY2-6" fmla="*/ 0 h 1514475"/>
              <a:gd name="connsiteX3-7" fmla="*/ 2219325 w 2219325"/>
              <a:gd name="connsiteY3-8" fmla="*/ 0 h 1514475"/>
              <a:gd name="connsiteX4-9" fmla="*/ 2219325 w 2219325"/>
              <a:gd name="connsiteY4-10" fmla="*/ 1514475 h 1514475"/>
              <a:gd name="connsiteX5-11" fmla="*/ 0 w 2219325"/>
              <a:gd name="connsiteY5-12" fmla="*/ 1514475 h 1514475"/>
              <a:gd name="connsiteX6-13" fmla="*/ 0 w 2219325"/>
              <a:gd name="connsiteY6-14" fmla="*/ 1214437 h 1514475"/>
              <a:gd name="connsiteX7-15" fmla="*/ 238125 w 2219325"/>
              <a:gd name="connsiteY7-16" fmla="*/ 1214437 h 1514475"/>
              <a:gd name="connsiteX8" fmla="*/ 329565 w 2219325"/>
              <a:gd name="connsiteY8" fmla="*/ 391477 h 1514475"/>
              <a:gd name="connsiteX0-17" fmla="*/ 0 w 2219325"/>
              <a:gd name="connsiteY0-18" fmla="*/ 300037 h 1514475"/>
              <a:gd name="connsiteX1-19" fmla="*/ 0 w 2219325"/>
              <a:gd name="connsiteY1-20" fmla="*/ 0 h 1514475"/>
              <a:gd name="connsiteX2-21" fmla="*/ 2219325 w 2219325"/>
              <a:gd name="connsiteY2-22" fmla="*/ 0 h 1514475"/>
              <a:gd name="connsiteX3-23" fmla="*/ 2219325 w 2219325"/>
              <a:gd name="connsiteY3-24" fmla="*/ 1514475 h 1514475"/>
              <a:gd name="connsiteX4-25" fmla="*/ 0 w 2219325"/>
              <a:gd name="connsiteY4-26" fmla="*/ 1514475 h 1514475"/>
              <a:gd name="connsiteX5-27" fmla="*/ 0 w 2219325"/>
              <a:gd name="connsiteY5-28" fmla="*/ 1214437 h 1514475"/>
              <a:gd name="connsiteX6-29" fmla="*/ 238125 w 2219325"/>
              <a:gd name="connsiteY6-30" fmla="*/ 1214437 h 1514475"/>
              <a:gd name="connsiteX7-31" fmla="*/ 329565 w 2219325"/>
              <a:gd name="connsiteY7-32" fmla="*/ 391477 h 1514475"/>
              <a:gd name="connsiteX0-33" fmla="*/ 0 w 2219325"/>
              <a:gd name="connsiteY0-34" fmla="*/ 300037 h 1514475"/>
              <a:gd name="connsiteX1-35" fmla="*/ 0 w 2219325"/>
              <a:gd name="connsiteY1-36" fmla="*/ 0 h 1514475"/>
              <a:gd name="connsiteX2-37" fmla="*/ 2219325 w 2219325"/>
              <a:gd name="connsiteY2-38" fmla="*/ 0 h 1514475"/>
              <a:gd name="connsiteX3-39" fmla="*/ 2219325 w 2219325"/>
              <a:gd name="connsiteY3-40" fmla="*/ 1514475 h 1514475"/>
              <a:gd name="connsiteX4-41" fmla="*/ 0 w 2219325"/>
              <a:gd name="connsiteY4-42" fmla="*/ 1514475 h 1514475"/>
              <a:gd name="connsiteX5-43" fmla="*/ 0 w 2219325"/>
              <a:gd name="connsiteY5-44" fmla="*/ 1214437 h 1514475"/>
              <a:gd name="connsiteX6-45" fmla="*/ 238125 w 2219325"/>
              <a:gd name="connsiteY6-46" fmla="*/ 1214437 h 1514475"/>
              <a:gd name="connsiteX0-47" fmla="*/ 0 w 2219325"/>
              <a:gd name="connsiteY0-48" fmla="*/ 300037 h 1514475"/>
              <a:gd name="connsiteX1-49" fmla="*/ 0 w 2219325"/>
              <a:gd name="connsiteY1-50" fmla="*/ 0 h 1514475"/>
              <a:gd name="connsiteX2-51" fmla="*/ 2219325 w 2219325"/>
              <a:gd name="connsiteY2-52" fmla="*/ 0 h 1514475"/>
              <a:gd name="connsiteX3-53" fmla="*/ 2219325 w 2219325"/>
              <a:gd name="connsiteY3-54" fmla="*/ 1514475 h 1514475"/>
              <a:gd name="connsiteX4-55" fmla="*/ 0 w 2219325"/>
              <a:gd name="connsiteY4-56" fmla="*/ 1514475 h 1514475"/>
              <a:gd name="connsiteX5-57" fmla="*/ 0 w 2219325"/>
              <a:gd name="connsiteY5-58" fmla="*/ 1214437 h 15144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219325" h="1514475">
                <a:moveTo>
                  <a:pt x="0" y="300037"/>
                </a:moveTo>
                <a:lnTo>
                  <a:pt x="0" y="0"/>
                </a:lnTo>
                <a:lnTo>
                  <a:pt x="2219325" y="0"/>
                </a:lnTo>
                <a:lnTo>
                  <a:pt x="2219325" y="1514475"/>
                </a:lnTo>
                <a:lnTo>
                  <a:pt x="0" y="1514475"/>
                </a:lnTo>
                <a:lnTo>
                  <a:pt x="0" y="1214437"/>
                </a:ln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7" tIns="43348" rIns="86697" bIns="43348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735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8" name="文本框 6"/>
          <p:cNvSpPr txBox="1"/>
          <p:nvPr>
            <p:custDataLst>
              <p:tags r:id="rId3"/>
            </p:custDataLst>
          </p:nvPr>
        </p:nvSpPr>
        <p:spPr>
          <a:xfrm>
            <a:off x="9913938" y="2420938"/>
            <a:ext cx="546100" cy="2016125"/>
          </a:xfrm>
          <a:prstGeom prst="rect">
            <a:avLst/>
          </a:prstGeom>
          <a:noFill/>
        </p:spPr>
        <p:txBody>
          <a:bodyPr vert="vert" lIns="0" tIns="0" rIns="0" bIns="0" anchor="ctr"/>
          <a:lstStyle/>
          <a:p>
            <a:pPr marR="0" algn="ctr" defTabSz="1218565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en-US" altLang="zh-CN" sz="4135" kern="1200" cap="none" spc="0" normalizeH="0" baseline="0" noProof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rPr>
              <a:t>PART</a:t>
            </a:r>
            <a:endParaRPr kumimoji="0" lang="zh-CN" altLang="en-US" sz="4135" kern="1200" cap="none" spc="0" normalizeH="0" baseline="0" noProof="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943475" y="3117850"/>
            <a:ext cx="4570413" cy="6556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265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rPr>
              <a:t>手部安全防护原则</a:t>
            </a:r>
            <a:endParaRPr kumimoji="0" lang="zh-CN" altLang="en-US" sz="4265" b="1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 advClick="0" advTm="6000"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组合 1"/>
          <p:cNvGrpSpPr/>
          <p:nvPr/>
        </p:nvGrpSpPr>
        <p:grpSpPr>
          <a:xfrm>
            <a:off x="1370013" y="933450"/>
            <a:ext cx="10455275" cy="5737225"/>
            <a:chOff x="838139" y="487388"/>
            <a:chExt cx="10455734" cy="5736991"/>
          </a:xfrm>
        </p:grpSpPr>
        <p:sp>
          <p:nvSpPr>
            <p:cNvPr id="6" name="Freeform 9"/>
            <p:cNvSpPr>
              <a:spLocks noEditPoints="1"/>
            </p:cNvSpPr>
            <p:nvPr/>
          </p:nvSpPr>
          <p:spPr bwMode="auto">
            <a:xfrm>
              <a:off x="4943397" y="2369677"/>
              <a:ext cx="2144584" cy="2066421"/>
            </a:xfrm>
            <a:custGeom>
              <a:avLst/>
              <a:gdLst>
                <a:gd name="T0" fmla="*/ 0 w 373"/>
                <a:gd name="T1" fmla="*/ 175 h 354"/>
                <a:gd name="T2" fmla="*/ 24 w 373"/>
                <a:gd name="T3" fmla="*/ 146 h 354"/>
                <a:gd name="T4" fmla="*/ 86 w 373"/>
                <a:gd name="T5" fmla="*/ 146 h 354"/>
                <a:gd name="T6" fmla="*/ 110 w 373"/>
                <a:gd name="T7" fmla="*/ 183 h 354"/>
                <a:gd name="T8" fmla="*/ 109 w 373"/>
                <a:gd name="T9" fmla="*/ 313 h 354"/>
                <a:gd name="T10" fmla="*/ 76 w 373"/>
                <a:gd name="T11" fmla="*/ 334 h 354"/>
                <a:gd name="T12" fmla="*/ 13 w 373"/>
                <a:gd name="T13" fmla="*/ 329 h 354"/>
                <a:gd name="T14" fmla="*/ 0 w 373"/>
                <a:gd name="T15" fmla="*/ 302 h 354"/>
                <a:gd name="T16" fmla="*/ 0 w 373"/>
                <a:gd name="T17" fmla="*/ 239 h 354"/>
                <a:gd name="T18" fmla="*/ 262 w 373"/>
                <a:gd name="T19" fmla="*/ 304 h 354"/>
                <a:gd name="T20" fmla="*/ 243 w 373"/>
                <a:gd name="T21" fmla="*/ 281 h 354"/>
                <a:gd name="T22" fmla="*/ 249 w 373"/>
                <a:gd name="T23" fmla="*/ 248 h 354"/>
                <a:gd name="T24" fmla="*/ 231 w 373"/>
                <a:gd name="T25" fmla="*/ 231 h 354"/>
                <a:gd name="T26" fmla="*/ 246 w 373"/>
                <a:gd name="T27" fmla="*/ 185 h 354"/>
                <a:gd name="T28" fmla="*/ 245 w 373"/>
                <a:gd name="T29" fmla="*/ 176 h 354"/>
                <a:gd name="T30" fmla="*/ 268 w 373"/>
                <a:gd name="T31" fmla="*/ 129 h 354"/>
                <a:gd name="T32" fmla="*/ 284 w 373"/>
                <a:gd name="T33" fmla="*/ 128 h 354"/>
                <a:gd name="T34" fmla="*/ 300 w 373"/>
                <a:gd name="T35" fmla="*/ 102 h 354"/>
                <a:gd name="T36" fmla="*/ 297 w 373"/>
                <a:gd name="T37" fmla="*/ 8 h 354"/>
                <a:gd name="T38" fmla="*/ 258 w 373"/>
                <a:gd name="T39" fmla="*/ 0 h 354"/>
                <a:gd name="T40" fmla="*/ 258 w 373"/>
                <a:gd name="T41" fmla="*/ 30 h 354"/>
                <a:gd name="T42" fmla="*/ 251 w 373"/>
                <a:gd name="T43" fmla="*/ 49 h 354"/>
                <a:gd name="T44" fmla="*/ 172 w 373"/>
                <a:gd name="T45" fmla="*/ 132 h 354"/>
                <a:gd name="T46" fmla="*/ 140 w 373"/>
                <a:gd name="T47" fmla="*/ 157 h 354"/>
                <a:gd name="T48" fmla="*/ 125 w 373"/>
                <a:gd name="T49" fmla="*/ 278 h 354"/>
                <a:gd name="T50" fmla="*/ 166 w 373"/>
                <a:gd name="T51" fmla="*/ 344 h 354"/>
                <a:gd name="T52" fmla="*/ 237 w 373"/>
                <a:gd name="T53" fmla="*/ 353 h 354"/>
                <a:gd name="T54" fmla="*/ 263 w 373"/>
                <a:gd name="T55" fmla="*/ 305 h 354"/>
                <a:gd name="T56" fmla="*/ 356 w 373"/>
                <a:gd name="T57" fmla="*/ 240 h 354"/>
                <a:gd name="T58" fmla="*/ 370 w 373"/>
                <a:gd name="T59" fmla="*/ 201 h 354"/>
                <a:gd name="T60" fmla="*/ 355 w 373"/>
                <a:gd name="T61" fmla="*/ 193 h 354"/>
                <a:gd name="T62" fmla="*/ 254 w 373"/>
                <a:gd name="T63" fmla="*/ 193 h 354"/>
                <a:gd name="T64" fmla="*/ 241 w 373"/>
                <a:gd name="T65" fmla="*/ 229 h 354"/>
                <a:gd name="T66" fmla="*/ 257 w 373"/>
                <a:gd name="T67" fmla="*/ 240 h 354"/>
                <a:gd name="T68" fmla="*/ 321 w 373"/>
                <a:gd name="T69" fmla="*/ 240 h 354"/>
                <a:gd name="T70" fmla="*/ 349 w 373"/>
                <a:gd name="T71" fmla="*/ 296 h 354"/>
                <a:gd name="T72" fmla="*/ 363 w 373"/>
                <a:gd name="T73" fmla="*/ 260 h 354"/>
                <a:gd name="T74" fmla="*/ 347 w 373"/>
                <a:gd name="T75" fmla="*/ 249 h 354"/>
                <a:gd name="T76" fmla="*/ 269 w 373"/>
                <a:gd name="T77" fmla="*/ 249 h 354"/>
                <a:gd name="T78" fmla="*/ 254 w 373"/>
                <a:gd name="T79" fmla="*/ 283 h 354"/>
                <a:gd name="T80" fmla="*/ 269 w 373"/>
                <a:gd name="T81" fmla="*/ 296 h 354"/>
                <a:gd name="T82" fmla="*/ 309 w 373"/>
                <a:gd name="T83" fmla="*/ 296 h 354"/>
                <a:gd name="T84" fmla="*/ 346 w 373"/>
                <a:gd name="T85" fmla="*/ 184 h 354"/>
                <a:gd name="T86" fmla="*/ 359 w 373"/>
                <a:gd name="T87" fmla="*/ 148 h 354"/>
                <a:gd name="T88" fmla="*/ 343 w 373"/>
                <a:gd name="T89" fmla="*/ 137 h 354"/>
                <a:gd name="T90" fmla="*/ 267 w 373"/>
                <a:gd name="T91" fmla="*/ 137 h 354"/>
                <a:gd name="T92" fmla="*/ 255 w 373"/>
                <a:gd name="T93" fmla="*/ 173 h 354"/>
                <a:gd name="T94" fmla="*/ 271 w 373"/>
                <a:gd name="T95" fmla="*/ 184 h 354"/>
                <a:gd name="T96" fmla="*/ 307 w 373"/>
                <a:gd name="T97" fmla="*/ 184 h 354"/>
                <a:gd name="T98" fmla="*/ 281 w 373"/>
                <a:gd name="T99" fmla="*/ 307 h 354"/>
                <a:gd name="T100" fmla="*/ 267 w 373"/>
                <a:gd name="T101" fmla="*/ 343 h 354"/>
                <a:gd name="T102" fmla="*/ 292 w 373"/>
                <a:gd name="T103" fmla="*/ 354 h 354"/>
                <a:gd name="T104" fmla="*/ 341 w 373"/>
                <a:gd name="T105" fmla="*/ 344 h 354"/>
                <a:gd name="T106" fmla="*/ 332 w 373"/>
                <a:gd name="T107" fmla="*/ 308 h 354"/>
                <a:gd name="T108" fmla="*/ 305 w 373"/>
                <a:gd name="T109" fmla="*/ 307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73" h="354">
                  <a:moveTo>
                    <a:pt x="0" y="239"/>
                  </a:moveTo>
                  <a:cubicBezTo>
                    <a:pt x="0" y="218"/>
                    <a:pt x="0" y="196"/>
                    <a:pt x="0" y="175"/>
                  </a:cubicBezTo>
                  <a:cubicBezTo>
                    <a:pt x="0" y="170"/>
                    <a:pt x="1" y="165"/>
                    <a:pt x="3" y="160"/>
                  </a:cubicBezTo>
                  <a:cubicBezTo>
                    <a:pt x="8" y="151"/>
                    <a:pt x="15" y="147"/>
                    <a:pt x="24" y="146"/>
                  </a:cubicBezTo>
                  <a:cubicBezTo>
                    <a:pt x="34" y="146"/>
                    <a:pt x="44" y="146"/>
                    <a:pt x="54" y="146"/>
                  </a:cubicBezTo>
                  <a:cubicBezTo>
                    <a:pt x="65" y="146"/>
                    <a:pt x="75" y="146"/>
                    <a:pt x="86" y="146"/>
                  </a:cubicBezTo>
                  <a:cubicBezTo>
                    <a:pt x="98" y="147"/>
                    <a:pt x="109" y="157"/>
                    <a:pt x="109" y="170"/>
                  </a:cubicBezTo>
                  <a:cubicBezTo>
                    <a:pt x="110" y="174"/>
                    <a:pt x="110" y="179"/>
                    <a:pt x="110" y="183"/>
                  </a:cubicBezTo>
                  <a:cubicBezTo>
                    <a:pt x="110" y="221"/>
                    <a:pt x="110" y="259"/>
                    <a:pt x="111" y="297"/>
                  </a:cubicBezTo>
                  <a:cubicBezTo>
                    <a:pt x="111" y="302"/>
                    <a:pt x="110" y="308"/>
                    <a:pt x="109" y="313"/>
                  </a:cubicBezTo>
                  <a:cubicBezTo>
                    <a:pt x="105" y="325"/>
                    <a:pt x="97" y="333"/>
                    <a:pt x="84" y="334"/>
                  </a:cubicBezTo>
                  <a:cubicBezTo>
                    <a:pt x="81" y="334"/>
                    <a:pt x="79" y="334"/>
                    <a:pt x="76" y="334"/>
                  </a:cubicBezTo>
                  <a:cubicBezTo>
                    <a:pt x="61" y="334"/>
                    <a:pt x="46" y="334"/>
                    <a:pt x="32" y="334"/>
                  </a:cubicBezTo>
                  <a:cubicBezTo>
                    <a:pt x="25" y="334"/>
                    <a:pt x="18" y="333"/>
                    <a:pt x="13" y="329"/>
                  </a:cubicBezTo>
                  <a:cubicBezTo>
                    <a:pt x="5" y="323"/>
                    <a:pt x="1" y="315"/>
                    <a:pt x="1" y="306"/>
                  </a:cubicBezTo>
                  <a:cubicBezTo>
                    <a:pt x="0" y="305"/>
                    <a:pt x="0" y="304"/>
                    <a:pt x="0" y="302"/>
                  </a:cubicBezTo>
                  <a:cubicBezTo>
                    <a:pt x="0" y="281"/>
                    <a:pt x="0" y="260"/>
                    <a:pt x="0" y="239"/>
                  </a:cubicBezTo>
                  <a:cubicBezTo>
                    <a:pt x="0" y="239"/>
                    <a:pt x="0" y="239"/>
                    <a:pt x="0" y="239"/>
                  </a:cubicBezTo>
                  <a:close/>
                  <a:moveTo>
                    <a:pt x="263" y="305"/>
                  </a:moveTo>
                  <a:cubicBezTo>
                    <a:pt x="263" y="305"/>
                    <a:pt x="262" y="304"/>
                    <a:pt x="262" y="304"/>
                  </a:cubicBezTo>
                  <a:cubicBezTo>
                    <a:pt x="256" y="303"/>
                    <a:pt x="251" y="300"/>
                    <a:pt x="248" y="295"/>
                  </a:cubicBezTo>
                  <a:cubicBezTo>
                    <a:pt x="245" y="291"/>
                    <a:pt x="244" y="286"/>
                    <a:pt x="243" y="281"/>
                  </a:cubicBezTo>
                  <a:cubicBezTo>
                    <a:pt x="242" y="270"/>
                    <a:pt x="242" y="258"/>
                    <a:pt x="249" y="248"/>
                  </a:cubicBezTo>
                  <a:cubicBezTo>
                    <a:pt x="249" y="248"/>
                    <a:pt x="249" y="248"/>
                    <a:pt x="249" y="248"/>
                  </a:cubicBezTo>
                  <a:cubicBezTo>
                    <a:pt x="249" y="248"/>
                    <a:pt x="249" y="248"/>
                    <a:pt x="248" y="248"/>
                  </a:cubicBezTo>
                  <a:cubicBezTo>
                    <a:pt x="239" y="246"/>
                    <a:pt x="233" y="240"/>
                    <a:pt x="231" y="231"/>
                  </a:cubicBezTo>
                  <a:cubicBezTo>
                    <a:pt x="229" y="221"/>
                    <a:pt x="229" y="211"/>
                    <a:pt x="231" y="201"/>
                  </a:cubicBezTo>
                  <a:cubicBezTo>
                    <a:pt x="234" y="193"/>
                    <a:pt x="238" y="188"/>
                    <a:pt x="246" y="185"/>
                  </a:cubicBezTo>
                  <a:cubicBezTo>
                    <a:pt x="247" y="185"/>
                    <a:pt x="248" y="185"/>
                    <a:pt x="249" y="185"/>
                  </a:cubicBezTo>
                  <a:cubicBezTo>
                    <a:pt x="248" y="182"/>
                    <a:pt x="246" y="179"/>
                    <a:pt x="245" y="176"/>
                  </a:cubicBezTo>
                  <a:cubicBezTo>
                    <a:pt x="242" y="167"/>
                    <a:pt x="242" y="158"/>
                    <a:pt x="244" y="149"/>
                  </a:cubicBezTo>
                  <a:cubicBezTo>
                    <a:pt x="246" y="136"/>
                    <a:pt x="255" y="129"/>
                    <a:pt x="268" y="129"/>
                  </a:cubicBezTo>
                  <a:cubicBezTo>
                    <a:pt x="273" y="128"/>
                    <a:pt x="277" y="129"/>
                    <a:pt x="282" y="129"/>
                  </a:cubicBezTo>
                  <a:cubicBezTo>
                    <a:pt x="282" y="128"/>
                    <a:pt x="283" y="128"/>
                    <a:pt x="284" y="128"/>
                  </a:cubicBezTo>
                  <a:cubicBezTo>
                    <a:pt x="285" y="125"/>
                    <a:pt x="286" y="122"/>
                    <a:pt x="288" y="120"/>
                  </a:cubicBezTo>
                  <a:cubicBezTo>
                    <a:pt x="292" y="114"/>
                    <a:pt x="296" y="108"/>
                    <a:pt x="300" y="102"/>
                  </a:cubicBezTo>
                  <a:cubicBezTo>
                    <a:pt x="312" y="83"/>
                    <a:pt x="318" y="62"/>
                    <a:pt x="316" y="39"/>
                  </a:cubicBezTo>
                  <a:cubicBezTo>
                    <a:pt x="315" y="26"/>
                    <a:pt x="308" y="15"/>
                    <a:pt x="297" y="8"/>
                  </a:cubicBezTo>
                  <a:cubicBezTo>
                    <a:pt x="287" y="3"/>
                    <a:pt x="277" y="1"/>
                    <a:pt x="266" y="0"/>
                  </a:cubicBezTo>
                  <a:cubicBezTo>
                    <a:pt x="264" y="0"/>
                    <a:pt x="261" y="0"/>
                    <a:pt x="258" y="0"/>
                  </a:cubicBezTo>
                  <a:cubicBezTo>
                    <a:pt x="258" y="2"/>
                    <a:pt x="258" y="2"/>
                    <a:pt x="258" y="3"/>
                  </a:cubicBezTo>
                  <a:cubicBezTo>
                    <a:pt x="258" y="12"/>
                    <a:pt x="258" y="21"/>
                    <a:pt x="258" y="30"/>
                  </a:cubicBezTo>
                  <a:cubicBezTo>
                    <a:pt x="258" y="32"/>
                    <a:pt x="258" y="34"/>
                    <a:pt x="257" y="36"/>
                  </a:cubicBezTo>
                  <a:cubicBezTo>
                    <a:pt x="255" y="41"/>
                    <a:pt x="254" y="45"/>
                    <a:pt x="251" y="49"/>
                  </a:cubicBezTo>
                  <a:cubicBezTo>
                    <a:pt x="243" y="63"/>
                    <a:pt x="232" y="76"/>
                    <a:pt x="220" y="88"/>
                  </a:cubicBezTo>
                  <a:cubicBezTo>
                    <a:pt x="205" y="103"/>
                    <a:pt x="188" y="118"/>
                    <a:pt x="172" y="132"/>
                  </a:cubicBezTo>
                  <a:cubicBezTo>
                    <a:pt x="166" y="136"/>
                    <a:pt x="161" y="140"/>
                    <a:pt x="155" y="144"/>
                  </a:cubicBezTo>
                  <a:cubicBezTo>
                    <a:pt x="149" y="147"/>
                    <a:pt x="144" y="152"/>
                    <a:pt x="140" y="157"/>
                  </a:cubicBezTo>
                  <a:cubicBezTo>
                    <a:pt x="129" y="170"/>
                    <a:pt x="125" y="184"/>
                    <a:pt x="125" y="200"/>
                  </a:cubicBezTo>
                  <a:cubicBezTo>
                    <a:pt x="125" y="226"/>
                    <a:pt x="125" y="252"/>
                    <a:pt x="125" y="278"/>
                  </a:cubicBezTo>
                  <a:cubicBezTo>
                    <a:pt x="125" y="293"/>
                    <a:pt x="129" y="306"/>
                    <a:pt x="136" y="318"/>
                  </a:cubicBezTo>
                  <a:cubicBezTo>
                    <a:pt x="144" y="329"/>
                    <a:pt x="154" y="338"/>
                    <a:pt x="166" y="344"/>
                  </a:cubicBezTo>
                  <a:cubicBezTo>
                    <a:pt x="176" y="350"/>
                    <a:pt x="187" y="353"/>
                    <a:pt x="198" y="353"/>
                  </a:cubicBezTo>
                  <a:cubicBezTo>
                    <a:pt x="211" y="353"/>
                    <a:pt x="224" y="353"/>
                    <a:pt x="237" y="353"/>
                  </a:cubicBezTo>
                  <a:cubicBezTo>
                    <a:pt x="245" y="353"/>
                    <a:pt x="253" y="353"/>
                    <a:pt x="260" y="353"/>
                  </a:cubicBezTo>
                  <a:cubicBezTo>
                    <a:pt x="254" y="337"/>
                    <a:pt x="253" y="320"/>
                    <a:pt x="263" y="305"/>
                  </a:cubicBezTo>
                  <a:close/>
                  <a:moveTo>
                    <a:pt x="321" y="240"/>
                  </a:moveTo>
                  <a:cubicBezTo>
                    <a:pt x="333" y="240"/>
                    <a:pt x="345" y="240"/>
                    <a:pt x="356" y="240"/>
                  </a:cubicBezTo>
                  <a:cubicBezTo>
                    <a:pt x="364" y="240"/>
                    <a:pt x="368" y="237"/>
                    <a:pt x="370" y="230"/>
                  </a:cubicBezTo>
                  <a:cubicBezTo>
                    <a:pt x="373" y="220"/>
                    <a:pt x="373" y="211"/>
                    <a:pt x="370" y="201"/>
                  </a:cubicBezTo>
                  <a:cubicBezTo>
                    <a:pt x="368" y="197"/>
                    <a:pt x="365" y="194"/>
                    <a:pt x="361" y="193"/>
                  </a:cubicBezTo>
                  <a:cubicBezTo>
                    <a:pt x="359" y="193"/>
                    <a:pt x="357" y="193"/>
                    <a:pt x="355" y="193"/>
                  </a:cubicBezTo>
                  <a:cubicBezTo>
                    <a:pt x="322" y="193"/>
                    <a:pt x="289" y="193"/>
                    <a:pt x="256" y="193"/>
                  </a:cubicBezTo>
                  <a:cubicBezTo>
                    <a:pt x="256" y="193"/>
                    <a:pt x="255" y="193"/>
                    <a:pt x="254" y="193"/>
                  </a:cubicBezTo>
                  <a:cubicBezTo>
                    <a:pt x="247" y="193"/>
                    <a:pt x="243" y="197"/>
                    <a:pt x="241" y="204"/>
                  </a:cubicBezTo>
                  <a:cubicBezTo>
                    <a:pt x="239" y="212"/>
                    <a:pt x="239" y="221"/>
                    <a:pt x="241" y="229"/>
                  </a:cubicBezTo>
                  <a:cubicBezTo>
                    <a:pt x="242" y="234"/>
                    <a:pt x="245" y="238"/>
                    <a:pt x="251" y="239"/>
                  </a:cubicBezTo>
                  <a:cubicBezTo>
                    <a:pt x="253" y="240"/>
                    <a:pt x="255" y="240"/>
                    <a:pt x="257" y="240"/>
                  </a:cubicBezTo>
                  <a:cubicBezTo>
                    <a:pt x="273" y="240"/>
                    <a:pt x="289" y="240"/>
                    <a:pt x="306" y="240"/>
                  </a:cubicBezTo>
                  <a:cubicBezTo>
                    <a:pt x="311" y="240"/>
                    <a:pt x="316" y="240"/>
                    <a:pt x="321" y="240"/>
                  </a:cubicBezTo>
                  <a:close/>
                  <a:moveTo>
                    <a:pt x="309" y="296"/>
                  </a:moveTo>
                  <a:cubicBezTo>
                    <a:pt x="322" y="296"/>
                    <a:pt x="336" y="296"/>
                    <a:pt x="349" y="296"/>
                  </a:cubicBezTo>
                  <a:cubicBezTo>
                    <a:pt x="356" y="296"/>
                    <a:pt x="361" y="292"/>
                    <a:pt x="363" y="285"/>
                  </a:cubicBezTo>
                  <a:cubicBezTo>
                    <a:pt x="365" y="277"/>
                    <a:pt x="365" y="269"/>
                    <a:pt x="363" y="260"/>
                  </a:cubicBezTo>
                  <a:cubicBezTo>
                    <a:pt x="362" y="255"/>
                    <a:pt x="359" y="251"/>
                    <a:pt x="353" y="250"/>
                  </a:cubicBezTo>
                  <a:cubicBezTo>
                    <a:pt x="351" y="250"/>
                    <a:pt x="349" y="249"/>
                    <a:pt x="347" y="249"/>
                  </a:cubicBezTo>
                  <a:cubicBezTo>
                    <a:pt x="337" y="249"/>
                    <a:pt x="328" y="249"/>
                    <a:pt x="318" y="249"/>
                  </a:cubicBezTo>
                  <a:cubicBezTo>
                    <a:pt x="302" y="249"/>
                    <a:pt x="286" y="249"/>
                    <a:pt x="269" y="249"/>
                  </a:cubicBezTo>
                  <a:cubicBezTo>
                    <a:pt x="261" y="249"/>
                    <a:pt x="256" y="253"/>
                    <a:pt x="254" y="262"/>
                  </a:cubicBezTo>
                  <a:cubicBezTo>
                    <a:pt x="253" y="269"/>
                    <a:pt x="253" y="276"/>
                    <a:pt x="254" y="283"/>
                  </a:cubicBezTo>
                  <a:cubicBezTo>
                    <a:pt x="254" y="285"/>
                    <a:pt x="255" y="288"/>
                    <a:pt x="256" y="290"/>
                  </a:cubicBezTo>
                  <a:cubicBezTo>
                    <a:pt x="259" y="295"/>
                    <a:pt x="264" y="296"/>
                    <a:pt x="269" y="296"/>
                  </a:cubicBezTo>
                  <a:cubicBezTo>
                    <a:pt x="282" y="296"/>
                    <a:pt x="295" y="296"/>
                    <a:pt x="309" y="296"/>
                  </a:cubicBezTo>
                  <a:cubicBezTo>
                    <a:pt x="309" y="296"/>
                    <a:pt x="309" y="296"/>
                    <a:pt x="309" y="296"/>
                  </a:cubicBezTo>
                  <a:close/>
                  <a:moveTo>
                    <a:pt x="307" y="184"/>
                  </a:moveTo>
                  <a:cubicBezTo>
                    <a:pt x="320" y="184"/>
                    <a:pt x="333" y="184"/>
                    <a:pt x="346" y="184"/>
                  </a:cubicBezTo>
                  <a:cubicBezTo>
                    <a:pt x="353" y="184"/>
                    <a:pt x="357" y="180"/>
                    <a:pt x="359" y="173"/>
                  </a:cubicBezTo>
                  <a:cubicBezTo>
                    <a:pt x="361" y="165"/>
                    <a:pt x="361" y="156"/>
                    <a:pt x="359" y="148"/>
                  </a:cubicBezTo>
                  <a:cubicBezTo>
                    <a:pt x="358" y="143"/>
                    <a:pt x="354" y="139"/>
                    <a:pt x="348" y="138"/>
                  </a:cubicBezTo>
                  <a:cubicBezTo>
                    <a:pt x="346" y="137"/>
                    <a:pt x="345" y="137"/>
                    <a:pt x="343" y="137"/>
                  </a:cubicBezTo>
                  <a:cubicBezTo>
                    <a:pt x="319" y="137"/>
                    <a:pt x="295" y="137"/>
                    <a:pt x="271" y="137"/>
                  </a:cubicBezTo>
                  <a:cubicBezTo>
                    <a:pt x="270" y="137"/>
                    <a:pt x="268" y="137"/>
                    <a:pt x="267" y="137"/>
                  </a:cubicBezTo>
                  <a:cubicBezTo>
                    <a:pt x="261" y="138"/>
                    <a:pt x="256" y="141"/>
                    <a:pt x="255" y="148"/>
                  </a:cubicBezTo>
                  <a:cubicBezTo>
                    <a:pt x="253" y="156"/>
                    <a:pt x="253" y="165"/>
                    <a:pt x="255" y="173"/>
                  </a:cubicBezTo>
                  <a:cubicBezTo>
                    <a:pt x="256" y="179"/>
                    <a:pt x="260" y="183"/>
                    <a:pt x="266" y="184"/>
                  </a:cubicBezTo>
                  <a:cubicBezTo>
                    <a:pt x="268" y="184"/>
                    <a:pt x="269" y="184"/>
                    <a:pt x="271" y="184"/>
                  </a:cubicBezTo>
                  <a:cubicBezTo>
                    <a:pt x="283" y="184"/>
                    <a:pt x="295" y="184"/>
                    <a:pt x="307" y="184"/>
                  </a:cubicBezTo>
                  <a:cubicBezTo>
                    <a:pt x="307" y="184"/>
                    <a:pt x="307" y="184"/>
                    <a:pt x="307" y="184"/>
                  </a:cubicBezTo>
                  <a:close/>
                  <a:moveTo>
                    <a:pt x="305" y="307"/>
                  </a:moveTo>
                  <a:cubicBezTo>
                    <a:pt x="297" y="307"/>
                    <a:pt x="289" y="307"/>
                    <a:pt x="281" y="307"/>
                  </a:cubicBezTo>
                  <a:cubicBezTo>
                    <a:pt x="274" y="307"/>
                    <a:pt x="269" y="311"/>
                    <a:pt x="267" y="318"/>
                  </a:cubicBezTo>
                  <a:cubicBezTo>
                    <a:pt x="266" y="326"/>
                    <a:pt x="266" y="335"/>
                    <a:pt x="267" y="343"/>
                  </a:cubicBezTo>
                  <a:cubicBezTo>
                    <a:pt x="269" y="350"/>
                    <a:pt x="274" y="354"/>
                    <a:pt x="281" y="354"/>
                  </a:cubicBezTo>
                  <a:cubicBezTo>
                    <a:pt x="285" y="354"/>
                    <a:pt x="288" y="354"/>
                    <a:pt x="292" y="354"/>
                  </a:cubicBezTo>
                  <a:cubicBezTo>
                    <a:pt x="304" y="354"/>
                    <a:pt x="316" y="354"/>
                    <a:pt x="328" y="354"/>
                  </a:cubicBezTo>
                  <a:cubicBezTo>
                    <a:pt x="335" y="354"/>
                    <a:pt x="339" y="351"/>
                    <a:pt x="341" y="344"/>
                  </a:cubicBezTo>
                  <a:cubicBezTo>
                    <a:pt x="344" y="335"/>
                    <a:pt x="344" y="325"/>
                    <a:pt x="341" y="315"/>
                  </a:cubicBezTo>
                  <a:cubicBezTo>
                    <a:pt x="339" y="311"/>
                    <a:pt x="336" y="309"/>
                    <a:pt x="332" y="308"/>
                  </a:cubicBezTo>
                  <a:cubicBezTo>
                    <a:pt x="330" y="307"/>
                    <a:pt x="328" y="307"/>
                    <a:pt x="326" y="307"/>
                  </a:cubicBezTo>
                  <a:cubicBezTo>
                    <a:pt x="319" y="307"/>
                    <a:pt x="312" y="307"/>
                    <a:pt x="305" y="307"/>
                  </a:cubicBezTo>
                  <a:cubicBezTo>
                    <a:pt x="305" y="307"/>
                    <a:pt x="305" y="307"/>
                    <a:pt x="305" y="307"/>
                  </a:cubicBez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3901456" y="3799750"/>
              <a:ext cx="513802" cy="499987"/>
            </a:xfrm>
            <a:prstGeom prst="ellipse">
              <a:avLst/>
            </a:prstGeom>
            <a:solidFill>
              <a:srgbClr val="FCB00C"/>
            </a:solidFill>
            <a:ln>
              <a:solidFill>
                <a:schemeClr val="accent3">
                  <a:lumMod val="10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907052" y="2721719"/>
              <a:ext cx="513802" cy="499987"/>
            </a:xfrm>
            <a:prstGeom prst="ellipse">
              <a:avLst/>
            </a:prstGeom>
            <a:solidFill>
              <a:srgbClr val="CE0118"/>
            </a:solidFill>
            <a:ln>
              <a:solidFill>
                <a:schemeClr val="accent1">
                  <a:lumMod val="10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5792842" y="5242774"/>
              <a:ext cx="513802" cy="499987"/>
            </a:xfrm>
            <a:prstGeom prst="ellipse">
              <a:avLst/>
            </a:prstGeom>
            <a:solidFill>
              <a:srgbClr val="FCB00C"/>
            </a:solidFill>
            <a:ln>
              <a:solidFill>
                <a:schemeClr val="accent3">
                  <a:lumMod val="10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4486842" y="4768122"/>
              <a:ext cx="513802" cy="499987"/>
            </a:xfrm>
            <a:prstGeom prst="ellipse">
              <a:avLst/>
            </a:prstGeom>
            <a:solidFill>
              <a:srgbClr val="CE0118"/>
            </a:solidFill>
            <a:ln>
              <a:solidFill>
                <a:schemeClr val="accent1">
                  <a:lumMod val="10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7587446" y="3812028"/>
              <a:ext cx="513802" cy="494969"/>
            </a:xfrm>
            <a:prstGeom prst="ellipse">
              <a:avLst/>
            </a:prstGeom>
            <a:solidFill>
              <a:srgbClr val="FCB00C"/>
            </a:solidFill>
            <a:ln>
              <a:solidFill>
                <a:schemeClr val="accent3">
                  <a:lumMod val="10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7618349" y="2821291"/>
              <a:ext cx="513802" cy="499987"/>
            </a:xfrm>
            <a:prstGeom prst="ellipse">
              <a:avLst/>
            </a:prstGeom>
            <a:solidFill>
              <a:srgbClr val="CE0118"/>
            </a:solidFill>
            <a:ln>
              <a:solidFill>
                <a:schemeClr val="accent1">
                  <a:lumMod val="10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7073644" y="4781602"/>
              <a:ext cx="513802" cy="499987"/>
            </a:xfrm>
            <a:prstGeom prst="ellipse">
              <a:avLst/>
            </a:prstGeom>
            <a:solidFill>
              <a:srgbClr val="CE0118"/>
            </a:solidFill>
            <a:ln>
              <a:solidFill>
                <a:schemeClr val="accent1">
                  <a:lumMod val="10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2071616" y="2877664"/>
              <a:ext cx="28034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400" b="1" kern="1200" cap="none" spc="0" normalizeH="0" baseline="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了解危险区域</a:t>
              </a:r>
              <a:r>
                <a:rPr kumimoji="0" lang="zh-CN" altLang="en-US" sz="1400" b="1" i="1" kern="1200" cap="none" spc="0" normalizeH="0" baseline="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 。</a:t>
              </a:r>
              <a:endParaRPr kumimoji="0" lang="zh-CN" altLang="en-US" sz="1400" b="1" i="1" kern="1200" cap="none" spc="0" normalizeH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170894" y="4728474"/>
              <a:ext cx="28325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400" b="1" kern="1200" cap="none" spc="0" normalizeH="0" baseline="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没有上锁</a:t>
              </a:r>
              <a:r>
                <a:rPr kumimoji="0" lang="en-US" altLang="zh-CN" sz="1400" b="1" kern="1200" cap="none" spc="0" normalizeH="0" baseline="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/ </a:t>
              </a:r>
              <a:r>
                <a:rPr kumimoji="0" lang="zh-CN" altLang="en-US" sz="1400" b="1" kern="1200" cap="none" spc="0" normalizeH="0" baseline="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挂标签之前，禁止进行机器的修理、上油或调试。</a:t>
              </a:r>
              <a:endParaRPr kumimoji="0" lang="zh-CN" altLang="en-US" sz="1400" b="1" kern="1200" cap="none" spc="0" normalizeH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838139" y="3948999"/>
              <a:ext cx="28325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400" b="1" kern="1200" cap="none" spc="0" normalizeH="0" baseline="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用抹布或刷子擦拭，不要用手指或手。</a:t>
              </a:r>
              <a:endParaRPr kumimoji="0" lang="zh-CN" altLang="en-US" sz="1400" b="1" i="1" kern="1200" cap="none" spc="0" normalizeH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8419745" y="2752303"/>
              <a:ext cx="28034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400" b="1" kern="1200" cap="none" spc="0" normalizeH="0" baseline="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选用合适的手动工具，并正确使用 。</a:t>
              </a:r>
              <a:endParaRPr kumimoji="0" lang="en-US" altLang="zh-CN" sz="1400" kern="1200" cap="none" spc="0" normalizeH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7834104" y="4870541"/>
              <a:ext cx="29408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400" b="1" kern="1200" cap="none" spc="0" normalizeH="0" baseline="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作业前摘掉所有可能影响安全的首饰。</a:t>
              </a:r>
              <a:endParaRPr kumimoji="0" lang="zh-CN" altLang="en-US" sz="1400" b="1" kern="1200" cap="none" spc="0" normalizeH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8461328" y="3781459"/>
              <a:ext cx="283254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400" b="1" kern="1200" cap="none" spc="0" normalizeH="0" baseline="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除非在工作程序（</a:t>
              </a:r>
              <a:r>
                <a:rPr kumimoji="0" lang="en-US" altLang="zh-CN" sz="1400" b="1" kern="1200" cap="none" spc="0" normalizeH="0" baseline="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Work Procedure </a:t>
              </a:r>
              <a:r>
                <a:rPr kumimoji="0" lang="zh-CN" altLang="en-US" sz="1400" b="1" kern="1200" cap="none" spc="0" normalizeH="0" baseline="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）中有特别注明</a:t>
              </a:r>
              <a:r>
                <a:rPr kumimoji="0" lang="en-US" altLang="zh-CN" sz="1400" b="1" kern="1200" cap="none" spc="0" normalizeH="0" baseline="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, </a:t>
              </a:r>
              <a:r>
                <a:rPr kumimoji="0" lang="zh-CN" altLang="en-US" sz="1400" b="1" kern="1200" cap="none" spc="0" normalizeH="0" baseline="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所有作业都要戴合适的手套；而旋转设备周围作业时则禁止戴手套  。</a:t>
              </a:r>
              <a:endParaRPr kumimoji="0" lang="zh-CN" altLang="en-US" sz="1400" b="1" i="1" kern="1200" cap="none" spc="0" normalizeH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5792841" y="1447822"/>
              <a:ext cx="513802" cy="499987"/>
            </a:xfrm>
            <a:prstGeom prst="ellipse">
              <a:avLst/>
            </a:prstGeom>
            <a:solidFill>
              <a:srgbClr val="CE0118"/>
            </a:solidFill>
            <a:ln>
              <a:solidFill>
                <a:schemeClr val="accent1">
                  <a:lumMod val="10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1319627" y="1766341"/>
              <a:ext cx="280344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400" b="1" kern="1200" cap="none" spc="0" normalizeH="0" baseline="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保持手的清洁，不要忽视任何可能的伤害。了解皮炎的症状或其它皮肤病 ，必要时立即就医。 </a:t>
              </a:r>
              <a:endParaRPr kumimoji="0" lang="zh-CN" altLang="en-US" sz="1400" b="1" kern="1200" cap="none" spc="0" normalizeH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7872611" y="2010529"/>
              <a:ext cx="28034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400" b="1" kern="1200" cap="none" spc="0" normalizeH="0" baseline="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时刻想到手的生理结构  。 </a:t>
              </a:r>
              <a:endParaRPr kumimoji="0" lang="zh-CN" altLang="en-US" sz="1400" b="1" i="1" kern="1200" cap="none" spc="0" normalizeH="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3" name="椭圆 62"/>
            <p:cNvSpPr/>
            <p:nvPr/>
          </p:nvSpPr>
          <p:spPr>
            <a:xfrm>
              <a:off x="4618157" y="1817960"/>
              <a:ext cx="513802" cy="499987"/>
            </a:xfrm>
            <a:prstGeom prst="ellipse">
              <a:avLst/>
            </a:prstGeom>
            <a:solidFill>
              <a:srgbClr val="FCB00C"/>
            </a:solidFill>
            <a:ln>
              <a:solidFill>
                <a:schemeClr val="accent3">
                  <a:lumMod val="10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4" name="椭圆 63"/>
            <p:cNvSpPr/>
            <p:nvPr/>
          </p:nvSpPr>
          <p:spPr>
            <a:xfrm>
              <a:off x="7062562" y="1853730"/>
              <a:ext cx="513802" cy="499987"/>
            </a:xfrm>
            <a:prstGeom prst="ellipse">
              <a:avLst/>
            </a:prstGeom>
            <a:solidFill>
              <a:srgbClr val="FCB00C"/>
            </a:solidFill>
            <a:ln>
              <a:solidFill>
                <a:schemeClr val="accent3">
                  <a:lumMod val="10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3886565" y="487388"/>
              <a:ext cx="4678715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不要把手放在可能夹到或压到的地方。处理材  料，工具和设备前，一定要先检查一下是否有毛 刺、飞边，材料表面是否粗糙、光滑。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4582730" y="5916602"/>
              <a:ext cx="364875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开始作业前确认机器是否有安全防护装置。 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4275" name="组合 34"/>
          <p:cNvGrpSpPr/>
          <p:nvPr/>
        </p:nvGrpSpPr>
        <p:grpSpPr>
          <a:xfrm>
            <a:off x="428625" y="288925"/>
            <a:ext cx="3430588" cy="1025525"/>
            <a:chOff x="427986" y="289668"/>
            <a:chExt cx="3431890" cy="1025563"/>
          </a:xfrm>
        </p:grpSpPr>
        <p:sp>
          <p:nvSpPr>
            <p:cNvPr id="36" name="矩形 11"/>
            <p:cNvSpPr/>
            <p:nvPr/>
          </p:nvSpPr>
          <p:spPr>
            <a:xfrm>
              <a:off x="427986" y="289668"/>
              <a:ext cx="3431890" cy="1025563"/>
            </a:xfrm>
            <a:custGeom>
              <a:avLst/>
              <a:gdLst>
                <a:gd name="connsiteX0" fmla="*/ 0 w 1543792"/>
                <a:gd name="connsiteY0" fmla="*/ 0 h 845397"/>
                <a:gd name="connsiteX1" fmla="*/ 1543792 w 1543792"/>
                <a:gd name="connsiteY1" fmla="*/ 0 h 845397"/>
                <a:gd name="connsiteX2" fmla="*/ 1543792 w 1543792"/>
                <a:gd name="connsiteY2" fmla="*/ 845397 h 845397"/>
                <a:gd name="connsiteX3" fmla="*/ 0 w 1543792"/>
                <a:gd name="connsiteY3" fmla="*/ 845397 h 845397"/>
                <a:gd name="connsiteX4" fmla="*/ 0 w 1543792"/>
                <a:gd name="connsiteY4" fmla="*/ 0 h 845397"/>
                <a:gd name="connsiteX0-1" fmla="*/ 35626 w 1579418"/>
                <a:gd name="connsiteY0-2" fmla="*/ 0 h 845397"/>
                <a:gd name="connsiteX1-3" fmla="*/ 1579418 w 1579418"/>
                <a:gd name="connsiteY1-4" fmla="*/ 0 h 845397"/>
                <a:gd name="connsiteX2-5" fmla="*/ 1579418 w 1579418"/>
                <a:gd name="connsiteY2-6" fmla="*/ 845397 h 845397"/>
                <a:gd name="connsiteX3-7" fmla="*/ 0 w 1579418"/>
                <a:gd name="connsiteY3-8" fmla="*/ 548513 h 845397"/>
                <a:gd name="connsiteX4-9" fmla="*/ 35626 w 1579418"/>
                <a:gd name="connsiteY4-10" fmla="*/ 0 h 845397"/>
                <a:gd name="connsiteX0-11" fmla="*/ 35626 w 1579418"/>
                <a:gd name="connsiteY0-12" fmla="*/ 0 h 845397"/>
                <a:gd name="connsiteX1-13" fmla="*/ 1425039 w 1579418"/>
                <a:gd name="connsiteY1-14" fmla="*/ 427512 h 845397"/>
                <a:gd name="connsiteX2-15" fmla="*/ 1579418 w 1579418"/>
                <a:gd name="connsiteY2-16" fmla="*/ 845397 h 845397"/>
                <a:gd name="connsiteX3-17" fmla="*/ 0 w 1579418"/>
                <a:gd name="connsiteY3-18" fmla="*/ 548513 h 845397"/>
                <a:gd name="connsiteX4-19" fmla="*/ 35626 w 1579418"/>
                <a:gd name="connsiteY4-20" fmla="*/ 0 h 845397"/>
                <a:gd name="connsiteX0-21" fmla="*/ 35626 w 1579418"/>
                <a:gd name="connsiteY0-22" fmla="*/ 0 h 845397"/>
                <a:gd name="connsiteX1-23" fmla="*/ 1365662 w 1579418"/>
                <a:gd name="connsiteY1-24" fmla="*/ 47502 h 845397"/>
                <a:gd name="connsiteX2-25" fmla="*/ 1579418 w 1579418"/>
                <a:gd name="connsiteY2-26" fmla="*/ 845397 h 845397"/>
                <a:gd name="connsiteX3-27" fmla="*/ 0 w 1579418"/>
                <a:gd name="connsiteY3-28" fmla="*/ 548513 h 845397"/>
                <a:gd name="connsiteX4-29" fmla="*/ 35626 w 1579418"/>
                <a:gd name="connsiteY4-30" fmla="*/ 0 h 845397"/>
                <a:gd name="connsiteX0-31" fmla="*/ 35626 w 1365662"/>
                <a:gd name="connsiteY0-32" fmla="*/ 0 h 679142"/>
                <a:gd name="connsiteX1-33" fmla="*/ 1365662 w 1365662"/>
                <a:gd name="connsiteY1-34" fmla="*/ 47502 h 679142"/>
                <a:gd name="connsiteX2-35" fmla="*/ 902525 w 1365662"/>
                <a:gd name="connsiteY2-36" fmla="*/ 679142 h 679142"/>
                <a:gd name="connsiteX3-37" fmla="*/ 0 w 1365662"/>
                <a:gd name="connsiteY3-38" fmla="*/ 548513 h 679142"/>
                <a:gd name="connsiteX4-39" fmla="*/ 35626 w 1365662"/>
                <a:gd name="connsiteY4-40" fmla="*/ 0 h 679142"/>
                <a:gd name="connsiteX0-41" fmla="*/ 35626 w 1365662"/>
                <a:gd name="connsiteY0-42" fmla="*/ 0 h 774145"/>
                <a:gd name="connsiteX1-43" fmla="*/ 1365662 w 1365662"/>
                <a:gd name="connsiteY1-44" fmla="*/ 47502 h 774145"/>
                <a:gd name="connsiteX2-45" fmla="*/ 1199408 w 1365662"/>
                <a:gd name="connsiteY2-46" fmla="*/ 774145 h 774145"/>
                <a:gd name="connsiteX3-47" fmla="*/ 0 w 1365662"/>
                <a:gd name="connsiteY3-48" fmla="*/ 548513 h 774145"/>
                <a:gd name="connsiteX4-49" fmla="*/ 35626 w 1365662"/>
                <a:gd name="connsiteY4-50" fmla="*/ 0 h 774145"/>
                <a:gd name="connsiteX0-51" fmla="*/ 0 w 1330036"/>
                <a:gd name="connsiteY0-52" fmla="*/ 0 h 774145"/>
                <a:gd name="connsiteX1-53" fmla="*/ 1330036 w 1330036"/>
                <a:gd name="connsiteY1-54" fmla="*/ 47502 h 774145"/>
                <a:gd name="connsiteX2-55" fmla="*/ 1163782 w 1330036"/>
                <a:gd name="connsiteY2-56" fmla="*/ 774145 h 774145"/>
                <a:gd name="connsiteX3-57" fmla="*/ 296883 w 1330036"/>
                <a:gd name="connsiteY3-58" fmla="*/ 382259 h 774145"/>
                <a:gd name="connsiteX4-59" fmla="*/ 0 w 1330036"/>
                <a:gd name="connsiteY4-60" fmla="*/ 0 h 774145"/>
                <a:gd name="connsiteX0-61" fmla="*/ 35626 w 1365662"/>
                <a:gd name="connsiteY0-62" fmla="*/ 0 h 774145"/>
                <a:gd name="connsiteX1-63" fmla="*/ 1365662 w 1365662"/>
                <a:gd name="connsiteY1-64" fmla="*/ 47502 h 774145"/>
                <a:gd name="connsiteX2-65" fmla="*/ 1199408 w 1365662"/>
                <a:gd name="connsiteY2-66" fmla="*/ 774145 h 774145"/>
                <a:gd name="connsiteX3-67" fmla="*/ 0 w 1365662"/>
                <a:gd name="connsiteY3-68" fmla="*/ 560388 h 774145"/>
                <a:gd name="connsiteX4-69" fmla="*/ 35626 w 1365662"/>
                <a:gd name="connsiteY4-70" fmla="*/ 0 h 774145"/>
                <a:gd name="connsiteX0-71" fmla="*/ 35626 w 1365662"/>
                <a:gd name="connsiteY0-72" fmla="*/ 0 h 619766"/>
                <a:gd name="connsiteX1-73" fmla="*/ 1365662 w 1365662"/>
                <a:gd name="connsiteY1-74" fmla="*/ 47502 h 619766"/>
                <a:gd name="connsiteX2-75" fmla="*/ 1140032 w 1365662"/>
                <a:gd name="connsiteY2-76" fmla="*/ 619766 h 619766"/>
                <a:gd name="connsiteX3-77" fmla="*/ 0 w 1365662"/>
                <a:gd name="connsiteY3-78" fmla="*/ 560388 h 619766"/>
                <a:gd name="connsiteX4-79" fmla="*/ 35626 w 1365662"/>
                <a:gd name="connsiteY4-80" fmla="*/ 0 h 619766"/>
                <a:gd name="connsiteX0-81" fmla="*/ 35626 w 1365662"/>
                <a:gd name="connsiteY0-82" fmla="*/ 0 h 750395"/>
                <a:gd name="connsiteX1-83" fmla="*/ 1365662 w 1365662"/>
                <a:gd name="connsiteY1-84" fmla="*/ 47502 h 750395"/>
                <a:gd name="connsiteX2-85" fmla="*/ 1235035 w 1365662"/>
                <a:gd name="connsiteY2-86" fmla="*/ 750395 h 750395"/>
                <a:gd name="connsiteX3-87" fmla="*/ 0 w 1365662"/>
                <a:gd name="connsiteY3-88" fmla="*/ 560388 h 750395"/>
                <a:gd name="connsiteX4-89" fmla="*/ 35626 w 1365662"/>
                <a:gd name="connsiteY4-90" fmla="*/ 0 h 750395"/>
                <a:gd name="connsiteX0-91" fmla="*/ 35626 w 1365662"/>
                <a:gd name="connsiteY0-92" fmla="*/ 0 h 714769"/>
                <a:gd name="connsiteX1-93" fmla="*/ 1365662 w 1365662"/>
                <a:gd name="connsiteY1-94" fmla="*/ 47502 h 714769"/>
                <a:gd name="connsiteX2-95" fmla="*/ 1128157 w 1365662"/>
                <a:gd name="connsiteY2-96" fmla="*/ 714769 h 714769"/>
                <a:gd name="connsiteX3-97" fmla="*/ 0 w 1365662"/>
                <a:gd name="connsiteY3-98" fmla="*/ 560388 h 714769"/>
                <a:gd name="connsiteX4-99" fmla="*/ 35626 w 1365662"/>
                <a:gd name="connsiteY4-100" fmla="*/ 0 h 714769"/>
                <a:gd name="connsiteX0-101" fmla="*/ 35626 w 1365662"/>
                <a:gd name="connsiteY0-102" fmla="*/ 0 h 691018"/>
                <a:gd name="connsiteX1-103" fmla="*/ 1365662 w 1365662"/>
                <a:gd name="connsiteY1-104" fmla="*/ 47502 h 691018"/>
                <a:gd name="connsiteX2-105" fmla="*/ 1211285 w 1365662"/>
                <a:gd name="connsiteY2-106" fmla="*/ 691018 h 691018"/>
                <a:gd name="connsiteX3-107" fmla="*/ 0 w 1365662"/>
                <a:gd name="connsiteY3-108" fmla="*/ 560388 h 691018"/>
                <a:gd name="connsiteX4-109" fmla="*/ 35626 w 1365662"/>
                <a:gd name="connsiteY4-110" fmla="*/ 0 h 6910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5662" h="691018">
                  <a:moveTo>
                    <a:pt x="35626" y="0"/>
                  </a:moveTo>
                  <a:lnTo>
                    <a:pt x="1365662" y="47502"/>
                  </a:lnTo>
                  <a:lnTo>
                    <a:pt x="1211285" y="691018"/>
                  </a:lnTo>
                  <a:lnTo>
                    <a:pt x="0" y="560388"/>
                  </a:lnTo>
                  <a:lnTo>
                    <a:pt x="35626" y="0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437826" y="529143"/>
              <a:ext cx="33263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2400" kern="1200" cap="none" spc="0" normalizeH="0" baseline="0" noProof="0">
                  <a:solidFill>
                    <a:srgbClr val="FFFFFF">
                      <a:lumMod val="95000"/>
                    </a:srgbClr>
                  </a:solidFill>
                  <a:latin typeface="+mn-lt"/>
                  <a:ea typeface="+mn-ea"/>
                  <a:cs typeface="+mn-ea"/>
                  <a:sym typeface="+mn-lt"/>
                </a:rPr>
                <a:t>四、手部安全防护原则</a:t>
              </a:r>
              <a:endParaRPr kumimoji="0" lang="zh-CN" altLang="en-US" sz="2400" kern="1200" cap="none" spc="0" normalizeH="0" baseline="0" noProof="0">
                <a:solidFill>
                  <a:srgbClr val="FFFFFF">
                    <a:lumMod val="95000"/>
                  </a:srgb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2000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Users\Administrator\Desktop\新建文件夹\爱心公益PPT素材\1ff62fa13b925168527f6e1897939fe8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1775" y="260350"/>
            <a:ext cx="4711700" cy="72278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" name="任意多边形 26"/>
          <p:cNvSpPr/>
          <p:nvPr>
            <p:custDataLst>
              <p:tags r:id="rId2"/>
            </p:custDataLst>
          </p:nvPr>
        </p:nvSpPr>
        <p:spPr>
          <a:xfrm>
            <a:off x="7264400" y="2287588"/>
            <a:ext cx="3344863" cy="2282825"/>
          </a:xfrm>
          <a:custGeom>
            <a:avLst/>
            <a:gdLst>
              <a:gd name="connsiteX0" fmla="*/ 0 w 2219325"/>
              <a:gd name="connsiteY0" fmla="*/ 0 h 1514475"/>
              <a:gd name="connsiteX1" fmla="*/ 2219325 w 2219325"/>
              <a:gd name="connsiteY1" fmla="*/ 0 h 1514475"/>
              <a:gd name="connsiteX2" fmla="*/ 2219325 w 2219325"/>
              <a:gd name="connsiteY2" fmla="*/ 1514475 h 1514475"/>
              <a:gd name="connsiteX3" fmla="*/ 0 w 2219325"/>
              <a:gd name="connsiteY3" fmla="*/ 1514475 h 1514475"/>
              <a:gd name="connsiteX4" fmla="*/ 0 w 2219325"/>
              <a:gd name="connsiteY4" fmla="*/ 1214437 h 1514475"/>
              <a:gd name="connsiteX5" fmla="*/ 238125 w 2219325"/>
              <a:gd name="connsiteY5" fmla="*/ 1214437 h 1514475"/>
              <a:gd name="connsiteX6" fmla="*/ 238125 w 2219325"/>
              <a:gd name="connsiteY6" fmla="*/ 300037 h 1514475"/>
              <a:gd name="connsiteX7" fmla="*/ 0 w 2219325"/>
              <a:gd name="connsiteY7" fmla="*/ 300037 h 1514475"/>
              <a:gd name="connsiteX0-1" fmla="*/ 238125 w 2219325"/>
              <a:gd name="connsiteY0-2" fmla="*/ 300037 h 1514475"/>
              <a:gd name="connsiteX1-3" fmla="*/ 0 w 2219325"/>
              <a:gd name="connsiteY1-4" fmla="*/ 300037 h 1514475"/>
              <a:gd name="connsiteX2-5" fmla="*/ 0 w 2219325"/>
              <a:gd name="connsiteY2-6" fmla="*/ 0 h 1514475"/>
              <a:gd name="connsiteX3-7" fmla="*/ 2219325 w 2219325"/>
              <a:gd name="connsiteY3-8" fmla="*/ 0 h 1514475"/>
              <a:gd name="connsiteX4-9" fmla="*/ 2219325 w 2219325"/>
              <a:gd name="connsiteY4-10" fmla="*/ 1514475 h 1514475"/>
              <a:gd name="connsiteX5-11" fmla="*/ 0 w 2219325"/>
              <a:gd name="connsiteY5-12" fmla="*/ 1514475 h 1514475"/>
              <a:gd name="connsiteX6-13" fmla="*/ 0 w 2219325"/>
              <a:gd name="connsiteY6-14" fmla="*/ 1214437 h 1514475"/>
              <a:gd name="connsiteX7-15" fmla="*/ 238125 w 2219325"/>
              <a:gd name="connsiteY7-16" fmla="*/ 1214437 h 1514475"/>
              <a:gd name="connsiteX8" fmla="*/ 329565 w 2219325"/>
              <a:gd name="connsiteY8" fmla="*/ 391477 h 1514475"/>
              <a:gd name="connsiteX0-17" fmla="*/ 0 w 2219325"/>
              <a:gd name="connsiteY0-18" fmla="*/ 300037 h 1514475"/>
              <a:gd name="connsiteX1-19" fmla="*/ 0 w 2219325"/>
              <a:gd name="connsiteY1-20" fmla="*/ 0 h 1514475"/>
              <a:gd name="connsiteX2-21" fmla="*/ 2219325 w 2219325"/>
              <a:gd name="connsiteY2-22" fmla="*/ 0 h 1514475"/>
              <a:gd name="connsiteX3-23" fmla="*/ 2219325 w 2219325"/>
              <a:gd name="connsiteY3-24" fmla="*/ 1514475 h 1514475"/>
              <a:gd name="connsiteX4-25" fmla="*/ 0 w 2219325"/>
              <a:gd name="connsiteY4-26" fmla="*/ 1514475 h 1514475"/>
              <a:gd name="connsiteX5-27" fmla="*/ 0 w 2219325"/>
              <a:gd name="connsiteY5-28" fmla="*/ 1214437 h 1514475"/>
              <a:gd name="connsiteX6-29" fmla="*/ 238125 w 2219325"/>
              <a:gd name="connsiteY6-30" fmla="*/ 1214437 h 1514475"/>
              <a:gd name="connsiteX7-31" fmla="*/ 329565 w 2219325"/>
              <a:gd name="connsiteY7-32" fmla="*/ 391477 h 1514475"/>
              <a:gd name="connsiteX0-33" fmla="*/ 0 w 2219325"/>
              <a:gd name="connsiteY0-34" fmla="*/ 300037 h 1514475"/>
              <a:gd name="connsiteX1-35" fmla="*/ 0 w 2219325"/>
              <a:gd name="connsiteY1-36" fmla="*/ 0 h 1514475"/>
              <a:gd name="connsiteX2-37" fmla="*/ 2219325 w 2219325"/>
              <a:gd name="connsiteY2-38" fmla="*/ 0 h 1514475"/>
              <a:gd name="connsiteX3-39" fmla="*/ 2219325 w 2219325"/>
              <a:gd name="connsiteY3-40" fmla="*/ 1514475 h 1514475"/>
              <a:gd name="connsiteX4-41" fmla="*/ 0 w 2219325"/>
              <a:gd name="connsiteY4-42" fmla="*/ 1514475 h 1514475"/>
              <a:gd name="connsiteX5-43" fmla="*/ 0 w 2219325"/>
              <a:gd name="connsiteY5-44" fmla="*/ 1214437 h 1514475"/>
              <a:gd name="connsiteX6-45" fmla="*/ 238125 w 2219325"/>
              <a:gd name="connsiteY6-46" fmla="*/ 1214437 h 1514475"/>
              <a:gd name="connsiteX0-47" fmla="*/ 0 w 2219325"/>
              <a:gd name="connsiteY0-48" fmla="*/ 300037 h 1514475"/>
              <a:gd name="connsiteX1-49" fmla="*/ 0 w 2219325"/>
              <a:gd name="connsiteY1-50" fmla="*/ 0 h 1514475"/>
              <a:gd name="connsiteX2-51" fmla="*/ 2219325 w 2219325"/>
              <a:gd name="connsiteY2-52" fmla="*/ 0 h 1514475"/>
              <a:gd name="connsiteX3-53" fmla="*/ 2219325 w 2219325"/>
              <a:gd name="connsiteY3-54" fmla="*/ 1514475 h 1514475"/>
              <a:gd name="connsiteX4-55" fmla="*/ 0 w 2219325"/>
              <a:gd name="connsiteY4-56" fmla="*/ 1514475 h 1514475"/>
              <a:gd name="connsiteX5-57" fmla="*/ 0 w 2219325"/>
              <a:gd name="connsiteY5-58" fmla="*/ 1214437 h 15144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219325" h="1514475">
                <a:moveTo>
                  <a:pt x="0" y="300037"/>
                </a:moveTo>
                <a:lnTo>
                  <a:pt x="0" y="0"/>
                </a:lnTo>
                <a:lnTo>
                  <a:pt x="2219325" y="0"/>
                </a:lnTo>
                <a:lnTo>
                  <a:pt x="2219325" y="1514475"/>
                </a:lnTo>
                <a:lnTo>
                  <a:pt x="0" y="1514475"/>
                </a:lnTo>
                <a:lnTo>
                  <a:pt x="0" y="1214437"/>
                </a:ln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7" tIns="43348" rIns="86697" bIns="43348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735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8" name="文本框 6"/>
          <p:cNvSpPr txBox="1"/>
          <p:nvPr>
            <p:custDataLst>
              <p:tags r:id="rId3"/>
            </p:custDataLst>
          </p:nvPr>
        </p:nvSpPr>
        <p:spPr>
          <a:xfrm>
            <a:off x="9913938" y="2420938"/>
            <a:ext cx="546100" cy="2016125"/>
          </a:xfrm>
          <a:prstGeom prst="rect">
            <a:avLst/>
          </a:prstGeom>
          <a:noFill/>
        </p:spPr>
        <p:txBody>
          <a:bodyPr vert="vert" lIns="0" tIns="0" rIns="0" bIns="0" anchor="ctr"/>
          <a:lstStyle/>
          <a:p>
            <a:pPr marR="0" algn="ctr" defTabSz="1218565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en-US" altLang="zh-CN" sz="4135" kern="1200" cap="none" spc="0" normalizeH="0" baseline="0" noProof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rPr>
              <a:t>PART</a:t>
            </a:r>
            <a:endParaRPr kumimoji="0" lang="zh-CN" altLang="en-US" sz="4135" kern="1200" cap="none" spc="0" normalizeH="0" baseline="0" noProof="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943475" y="3117850"/>
            <a:ext cx="4570413" cy="6556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265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rPr>
              <a:t>手部安全防护用品</a:t>
            </a:r>
            <a:endParaRPr kumimoji="0" lang="zh-CN" altLang="en-US" sz="4265" b="1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 advClick="0" advTm="6000"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4" descr="高压绝缘手套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27550" y="1658938"/>
            <a:ext cx="2089150" cy="2016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8371" name="Picture 6" descr="帆布手套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0" y="1658938"/>
            <a:ext cx="1944688" cy="2016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8372" name="Picture 7" descr="电焊手套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4988" y="1658938"/>
            <a:ext cx="1943100" cy="2016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8373" name="Picture 8" descr="防油手套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1675" y="4222750"/>
            <a:ext cx="2089150" cy="1871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8374" name="Picture 9" descr="线手套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2625" y="4222750"/>
            <a:ext cx="1944688" cy="1871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8375" name="Picture 10" descr="人造革套袖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0550" y="4222750"/>
            <a:ext cx="1943100" cy="1871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4983163" y="3671888"/>
            <a:ext cx="11001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1" lang="zh-CN" altLang="en-US" kern="1200" cap="none" spc="0" normalizeH="0" baseline="0" noProof="0" dirty="0">
                <a:solidFill>
                  <a:srgbClr val="CE0118"/>
                </a:solidFill>
                <a:latin typeface="+mn-lt"/>
                <a:ea typeface="+mn-ea"/>
                <a:cs typeface="+mn-ea"/>
                <a:sym typeface="+mn-lt"/>
              </a:rPr>
              <a:t>绝缘手套</a:t>
            </a:r>
            <a:endParaRPr kumimoji="1" lang="zh-CN" altLang="en-US" kern="1200" cap="none" spc="0" normalizeH="0" baseline="0" noProof="0" dirty="0">
              <a:solidFill>
                <a:srgbClr val="CE0118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7408863" y="3671888"/>
            <a:ext cx="1223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1" lang="zh-CN" altLang="en-US" kern="1200" cap="none" spc="0" normalizeH="0" baseline="0" noProof="0" dirty="0">
                <a:solidFill>
                  <a:srgbClr val="CE0118"/>
                </a:solidFill>
                <a:latin typeface="+mn-lt"/>
                <a:ea typeface="+mn-ea"/>
                <a:cs typeface="+mn-ea"/>
                <a:sym typeface="+mn-lt"/>
              </a:rPr>
              <a:t>帆布手套</a:t>
            </a:r>
            <a:endParaRPr kumimoji="1" lang="zh-CN" altLang="en-US" kern="1200" cap="none" spc="0" normalizeH="0" baseline="0" noProof="0" dirty="0">
              <a:solidFill>
                <a:srgbClr val="CE0118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9918700" y="3671888"/>
            <a:ext cx="1098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1" lang="zh-CN" altLang="en-US" kern="1200" cap="none" spc="0" normalizeH="0" baseline="0" noProof="0" dirty="0">
                <a:solidFill>
                  <a:srgbClr val="CE0118"/>
                </a:solidFill>
                <a:latin typeface="+mn-lt"/>
                <a:ea typeface="+mn-ea"/>
                <a:cs typeface="+mn-ea"/>
                <a:sym typeface="+mn-lt"/>
              </a:rPr>
              <a:t>焊工手套</a:t>
            </a:r>
            <a:endParaRPr kumimoji="1" lang="zh-CN" altLang="en-US" kern="1200" cap="none" spc="0" normalizeH="0" baseline="0" noProof="0" dirty="0">
              <a:solidFill>
                <a:srgbClr val="CE0118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10106025" y="6183313"/>
            <a:ext cx="69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1" lang="zh-CN" altLang="en-US" kern="1200" cap="none" spc="0" normalizeH="0" baseline="0" noProof="0" dirty="0">
                <a:solidFill>
                  <a:srgbClr val="CE0118"/>
                </a:solidFill>
                <a:latin typeface="+mn-lt"/>
                <a:ea typeface="+mn-ea"/>
                <a:cs typeface="+mn-ea"/>
                <a:sym typeface="+mn-lt"/>
              </a:rPr>
              <a:t>套袖</a:t>
            </a:r>
            <a:endParaRPr kumimoji="1" lang="zh-CN" altLang="en-US" kern="1200" cap="none" spc="0" normalizeH="0" baseline="0" noProof="0" dirty="0">
              <a:solidFill>
                <a:srgbClr val="CE0118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7499350" y="6197600"/>
            <a:ext cx="869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1" lang="zh-CN" altLang="en-US" kern="1200" cap="none" spc="0" normalizeH="0" baseline="0" noProof="0">
                <a:solidFill>
                  <a:srgbClr val="CE0118"/>
                </a:solidFill>
                <a:latin typeface="+mn-lt"/>
                <a:ea typeface="+mn-ea"/>
                <a:cs typeface="+mn-ea"/>
                <a:sym typeface="+mn-lt"/>
              </a:rPr>
              <a:t>线手套</a:t>
            </a:r>
            <a:endParaRPr kumimoji="1" lang="zh-CN" altLang="en-US" kern="1200" cap="none" spc="0" normalizeH="0" baseline="0" noProof="0">
              <a:solidFill>
                <a:srgbClr val="CE0118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4967288" y="6211888"/>
            <a:ext cx="11080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1" lang="zh-CN" altLang="en-US" kern="1200" cap="none" spc="0" normalizeH="0" baseline="0" noProof="0" dirty="0">
                <a:solidFill>
                  <a:srgbClr val="CE0118"/>
                </a:solidFill>
                <a:latin typeface="+mn-lt"/>
                <a:ea typeface="+mn-ea"/>
                <a:cs typeface="+mn-ea"/>
                <a:sym typeface="+mn-lt"/>
              </a:rPr>
              <a:t>防油手套</a:t>
            </a:r>
            <a:endParaRPr kumimoji="1" lang="zh-CN" altLang="en-US" kern="1200" cap="none" spc="0" normalizeH="0" baseline="0" noProof="0" dirty="0">
              <a:solidFill>
                <a:srgbClr val="CE0118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8382" name="组合 25"/>
          <p:cNvGrpSpPr/>
          <p:nvPr/>
        </p:nvGrpSpPr>
        <p:grpSpPr>
          <a:xfrm>
            <a:off x="428625" y="288925"/>
            <a:ext cx="3430588" cy="1025525"/>
            <a:chOff x="427986" y="289668"/>
            <a:chExt cx="3431890" cy="1025563"/>
          </a:xfrm>
        </p:grpSpPr>
        <p:sp>
          <p:nvSpPr>
            <p:cNvPr id="27" name="矩形 11"/>
            <p:cNvSpPr/>
            <p:nvPr/>
          </p:nvSpPr>
          <p:spPr>
            <a:xfrm>
              <a:off x="427986" y="289668"/>
              <a:ext cx="3431890" cy="1025563"/>
            </a:xfrm>
            <a:custGeom>
              <a:avLst/>
              <a:gdLst>
                <a:gd name="connsiteX0" fmla="*/ 0 w 1543792"/>
                <a:gd name="connsiteY0" fmla="*/ 0 h 845397"/>
                <a:gd name="connsiteX1" fmla="*/ 1543792 w 1543792"/>
                <a:gd name="connsiteY1" fmla="*/ 0 h 845397"/>
                <a:gd name="connsiteX2" fmla="*/ 1543792 w 1543792"/>
                <a:gd name="connsiteY2" fmla="*/ 845397 h 845397"/>
                <a:gd name="connsiteX3" fmla="*/ 0 w 1543792"/>
                <a:gd name="connsiteY3" fmla="*/ 845397 h 845397"/>
                <a:gd name="connsiteX4" fmla="*/ 0 w 1543792"/>
                <a:gd name="connsiteY4" fmla="*/ 0 h 845397"/>
                <a:gd name="connsiteX0-1" fmla="*/ 35626 w 1579418"/>
                <a:gd name="connsiteY0-2" fmla="*/ 0 h 845397"/>
                <a:gd name="connsiteX1-3" fmla="*/ 1579418 w 1579418"/>
                <a:gd name="connsiteY1-4" fmla="*/ 0 h 845397"/>
                <a:gd name="connsiteX2-5" fmla="*/ 1579418 w 1579418"/>
                <a:gd name="connsiteY2-6" fmla="*/ 845397 h 845397"/>
                <a:gd name="connsiteX3-7" fmla="*/ 0 w 1579418"/>
                <a:gd name="connsiteY3-8" fmla="*/ 548513 h 845397"/>
                <a:gd name="connsiteX4-9" fmla="*/ 35626 w 1579418"/>
                <a:gd name="connsiteY4-10" fmla="*/ 0 h 845397"/>
                <a:gd name="connsiteX0-11" fmla="*/ 35626 w 1579418"/>
                <a:gd name="connsiteY0-12" fmla="*/ 0 h 845397"/>
                <a:gd name="connsiteX1-13" fmla="*/ 1425039 w 1579418"/>
                <a:gd name="connsiteY1-14" fmla="*/ 427512 h 845397"/>
                <a:gd name="connsiteX2-15" fmla="*/ 1579418 w 1579418"/>
                <a:gd name="connsiteY2-16" fmla="*/ 845397 h 845397"/>
                <a:gd name="connsiteX3-17" fmla="*/ 0 w 1579418"/>
                <a:gd name="connsiteY3-18" fmla="*/ 548513 h 845397"/>
                <a:gd name="connsiteX4-19" fmla="*/ 35626 w 1579418"/>
                <a:gd name="connsiteY4-20" fmla="*/ 0 h 845397"/>
                <a:gd name="connsiteX0-21" fmla="*/ 35626 w 1579418"/>
                <a:gd name="connsiteY0-22" fmla="*/ 0 h 845397"/>
                <a:gd name="connsiteX1-23" fmla="*/ 1365662 w 1579418"/>
                <a:gd name="connsiteY1-24" fmla="*/ 47502 h 845397"/>
                <a:gd name="connsiteX2-25" fmla="*/ 1579418 w 1579418"/>
                <a:gd name="connsiteY2-26" fmla="*/ 845397 h 845397"/>
                <a:gd name="connsiteX3-27" fmla="*/ 0 w 1579418"/>
                <a:gd name="connsiteY3-28" fmla="*/ 548513 h 845397"/>
                <a:gd name="connsiteX4-29" fmla="*/ 35626 w 1579418"/>
                <a:gd name="connsiteY4-30" fmla="*/ 0 h 845397"/>
                <a:gd name="connsiteX0-31" fmla="*/ 35626 w 1365662"/>
                <a:gd name="connsiteY0-32" fmla="*/ 0 h 679142"/>
                <a:gd name="connsiteX1-33" fmla="*/ 1365662 w 1365662"/>
                <a:gd name="connsiteY1-34" fmla="*/ 47502 h 679142"/>
                <a:gd name="connsiteX2-35" fmla="*/ 902525 w 1365662"/>
                <a:gd name="connsiteY2-36" fmla="*/ 679142 h 679142"/>
                <a:gd name="connsiteX3-37" fmla="*/ 0 w 1365662"/>
                <a:gd name="connsiteY3-38" fmla="*/ 548513 h 679142"/>
                <a:gd name="connsiteX4-39" fmla="*/ 35626 w 1365662"/>
                <a:gd name="connsiteY4-40" fmla="*/ 0 h 679142"/>
                <a:gd name="connsiteX0-41" fmla="*/ 35626 w 1365662"/>
                <a:gd name="connsiteY0-42" fmla="*/ 0 h 774145"/>
                <a:gd name="connsiteX1-43" fmla="*/ 1365662 w 1365662"/>
                <a:gd name="connsiteY1-44" fmla="*/ 47502 h 774145"/>
                <a:gd name="connsiteX2-45" fmla="*/ 1199408 w 1365662"/>
                <a:gd name="connsiteY2-46" fmla="*/ 774145 h 774145"/>
                <a:gd name="connsiteX3-47" fmla="*/ 0 w 1365662"/>
                <a:gd name="connsiteY3-48" fmla="*/ 548513 h 774145"/>
                <a:gd name="connsiteX4-49" fmla="*/ 35626 w 1365662"/>
                <a:gd name="connsiteY4-50" fmla="*/ 0 h 774145"/>
                <a:gd name="connsiteX0-51" fmla="*/ 0 w 1330036"/>
                <a:gd name="connsiteY0-52" fmla="*/ 0 h 774145"/>
                <a:gd name="connsiteX1-53" fmla="*/ 1330036 w 1330036"/>
                <a:gd name="connsiteY1-54" fmla="*/ 47502 h 774145"/>
                <a:gd name="connsiteX2-55" fmla="*/ 1163782 w 1330036"/>
                <a:gd name="connsiteY2-56" fmla="*/ 774145 h 774145"/>
                <a:gd name="connsiteX3-57" fmla="*/ 296883 w 1330036"/>
                <a:gd name="connsiteY3-58" fmla="*/ 382259 h 774145"/>
                <a:gd name="connsiteX4-59" fmla="*/ 0 w 1330036"/>
                <a:gd name="connsiteY4-60" fmla="*/ 0 h 774145"/>
                <a:gd name="connsiteX0-61" fmla="*/ 35626 w 1365662"/>
                <a:gd name="connsiteY0-62" fmla="*/ 0 h 774145"/>
                <a:gd name="connsiteX1-63" fmla="*/ 1365662 w 1365662"/>
                <a:gd name="connsiteY1-64" fmla="*/ 47502 h 774145"/>
                <a:gd name="connsiteX2-65" fmla="*/ 1199408 w 1365662"/>
                <a:gd name="connsiteY2-66" fmla="*/ 774145 h 774145"/>
                <a:gd name="connsiteX3-67" fmla="*/ 0 w 1365662"/>
                <a:gd name="connsiteY3-68" fmla="*/ 560388 h 774145"/>
                <a:gd name="connsiteX4-69" fmla="*/ 35626 w 1365662"/>
                <a:gd name="connsiteY4-70" fmla="*/ 0 h 774145"/>
                <a:gd name="connsiteX0-71" fmla="*/ 35626 w 1365662"/>
                <a:gd name="connsiteY0-72" fmla="*/ 0 h 619766"/>
                <a:gd name="connsiteX1-73" fmla="*/ 1365662 w 1365662"/>
                <a:gd name="connsiteY1-74" fmla="*/ 47502 h 619766"/>
                <a:gd name="connsiteX2-75" fmla="*/ 1140032 w 1365662"/>
                <a:gd name="connsiteY2-76" fmla="*/ 619766 h 619766"/>
                <a:gd name="connsiteX3-77" fmla="*/ 0 w 1365662"/>
                <a:gd name="connsiteY3-78" fmla="*/ 560388 h 619766"/>
                <a:gd name="connsiteX4-79" fmla="*/ 35626 w 1365662"/>
                <a:gd name="connsiteY4-80" fmla="*/ 0 h 619766"/>
                <a:gd name="connsiteX0-81" fmla="*/ 35626 w 1365662"/>
                <a:gd name="connsiteY0-82" fmla="*/ 0 h 750395"/>
                <a:gd name="connsiteX1-83" fmla="*/ 1365662 w 1365662"/>
                <a:gd name="connsiteY1-84" fmla="*/ 47502 h 750395"/>
                <a:gd name="connsiteX2-85" fmla="*/ 1235035 w 1365662"/>
                <a:gd name="connsiteY2-86" fmla="*/ 750395 h 750395"/>
                <a:gd name="connsiteX3-87" fmla="*/ 0 w 1365662"/>
                <a:gd name="connsiteY3-88" fmla="*/ 560388 h 750395"/>
                <a:gd name="connsiteX4-89" fmla="*/ 35626 w 1365662"/>
                <a:gd name="connsiteY4-90" fmla="*/ 0 h 750395"/>
                <a:gd name="connsiteX0-91" fmla="*/ 35626 w 1365662"/>
                <a:gd name="connsiteY0-92" fmla="*/ 0 h 714769"/>
                <a:gd name="connsiteX1-93" fmla="*/ 1365662 w 1365662"/>
                <a:gd name="connsiteY1-94" fmla="*/ 47502 h 714769"/>
                <a:gd name="connsiteX2-95" fmla="*/ 1128157 w 1365662"/>
                <a:gd name="connsiteY2-96" fmla="*/ 714769 h 714769"/>
                <a:gd name="connsiteX3-97" fmla="*/ 0 w 1365662"/>
                <a:gd name="connsiteY3-98" fmla="*/ 560388 h 714769"/>
                <a:gd name="connsiteX4-99" fmla="*/ 35626 w 1365662"/>
                <a:gd name="connsiteY4-100" fmla="*/ 0 h 714769"/>
                <a:gd name="connsiteX0-101" fmla="*/ 35626 w 1365662"/>
                <a:gd name="connsiteY0-102" fmla="*/ 0 h 691018"/>
                <a:gd name="connsiteX1-103" fmla="*/ 1365662 w 1365662"/>
                <a:gd name="connsiteY1-104" fmla="*/ 47502 h 691018"/>
                <a:gd name="connsiteX2-105" fmla="*/ 1211285 w 1365662"/>
                <a:gd name="connsiteY2-106" fmla="*/ 691018 h 691018"/>
                <a:gd name="connsiteX3-107" fmla="*/ 0 w 1365662"/>
                <a:gd name="connsiteY3-108" fmla="*/ 560388 h 691018"/>
                <a:gd name="connsiteX4-109" fmla="*/ 35626 w 1365662"/>
                <a:gd name="connsiteY4-110" fmla="*/ 0 h 6910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5662" h="691018">
                  <a:moveTo>
                    <a:pt x="35626" y="0"/>
                  </a:moveTo>
                  <a:lnTo>
                    <a:pt x="1365662" y="47502"/>
                  </a:lnTo>
                  <a:lnTo>
                    <a:pt x="1211285" y="691018"/>
                  </a:lnTo>
                  <a:lnTo>
                    <a:pt x="0" y="560388"/>
                  </a:lnTo>
                  <a:lnTo>
                    <a:pt x="35626" y="0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437826" y="529143"/>
              <a:ext cx="33263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2400" kern="1200" cap="none" spc="0" normalizeH="0" baseline="0" noProof="0">
                  <a:solidFill>
                    <a:srgbClr val="FFFFFF">
                      <a:lumMod val="95000"/>
                    </a:srgbClr>
                  </a:solidFill>
                  <a:latin typeface="+mn-lt"/>
                  <a:ea typeface="+mn-ea"/>
                  <a:cs typeface="+mn-ea"/>
                  <a:sym typeface="+mn-lt"/>
                </a:rPr>
                <a:t>五、手部安全防护用品</a:t>
              </a:r>
              <a:endParaRPr kumimoji="0" lang="zh-CN" altLang="en-US" sz="2400" kern="1200" cap="none" spc="0" normalizeH="0" baseline="0" noProof="0">
                <a:solidFill>
                  <a:srgbClr val="FFFFFF">
                    <a:lumMod val="95000"/>
                  </a:srgb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58383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4287" y="3073400"/>
            <a:ext cx="3814762" cy="3679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/>
          <p:cNvSpPr/>
          <p:nvPr/>
        </p:nvSpPr>
        <p:spPr>
          <a:xfrm>
            <a:off x="9874250" y="3692525"/>
            <a:ext cx="1838325" cy="369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手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部护理用品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722813" y="2154238"/>
            <a:ext cx="2057400" cy="6477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防护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手套的使用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和注意事项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60420" name="组合 10"/>
          <p:cNvGrpSpPr/>
          <p:nvPr/>
        </p:nvGrpSpPr>
        <p:grpSpPr>
          <a:xfrm>
            <a:off x="4938713" y="2130425"/>
            <a:ext cx="4914900" cy="4291013"/>
            <a:chOff x="4939298" y="1896936"/>
            <a:chExt cx="4914058" cy="4290463"/>
          </a:xfrm>
        </p:grpSpPr>
        <p:sp>
          <p:nvSpPr>
            <p:cNvPr id="6" name="椭圆 5"/>
            <p:cNvSpPr/>
            <p:nvPr/>
          </p:nvSpPr>
          <p:spPr>
            <a:xfrm>
              <a:off x="6411962" y="1896936"/>
              <a:ext cx="1944216" cy="1944216"/>
            </a:xfrm>
            <a:prstGeom prst="ellipse">
              <a:avLst/>
            </a:prstGeom>
            <a:solidFill>
              <a:schemeClr val="accent3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18000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6411962" y="4243183"/>
              <a:ext cx="1944216" cy="1944216"/>
            </a:xfrm>
            <a:prstGeom prst="ellipse">
              <a:avLst/>
            </a:prstGeom>
            <a:solidFill>
              <a:schemeClr val="accent3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6800" rIns="91440" bIns="180000" numCol="1" spcCol="0" rtlCol="0" fromWordArt="0" anchor="b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3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 rot="5400000">
              <a:off x="7909140" y="3079466"/>
              <a:ext cx="1944216" cy="1944216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18000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 rot="16200000">
              <a:off x="4939298" y="3079466"/>
              <a:ext cx="1944216" cy="1944216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18000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6316220" y="2956405"/>
              <a:ext cx="2135700" cy="2151211"/>
            </a:xfrm>
            <a:custGeom>
              <a:avLst/>
              <a:gdLst>
                <a:gd name="connsiteX0" fmla="*/ 1222158 w 2452851"/>
                <a:gd name="connsiteY0" fmla="*/ 0 h 2527338"/>
                <a:gd name="connsiteX1" fmla="*/ 2028245 w 2452851"/>
                <a:gd name="connsiteY1" fmla="*/ 428594 h 2527338"/>
                <a:gd name="connsiteX2" fmla="*/ 2071861 w 2452851"/>
                <a:gd name="connsiteY2" fmla="*/ 500388 h 2527338"/>
                <a:gd name="connsiteX3" fmla="*/ 2168127 w 2452851"/>
                <a:gd name="connsiteY3" fmla="*/ 579814 h 2527338"/>
                <a:gd name="connsiteX4" fmla="*/ 2452851 w 2452851"/>
                <a:gd name="connsiteY4" fmla="*/ 1267198 h 2527338"/>
                <a:gd name="connsiteX5" fmla="*/ 2168127 w 2452851"/>
                <a:gd name="connsiteY5" fmla="*/ 1954582 h 2527338"/>
                <a:gd name="connsiteX6" fmla="*/ 2121928 w 2452851"/>
                <a:gd name="connsiteY6" fmla="*/ 1992700 h 2527338"/>
                <a:gd name="connsiteX7" fmla="*/ 2109454 w 2452851"/>
                <a:gd name="connsiteY7" fmla="*/ 2018594 h 2527338"/>
                <a:gd name="connsiteX8" fmla="*/ 1254674 w 2452851"/>
                <a:gd name="connsiteY8" fmla="*/ 2527338 h 2527338"/>
                <a:gd name="connsiteX9" fmla="*/ 448587 w 2452851"/>
                <a:gd name="connsiteY9" fmla="*/ 2098745 h 2527338"/>
                <a:gd name="connsiteX10" fmla="*/ 435346 w 2452851"/>
                <a:gd name="connsiteY10" fmla="*/ 2076949 h 2527338"/>
                <a:gd name="connsiteX11" fmla="*/ 428594 w 2452851"/>
                <a:gd name="connsiteY11" fmla="*/ 2073284 h 2527338"/>
                <a:gd name="connsiteX12" fmla="*/ 0 w 2452851"/>
                <a:gd name="connsiteY12" fmla="*/ 1267197 h 2527338"/>
                <a:gd name="connsiteX13" fmla="*/ 284724 w 2452851"/>
                <a:gd name="connsiteY13" fmla="*/ 579813 h 2527338"/>
                <a:gd name="connsiteX14" fmla="*/ 365081 w 2452851"/>
                <a:gd name="connsiteY14" fmla="*/ 513513 h 2527338"/>
                <a:gd name="connsiteX15" fmla="*/ 367379 w 2452851"/>
                <a:gd name="connsiteY15" fmla="*/ 508744 h 2527338"/>
                <a:gd name="connsiteX16" fmla="*/ 1222158 w 2452851"/>
                <a:gd name="connsiteY16" fmla="*/ 0 h 2527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52851" h="2527338">
                  <a:moveTo>
                    <a:pt x="1222158" y="0"/>
                  </a:moveTo>
                  <a:cubicBezTo>
                    <a:pt x="1557708" y="0"/>
                    <a:pt x="1853550" y="170011"/>
                    <a:pt x="2028245" y="428594"/>
                  </a:cubicBezTo>
                  <a:lnTo>
                    <a:pt x="2071861" y="500388"/>
                  </a:lnTo>
                  <a:lnTo>
                    <a:pt x="2168127" y="579814"/>
                  </a:lnTo>
                  <a:cubicBezTo>
                    <a:pt x="2344044" y="755731"/>
                    <a:pt x="2452851" y="998758"/>
                    <a:pt x="2452851" y="1267198"/>
                  </a:cubicBezTo>
                  <a:cubicBezTo>
                    <a:pt x="2452851" y="1535638"/>
                    <a:pt x="2344044" y="1778665"/>
                    <a:pt x="2168127" y="1954582"/>
                  </a:cubicBezTo>
                  <a:lnTo>
                    <a:pt x="2121928" y="1992700"/>
                  </a:lnTo>
                  <a:lnTo>
                    <a:pt x="2109454" y="2018594"/>
                  </a:lnTo>
                  <a:cubicBezTo>
                    <a:pt x="1944838" y="2321625"/>
                    <a:pt x="1623779" y="2527338"/>
                    <a:pt x="1254674" y="2527338"/>
                  </a:cubicBezTo>
                  <a:cubicBezTo>
                    <a:pt x="919124" y="2527338"/>
                    <a:pt x="623282" y="2357327"/>
                    <a:pt x="448587" y="2098745"/>
                  </a:cubicBezTo>
                  <a:lnTo>
                    <a:pt x="435346" y="2076949"/>
                  </a:lnTo>
                  <a:lnTo>
                    <a:pt x="428594" y="2073284"/>
                  </a:lnTo>
                  <a:cubicBezTo>
                    <a:pt x="170011" y="1898589"/>
                    <a:pt x="0" y="1602747"/>
                    <a:pt x="0" y="1267197"/>
                  </a:cubicBezTo>
                  <a:cubicBezTo>
                    <a:pt x="0" y="998757"/>
                    <a:pt x="108807" y="755730"/>
                    <a:pt x="284724" y="579813"/>
                  </a:cubicBezTo>
                  <a:lnTo>
                    <a:pt x="365081" y="513513"/>
                  </a:lnTo>
                  <a:lnTo>
                    <a:pt x="367379" y="508744"/>
                  </a:lnTo>
                  <a:cubicBezTo>
                    <a:pt x="531995" y="205713"/>
                    <a:pt x="853053" y="0"/>
                    <a:pt x="122215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7053979" y="3643991"/>
              <a:ext cx="817754" cy="727770"/>
              <a:chOff x="5973356" y="3502143"/>
              <a:chExt cx="592138" cy="590551"/>
            </a:xfrm>
            <a:solidFill>
              <a:srgbClr val="E29100"/>
            </a:solidFill>
          </p:grpSpPr>
          <p:sp>
            <p:nvSpPr>
              <p:cNvPr id="27" name="Freeform 37"/>
              <p:cNvSpPr>
                <a:spLocks noEditPoints="1"/>
              </p:cNvSpPr>
              <p:nvPr/>
            </p:nvSpPr>
            <p:spPr bwMode="auto">
              <a:xfrm>
                <a:off x="6149569" y="3502143"/>
                <a:ext cx="130175" cy="590550"/>
              </a:xfrm>
              <a:custGeom>
                <a:avLst/>
                <a:gdLst>
                  <a:gd name="T0" fmla="*/ 0 w 45"/>
                  <a:gd name="T1" fmla="*/ 102 h 204"/>
                  <a:gd name="T2" fmla="*/ 0 w 45"/>
                  <a:gd name="T3" fmla="*/ 8 h 204"/>
                  <a:gd name="T4" fmla="*/ 4 w 45"/>
                  <a:gd name="T5" fmla="*/ 1 h 204"/>
                  <a:gd name="T6" fmla="*/ 7 w 45"/>
                  <a:gd name="T7" fmla="*/ 0 h 204"/>
                  <a:gd name="T8" fmla="*/ 38 w 45"/>
                  <a:gd name="T9" fmla="*/ 0 h 204"/>
                  <a:gd name="T10" fmla="*/ 45 w 45"/>
                  <a:gd name="T11" fmla="*/ 7 h 204"/>
                  <a:gd name="T12" fmla="*/ 45 w 45"/>
                  <a:gd name="T13" fmla="*/ 8 h 204"/>
                  <a:gd name="T14" fmla="*/ 45 w 45"/>
                  <a:gd name="T15" fmla="*/ 196 h 204"/>
                  <a:gd name="T16" fmla="*/ 40 w 45"/>
                  <a:gd name="T17" fmla="*/ 204 h 204"/>
                  <a:gd name="T18" fmla="*/ 37 w 45"/>
                  <a:gd name="T19" fmla="*/ 204 h 204"/>
                  <a:gd name="T20" fmla="*/ 8 w 45"/>
                  <a:gd name="T21" fmla="*/ 204 h 204"/>
                  <a:gd name="T22" fmla="*/ 0 w 45"/>
                  <a:gd name="T23" fmla="*/ 196 h 204"/>
                  <a:gd name="T24" fmla="*/ 0 w 45"/>
                  <a:gd name="T25" fmla="*/ 102 h 204"/>
                  <a:gd name="T26" fmla="*/ 23 w 45"/>
                  <a:gd name="T27" fmla="*/ 24 h 204"/>
                  <a:gd name="T28" fmla="*/ 23 w 45"/>
                  <a:gd name="T29" fmla="*/ 24 h 204"/>
                  <a:gd name="T30" fmla="*/ 31 w 45"/>
                  <a:gd name="T31" fmla="*/ 24 h 204"/>
                  <a:gd name="T32" fmla="*/ 38 w 45"/>
                  <a:gd name="T33" fmla="*/ 19 h 204"/>
                  <a:gd name="T34" fmla="*/ 38 w 45"/>
                  <a:gd name="T35" fmla="*/ 14 h 204"/>
                  <a:gd name="T36" fmla="*/ 32 w 45"/>
                  <a:gd name="T37" fmla="*/ 8 h 204"/>
                  <a:gd name="T38" fmla="*/ 14 w 45"/>
                  <a:gd name="T39" fmla="*/ 8 h 204"/>
                  <a:gd name="T40" fmla="*/ 11 w 45"/>
                  <a:gd name="T41" fmla="*/ 9 h 204"/>
                  <a:gd name="T42" fmla="*/ 7 w 45"/>
                  <a:gd name="T43" fmla="*/ 17 h 204"/>
                  <a:gd name="T44" fmla="*/ 14 w 45"/>
                  <a:gd name="T45" fmla="*/ 23 h 204"/>
                  <a:gd name="T46" fmla="*/ 23 w 45"/>
                  <a:gd name="T47" fmla="*/ 2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5" h="204">
                    <a:moveTo>
                      <a:pt x="0" y="102"/>
                    </a:moveTo>
                    <a:cubicBezTo>
                      <a:pt x="0" y="70"/>
                      <a:pt x="0" y="39"/>
                      <a:pt x="0" y="8"/>
                    </a:cubicBezTo>
                    <a:cubicBezTo>
                      <a:pt x="0" y="5"/>
                      <a:pt x="1" y="2"/>
                      <a:pt x="4" y="1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17" y="0"/>
                      <a:pt x="28" y="0"/>
                      <a:pt x="38" y="0"/>
                    </a:cubicBezTo>
                    <a:cubicBezTo>
                      <a:pt x="42" y="0"/>
                      <a:pt x="45" y="3"/>
                      <a:pt x="45" y="7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5" y="71"/>
                      <a:pt x="45" y="133"/>
                      <a:pt x="45" y="196"/>
                    </a:cubicBezTo>
                    <a:cubicBezTo>
                      <a:pt x="45" y="200"/>
                      <a:pt x="43" y="203"/>
                      <a:pt x="40" y="204"/>
                    </a:cubicBezTo>
                    <a:cubicBezTo>
                      <a:pt x="39" y="204"/>
                      <a:pt x="38" y="204"/>
                      <a:pt x="37" y="204"/>
                    </a:cubicBezTo>
                    <a:cubicBezTo>
                      <a:pt x="27" y="204"/>
                      <a:pt x="18" y="204"/>
                      <a:pt x="8" y="204"/>
                    </a:cubicBezTo>
                    <a:cubicBezTo>
                      <a:pt x="3" y="204"/>
                      <a:pt x="0" y="201"/>
                      <a:pt x="0" y="196"/>
                    </a:cubicBezTo>
                    <a:cubicBezTo>
                      <a:pt x="0" y="164"/>
                      <a:pt x="0" y="133"/>
                      <a:pt x="0" y="102"/>
                    </a:cubicBezTo>
                    <a:close/>
                    <a:moveTo>
                      <a:pt x="23" y="24"/>
                    </a:moveTo>
                    <a:cubicBezTo>
                      <a:pt x="23" y="24"/>
                      <a:pt x="23" y="24"/>
                      <a:pt x="23" y="24"/>
                    </a:cubicBezTo>
                    <a:cubicBezTo>
                      <a:pt x="26" y="24"/>
                      <a:pt x="28" y="24"/>
                      <a:pt x="31" y="24"/>
                    </a:cubicBezTo>
                    <a:cubicBezTo>
                      <a:pt x="34" y="24"/>
                      <a:pt x="36" y="22"/>
                      <a:pt x="38" y="19"/>
                    </a:cubicBezTo>
                    <a:cubicBezTo>
                      <a:pt x="39" y="18"/>
                      <a:pt x="39" y="16"/>
                      <a:pt x="38" y="14"/>
                    </a:cubicBezTo>
                    <a:cubicBezTo>
                      <a:pt x="38" y="11"/>
                      <a:pt x="35" y="8"/>
                      <a:pt x="32" y="8"/>
                    </a:cubicBezTo>
                    <a:cubicBezTo>
                      <a:pt x="26" y="8"/>
                      <a:pt x="20" y="8"/>
                      <a:pt x="14" y="8"/>
                    </a:cubicBezTo>
                    <a:cubicBezTo>
                      <a:pt x="13" y="8"/>
                      <a:pt x="12" y="8"/>
                      <a:pt x="11" y="9"/>
                    </a:cubicBezTo>
                    <a:cubicBezTo>
                      <a:pt x="8" y="10"/>
                      <a:pt x="7" y="13"/>
                      <a:pt x="7" y="17"/>
                    </a:cubicBezTo>
                    <a:cubicBezTo>
                      <a:pt x="8" y="20"/>
                      <a:pt x="11" y="23"/>
                      <a:pt x="14" y="23"/>
                    </a:cubicBezTo>
                    <a:cubicBezTo>
                      <a:pt x="17" y="24"/>
                      <a:pt x="20" y="24"/>
                      <a:pt x="23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" name="Freeform 38"/>
              <p:cNvSpPr>
                <a:spLocks noEditPoints="1"/>
              </p:cNvSpPr>
              <p:nvPr/>
            </p:nvSpPr>
            <p:spPr bwMode="auto">
              <a:xfrm>
                <a:off x="5973356" y="3605331"/>
                <a:ext cx="133350" cy="487363"/>
              </a:xfrm>
              <a:custGeom>
                <a:avLst/>
                <a:gdLst>
                  <a:gd name="T0" fmla="*/ 46 w 46"/>
                  <a:gd name="T1" fmla="*/ 84 h 168"/>
                  <a:gd name="T2" fmla="*/ 46 w 46"/>
                  <a:gd name="T3" fmla="*/ 160 h 168"/>
                  <a:gd name="T4" fmla="*/ 41 w 46"/>
                  <a:gd name="T5" fmla="*/ 168 h 168"/>
                  <a:gd name="T6" fmla="*/ 38 w 46"/>
                  <a:gd name="T7" fmla="*/ 168 h 168"/>
                  <a:gd name="T8" fmla="*/ 8 w 46"/>
                  <a:gd name="T9" fmla="*/ 168 h 168"/>
                  <a:gd name="T10" fmla="*/ 1 w 46"/>
                  <a:gd name="T11" fmla="*/ 162 h 168"/>
                  <a:gd name="T12" fmla="*/ 0 w 46"/>
                  <a:gd name="T13" fmla="*/ 160 h 168"/>
                  <a:gd name="T14" fmla="*/ 0 w 46"/>
                  <a:gd name="T15" fmla="*/ 9 h 168"/>
                  <a:gd name="T16" fmla="*/ 9 w 46"/>
                  <a:gd name="T17" fmla="*/ 0 h 168"/>
                  <a:gd name="T18" fmla="*/ 38 w 46"/>
                  <a:gd name="T19" fmla="*/ 0 h 168"/>
                  <a:gd name="T20" fmla="*/ 46 w 46"/>
                  <a:gd name="T21" fmla="*/ 9 h 168"/>
                  <a:gd name="T22" fmla="*/ 46 w 46"/>
                  <a:gd name="T23" fmla="*/ 84 h 168"/>
                  <a:gd name="T24" fmla="*/ 23 w 46"/>
                  <a:gd name="T25" fmla="*/ 24 h 168"/>
                  <a:gd name="T26" fmla="*/ 31 w 46"/>
                  <a:gd name="T27" fmla="*/ 24 h 168"/>
                  <a:gd name="T28" fmla="*/ 39 w 46"/>
                  <a:gd name="T29" fmla="*/ 17 h 168"/>
                  <a:gd name="T30" fmla="*/ 32 w 46"/>
                  <a:gd name="T31" fmla="*/ 9 h 168"/>
                  <a:gd name="T32" fmla="*/ 15 w 46"/>
                  <a:gd name="T33" fmla="*/ 9 h 168"/>
                  <a:gd name="T34" fmla="*/ 14 w 46"/>
                  <a:gd name="T35" fmla="*/ 9 h 168"/>
                  <a:gd name="T36" fmla="*/ 8 w 46"/>
                  <a:gd name="T37" fmla="*/ 18 h 168"/>
                  <a:gd name="T38" fmla="*/ 16 w 46"/>
                  <a:gd name="T39" fmla="*/ 24 h 168"/>
                  <a:gd name="T40" fmla="*/ 23 w 46"/>
                  <a:gd name="T41" fmla="*/ 2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6" h="168">
                    <a:moveTo>
                      <a:pt x="46" y="84"/>
                    </a:moveTo>
                    <a:cubicBezTo>
                      <a:pt x="46" y="110"/>
                      <a:pt x="46" y="135"/>
                      <a:pt x="46" y="160"/>
                    </a:cubicBezTo>
                    <a:cubicBezTo>
                      <a:pt x="46" y="164"/>
                      <a:pt x="44" y="167"/>
                      <a:pt x="41" y="168"/>
                    </a:cubicBezTo>
                    <a:cubicBezTo>
                      <a:pt x="40" y="168"/>
                      <a:pt x="39" y="168"/>
                      <a:pt x="38" y="168"/>
                    </a:cubicBezTo>
                    <a:cubicBezTo>
                      <a:pt x="28" y="168"/>
                      <a:pt x="18" y="168"/>
                      <a:pt x="8" y="168"/>
                    </a:cubicBezTo>
                    <a:cubicBezTo>
                      <a:pt x="4" y="168"/>
                      <a:pt x="2" y="166"/>
                      <a:pt x="1" y="162"/>
                    </a:cubicBezTo>
                    <a:cubicBezTo>
                      <a:pt x="1" y="161"/>
                      <a:pt x="0" y="161"/>
                      <a:pt x="0" y="160"/>
                    </a:cubicBezTo>
                    <a:cubicBezTo>
                      <a:pt x="0" y="109"/>
                      <a:pt x="0" y="59"/>
                      <a:pt x="0" y="9"/>
                    </a:cubicBezTo>
                    <a:cubicBezTo>
                      <a:pt x="0" y="3"/>
                      <a:pt x="3" y="0"/>
                      <a:pt x="9" y="0"/>
                    </a:cubicBezTo>
                    <a:cubicBezTo>
                      <a:pt x="19" y="0"/>
                      <a:pt x="28" y="0"/>
                      <a:pt x="38" y="0"/>
                    </a:cubicBezTo>
                    <a:cubicBezTo>
                      <a:pt x="43" y="0"/>
                      <a:pt x="46" y="3"/>
                      <a:pt x="46" y="9"/>
                    </a:cubicBezTo>
                    <a:cubicBezTo>
                      <a:pt x="46" y="34"/>
                      <a:pt x="46" y="59"/>
                      <a:pt x="46" y="84"/>
                    </a:cubicBezTo>
                    <a:close/>
                    <a:moveTo>
                      <a:pt x="23" y="24"/>
                    </a:moveTo>
                    <a:cubicBezTo>
                      <a:pt x="26" y="24"/>
                      <a:pt x="28" y="24"/>
                      <a:pt x="31" y="24"/>
                    </a:cubicBezTo>
                    <a:cubicBezTo>
                      <a:pt x="35" y="24"/>
                      <a:pt x="38" y="22"/>
                      <a:pt x="39" y="17"/>
                    </a:cubicBezTo>
                    <a:cubicBezTo>
                      <a:pt x="39" y="13"/>
                      <a:pt x="36" y="9"/>
                      <a:pt x="32" y="9"/>
                    </a:cubicBezTo>
                    <a:cubicBezTo>
                      <a:pt x="26" y="9"/>
                      <a:pt x="21" y="9"/>
                      <a:pt x="15" y="9"/>
                    </a:cubicBezTo>
                    <a:cubicBezTo>
                      <a:pt x="15" y="9"/>
                      <a:pt x="14" y="9"/>
                      <a:pt x="14" y="9"/>
                    </a:cubicBezTo>
                    <a:cubicBezTo>
                      <a:pt x="10" y="10"/>
                      <a:pt x="8" y="14"/>
                      <a:pt x="8" y="18"/>
                    </a:cubicBezTo>
                    <a:cubicBezTo>
                      <a:pt x="9" y="22"/>
                      <a:pt x="12" y="24"/>
                      <a:pt x="16" y="24"/>
                    </a:cubicBezTo>
                    <a:cubicBezTo>
                      <a:pt x="18" y="24"/>
                      <a:pt x="21" y="24"/>
                      <a:pt x="23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" name="Freeform 39"/>
              <p:cNvSpPr>
                <a:spLocks noEditPoints="1"/>
              </p:cNvSpPr>
              <p:nvPr/>
            </p:nvSpPr>
            <p:spPr bwMode="auto">
              <a:xfrm>
                <a:off x="6295619" y="3594218"/>
                <a:ext cx="269875" cy="493713"/>
              </a:xfrm>
              <a:custGeom>
                <a:avLst/>
                <a:gdLst>
                  <a:gd name="T0" fmla="*/ 55 w 93"/>
                  <a:gd name="T1" fmla="*/ 170 h 170"/>
                  <a:gd name="T2" fmla="*/ 48 w 93"/>
                  <a:gd name="T3" fmla="*/ 165 h 170"/>
                  <a:gd name="T4" fmla="*/ 40 w 93"/>
                  <a:gd name="T5" fmla="*/ 142 h 170"/>
                  <a:gd name="T6" fmla="*/ 1 w 93"/>
                  <a:gd name="T7" fmla="*/ 21 h 170"/>
                  <a:gd name="T8" fmla="*/ 4 w 93"/>
                  <a:gd name="T9" fmla="*/ 12 h 170"/>
                  <a:gd name="T10" fmla="*/ 6 w 93"/>
                  <a:gd name="T11" fmla="*/ 11 h 170"/>
                  <a:gd name="T12" fmla="*/ 35 w 93"/>
                  <a:gd name="T13" fmla="*/ 1 h 170"/>
                  <a:gd name="T14" fmla="*/ 44 w 93"/>
                  <a:gd name="T15" fmla="*/ 4 h 170"/>
                  <a:gd name="T16" fmla="*/ 45 w 93"/>
                  <a:gd name="T17" fmla="*/ 7 h 170"/>
                  <a:gd name="T18" fmla="*/ 92 w 93"/>
                  <a:gd name="T19" fmla="*/ 150 h 170"/>
                  <a:gd name="T20" fmla="*/ 89 w 93"/>
                  <a:gd name="T21" fmla="*/ 159 h 170"/>
                  <a:gd name="T22" fmla="*/ 87 w 93"/>
                  <a:gd name="T23" fmla="*/ 160 h 170"/>
                  <a:gd name="T24" fmla="*/ 58 w 93"/>
                  <a:gd name="T25" fmla="*/ 170 h 170"/>
                  <a:gd name="T26" fmla="*/ 55 w 93"/>
                  <a:gd name="T27" fmla="*/ 170 h 170"/>
                  <a:gd name="T28" fmla="*/ 40 w 93"/>
                  <a:gd name="T29" fmla="*/ 20 h 170"/>
                  <a:gd name="T30" fmla="*/ 31 w 93"/>
                  <a:gd name="T31" fmla="*/ 12 h 170"/>
                  <a:gd name="T32" fmla="*/ 15 w 93"/>
                  <a:gd name="T33" fmla="*/ 17 h 170"/>
                  <a:gd name="T34" fmla="*/ 11 w 93"/>
                  <a:gd name="T35" fmla="*/ 26 h 170"/>
                  <a:gd name="T36" fmla="*/ 20 w 93"/>
                  <a:gd name="T37" fmla="*/ 31 h 170"/>
                  <a:gd name="T38" fmla="*/ 24 w 93"/>
                  <a:gd name="T39" fmla="*/ 30 h 170"/>
                  <a:gd name="T40" fmla="*/ 36 w 93"/>
                  <a:gd name="T41" fmla="*/ 26 h 170"/>
                  <a:gd name="T42" fmla="*/ 40 w 93"/>
                  <a:gd name="T43" fmla="*/ 2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3" h="170">
                    <a:moveTo>
                      <a:pt x="55" y="170"/>
                    </a:moveTo>
                    <a:cubicBezTo>
                      <a:pt x="52" y="170"/>
                      <a:pt x="49" y="168"/>
                      <a:pt x="48" y="165"/>
                    </a:cubicBezTo>
                    <a:cubicBezTo>
                      <a:pt x="45" y="157"/>
                      <a:pt x="43" y="149"/>
                      <a:pt x="40" y="142"/>
                    </a:cubicBezTo>
                    <a:cubicBezTo>
                      <a:pt x="27" y="101"/>
                      <a:pt x="14" y="61"/>
                      <a:pt x="1" y="21"/>
                    </a:cubicBezTo>
                    <a:cubicBezTo>
                      <a:pt x="0" y="17"/>
                      <a:pt x="1" y="14"/>
                      <a:pt x="4" y="12"/>
                    </a:cubicBezTo>
                    <a:cubicBezTo>
                      <a:pt x="5" y="11"/>
                      <a:pt x="5" y="11"/>
                      <a:pt x="6" y="11"/>
                    </a:cubicBezTo>
                    <a:cubicBezTo>
                      <a:pt x="16" y="8"/>
                      <a:pt x="25" y="4"/>
                      <a:pt x="35" y="1"/>
                    </a:cubicBezTo>
                    <a:cubicBezTo>
                      <a:pt x="38" y="0"/>
                      <a:pt x="42" y="1"/>
                      <a:pt x="44" y="4"/>
                    </a:cubicBezTo>
                    <a:cubicBezTo>
                      <a:pt x="44" y="5"/>
                      <a:pt x="44" y="6"/>
                      <a:pt x="45" y="7"/>
                    </a:cubicBezTo>
                    <a:cubicBezTo>
                      <a:pt x="60" y="55"/>
                      <a:pt x="76" y="102"/>
                      <a:pt x="92" y="150"/>
                    </a:cubicBezTo>
                    <a:cubicBezTo>
                      <a:pt x="93" y="154"/>
                      <a:pt x="92" y="158"/>
                      <a:pt x="89" y="159"/>
                    </a:cubicBezTo>
                    <a:cubicBezTo>
                      <a:pt x="88" y="160"/>
                      <a:pt x="87" y="160"/>
                      <a:pt x="87" y="160"/>
                    </a:cubicBezTo>
                    <a:cubicBezTo>
                      <a:pt x="77" y="164"/>
                      <a:pt x="68" y="167"/>
                      <a:pt x="58" y="170"/>
                    </a:cubicBezTo>
                    <a:cubicBezTo>
                      <a:pt x="57" y="170"/>
                      <a:pt x="56" y="170"/>
                      <a:pt x="55" y="170"/>
                    </a:cubicBezTo>
                    <a:close/>
                    <a:moveTo>
                      <a:pt x="40" y="20"/>
                    </a:moveTo>
                    <a:cubicBezTo>
                      <a:pt x="40" y="14"/>
                      <a:pt x="36" y="10"/>
                      <a:pt x="31" y="12"/>
                    </a:cubicBezTo>
                    <a:cubicBezTo>
                      <a:pt x="26" y="13"/>
                      <a:pt x="20" y="15"/>
                      <a:pt x="15" y="17"/>
                    </a:cubicBezTo>
                    <a:cubicBezTo>
                      <a:pt x="11" y="18"/>
                      <a:pt x="10" y="22"/>
                      <a:pt x="11" y="26"/>
                    </a:cubicBezTo>
                    <a:cubicBezTo>
                      <a:pt x="12" y="30"/>
                      <a:pt x="16" y="32"/>
                      <a:pt x="20" y="31"/>
                    </a:cubicBezTo>
                    <a:cubicBezTo>
                      <a:pt x="21" y="31"/>
                      <a:pt x="22" y="31"/>
                      <a:pt x="24" y="30"/>
                    </a:cubicBezTo>
                    <a:cubicBezTo>
                      <a:pt x="28" y="29"/>
                      <a:pt x="32" y="28"/>
                      <a:pt x="36" y="26"/>
                    </a:cubicBezTo>
                    <a:cubicBezTo>
                      <a:pt x="39" y="25"/>
                      <a:pt x="40" y="23"/>
                      <a:pt x="40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32" name="矩形 31"/>
            <p:cNvSpPr/>
            <p:nvPr/>
          </p:nvSpPr>
          <p:spPr>
            <a:xfrm>
              <a:off x="8734621" y="3687849"/>
              <a:ext cx="51030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2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7149070" y="2248519"/>
              <a:ext cx="47000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1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5546556" y="3697631"/>
              <a:ext cx="52785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4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4922838" y="677863"/>
            <a:ext cx="6602413" cy="1384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防水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、耐酸碱手套使用前应仔细检查，观察表面是否破损，采取简易方法是向手套内吹气，用手捏紧套口，观察是否漏气。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橡胶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、塑料等类手套用后应冲洗干净、晾干，保存时避免高温。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绝缘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手套应定期检验电绝缘性，不符合规定的不能使用。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乳胶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工业手套只适用于弱酸、浓度不高的硫酸、盐酸和各种盐类，不得接触强氧化酸（硝酸等）。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13063" y="5557838"/>
            <a:ext cx="4232275" cy="646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护手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霜可以改善手部皮肤粗糙、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脱屑、干裂，营养滋润皮肤。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597025" y="3294063"/>
            <a:ext cx="60960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隔离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霜可以隔离那些腐蚀性物质，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容易清洁；但不能代替手套。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60424" name="组合 20"/>
          <p:cNvGrpSpPr/>
          <p:nvPr/>
        </p:nvGrpSpPr>
        <p:grpSpPr>
          <a:xfrm>
            <a:off x="428625" y="288925"/>
            <a:ext cx="3430588" cy="1025525"/>
            <a:chOff x="427986" y="289668"/>
            <a:chExt cx="3431890" cy="1025563"/>
          </a:xfrm>
        </p:grpSpPr>
        <p:sp>
          <p:nvSpPr>
            <p:cNvPr id="22" name="矩形 11"/>
            <p:cNvSpPr/>
            <p:nvPr/>
          </p:nvSpPr>
          <p:spPr>
            <a:xfrm>
              <a:off x="427986" y="289668"/>
              <a:ext cx="3431890" cy="1025563"/>
            </a:xfrm>
            <a:custGeom>
              <a:avLst/>
              <a:gdLst>
                <a:gd name="connsiteX0" fmla="*/ 0 w 1543792"/>
                <a:gd name="connsiteY0" fmla="*/ 0 h 845397"/>
                <a:gd name="connsiteX1" fmla="*/ 1543792 w 1543792"/>
                <a:gd name="connsiteY1" fmla="*/ 0 h 845397"/>
                <a:gd name="connsiteX2" fmla="*/ 1543792 w 1543792"/>
                <a:gd name="connsiteY2" fmla="*/ 845397 h 845397"/>
                <a:gd name="connsiteX3" fmla="*/ 0 w 1543792"/>
                <a:gd name="connsiteY3" fmla="*/ 845397 h 845397"/>
                <a:gd name="connsiteX4" fmla="*/ 0 w 1543792"/>
                <a:gd name="connsiteY4" fmla="*/ 0 h 845397"/>
                <a:gd name="connsiteX0-1" fmla="*/ 35626 w 1579418"/>
                <a:gd name="connsiteY0-2" fmla="*/ 0 h 845397"/>
                <a:gd name="connsiteX1-3" fmla="*/ 1579418 w 1579418"/>
                <a:gd name="connsiteY1-4" fmla="*/ 0 h 845397"/>
                <a:gd name="connsiteX2-5" fmla="*/ 1579418 w 1579418"/>
                <a:gd name="connsiteY2-6" fmla="*/ 845397 h 845397"/>
                <a:gd name="connsiteX3-7" fmla="*/ 0 w 1579418"/>
                <a:gd name="connsiteY3-8" fmla="*/ 548513 h 845397"/>
                <a:gd name="connsiteX4-9" fmla="*/ 35626 w 1579418"/>
                <a:gd name="connsiteY4-10" fmla="*/ 0 h 845397"/>
                <a:gd name="connsiteX0-11" fmla="*/ 35626 w 1579418"/>
                <a:gd name="connsiteY0-12" fmla="*/ 0 h 845397"/>
                <a:gd name="connsiteX1-13" fmla="*/ 1425039 w 1579418"/>
                <a:gd name="connsiteY1-14" fmla="*/ 427512 h 845397"/>
                <a:gd name="connsiteX2-15" fmla="*/ 1579418 w 1579418"/>
                <a:gd name="connsiteY2-16" fmla="*/ 845397 h 845397"/>
                <a:gd name="connsiteX3-17" fmla="*/ 0 w 1579418"/>
                <a:gd name="connsiteY3-18" fmla="*/ 548513 h 845397"/>
                <a:gd name="connsiteX4-19" fmla="*/ 35626 w 1579418"/>
                <a:gd name="connsiteY4-20" fmla="*/ 0 h 845397"/>
                <a:gd name="connsiteX0-21" fmla="*/ 35626 w 1579418"/>
                <a:gd name="connsiteY0-22" fmla="*/ 0 h 845397"/>
                <a:gd name="connsiteX1-23" fmla="*/ 1365662 w 1579418"/>
                <a:gd name="connsiteY1-24" fmla="*/ 47502 h 845397"/>
                <a:gd name="connsiteX2-25" fmla="*/ 1579418 w 1579418"/>
                <a:gd name="connsiteY2-26" fmla="*/ 845397 h 845397"/>
                <a:gd name="connsiteX3-27" fmla="*/ 0 w 1579418"/>
                <a:gd name="connsiteY3-28" fmla="*/ 548513 h 845397"/>
                <a:gd name="connsiteX4-29" fmla="*/ 35626 w 1579418"/>
                <a:gd name="connsiteY4-30" fmla="*/ 0 h 845397"/>
                <a:gd name="connsiteX0-31" fmla="*/ 35626 w 1365662"/>
                <a:gd name="connsiteY0-32" fmla="*/ 0 h 679142"/>
                <a:gd name="connsiteX1-33" fmla="*/ 1365662 w 1365662"/>
                <a:gd name="connsiteY1-34" fmla="*/ 47502 h 679142"/>
                <a:gd name="connsiteX2-35" fmla="*/ 902525 w 1365662"/>
                <a:gd name="connsiteY2-36" fmla="*/ 679142 h 679142"/>
                <a:gd name="connsiteX3-37" fmla="*/ 0 w 1365662"/>
                <a:gd name="connsiteY3-38" fmla="*/ 548513 h 679142"/>
                <a:gd name="connsiteX4-39" fmla="*/ 35626 w 1365662"/>
                <a:gd name="connsiteY4-40" fmla="*/ 0 h 679142"/>
                <a:gd name="connsiteX0-41" fmla="*/ 35626 w 1365662"/>
                <a:gd name="connsiteY0-42" fmla="*/ 0 h 774145"/>
                <a:gd name="connsiteX1-43" fmla="*/ 1365662 w 1365662"/>
                <a:gd name="connsiteY1-44" fmla="*/ 47502 h 774145"/>
                <a:gd name="connsiteX2-45" fmla="*/ 1199408 w 1365662"/>
                <a:gd name="connsiteY2-46" fmla="*/ 774145 h 774145"/>
                <a:gd name="connsiteX3-47" fmla="*/ 0 w 1365662"/>
                <a:gd name="connsiteY3-48" fmla="*/ 548513 h 774145"/>
                <a:gd name="connsiteX4-49" fmla="*/ 35626 w 1365662"/>
                <a:gd name="connsiteY4-50" fmla="*/ 0 h 774145"/>
                <a:gd name="connsiteX0-51" fmla="*/ 0 w 1330036"/>
                <a:gd name="connsiteY0-52" fmla="*/ 0 h 774145"/>
                <a:gd name="connsiteX1-53" fmla="*/ 1330036 w 1330036"/>
                <a:gd name="connsiteY1-54" fmla="*/ 47502 h 774145"/>
                <a:gd name="connsiteX2-55" fmla="*/ 1163782 w 1330036"/>
                <a:gd name="connsiteY2-56" fmla="*/ 774145 h 774145"/>
                <a:gd name="connsiteX3-57" fmla="*/ 296883 w 1330036"/>
                <a:gd name="connsiteY3-58" fmla="*/ 382259 h 774145"/>
                <a:gd name="connsiteX4-59" fmla="*/ 0 w 1330036"/>
                <a:gd name="connsiteY4-60" fmla="*/ 0 h 774145"/>
                <a:gd name="connsiteX0-61" fmla="*/ 35626 w 1365662"/>
                <a:gd name="connsiteY0-62" fmla="*/ 0 h 774145"/>
                <a:gd name="connsiteX1-63" fmla="*/ 1365662 w 1365662"/>
                <a:gd name="connsiteY1-64" fmla="*/ 47502 h 774145"/>
                <a:gd name="connsiteX2-65" fmla="*/ 1199408 w 1365662"/>
                <a:gd name="connsiteY2-66" fmla="*/ 774145 h 774145"/>
                <a:gd name="connsiteX3-67" fmla="*/ 0 w 1365662"/>
                <a:gd name="connsiteY3-68" fmla="*/ 560388 h 774145"/>
                <a:gd name="connsiteX4-69" fmla="*/ 35626 w 1365662"/>
                <a:gd name="connsiteY4-70" fmla="*/ 0 h 774145"/>
                <a:gd name="connsiteX0-71" fmla="*/ 35626 w 1365662"/>
                <a:gd name="connsiteY0-72" fmla="*/ 0 h 619766"/>
                <a:gd name="connsiteX1-73" fmla="*/ 1365662 w 1365662"/>
                <a:gd name="connsiteY1-74" fmla="*/ 47502 h 619766"/>
                <a:gd name="connsiteX2-75" fmla="*/ 1140032 w 1365662"/>
                <a:gd name="connsiteY2-76" fmla="*/ 619766 h 619766"/>
                <a:gd name="connsiteX3-77" fmla="*/ 0 w 1365662"/>
                <a:gd name="connsiteY3-78" fmla="*/ 560388 h 619766"/>
                <a:gd name="connsiteX4-79" fmla="*/ 35626 w 1365662"/>
                <a:gd name="connsiteY4-80" fmla="*/ 0 h 619766"/>
                <a:gd name="connsiteX0-81" fmla="*/ 35626 w 1365662"/>
                <a:gd name="connsiteY0-82" fmla="*/ 0 h 750395"/>
                <a:gd name="connsiteX1-83" fmla="*/ 1365662 w 1365662"/>
                <a:gd name="connsiteY1-84" fmla="*/ 47502 h 750395"/>
                <a:gd name="connsiteX2-85" fmla="*/ 1235035 w 1365662"/>
                <a:gd name="connsiteY2-86" fmla="*/ 750395 h 750395"/>
                <a:gd name="connsiteX3-87" fmla="*/ 0 w 1365662"/>
                <a:gd name="connsiteY3-88" fmla="*/ 560388 h 750395"/>
                <a:gd name="connsiteX4-89" fmla="*/ 35626 w 1365662"/>
                <a:gd name="connsiteY4-90" fmla="*/ 0 h 750395"/>
                <a:gd name="connsiteX0-91" fmla="*/ 35626 w 1365662"/>
                <a:gd name="connsiteY0-92" fmla="*/ 0 h 714769"/>
                <a:gd name="connsiteX1-93" fmla="*/ 1365662 w 1365662"/>
                <a:gd name="connsiteY1-94" fmla="*/ 47502 h 714769"/>
                <a:gd name="connsiteX2-95" fmla="*/ 1128157 w 1365662"/>
                <a:gd name="connsiteY2-96" fmla="*/ 714769 h 714769"/>
                <a:gd name="connsiteX3-97" fmla="*/ 0 w 1365662"/>
                <a:gd name="connsiteY3-98" fmla="*/ 560388 h 714769"/>
                <a:gd name="connsiteX4-99" fmla="*/ 35626 w 1365662"/>
                <a:gd name="connsiteY4-100" fmla="*/ 0 h 714769"/>
                <a:gd name="connsiteX0-101" fmla="*/ 35626 w 1365662"/>
                <a:gd name="connsiteY0-102" fmla="*/ 0 h 691018"/>
                <a:gd name="connsiteX1-103" fmla="*/ 1365662 w 1365662"/>
                <a:gd name="connsiteY1-104" fmla="*/ 47502 h 691018"/>
                <a:gd name="connsiteX2-105" fmla="*/ 1211285 w 1365662"/>
                <a:gd name="connsiteY2-106" fmla="*/ 691018 h 691018"/>
                <a:gd name="connsiteX3-107" fmla="*/ 0 w 1365662"/>
                <a:gd name="connsiteY3-108" fmla="*/ 560388 h 691018"/>
                <a:gd name="connsiteX4-109" fmla="*/ 35626 w 1365662"/>
                <a:gd name="connsiteY4-110" fmla="*/ 0 h 6910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5662" h="691018">
                  <a:moveTo>
                    <a:pt x="35626" y="0"/>
                  </a:moveTo>
                  <a:lnTo>
                    <a:pt x="1365662" y="47502"/>
                  </a:lnTo>
                  <a:lnTo>
                    <a:pt x="1211285" y="691018"/>
                  </a:lnTo>
                  <a:lnTo>
                    <a:pt x="0" y="560388"/>
                  </a:lnTo>
                  <a:lnTo>
                    <a:pt x="35626" y="0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437826" y="529143"/>
              <a:ext cx="33263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2400" kern="1200" cap="none" spc="0" normalizeH="0" baseline="0" noProof="0">
                  <a:solidFill>
                    <a:srgbClr val="FFFFFF">
                      <a:lumMod val="95000"/>
                    </a:srgbClr>
                  </a:solidFill>
                  <a:latin typeface="+mn-lt"/>
                  <a:ea typeface="+mn-ea"/>
                  <a:cs typeface="+mn-ea"/>
                  <a:sym typeface="+mn-lt"/>
                </a:rPr>
                <a:t>五、手部安全防护用品</a:t>
              </a:r>
              <a:endParaRPr kumimoji="0" lang="zh-CN" altLang="en-US" sz="2400" kern="1200" cap="none" spc="0" normalizeH="0" baseline="0" noProof="0">
                <a:solidFill>
                  <a:srgbClr val="FFFFFF">
                    <a:lumMod val="95000"/>
                  </a:srgb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2000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C:\Users\Administrator\Desktop\新建文件夹\爱心公益PPT素材\1ff62fa13b925168527f6e1897939fe8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1775" y="260350"/>
            <a:ext cx="4711700" cy="72278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" name="任意多边形 26"/>
          <p:cNvSpPr/>
          <p:nvPr>
            <p:custDataLst>
              <p:tags r:id="rId2"/>
            </p:custDataLst>
          </p:nvPr>
        </p:nvSpPr>
        <p:spPr>
          <a:xfrm>
            <a:off x="7264400" y="2287588"/>
            <a:ext cx="3344863" cy="2282825"/>
          </a:xfrm>
          <a:custGeom>
            <a:avLst/>
            <a:gdLst>
              <a:gd name="connsiteX0" fmla="*/ 0 w 2219325"/>
              <a:gd name="connsiteY0" fmla="*/ 0 h 1514475"/>
              <a:gd name="connsiteX1" fmla="*/ 2219325 w 2219325"/>
              <a:gd name="connsiteY1" fmla="*/ 0 h 1514475"/>
              <a:gd name="connsiteX2" fmla="*/ 2219325 w 2219325"/>
              <a:gd name="connsiteY2" fmla="*/ 1514475 h 1514475"/>
              <a:gd name="connsiteX3" fmla="*/ 0 w 2219325"/>
              <a:gd name="connsiteY3" fmla="*/ 1514475 h 1514475"/>
              <a:gd name="connsiteX4" fmla="*/ 0 w 2219325"/>
              <a:gd name="connsiteY4" fmla="*/ 1214437 h 1514475"/>
              <a:gd name="connsiteX5" fmla="*/ 238125 w 2219325"/>
              <a:gd name="connsiteY5" fmla="*/ 1214437 h 1514475"/>
              <a:gd name="connsiteX6" fmla="*/ 238125 w 2219325"/>
              <a:gd name="connsiteY6" fmla="*/ 300037 h 1514475"/>
              <a:gd name="connsiteX7" fmla="*/ 0 w 2219325"/>
              <a:gd name="connsiteY7" fmla="*/ 300037 h 1514475"/>
              <a:gd name="connsiteX0-1" fmla="*/ 238125 w 2219325"/>
              <a:gd name="connsiteY0-2" fmla="*/ 300037 h 1514475"/>
              <a:gd name="connsiteX1-3" fmla="*/ 0 w 2219325"/>
              <a:gd name="connsiteY1-4" fmla="*/ 300037 h 1514475"/>
              <a:gd name="connsiteX2-5" fmla="*/ 0 w 2219325"/>
              <a:gd name="connsiteY2-6" fmla="*/ 0 h 1514475"/>
              <a:gd name="connsiteX3-7" fmla="*/ 2219325 w 2219325"/>
              <a:gd name="connsiteY3-8" fmla="*/ 0 h 1514475"/>
              <a:gd name="connsiteX4-9" fmla="*/ 2219325 w 2219325"/>
              <a:gd name="connsiteY4-10" fmla="*/ 1514475 h 1514475"/>
              <a:gd name="connsiteX5-11" fmla="*/ 0 w 2219325"/>
              <a:gd name="connsiteY5-12" fmla="*/ 1514475 h 1514475"/>
              <a:gd name="connsiteX6-13" fmla="*/ 0 w 2219325"/>
              <a:gd name="connsiteY6-14" fmla="*/ 1214437 h 1514475"/>
              <a:gd name="connsiteX7-15" fmla="*/ 238125 w 2219325"/>
              <a:gd name="connsiteY7-16" fmla="*/ 1214437 h 1514475"/>
              <a:gd name="connsiteX8" fmla="*/ 329565 w 2219325"/>
              <a:gd name="connsiteY8" fmla="*/ 391477 h 1514475"/>
              <a:gd name="connsiteX0-17" fmla="*/ 0 w 2219325"/>
              <a:gd name="connsiteY0-18" fmla="*/ 300037 h 1514475"/>
              <a:gd name="connsiteX1-19" fmla="*/ 0 w 2219325"/>
              <a:gd name="connsiteY1-20" fmla="*/ 0 h 1514475"/>
              <a:gd name="connsiteX2-21" fmla="*/ 2219325 w 2219325"/>
              <a:gd name="connsiteY2-22" fmla="*/ 0 h 1514475"/>
              <a:gd name="connsiteX3-23" fmla="*/ 2219325 w 2219325"/>
              <a:gd name="connsiteY3-24" fmla="*/ 1514475 h 1514475"/>
              <a:gd name="connsiteX4-25" fmla="*/ 0 w 2219325"/>
              <a:gd name="connsiteY4-26" fmla="*/ 1514475 h 1514475"/>
              <a:gd name="connsiteX5-27" fmla="*/ 0 w 2219325"/>
              <a:gd name="connsiteY5-28" fmla="*/ 1214437 h 1514475"/>
              <a:gd name="connsiteX6-29" fmla="*/ 238125 w 2219325"/>
              <a:gd name="connsiteY6-30" fmla="*/ 1214437 h 1514475"/>
              <a:gd name="connsiteX7-31" fmla="*/ 329565 w 2219325"/>
              <a:gd name="connsiteY7-32" fmla="*/ 391477 h 1514475"/>
              <a:gd name="connsiteX0-33" fmla="*/ 0 w 2219325"/>
              <a:gd name="connsiteY0-34" fmla="*/ 300037 h 1514475"/>
              <a:gd name="connsiteX1-35" fmla="*/ 0 w 2219325"/>
              <a:gd name="connsiteY1-36" fmla="*/ 0 h 1514475"/>
              <a:gd name="connsiteX2-37" fmla="*/ 2219325 w 2219325"/>
              <a:gd name="connsiteY2-38" fmla="*/ 0 h 1514475"/>
              <a:gd name="connsiteX3-39" fmla="*/ 2219325 w 2219325"/>
              <a:gd name="connsiteY3-40" fmla="*/ 1514475 h 1514475"/>
              <a:gd name="connsiteX4-41" fmla="*/ 0 w 2219325"/>
              <a:gd name="connsiteY4-42" fmla="*/ 1514475 h 1514475"/>
              <a:gd name="connsiteX5-43" fmla="*/ 0 w 2219325"/>
              <a:gd name="connsiteY5-44" fmla="*/ 1214437 h 1514475"/>
              <a:gd name="connsiteX6-45" fmla="*/ 238125 w 2219325"/>
              <a:gd name="connsiteY6-46" fmla="*/ 1214437 h 1514475"/>
              <a:gd name="connsiteX0-47" fmla="*/ 0 w 2219325"/>
              <a:gd name="connsiteY0-48" fmla="*/ 300037 h 1514475"/>
              <a:gd name="connsiteX1-49" fmla="*/ 0 w 2219325"/>
              <a:gd name="connsiteY1-50" fmla="*/ 0 h 1514475"/>
              <a:gd name="connsiteX2-51" fmla="*/ 2219325 w 2219325"/>
              <a:gd name="connsiteY2-52" fmla="*/ 0 h 1514475"/>
              <a:gd name="connsiteX3-53" fmla="*/ 2219325 w 2219325"/>
              <a:gd name="connsiteY3-54" fmla="*/ 1514475 h 1514475"/>
              <a:gd name="connsiteX4-55" fmla="*/ 0 w 2219325"/>
              <a:gd name="connsiteY4-56" fmla="*/ 1514475 h 1514475"/>
              <a:gd name="connsiteX5-57" fmla="*/ 0 w 2219325"/>
              <a:gd name="connsiteY5-58" fmla="*/ 1214437 h 15144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219325" h="1514475">
                <a:moveTo>
                  <a:pt x="0" y="300037"/>
                </a:moveTo>
                <a:lnTo>
                  <a:pt x="0" y="0"/>
                </a:lnTo>
                <a:lnTo>
                  <a:pt x="2219325" y="0"/>
                </a:lnTo>
                <a:lnTo>
                  <a:pt x="2219325" y="1514475"/>
                </a:lnTo>
                <a:lnTo>
                  <a:pt x="0" y="1514475"/>
                </a:lnTo>
                <a:lnTo>
                  <a:pt x="0" y="1214437"/>
                </a:ln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7" tIns="43348" rIns="86697" bIns="43348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735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8" name="文本框 6"/>
          <p:cNvSpPr txBox="1"/>
          <p:nvPr>
            <p:custDataLst>
              <p:tags r:id="rId3"/>
            </p:custDataLst>
          </p:nvPr>
        </p:nvSpPr>
        <p:spPr>
          <a:xfrm>
            <a:off x="9913938" y="2420938"/>
            <a:ext cx="546100" cy="2016125"/>
          </a:xfrm>
          <a:prstGeom prst="rect">
            <a:avLst/>
          </a:prstGeom>
          <a:noFill/>
        </p:spPr>
        <p:txBody>
          <a:bodyPr vert="vert" lIns="0" tIns="0" rIns="0" bIns="0" anchor="ctr"/>
          <a:lstStyle/>
          <a:p>
            <a:pPr marR="0" algn="ctr" defTabSz="1218565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en-US" altLang="zh-CN" sz="4135" kern="1200" cap="none" spc="0" normalizeH="0" baseline="0" noProof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rPr>
              <a:t>PART</a:t>
            </a:r>
            <a:endParaRPr kumimoji="0" lang="zh-CN" altLang="en-US" sz="4135" kern="1200" cap="none" spc="0" normalizeH="0" baseline="0" noProof="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943475" y="3117850"/>
            <a:ext cx="4570413" cy="6556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265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rPr>
              <a:t>手部伤害的急救</a:t>
            </a:r>
            <a:endParaRPr kumimoji="0" lang="zh-CN" altLang="en-US" sz="4265" b="1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 advClick="0" advTm="6000"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4" name="组合 1"/>
          <p:cNvGrpSpPr/>
          <p:nvPr/>
        </p:nvGrpSpPr>
        <p:grpSpPr>
          <a:xfrm>
            <a:off x="587375" y="1601788"/>
            <a:ext cx="11017250" cy="5095875"/>
            <a:chOff x="490861" y="1601028"/>
            <a:chExt cx="11017148" cy="5096002"/>
          </a:xfrm>
        </p:grpSpPr>
        <p:sp>
          <p:nvSpPr>
            <p:cNvPr id="28" name="Freeform 5"/>
            <p:cNvSpPr/>
            <p:nvPr/>
          </p:nvSpPr>
          <p:spPr bwMode="auto">
            <a:xfrm>
              <a:off x="9365120" y="1616078"/>
              <a:ext cx="1567003" cy="4129975"/>
            </a:xfrm>
            <a:custGeom>
              <a:avLst/>
              <a:gdLst>
                <a:gd name="T0" fmla="*/ 1074 w 1074"/>
                <a:gd name="T1" fmla="*/ 0 h 2439"/>
                <a:gd name="T2" fmla="*/ 1074 w 1074"/>
                <a:gd name="T3" fmla="*/ 2153 h 2439"/>
                <a:gd name="T4" fmla="*/ 537 w 1074"/>
                <a:gd name="T5" fmla="*/ 2439 h 2439"/>
                <a:gd name="T6" fmla="*/ 0 w 1074"/>
                <a:gd name="T7" fmla="*/ 2153 h 2439"/>
                <a:gd name="T8" fmla="*/ 0 w 1074"/>
                <a:gd name="T9" fmla="*/ 0 h 2439"/>
                <a:gd name="T10" fmla="*/ 1074 w 1074"/>
                <a:gd name="T11" fmla="*/ 0 h 2439"/>
                <a:gd name="T12" fmla="*/ 1074 w 1074"/>
                <a:gd name="T13" fmla="*/ 0 h 2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4" h="2439">
                  <a:moveTo>
                    <a:pt x="1074" y="0"/>
                  </a:moveTo>
                  <a:lnTo>
                    <a:pt x="1074" y="2153"/>
                  </a:lnTo>
                  <a:lnTo>
                    <a:pt x="537" y="2439"/>
                  </a:lnTo>
                  <a:lnTo>
                    <a:pt x="0" y="2153"/>
                  </a:lnTo>
                  <a:lnTo>
                    <a:pt x="0" y="0"/>
                  </a:lnTo>
                  <a:lnTo>
                    <a:pt x="1074" y="0"/>
                  </a:lnTo>
                  <a:lnTo>
                    <a:pt x="1074" y="0"/>
                  </a:ln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" name="Freeform 5"/>
            <p:cNvSpPr/>
            <p:nvPr/>
          </p:nvSpPr>
          <p:spPr bwMode="auto">
            <a:xfrm>
              <a:off x="1010742" y="1626970"/>
              <a:ext cx="1454972" cy="4119083"/>
            </a:xfrm>
            <a:custGeom>
              <a:avLst/>
              <a:gdLst>
                <a:gd name="T0" fmla="*/ 1074 w 1074"/>
                <a:gd name="T1" fmla="*/ 0 h 2439"/>
                <a:gd name="T2" fmla="*/ 1074 w 1074"/>
                <a:gd name="T3" fmla="*/ 2153 h 2439"/>
                <a:gd name="T4" fmla="*/ 537 w 1074"/>
                <a:gd name="T5" fmla="*/ 2439 h 2439"/>
                <a:gd name="T6" fmla="*/ 0 w 1074"/>
                <a:gd name="T7" fmla="*/ 2153 h 2439"/>
                <a:gd name="T8" fmla="*/ 0 w 1074"/>
                <a:gd name="T9" fmla="*/ 0 h 2439"/>
                <a:gd name="T10" fmla="*/ 1074 w 1074"/>
                <a:gd name="T11" fmla="*/ 0 h 2439"/>
                <a:gd name="T12" fmla="*/ 1074 w 1074"/>
                <a:gd name="T13" fmla="*/ 0 h 2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4" h="2439">
                  <a:moveTo>
                    <a:pt x="1074" y="0"/>
                  </a:moveTo>
                  <a:lnTo>
                    <a:pt x="1074" y="2153"/>
                  </a:lnTo>
                  <a:lnTo>
                    <a:pt x="537" y="2439"/>
                  </a:lnTo>
                  <a:lnTo>
                    <a:pt x="0" y="2153"/>
                  </a:lnTo>
                  <a:lnTo>
                    <a:pt x="0" y="0"/>
                  </a:lnTo>
                  <a:lnTo>
                    <a:pt x="1074" y="0"/>
                  </a:lnTo>
                  <a:lnTo>
                    <a:pt x="1074" y="0"/>
                  </a:ln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" name="Freeform 5"/>
            <p:cNvSpPr/>
            <p:nvPr/>
          </p:nvSpPr>
          <p:spPr bwMode="auto">
            <a:xfrm>
              <a:off x="3031938" y="1601028"/>
              <a:ext cx="1575467" cy="5096002"/>
            </a:xfrm>
            <a:custGeom>
              <a:avLst/>
              <a:gdLst>
                <a:gd name="T0" fmla="*/ 1074 w 1074"/>
                <a:gd name="T1" fmla="*/ 0 h 2439"/>
                <a:gd name="T2" fmla="*/ 1074 w 1074"/>
                <a:gd name="T3" fmla="*/ 2153 h 2439"/>
                <a:gd name="T4" fmla="*/ 537 w 1074"/>
                <a:gd name="T5" fmla="*/ 2439 h 2439"/>
                <a:gd name="T6" fmla="*/ 0 w 1074"/>
                <a:gd name="T7" fmla="*/ 2153 h 2439"/>
                <a:gd name="T8" fmla="*/ 0 w 1074"/>
                <a:gd name="T9" fmla="*/ 0 h 2439"/>
                <a:gd name="T10" fmla="*/ 1074 w 1074"/>
                <a:gd name="T11" fmla="*/ 0 h 2439"/>
                <a:gd name="T12" fmla="*/ 1074 w 1074"/>
                <a:gd name="T13" fmla="*/ 0 h 2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4" h="2439">
                  <a:moveTo>
                    <a:pt x="1074" y="0"/>
                  </a:moveTo>
                  <a:lnTo>
                    <a:pt x="1074" y="2153"/>
                  </a:lnTo>
                  <a:lnTo>
                    <a:pt x="537" y="2439"/>
                  </a:lnTo>
                  <a:lnTo>
                    <a:pt x="0" y="2153"/>
                  </a:lnTo>
                  <a:lnTo>
                    <a:pt x="0" y="0"/>
                  </a:lnTo>
                  <a:lnTo>
                    <a:pt x="1074" y="0"/>
                  </a:lnTo>
                  <a:lnTo>
                    <a:pt x="1074" y="0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Freeform 5"/>
            <p:cNvSpPr/>
            <p:nvPr/>
          </p:nvSpPr>
          <p:spPr bwMode="auto">
            <a:xfrm>
              <a:off x="5188446" y="1611920"/>
              <a:ext cx="1575193" cy="4134133"/>
            </a:xfrm>
            <a:custGeom>
              <a:avLst/>
              <a:gdLst>
                <a:gd name="T0" fmla="*/ 1074 w 1074"/>
                <a:gd name="T1" fmla="*/ 0 h 2439"/>
                <a:gd name="T2" fmla="*/ 1074 w 1074"/>
                <a:gd name="T3" fmla="*/ 2153 h 2439"/>
                <a:gd name="T4" fmla="*/ 537 w 1074"/>
                <a:gd name="T5" fmla="*/ 2439 h 2439"/>
                <a:gd name="T6" fmla="*/ 0 w 1074"/>
                <a:gd name="T7" fmla="*/ 2153 h 2439"/>
                <a:gd name="T8" fmla="*/ 0 w 1074"/>
                <a:gd name="T9" fmla="*/ 0 h 2439"/>
                <a:gd name="T10" fmla="*/ 1074 w 1074"/>
                <a:gd name="T11" fmla="*/ 0 h 2439"/>
                <a:gd name="T12" fmla="*/ 1074 w 1074"/>
                <a:gd name="T13" fmla="*/ 0 h 2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4" h="2439">
                  <a:moveTo>
                    <a:pt x="1074" y="0"/>
                  </a:moveTo>
                  <a:lnTo>
                    <a:pt x="1074" y="2153"/>
                  </a:lnTo>
                  <a:lnTo>
                    <a:pt x="537" y="2439"/>
                  </a:lnTo>
                  <a:lnTo>
                    <a:pt x="0" y="2153"/>
                  </a:lnTo>
                  <a:lnTo>
                    <a:pt x="0" y="0"/>
                  </a:lnTo>
                  <a:lnTo>
                    <a:pt x="1074" y="0"/>
                  </a:lnTo>
                  <a:lnTo>
                    <a:pt x="1074" y="0"/>
                  </a:ln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Freeform 5"/>
            <p:cNvSpPr/>
            <p:nvPr/>
          </p:nvSpPr>
          <p:spPr bwMode="auto">
            <a:xfrm>
              <a:off x="7301742" y="1605184"/>
              <a:ext cx="1527413" cy="5091846"/>
            </a:xfrm>
            <a:custGeom>
              <a:avLst/>
              <a:gdLst>
                <a:gd name="T0" fmla="*/ 1074 w 1074"/>
                <a:gd name="T1" fmla="*/ 0 h 2439"/>
                <a:gd name="T2" fmla="*/ 1074 w 1074"/>
                <a:gd name="T3" fmla="*/ 2153 h 2439"/>
                <a:gd name="T4" fmla="*/ 537 w 1074"/>
                <a:gd name="T5" fmla="*/ 2439 h 2439"/>
                <a:gd name="T6" fmla="*/ 0 w 1074"/>
                <a:gd name="T7" fmla="*/ 2153 h 2439"/>
                <a:gd name="T8" fmla="*/ 0 w 1074"/>
                <a:gd name="T9" fmla="*/ 0 h 2439"/>
                <a:gd name="T10" fmla="*/ 1074 w 1074"/>
                <a:gd name="T11" fmla="*/ 0 h 2439"/>
                <a:gd name="T12" fmla="*/ 1074 w 1074"/>
                <a:gd name="T13" fmla="*/ 0 h 2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4" h="2439">
                  <a:moveTo>
                    <a:pt x="1074" y="0"/>
                  </a:moveTo>
                  <a:lnTo>
                    <a:pt x="1074" y="2153"/>
                  </a:lnTo>
                  <a:lnTo>
                    <a:pt x="537" y="2439"/>
                  </a:lnTo>
                  <a:lnTo>
                    <a:pt x="0" y="2153"/>
                  </a:lnTo>
                  <a:lnTo>
                    <a:pt x="0" y="0"/>
                  </a:lnTo>
                  <a:lnTo>
                    <a:pt x="1074" y="0"/>
                  </a:lnTo>
                  <a:lnTo>
                    <a:pt x="1074" y="0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64523" name="组合 9"/>
            <p:cNvGrpSpPr/>
            <p:nvPr/>
          </p:nvGrpSpPr>
          <p:grpSpPr>
            <a:xfrm>
              <a:off x="490861" y="2148352"/>
              <a:ext cx="11017148" cy="484282"/>
              <a:chOff x="623392" y="2462233"/>
              <a:chExt cx="10650577" cy="484282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623392" y="2462233"/>
                <a:ext cx="10650577" cy="477341"/>
              </a:xfrm>
              <a:prstGeom prst="rect">
                <a:avLst/>
              </a:prstGeom>
              <a:solidFill>
                <a:srgbClr val="FFFFFF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cxnSp>
            <p:nvCxnSpPr>
              <p:cNvPr id="12" name="直接连接符 11"/>
              <p:cNvCxnSpPr/>
              <p:nvPr/>
            </p:nvCxnSpPr>
            <p:spPr>
              <a:xfrm>
                <a:off x="623392" y="2462233"/>
                <a:ext cx="10650577" cy="0"/>
              </a:xfrm>
              <a:prstGeom prst="line">
                <a:avLst/>
              </a:prstGeom>
              <a:ln w="22225">
                <a:solidFill>
                  <a:srgbClr val="ECEC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>
                <a:off x="623392" y="2946515"/>
                <a:ext cx="10650577" cy="0"/>
              </a:xfrm>
              <a:prstGeom prst="line">
                <a:avLst/>
              </a:prstGeom>
              <a:ln w="22225">
                <a:solidFill>
                  <a:srgbClr val="ECEC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Freeform 12"/>
            <p:cNvSpPr/>
            <p:nvPr/>
          </p:nvSpPr>
          <p:spPr bwMode="auto">
            <a:xfrm>
              <a:off x="7897275" y="1724868"/>
              <a:ext cx="335671" cy="306605"/>
            </a:xfrm>
            <a:custGeom>
              <a:avLst/>
              <a:gdLst>
                <a:gd name="T0" fmla="*/ 75 w 149"/>
                <a:gd name="T1" fmla="*/ 60 h 136"/>
                <a:gd name="T2" fmla="*/ 75 w 149"/>
                <a:gd name="T3" fmla="*/ 59 h 136"/>
                <a:gd name="T4" fmla="*/ 75 w 149"/>
                <a:gd name="T5" fmla="*/ 41 h 136"/>
                <a:gd name="T6" fmla="*/ 96 w 149"/>
                <a:gd name="T7" fmla="*/ 7 h 136"/>
                <a:gd name="T8" fmla="*/ 136 w 149"/>
                <a:gd name="T9" fmla="*/ 12 h 136"/>
                <a:gd name="T10" fmla="*/ 149 w 149"/>
                <a:gd name="T11" fmla="*/ 35 h 136"/>
                <a:gd name="T12" fmla="*/ 149 w 149"/>
                <a:gd name="T13" fmla="*/ 41 h 136"/>
                <a:gd name="T14" fmla="*/ 149 w 149"/>
                <a:gd name="T15" fmla="*/ 60 h 136"/>
                <a:gd name="T16" fmla="*/ 149 w 149"/>
                <a:gd name="T17" fmla="*/ 60 h 136"/>
                <a:gd name="T18" fmla="*/ 136 w 149"/>
                <a:gd name="T19" fmla="*/ 60 h 136"/>
                <a:gd name="T20" fmla="*/ 136 w 149"/>
                <a:gd name="T21" fmla="*/ 59 h 136"/>
                <a:gd name="T22" fmla="*/ 136 w 149"/>
                <a:gd name="T23" fmla="*/ 41 h 136"/>
                <a:gd name="T24" fmla="*/ 129 w 149"/>
                <a:gd name="T25" fmla="*/ 25 h 136"/>
                <a:gd name="T26" fmla="*/ 112 w 149"/>
                <a:gd name="T27" fmla="*/ 18 h 136"/>
                <a:gd name="T28" fmla="*/ 92 w 149"/>
                <a:gd name="T29" fmla="*/ 32 h 136"/>
                <a:gd name="T30" fmla="*/ 90 w 149"/>
                <a:gd name="T31" fmla="*/ 41 h 136"/>
                <a:gd name="T32" fmla="*/ 90 w 149"/>
                <a:gd name="T33" fmla="*/ 60 h 136"/>
                <a:gd name="T34" fmla="*/ 90 w 149"/>
                <a:gd name="T35" fmla="*/ 60 h 136"/>
                <a:gd name="T36" fmla="*/ 91 w 149"/>
                <a:gd name="T37" fmla="*/ 60 h 136"/>
                <a:gd name="T38" fmla="*/ 99 w 149"/>
                <a:gd name="T39" fmla="*/ 60 h 136"/>
                <a:gd name="T40" fmla="*/ 103 w 149"/>
                <a:gd name="T41" fmla="*/ 65 h 136"/>
                <a:gd name="T42" fmla="*/ 103 w 149"/>
                <a:gd name="T43" fmla="*/ 125 h 136"/>
                <a:gd name="T44" fmla="*/ 103 w 149"/>
                <a:gd name="T45" fmla="*/ 132 h 136"/>
                <a:gd name="T46" fmla="*/ 99 w 149"/>
                <a:gd name="T47" fmla="*/ 136 h 136"/>
                <a:gd name="T48" fmla="*/ 5 w 149"/>
                <a:gd name="T49" fmla="*/ 136 h 136"/>
                <a:gd name="T50" fmla="*/ 0 w 149"/>
                <a:gd name="T51" fmla="*/ 132 h 136"/>
                <a:gd name="T52" fmla="*/ 0 w 149"/>
                <a:gd name="T53" fmla="*/ 65 h 136"/>
                <a:gd name="T54" fmla="*/ 5 w 149"/>
                <a:gd name="T55" fmla="*/ 60 h 136"/>
                <a:gd name="T56" fmla="*/ 74 w 149"/>
                <a:gd name="T57" fmla="*/ 60 h 136"/>
                <a:gd name="T58" fmla="*/ 75 w 149"/>
                <a:gd name="T59" fmla="*/ 6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9" h="136">
                  <a:moveTo>
                    <a:pt x="75" y="60"/>
                  </a:moveTo>
                  <a:cubicBezTo>
                    <a:pt x="75" y="60"/>
                    <a:pt x="75" y="60"/>
                    <a:pt x="75" y="59"/>
                  </a:cubicBezTo>
                  <a:cubicBezTo>
                    <a:pt x="75" y="53"/>
                    <a:pt x="75" y="47"/>
                    <a:pt x="75" y="41"/>
                  </a:cubicBezTo>
                  <a:cubicBezTo>
                    <a:pt x="76" y="26"/>
                    <a:pt x="82" y="14"/>
                    <a:pt x="96" y="7"/>
                  </a:cubicBezTo>
                  <a:cubicBezTo>
                    <a:pt x="109" y="0"/>
                    <a:pt x="125" y="3"/>
                    <a:pt x="136" y="12"/>
                  </a:cubicBezTo>
                  <a:cubicBezTo>
                    <a:pt x="143" y="18"/>
                    <a:pt x="147" y="26"/>
                    <a:pt x="149" y="35"/>
                  </a:cubicBezTo>
                  <a:cubicBezTo>
                    <a:pt x="149" y="37"/>
                    <a:pt x="149" y="39"/>
                    <a:pt x="149" y="41"/>
                  </a:cubicBezTo>
                  <a:cubicBezTo>
                    <a:pt x="149" y="47"/>
                    <a:pt x="149" y="53"/>
                    <a:pt x="149" y="60"/>
                  </a:cubicBezTo>
                  <a:cubicBezTo>
                    <a:pt x="149" y="60"/>
                    <a:pt x="149" y="60"/>
                    <a:pt x="149" y="60"/>
                  </a:cubicBezTo>
                  <a:cubicBezTo>
                    <a:pt x="145" y="60"/>
                    <a:pt x="140" y="60"/>
                    <a:pt x="136" y="60"/>
                  </a:cubicBezTo>
                  <a:cubicBezTo>
                    <a:pt x="136" y="60"/>
                    <a:pt x="136" y="60"/>
                    <a:pt x="136" y="59"/>
                  </a:cubicBezTo>
                  <a:cubicBezTo>
                    <a:pt x="136" y="53"/>
                    <a:pt x="136" y="47"/>
                    <a:pt x="136" y="41"/>
                  </a:cubicBezTo>
                  <a:cubicBezTo>
                    <a:pt x="136" y="35"/>
                    <a:pt x="134" y="29"/>
                    <a:pt x="129" y="25"/>
                  </a:cubicBezTo>
                  <a:cubicBezTo>
                    <a:pt x="124" y="20"/>
                    <a:pt x="119" y="18"/>
                    <a:pt x="112" y="18"/>
                  </a:cubicBezTo>
                  <a:cubicBezTo>
                    <a:pt x="103" y="18"/>
                    <a:pt x="96" y="23"/>
                    <a:pt x="92" y="32"/>
                  </a:cubicBezTo>
                  <a:cubicBezTo>
                    <a:pt x="90" y="35"/>
                    <a:pt x="90" y="38"/>
                    <a:pt x="90" y="41"/>
                  </a:cubicBezTo>
                  <a:cubicBezTo>
                    <a:pt x="90" y="47"/>
                    <a:pt x="90" y="54"/>
                    <a:pt x="90" y="60"/>
                  </a:cubicBezTo>
                  <a:cubicBezTo>
                    <a:pt x="90" y="60"/>
                    <a:pt x="90" y="60"/>
                    <a:pt x="90" y="60"/>
                  </a:cubicBezTo>
                  <a:cubicBezTo>
                    <a:pt x="90" y="60"/>
                    <a:pt x="90" y="60"/>
                    <a:pt x="91" y="60"/>
                  </a:cubicBezTo>
                  <a:cubicBezTo>
                    <a:pt x="93" y="60"/>
                    <a:pt x="96" y="60"/>
                    <a:pt x="99" y="60"/>
                  </a:cubicBezTo>
                  <a:cubicBezTo>
                    <a:pt x="102" y="60"/>
                    <a:pt x="103" y="62"/>
                    <a:pt x="103" y="65"/>
                  </a:cubicBezTo>
                  <a:cubicBezTo>
                    <a:pt x="103" y="85"/>
                    <a:pt x="103" y="105"/>
                    <a:pt x="103" y="125"/>
                  </a:cubicBezTo>
                  <a:cubicBezTo>
                    <a:pt x="103" y="127"/>
                    <a:pt x="103" y="129"/>
                    <a:pt x="103" y="132"/>
                  </a:cubicBezTo>
                  <a:cubicBezTo>
                    <a:pt x="103" y="135"/>
                    <a:pt x="102" y="136"/>
                    <a:pt x="99" y="136"/>
                  </a:cubicBezTo>
                  <a:cubicBezTo>
                    <a:pt x="67" y="136"/>
                    <a:pt x="36" y="136"/>
                    <a:pt x="5" y="136"/>
                  </a:cubicBezTo>
                  <a:cubicBezTo>
                    <a:pt x="2" y="136"/>
                    <a:pt x="0" y="134"/>
                    <a:pt x="0" y="132"/>
                  </a:cubicBezTo>
                  <a:cubicBezTo>
                    <a:pt x="0" y="109"/>
                    <a:pt x="0" y="87"/>
                    <a:pt x="0" y="65"/>
                  </a:cubicBezTo>
                  <a:cubicBezTo>
                    <a:pt x="0" y="62"/>
                    <a:pt x="2" y="60"/>
                    <a:pt x="5" y="60"/>
                  </a:cubicBezTo>
                  <a:cubicBezTo>
                    <a:pt x="28" y="60"/>
                    <a:pt x="51" y="60"/>
                    <a:pt x="74" y="60"/>
                  </a:cubicBezTo>
                  <a:cubicBezTo>
                    <a:pt x="74" y="60"/>
                    <a:pt x="75" y="60"/>
                    <a:pt x="75" y="6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64525" name="组合 14"/>
            <p:cNvGrpSpPr/>
            <p:nvPr/>
          </p:nvGrpSpPr>
          <p:grpSpPr>
            <a:xfrm>
              <a:off x="5762997" y="1721551"/>
              <a:ext cx="360031" cy="360926"/>
              <a:chOff x="7160009" y="2094757"/>
              <a:chExt cx="360031" cy="360926"/>
            </a:xfrm>
          </p:grpSpPr>
          <p:sp>
            <p:nvSpPr>
              <p:cNvPr id="16" name="Freeform 16"/>
              <p:cNvSpPr>
                <a:spLocks noEditPoints="1"/>
              </p:cNvSpPr>
              <p:nvPr/>
            </p:nvSpPr>
            <p:spPr bwMode="auto">
              <a:xfrm>
                <a:off x="7160009" y="2094757"/>
                <a:ext cx="360031" cy="360926"/>
              </a:xfrm>
              <a:custGeom>
                <a:avLst/>
                <a:gdLst>
                  <a:gd name="T0" fmla="*/ 0 w 167"/>
                  <a:gd name="T1" fmla="*/ 87 h 167"/>
                  <a:gd name="T2" fmla="*/ 0 w 167"/>
                  <a:gd name="T3" fmla="*/ 80 h 167"/>
                  <a:gd name="T4" fmla="*/ 1 w 167"/>
                  <a:gd name="T5" fmla="*/ 73 h 167"/>
                  <a:gd name="T6" fmla="*/ 7 w 167"/>
                  <a:gd name="T7" fmla="*/ 50 h 167"/>
                  <a:gd name="T8" fmla="*/ 28 w 167"/>
                  <a:gd name="T9" fmla="*/ 22 h 167"/>
                  <a:gd name="T10" fmla="*/ 77 w 167"/>
                  <a:gd name="T11" fmla="*/ 0 h 167"/>
                  <a:gd name="T12" fmla="*/ 100 w 167"/>
                  <a:gd name="T13" fmla="*/ 2 h 167"/>
                  <a:gd name="T14" fmla="*/ 122 w 167"/>
                  <a:gd name="T15" fmla="*/ 10 h 167"/>
                  <a:gd name="T16" fmla="*/ 148 w 167"/>
                  <a:gd name="T17" fmla="*/ 30 h 167"/>
                  <a:gd name="T18" fmla="*/ 167 w 167"/>
                  <a:gd name="T19" fmla="*/ 77 h 167"/>
                  <a:gd name="T20" fmla="*/ 165 w 167"/>
                  <a:gd name="T21" fmla="*/ 100 h 167"/>
                  <a:gd name="T22" fmla="*/ 157 w 167"/>
                  <a:gd name="T23" fmla="*/ 122 h 167"/>
                  <a:gd name="T24" fmla="*/ 137 w 167"/>
                  <a:gd name="T25" fmla="*/ 148 h 167"/>
                  <a:gd name="T26" fmla="*/ 90 w 167"/>
                  <a:gd name="T27" fmla="*/ 166 h 167"/>
                  <a:gd name="T28" fmla="*/ 67 w 167"/>
                  <a:gd name="T29" fmla="*/ 165 h 167"/>
                  <a:gd name="T30" fmla="*/ 44 w 167"/>
                  <a:gd name="T31" fmla="*/ 156 h 167"/>
                  <a:gd name="T32" fmla="*/ 24 w 167"/>
                  <a:gd name="T33" fmla="*/ 141 h 167"/>
                  <a:gd name="T34" fmla="*/ 9 w 167"/>
                  <a:gd name="T35" fmla="*/ 120 h 167"/>
                  <a:gd name="T36" fmla="*/ 1 w 167"/>
                  <a:gd name="T37" fmla="*/ 92 h 167"/>
                  <a:gd name="T38" fmla="*/ 0 w 167"/>
                  <a:gd name="T39" fmla="*/ 87 h 167"/>
                  <a:gd name="T40" fmla="*/ 84 w 167"/>
                  <a:gd name="T41" fmla="*/ 146 h 167"/>
                  <a:gd name="T42" fmla="*/ 146 w 167"/>
                  <a:gd name="T43" fmla="*/ 83 h 167"/>
                  <a:gd name="T44" fmla="*/ 84 w 167"/>
                  <a:gd name="T45" fmla="*/ 21 h 167"/>
                  <a:gd name="T46" fmla="*/ 21 w 167"/>
                  <a:gd name="T47" fmla="*/ 83 h 167"/>
                  <a:gd name="T48" fmla="*/ 84 w 167"/>
                  <a:gd name="T49" fmla="*/ 146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7" h="167">
                    <a:moveTo>
                      <a:pt x="0" y="87"/>
                    </a:moveTo>
                    <a:cubicBezTo>
                      <a:pt x="0" y="84"/>
                      <a:pt x="0" y="82"/>
                      <a:pt x="0" y="80"/>
                    </a:cubicBezTo>
                    <a:cubicBezTo>
                      <a:pt x="1" y="78"/>
                      <a:pt x="1" y="75"/>
                      <a:pt x="1" y="73"/>
                    </a:cubicBezTo>
                    <a:cubicBezTo>
                      <a:pt x="2" y="65"/>
                      <a:pt x="4" y="57"/>
                      <a:pt x="7" y="50"/>
                    </a:cubicBezTo>
                    <a:cubicBezTo>
                      <a:pt x="12" y="39"/>
                      <a:pt x="19" y="30"/>
                      <a:pt x="28" y="22"/>
                    </a:cubicBezTo>
                    <a:cubicBezTo>
                      <a:pt x="42" y="9"/>
                      <a:pt x="58" y="2"/>
                      <a:pt x="77" y="0"/>
                    </a:cubicBezTo>
                    <a:cubicBezTo>
                      <a:pt x="85" y="0"/>
                      <a:pt x="92" y="0"/>
                      <a:pt x="100" y="2"/>
                    </a:cubicBezTo>
                    <a:cubicBezTo>
                      <a:pt x="108" y="3"/>
                      <a:pt x="115" y="6"/>
                      <a:pt x="122" y="10"/>
                    </a:cubicBezTo>
                    <a:cubicBezTo>
                      <a:pt x="132" y="15"/>
                      <a:pt x="141" y="22"/>
                      <a:pt x="148" y="30"/>
                    </a:cubicBezTo>
                    <a:cubicBezTo>
                      <a:pt x="159" y="44"/>
                      <a:pt x="165" y="59"/>
                      <a:pt x="167" y="77"/>
                    </a:cubicBezTo>
                    <a:cubicBezTo>
                      <a:pt x="167" y="84"/>
                      <a:pt x="167" y="92"/>
                      <a:pt x="165" y="100"/>
                    </a:cubicBezTo>
                    <a:cubicBezTo>
                      <a:pt x="164" y="108"/>
                      <a:pt x="161" y="115"/>
                      <a:pt x="157" y="122"/>
                    </a:cubicBezTo>
                    <a:cubicBezTo>
                      <a:pt x="152" y="132"/>
                      <a:pt x="145" y="141"/>
                      <a:pt x="137" y="148"/>
                    </a:cubicBezTo>
                    <a:cubicBezTo>
                      <a:pt x="123" y="158"/>
                      <a:pt x="108" y="165"/>
                      <a:pt x="90" y="166"/>
                    </a:cubicBezTo>
                    <a:cubicBezTo>
                      <a:pt x="83" y="167"/>
                      <a:pt x="75" y="166"/>
                      <a:pt x="67" y="165"/>
                    </a:cubicBezTo>
                    <a:cubicBezTo>
                      <a:pt x="59" y="163"/>
                      <a:pt x="51" y="160"/>
                      <a:pt x="44" y="156"/>
                    </a:cubicBezTo>
                    <a:cubicBezTo>
                      <a:pt x="37" y="152"/>
                      <a:pt x="30" y="147"/>
                      <a:pt x="24" y="141"/>
                    </a:cubicBezTo>
                    <a:cubicBezTo>
                      <a:pt x="18" y="135"/>
                      <a:pt x="13" y="128"/>
                      <a:pt x="9" y="120"/>
                    </a:cubicBezTo>
                    <a:cubicBezTo>
                      <a:pt x="5" y="111"/>
                      <a:pt x="2" y="102"/>
                      <a:pt x="1" y="92"/>
                    </a:cubicBezTo>
                    <a:cubicBezTo>
                      <a:pt x="1" y="90"/>
                      <a:pt x="1" y="88"/>
                      <a:pt x="0" y="87"/>
                    </a:cubicBezTo>
                    <a:close/>
                    <a:moveTo>
                      <a:pt x="84" y="146"/>
                    </a:moveTo>
                    <a:cubicBezTo>
                      <a:pt x="118" y="146"/>
                      <a:pt x="146" y="118"/>
                      <a:pt x="146" y="83"/>
                    </a:cubicBezTo>
                    <a:cubicBezTo>
                      <a:pt x="146" y="49"/>
                      <a:pt x="119" y="21"/>
                      <a:pt x="84" y="21"/>
                    </a:cubicBezTo>
                    <a:cubicBezTo>
                      <a:pt x="49" y="21"/>
                      <a:pt x="21" y="48"/>
                      <a:pt x="21" y="83"/>
                    </a:cubicBezTo>
                    <a:cubicBezTo>
                      <a:pt x="21" y="118"/>
                      <a:pt x="49" y="146"/>
                      <a:pt x="84" y="14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" name="Freeform 19"/>
              <p:cNvSpPr/>
              <p:nvPr/>
            </p:nvSpPr>
            <p:spPr bwMode="auto">
              <a:xfrm>
                <a:off x="7282706" y="2214767"/>
                <a:ext cx="113741" cy="116428"/>
              </a:xfrm>
              <a:custGeom>
                <a:avLst/>
                <a:gdLst>
                  <a:gd name="T0" fmla="*/ 21 w 53"/>
                  <a:gd name="T1" fmla="*/ 33 h 54"/>
                  <a:gd name="T2" fmla="*/ 41 w 53"/>
                  <a:gd name="T3" fmla="*/ 33 h 54"/>
                  <a:gd name="T4" fmla="*/ 44 w 53"/>
                  <a:gd name="T5" fmla="*/ 33 h 54"/>
                  <a:gd name="T6" fmla="*/ 52 w 53"/>
                  <a:gd name="T7" fmla="*/ 44 h 54"/>
                  <a:gd name="T8" fmla="*/ 42 w 53"/>
                  <a:gd name="T9" fmla="*/ 54 h 54"/>
                  <a:gd name="T10" fmla="*/ 11 w 53"/>
                  <a:gd name="T11" fmla="*/ 54 h 54"/>
                  <a:gd name="T12" fmla="*/ 0 w 53"/>
                  <a:gd name="T13" fmla="*/ 43 h 54"/>
                  <a:gd name="T14" fmla="*/ 0 w 53"/>
                  <a:gd name="T15" fmla="*/ 12 h 54"/>
                  <a:gd name="T16" fmla="*/ 8 w 53"/>
                  <a:gd name="T17" fmla="*/ 2 h 54"/>
                  <a:gd name="T18" fmla="*/ 21 w 53"/>
                  <a:gd name="T19" fmla="*/ 12 h 54"/>
                  <a:gd name="T20" fmla="*/ 21 w 53"/>
                  <a:gd name="T21" fmla="*/ 32 h 54"/>
                  <a:gd name="T22" fmla="*/ 21 w 53"/>
                  <a:gd name="T23" fmla="*/ 3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3" h="54">
                    <a:moveTo>
                      <a:pt x="21" y="33"/>
                    </a:moveTo>
                    <a:cubicBezTo>
                      <a:pt x="28" y="33"/>
                      <a:pt x="35" y="33"/>
                      <a:pt x="41" y="33"/>
                    </a:cubicBezTo>
                    <a:cubicBezTo>
                      <a:pt x="42" y="33"/>
                      <a:pt x="43" y="33"/>
                      <a:pt x="44" y="33"/>
                    </a:cubicBezTo>
                    <a:cubicBezTo>
                      <a:pt x="49" y="34"/>
                      <a:pt x="53" y="39"/>
                      <a:pt x="52" y="44"/>
                    </a:cubicBezTo>
                    <a:cubicBezTo>
                      <a:pt x="51" y="50"/>
                      <a:pt x="47" y="54"/>
                      <a:pt x="42" y="54"/>
                    </a:cubicBezTo>
                    <a:cubicBezTo>
                      <a:pt x="31" y="54"/>
                      <a:pt x="21" y="54"/>
                      <a:pt x="11" y="54"/>
                    </a:cubicBezTo>
                    <a:cubicBezTo>
                      <a:pt x="5" y="54"/>
                      <a:pt x="0" y="49"/>
                      <a:pt x="0" y="43"/>
                    </a:cubicBezTo>
                    <a:cubicBezTo>
                      <a:pt x="0" y="33"/>
                      <a:pt x="0" y="23"/>
                      <a:pt x="0" y="12"/>
                    </a:cubicBezTo>
                    <a:cubicBezTo>
                      <a:pt x="0" y="7"/>
                      <a:pt x="4" y="3"/>
                      <a:pt x="8" y="2"/>
                    </a:cubicBezTo>
                    <a:cubicBezTo>
                      <a:pt x="15" y="0"/>
                      <a:pt x="21" y="5"/>
                      <a:pt x="21" y="12"/>
                    </a:cubicBezTo>
                    <a:cubicBezTo>
                      <a:pt x="21" y="19"/>
                      <a:pt x="21" y="25"/>
                      <a:pt x="21" y="32"/>
                    </a:cubicBezTo>
                    <a:cubicBezTo>
                      <a:pt x="21" y="32"/>
                      <a:pt x="21" y="33"/>
                      <a:pt x="21" y="3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64526" name="组合 17"/>
            <p:cNvGrpSpPr/>
            <p:nvPr/>
          </p:nvGrpSpPr>
          <p:grpSpPr>
            <a:xfrm>
              <a:off x="1527753" y="1720334"/>
              <a:ext cx="390525" cy="352425"/>
              <a:chOff x="2100389" y="2103258"/>
              <a:chExt cx="390525" cy="352425"/>
            </a:xfrm>
          </p:grpSpPr>
          <p:sp>
            <p:nvSpPr>
              <p:cNvPr id="19" name="Freeform 24"/>
              <p:cNvSpPr/>
              <p:nvPr/>
            </p:nvSpPr>
            <p:spPr bwMode="auto">
              <a:xfrm>
                <a:off x="2100389" y="2103258"/>
                <a:ext cx="390525" cy="212725"/>
              </a:xfrm>
              <a:custGeom>
                <a:avLst/>
                <a:gdLst>
                  <a:gd name="T0" fmla="*/ 0 w 167"/>
                  <a:gd name="T1" fmla="*/ 64 h 91"/>
                  <a:gd name="T2" fmla="*/ 10 w 167"/>
                  <a:gd name="T3" fmla="*/ 57 h 91"/>
                  <a:gd name="T4" fmla="*/ 83 w 167"/>
                  <a:gd name="T5" fmla="*/ 0 h 91"/>
                  <a:gd name="T6" fmla="*/ 84 w 167"/>
                  <a:gd name="T7" fmla="*/ 0 h 91"/>
                  <a:gd name="T8" fmla="*/ 166 w 167"/>
                  <a:gd name="T9" fmla="*/ 64 h 91"/>
                  <a:gd name="T10" fmla="*/ 167 w 167"/>
                  <a:gd name="T11" fmla="*/ 65 h 91"/>
                  <a:gd name="T12" fmla="*/ 167 w 167"/>
                  <a:gd name="T13" fmla="*/ 90 h 91"/>
                  <a:gd name="T14" fmla="*/ 167 w 167"/>
                  <a:gd name="T15" fmla="*/ 91 h 91"/>
                  <a:gd name="T16" fmla="*/ 166 w 167"/>
                  <a:gd name="T17" fmla="*/ 90 h 91"/>
                  <a:gd name="T18" fmla="*/ 84 w 167"/>
                  <a:gd name="T19" fmla="*/ 27 h 91"/>
                  <a:gd name="T20" fmla="*/ 83 w 167"/>
                  <a:gd name="T21" fmla="*/ 27 h 91"/>
                  <a:gd name="T22" fmla="*/ 1 w 167"/>
                  <a:gd name="T23" fmla="*/ 90 h 91"/>
                  <a:gd name="T24" fmla="*/ 0 w 167"/>
                  <a:gd name="T25" fmla="*/ 91 h 91"/>
                  <a:gd name="T26" fmla="*/ 0 w 167"/>
                  <a:gd name="T27" fmla="*/ 64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7" h="91">
                    <a:moveTo>
                      <a:pt x="0" y="64"/>
                    </a:moveTo>
                    <a:cubicBezTo>
                      <a:pt x="4" y="62"/>
                      <a:pt x="7" y="59"/>
                      <a:pt x="10" y="57"/>
                    </a:cubicBezTo>
                    <a:cubicBezTo>
                      <a:pt x="34" y="38"/>
                      <a:pt x="59" y="19"/>
                      <a:pt x="83" y="0"/>
                    </a:cubicBezTo>
                    <a:cubicBezTo>
                      <a:pt x="83" y="0"/>
                      <a:pt x="84" y="0"/>
                      <a:pt x="84" y="0"/>
                    </a:cubicBezTo>
                    <a:cubicBezTo>
                      <a:pt x="111" y="22"/>
                      <a:pt x="139" y="43"/>
                      <a:pt x="166" y="64"/>
                    </a:cubicBezTo>
                    <a:cubicBezTo>
                      <a:pt x="166" y="64"/>
                      <a:pt x="167" y="65"/>
                      <a:pt x="167" y="65"/>
                    </a:cubicBezTo>
                    <a:cubicBezTo>
                      <a:pt x="167" y="73"/>
                      <a:pt x="167" y="82"/>
                      <a:pt x="167" y="90"/>
                    </a:cubicBezTo>
                    <a:cubicBezTo>
                      <a:pt x="167" y="90"/>
                      <a:pt x="167" y="90"/>
                      <a:pt x="167" y="91"/>
                    </a:cubicBezTo>
                    <a:cubicBezTo>
                      <a:pt x="166" y="91"/>
                      <a:pt x="166" y="90"/>
                      <a:pt x="166" y="90"/>
                    </a:cubicBezTo>
                    <a:cubicBezTo>
                      <a:pt x="139" y="69"/>
                      <a:pt x="111" y="48"/>
                      <a:pt x="84" y="27"/>
                    </a:cubicBezTo>
                    <a:cubicBezTo>
                      <a:pt x="84" y="26"/>
                      <a:pt x="83" y="26"/>
                      <a:pt x="83" y="27"/>
                    </a:cubicBezTo>
                    <a:cubicBezTo>
                      <a:pt x="55" y="48"/>
                      <a:pt x="28" y="69"/>
                      <a:pt x="1" y="90"/>
                    </a:cubicBezTo>
                    <a:cubicBezTo>
                      <a:pt x="1" y="90"/>
                      <a:pt x="0" y="91"/>
                      <a:pt x="0" y="91"/>
                    </a:cubicBezTo>
                    <a:cubicBezTo>
                      <a:pt x="0" y="82"/>
                      <a:pt x="0" y="73"/>
                      <a:pt x="0" y="6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0" name="Freeform 25"/>
              <p:cNvSpPr/>
              <p:nvPr/>
            </p:nvSpPr>
            <p:spPr bwMode="auto">
              <a:xfrm>
                <a:off x="2149602" y="2201683"/>
                <a:ext cx="292100" cy="254000"/>
              </a:xfrm>
              <a:custGeom>
                <a:avLst/>
                <a:gdLst>
                  <a:gd name="T0" fmla="*/ 125 w 125"/>
                  <a:gd name="T1" fmla="*/ 109 h 109"/>
                  <a:gd name="T2" fmla="*/ 83 w 125"/>
                  <a:gd name="T3" fmla="*/ 109 h 109"/>
                  <a:gd name="T4" fmla="*/ 83 w 125"/>
                  <a:gd name="T5" fmla="*/ 67 h 109"/>
                  <a:gd name="T6" fmla="*/ 42 w 125"/>
                  <a:gd name="T7" fmla="*/ 67 h 109"/>
                  <a:gd name="T8" fmla="*/ 42 w 125"/>
                  <a:gd name="T9" fmla="*/ 109 h 109"/>
                  <a:gd name="T10" fmla="*/ 0 w 125"/>
                  <a:gd name="T11" fmla="*/ 109 h 109"/>
                  <a:gd name="T12" fmla="*/ 0 w 125"/>
                  <a:gd name="T13" fmla="*/ 108 h 109"/>
                  <a:gd name="T14" fmla="*/ 0 w 125"/>
                  <a:gd name="T15" fmla="*/ 47 h 109"/>
                  <a:gd name="T16" fmla="*/ 1 w 125"/>
                  <a:gd name="T17" fmla="*/ 46 h 109"/>
                  <a:gd name="T18" fmla="*/ 62 w 125"/>
                  <a:gd name="T19" fmla="*/ 0 h 109"/>
                  <a:gd name="T20" fmla="*/ 63 w 125"/>
                  <a:gd name="T21" fmla="*/ 0 h 109"/>
                  <a:gd name="T22" fmla="*/ 124 w 125"/>
                  <a:gd name="T23" fmla="*/ 46 h 109"/>
                  <a:gd name="T24" fmla="*/ 125 w 125"/>
                  <a:gd name="T25" fmla="*/ 47 h 109"/>
                  <a:gd name="T26" fmla="*/ 125 w 125"/>
                  <a:gd name="T27" fmla="*/ 108 h 109"/>
                  <a:gd name="T28" fmla="*/ 125 w 125"/>
                  <a:gd name="T29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5" h="109">
                    <a:moveTo>
                      <a:pt x="125" y="109"/>
                    </a:moveTo>
                    <a:cubicBezTo>
                      <a:pt x="111" y="109"/>
                      <a:pt x="97" y="109"/>
                      <a:pt x="83" y="109"/>
                    </a:cubicBezTo>
                    <a:cubicBezTo>
                      <a:pt x="83" y="95"/>
                      <a:pt x="83" y="81"/>
                      <a:pt x="83" y="67"/>
                    </a:cubicBezTo>
                    <a:cubicBezTo>
                      <a:pt x="69" y="67"/>
                      <a:pt x="56" y="67"/>
                      <a:pt x="42" y="67"/>
                    </a:cubicBezTo>
                    <a:cubicBezTo>
                      <a:pt x="42" y="81"/>
                      <a:pt x="42" y="95"/>
                      <a:pt x="42" y="109"/>
                    </a:cubicBezTo>
                    <a:cubicBezTo>
                      <a:pt x="28" y="109"/>
                      <a:pt x="14" y="109"/>
                      <a:pt x="0" y="109"/>
                    </a:cubicBezTo>
                    <a:cubicBezTo>
                      <a:pt x="0" y="109"/>
                      <a:pt x="0" y="108"/>
                      <a:pt x="0" y="108"/>
                    </a:cubicBezTo>
                    <a:cubicBezTo>
                      <a:pt x="0" y="88"/>
                      <a:pt x="0" y="68"/>
                      <a:pt x="0" y="47"/>
                    </a:cubicBezTo>
                    <a:cubicBezTo>
                      <a:pt x="0" y="47"/>
                      <a:pt x="0" y="46"/>
                      <a:pt x="1" y="46"/>
                    </a:cubicBezTo>
                    <a:cubicBezTo>
                      <a:pt x="21" y="31"/>
                      <a:pt x="41" y="15"/>
                      <a:pt x="62" y="0"/>
                    </a:cubicBezTo>
                    <a:cubicBezTo>
                      <a:pt x="62" y="0"/>
                      <a:pt x="63" y="0"/>
                      <a:pt x="63" y="0"/>
                    </a:cubicBezTo>
                    <a:cubicBezTo>
                      <a:pt x="83" y="15"/>
                      <a:pt x="104" y="31"/>
                      <a:pt x="124" y="46"/>
                    </a:cubicBezTo>
                    <a:cubicBezTo>
                      <a:pt x="125" y="46"/>
                      <a:pt x="125" y="47"/>
                      <a:pt x="125" y="47"/>
                    </a:cubicBezTo>
                    <a:cubicBezTo>
                      <a:pt x="125" y="67"/>
                      <a:pt x="125" y="88"/>
                      <a:pt x="125" y="108"/>
                    </a:cubicBezTo>
                    <a:cubicBezTo>
                      <a:pt x="125" y="108"/>
                      <a:pt x="125" y="108"/>
                      <a:pt x="125" y="10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64527" name="组合 20"/>
            <p:cNvGrpSpPr/>
            <p:nvPr/>
          </p:nvGrpSpPr>
          <p:grpSpPr>
            <a:xfrm>
              <a:off x="3611053" y="1727332"/>
              <a:ext cx="363537" cy="369887"/>
              <a:chOff x="4632454" y="2117543"/>
              <a:chExt cx="363537" cy="369887"/>
            </a:xfrm>
          </p:grpSpPr>
          <p:sp>
            <p:nvSpPr>
              <p:cNvPr id="22" name="Freeform 30"/>
              <p:cNvSpPr>
                <a:spLocks noEditPoints="1"/>
              </p:cNvSpPr>
              <p:nvPr/>
            </p:nvSpPr>
            <p:spPr bwMode="auto">
              <a:xfrm>
                <a:off x="4632454" y="2117543"/>
                <a:ext cx="363537" cy="369887"/>
              </a:xfrm>
              <a:custGeom>
                <a:avLst/>
                <a:gdLst>
                  <a:gd name="T0" fmla="*/ 106 w 156"/>
                  <a:gd name="T1" fmla="*/ 127 h 159"/>
                  <a:gd name="T2" fmla="*/ 19 w 156"/>
                  <a:gd name="T3" fmla="*/ 111 h 159"/>
                  <a:gd name="T4" fmla="*/ 25 w 156"/>
                  <a:gd name="T5" fmla="*/ 26 h 159"/>
                  <a:gd name="T6" fmla="*/ 110 w 156"/>
                  <a:gd name="T7" fmla="*/ 19 h 159"/>
                  <a:gd name="T8" fmla="*/ 130 w 156"/>
                  <a:gd name="T9" fmla="*/ 44 h 159"/>
                  <a:gd name="T10" fmla="*/ 136 w 156"/>
                  <a:gd name="T11" fmla="*/ 76 h 159"/>
                  <a:gd name="T12" fmla="*/ 126 w 156"/>
                  <a:gd name="T13" fmla="*/ 107 h 159"/>
                  <a:gd name="T14" fmla="*/ 127 w 156"/>
                  <a:gd name="T15" fmla="*/ 108 h 159"/>
                  <a:gd name="T16" fmla="*/ 150 w 156"/>
                  <a:gd name="T17" fmla="*/ 131 h 159"/>
                  <a:gd name="T18" fmla="*/ 154 w 156"/>
                  <a:gd name="T19" fmla="*/ 147 h 159"/>
                  <a:gd name="T20" fmla="*/ 132 w 156"/>
                  <a:gd name="T21" fmla="*/ 152 h 159"/>
                  <a:gd name="T22" fmla="*/ 130 w 156"/>
                  <a:gd name="T23" fmla="*/ 151 h 159"/>
                  <a:gd name="T24" fmla="*/ 107 w 156"/>
                  <a:gd name="T25" fmla="*/ 128 h 159"/>
                  <a:gd name="T26" fmla="*/ 106 w 156"/>
                  <a:gd name="T27" fmla="*/ 127 h 159"/>
                  <a:gd name="T28" fmla="*/ 24 w 156"/>
                  <a:gd name="T29" fmla="*/ 72 h 159"/>
                  <a:gd name="T30" fmla="*/ 71 w 156"/>
                  <a:gd name="T31" fmla="*/ 119 h 159"/>
                  <a:gd name="T32" fmla="*/ 118 w 156"/>
                  <a:gd name="T33" fmla="*/ 72 h 159"/>
                  <a:gd name="T34" fmla="*/ 71 w 156"/>
                  <a:gd name="T35" fmla="*/ 25 h 159"/>
                  <a:gd name="T36" fmla="*/ 24 w 156"/>
                  <a:gd name="T37" fmla="*/ 72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6" h="159">
                    <a:moveTo>
                      <a:pt x="106" y="127"/>
                    </a:moveTo>
                    <a:cubicBezTo>
                      <a:pt x="76" y="146"/>
                      <a:pt x="38" y="137"/>
                      <a:pt x="19" y="111"/>
                    </a:cubicBezTo>
                    <a:cubicBezTo>
                      <a:pt x="0" y="86"/>
                      <a:pt x="1" y="49"/>
                      <a:pt x="25" y="26"/>
                    </a:cubicBezTo>
                    <a:cubicBezTo>
                      <a:pt x="47" y="3"/>
                      <a:pt x="83" y="0"/>
                      <a:pt x="110" y="19"/>
                    </a:cubicBezTo>
                    <a:cubicBezTo>
                      <a:pt x="119" y="26"/>
                      <a:pt x="126" y="34"/>
                      <a:pt x="130" y="44"/>
                    </a:cubicBezTo>
                    <a:cubicBezTo>
                      <a:pt x="135" y="55"/>
                      <a:pt x="137" y="65"/>
                      <a:pt x="136" y="76"/>
                    </a:cubicBezTo>
                    <a:cubicBezTo>
                      <a:pt x="135" y="87"/>
                      <a:pt x="132" y="98"/>
                      <a:pt x="126" y="107"/>
                    </a:cubicBezTo>
                    <a:cubicBezTo>
                      <a:pt x="126" y="107"/>
                      <a:pt x="126" y="108"/>
                      <a:pt x="127" y="108"/>
                    </a:cubicBezTo>
                    <a:cubicBezTo>
                      <a:pt x="134" y="116"/>
                      <a:pt x="142" y="124"/>
                      <a:pt x="150" y="131"/>
                    </a:cubicBezTo>
                    <a:cubicBezTo>
                      <a:pt x="155" y="136"/>
                      <a:pt x="156" y="141"/>
                      <a:pt x="154" y="147"/>
                    </a:cubicBezTo>
                    <a:cubicBezTo>
                      <a:pt x="151" y="156"/>
                      <a:pt x="139" y="159"/>
                      <a:pt x="132" y="152"/>
                    </a:cubicBezTo>
                    <a:cubicBezTo>
                      <a:pt x="131" y="152"/>
                      <a:pt x="131" y="151"/>
                      <a:pt x="130" y="151"/>
                    </a:cubicBezTo>
                    <a:cubicBezTo>
                      <a:pt x="122" y="143"/>
                      <a:pt x="115" y="135"/>
                      <a:pt x="107" y="128"/>
                    </a:cubicBezTo>
                    <a:cubicBezTo>
                      <a:pt x="107" y="127"/>
                      <a:pt x="106" y="127"/>
                      <a:pt x="106" y="127"/>
                    </a:cubicBezTo>
                    <a:close/>
                    <a:moveTo>
                      <a:pt x="24" y="72"/>
                    </a:moveTo>
                    <a:cubicBezTo>
                      <a:pt x="24" y="98"/>
                      <a:pt x="45" y="119"/>
                      <a:pt x="71" y="119"/>
                    </a:cubicBezTo>
                    <a:cubicBezTo>
                      <a:pt x="97" y="119"/>
                      <a:pt x="118" y="98"/>
                      <a:pt x="118" y="72"/>
                    </a:cubicBezTo>
                    <a:cubicBezTo>
                      <a:pt x="118" y="46"/>
                      <a:pt x="97" y="25"/>
                      <a:pt x="71" y="25"/>
                    </a:cubicBezTo>
                    <a:cubicBezTo>
                      <a:pt x="45" y="25"/>
                      <a:pt x="24" y="46"/>
                      <a:pt x="24" y="7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3" name="Freeform 32"/>
              <p:cNvSpPr/>
              <p:nvPr/>
            </p:nvSpPr>
            <p:spPr bwMode="auto">
              <a:xfrm>
                <a:off x="4729291" y="2220730"/>
                <a:ext cx="136525" cy="130175"/>
              </a:xfrm>
              <a:custGeom>
                <a:avLst/>
                <a:gdLst>
                  <a:gd name="T0" fmla="*/ 20 w 58"/>
                  <a:gd name="T1" fmla="*/ 19 h 56"/>
                  <a:gd name="T2" fmla="*/ 20 w 58"/>
                  <a:gd name="T3" fmla="*/ 18 h 56"/>
                  <a:gd name="T4" fmla="*/ 20 w 58"/>
                  <a:gd name="T5" fmla="*/ 9 h 56"/>
                  <a:gd name="T6" fmla="*/ 28 w 58"/>
                  <a:gd name="T7" fmla="*/ 0 h 56"/>
                  <a:gd name="T8" fmla="*/ 38 w 58"/>
                  <a:gd name="T9" fmla="*/ 7 h 56"/>
                  <a:gd name="T10" fmla="*/ 38 w 58"/>
                  <a:gd name="T11" fmla="*/ 10 h 56"/>
                  <a:gd name="T12" fmla="*/ 38 w 58"/>
                  <a:gd name="T13" fmla="*/ 18 h 56"/>
                  <a:gd name="T14" fmla="*/ 38 w 58"/>
                  <a:gd name="T15" fmla="*/ 19 h 56"/>
                  <a:gd name="T16" fmla="*/ 39 w 58"/>
                  <a:gd name="T17" fmla="*/ 19 h 56"/>
                  <a:gd name="T18" fmla="*/ 48 w 58"/>
                  <a:gd name="T19" fmla="*/ 19 h 56"/>
                  <a:gd name="T20" fmla="*/ 57 w 58"/>
                  <a:gd name="T21" fmla="*/ 27 h 56"/>
                  <a:gd name="T22" fmla="*/ 50 w 58"/>
                  <a:gd name="T23" fmla="*/ 37 h 56"/>
                  <a:gd name="T24" fmla="*/ 47 w 58"/>
                  <a:gd name="T25" fmla="*/ 37 h 56"/>
                  <a:gd name="T26" fmla="*/ 39 w 58"/>
                  <a:gd name="T27" fmla="*/ 37 h 56"/>
                  <a:gd name="T28" fmla="*/ 38 w 58"/>
                  <a:gd name="T29" fmla="*/ 37 h 56"/>
                  <a:gd name="T30" fmla="*/ 38 w 58"/>
                  <a:gd name="T31" fmla="*/ 38 h 56"/>
                  <a:gd name="T32" fmla="*/ 38 w 58"/>
                  <a:gd name="T33" fmla="*/ 46 h 56"/>
                  <a:gd name="T34" fmla="*/ 28 w 58"/>
                  <a:gd name="T35" fmla="*/ 56 h 56"/>
                  <a:gd name="T36" fmla="*/ 20 w 58"/>
                  <a:gd name="T37" fmla="*/ 47 h 56"/>
                  <a:gd name="T38" fmla="*/ 20 w 58"/>
                  <a:gd name="T39" fmla="*/ 38 h 56"/>
                  <a:gd name="T40" fmla="*/ 20 w 58"/>
                  <a:gd name="T41" fmla="*/ 37 h 56"/>
                  <a:gd name="T42" fmla="*/ 19 w 58"/>
                  <a:gd name="T43" fmla="*/ 37 h 56"/>
                  <a:gd name="T44" fmla="*/ 10 w 58"/>
                  <a:gd name="T45" fmla="*/ 37 h 56"/>
                  <a:gd name="T46" fmla="*/ 1 w 58"/>
                  <a:gd name="T47" fmla="*/ 29 h 56"/>
                  <a:gd name="T48" fmla="*/ 7 w 58"/>
                  <a:gd name="T49" fmla="*/ 19 h 56"/>
                  <a:gd name="T50" fmla="*/ 11 w 58"/>
                  <a:gd name="T51" fmla="*/ 19 h 56"/>
                  <a:gd name="T52" fmla="*/ 19 w 58"/>
                  <a:gd name="T53" fmla="*/ 19 h 56"/>
                  <a:gd name="T54" fmla="*/ 20 w 58"/>
                  <a:gd name="T55" fmla="*/ 19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8" h="56">
                    <a:moveTo>
                      <a:pt x="20" y="19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5"/>
                      <a:pt x="20" y="12"/>
                      <a:pt x="20" y="9"/>
                    </a:cubicBezTo>
                    <a:cubicBezTo>
                      <a:pt x="20" y="4"/>
                      <a:pt x="23" y="1"/>
                      <a:pt x="28" y="0"/>
                    </a:cubicBezTo>
                    <a:cubicBezTo>
                      <a:pt x="33" y="0"/>
                      <a:pt x="37" y="3"/>
                      <a:pt x="38" y="7"/>
                    </a:cubicBezTo>
                    <a:cubicBezTo>
                      <a:pt x="38" y="8"/>
                      <a:pt x="38" y="9"/>
                      <a:pt x="38" y="10"/>
                    </a:cubicBezTo>
                    <a:cubicBezTo>
                      <a:pt x="38" y="12"/>
                      <a:pt x="38" y="15"/>
                      <a:pt x="38" y="18"/>
                    </a:cubicBezTo>
                    <a:cubicBezTo>
                      <a:pt x="38" y="18"/>
                      <a:pt x="38" y="18"/>
                      <a:pt x="38" y="19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42" y="19"/>
                      <a:pt x="45" y="19"/>
                      <a:pt x="48" y="19"/>
                    </a:cubicBezTo>
                    <a:cubicBezTo>
                      <a:pt x="52" y="19"/>
                      <a:pt x="56" y="22"/>
                      <a:pt x="57" y="27"/>
                    </a:cubicBezTo>
                    <a:cubicBezTo>
                      <a:pt x="58" y="31"/>
                      <a:pt x="55" y="35"/>
                      <a:pt x="50" y="37"/>
                    </a:cubicBezTo>
                    <a:cubicBezTo>
                      <a:pt x="50" y="37"/>
                      <a:pt x="48" y="37"/>
                      <a:pt x="47" y="37"/>
                    </a:cubicBezTo>
                    <a:cubicBezTo>
                      <a:pt x="45" y="37"/>
                      <a:pt x="42" y="37"/>
                      <a:pt x="39" y="37"/>
                    </a:cubicBezTo>
                    <a:cubicBezTo>
                      <a:pt x="39" y="37"/>
                      <a:pt x="39" y="37"/>
                      <a:pt x="38" y="37"/>
                    </a:cubicBezTo>
                    <a:cubicBezTo>
                      <a:pt x="38" y="38"/>
                      <a:pt x="38" y="38"/>
                      <a:pt x="38" y="38"/>
                    </a:cubicBezTo>
                    <a:cubicBezTo>
                      <a:pt x="38" y="41"/>
                      <a:pt x="38" y="44"/>
                      <a:pt x="38" y="46"/>
                    </a:cubicBezTo>
                    <a:cubicBezTo>
                      <a:pt x="38" y="52"/>
                      <a:pt x="34" y="56"/>
                      <a:pt x="28" y="56"/>
                    </a:cubicBezTo>
                    <a:cubicBezTo>
                      <a:pt x="24" y="56"/>
                      <a:pt x="20" y="52"/>
                      <a:pt x="20" y="47"/>
                    </a:cubicBezTo>
                    <a:cubicBezTo>
                      <a:pt x="20" y="44"/>
                      <a:pt x="20" y="41"/>
                      <a:pt x="20" y="38"/>
                    </a:cubicBezTo>
                    <a:cubicBezTo>
                      <a:pt x="20" y="38"/>
                      <a:pt x="20" y="38"/>
                      <a:pt x="20" y="37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16" y="37"/>
                      <a:pt x="13" y="37"/>
                      <a:pt x="10" y="37"/>
                    </a:cubicBezTo>
                    <a:cubicBezTo>
                      <a:pt x="6" y="37"/>
                      <a:pt x="2" y="34"/>
                      <a:pt x="1" y="29"/>
                    </a:cubicBezTo>
                    <a:cubicBezTo>
                      <a:pt x="0" y="25"/>
                      <a:pt x="3" y="21"/>
                      <a:pt x="7" y="19"/>
                    </a:cubicBezTo>
                    <a:cubicBezTo>
                      <a:pt x="8" y="19"/>
                      <a:pt x="10" y="19"/>
                      <a:pt x="11" y="19"/>
                    </a:cubicBezTo>
                    <a:cubicBezTo>
                      <a:pt x="13" y="19"/>
                      <a:pt x="16" y="19"/>
                      <a:pt x="19" y="19"/>
                    </a:cubicBezTo>
                    <a:cubicBezTo>
                      <a:pt x="19" y="19"/>
                      <a:pt x="19" y="19"/>
                      <a:pt x="20" y="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24" name="矩形 23"/>
            <p:cNvSpPr/>
            <p:nvPr/>
          </p:nvSpPr>
          <p:spPr>
            <a:xfrm>
              <a:off x="1136445" y="2860515"/>
              <a:ext cx="1284549" cy="18466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保持警觉和遵守安全规则可以减少事故发生的几率，但是如果损伤已经发生，我们应该知道该做些什么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。 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3140667" y="2849388"/>
              <a:ext cx="1471308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切割伤：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用干净的纱布或者毛巾，卫生衬垫，衬衫或者另一只手进行直接加压止血，直到血流停止或到达医院；并将患手抬高过肩，重力作用可以减缓血流。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5183876" y="2840277"/>
              <a:ext cx="1575193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骨折，制动患肢：</a:t>
              </a:r>
              <a:endPara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应用木板、硬纸板或其他可以保持手部不动的设备将伤手制动，这样可以减轻疼痛，避免在转运过程中由于震动、重力的牵拉或扭转，或锐利的骨折断端的移动等因素，造成组织进一步的损伤。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7340110" y="2791472"/>
              <a:ext cx="1489044" cy="3416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化学烧伤和热烧伤：</a:t>
              </a:r>
              <a:endPara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立即将手放到自来水下至少</a:t>
              </a: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20</a:t>
              </a:r>
              <a:r>
                <a: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分钟，稀释化学物质，组织烧伤进一步发展，缓解疼痛。小心脱去被化学物质污染的衣物，防止进一步污染。化学烧伤有时候是看不见的；如果由化学烧伤的可能，立即急救。注意：有的化学物质遇水可以反应。仔细阅读容器上的标签，遵守急救规则。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64532" name="组合 28"/>
            <p:cNvGrpSpPr/>
            <p:nvPr/>
          </p:nvGrpSpPr>
          <p:grpSpPr>
            <a:xfrm>
              <a:off x="9968604" y="1718535"/>
              <a:ext cx="360031" cy="360926"/>
              <a:chOff x="7160009" y="2094757"/>
              <a:chExt cx="360031" cy="360926"/>
            </a:xfrm>
          </p:grpSpPr>
          <p:sp>
            <p:nvSpPr>
              <p:cNvPr id="30" name="Freeform 16"/>
              <p:cNvSpPr>
                <a:spLocks noEditPoints="1"/>
              </p:cNvSpPr>
              <p:nvPr/>
            </p:nvSpPr>
            <p:spPr bwMode="auto">
              <a:xfrm>
                <a:off x="7160009" y="2094757"/>
                <a:ext cx="360031" cy="360926"/>
              </a:xfrm>
              <a:custGeom>
                <a:avLst/>
                <a:gdLst>
                  <a:gd name="T0" fmla="*/ 0 w 167"/>
                  <a:gd name="T1" fmla="*/ 87 h 167"/>
                  <a:gd name="T2" fmla="*/ 0 w 167"/>
                  <a:gd name="T3" fmla="*/ 80 h 167"/>
                  <a:gd name="T4" fmla="*/ 1 w 167"/>
                  <a:gd name="T5" fmla="*/ 73 h 167"/>
                  <a:gd name="T6" fmla="*/ 7 w 167"/>
                  <a:gd name="T7" fmla="*/ 50 h 167"/>
                  <a:gd name="T8" fmla="*/ 28 w 167"/>
                  <a:gd name="T9" fmla="*/ 22 h 167"/>
                  <a:gd name="T10" fmla="*/ 77 w 167"/>
                  <a:gd name="T11" fmla="*/ 0 h 167"/>
                  <a:gd name="T12" fmla="*/ 100 w 167"/>
                  <a:gd name="T13" fmla="*/ 2 h 167"/>
                  <a:gd name="T14" fmla="*/ 122 w 167"/>
                  <a:gd name="T15" fmla="*/ 10 h 167"/>
                  <a:gd name="T16" fmla="*/ 148 w 167"/>
                  <a:gd name="T17" fmla="*/ 30 h 167"/>
                  <a:gd name="T18" fmla="*/ 167 w 167"/>
                  <a:gd name="T19" fmla="*/ 77 h 167"/>
                  <a:gd name="T20" fmla="*/ 165 w 167"/>
                  <a:gd name="T21" fmla="*/ 100 h 167"/>
                  <a:gd name="T22" fmla="*/ 157 w 167"/>
                  <a:gd name="T23" fmla="*/ 122 h 167"/>
                  <a:gd name="T24" fmla="*/ 137 w 167"/>
                  <a:gd name="T25" fmla="*/ 148 h 167"/>
                  <a:gd name="T26" fmla="*/ 90 w 167"/>
                  <a:gd name="T27" fmla="*/ 166 h 167"/>
                  <a:gd name="T28" fmla="*/ 67 w 167"/>
                  <a:gd name="T29" fmla="*/ 165 h 167"/>
                  <a:gd name="T30" fmla="*/ 44 w 167"/>
                  <a:gd name="T31" fmla="*/ 156 h 167"/>
                  <a:gd name="T32" fmla="*/ 24 w 167"/>
                  <a:gd name="T33" fmla="*/ 141 h 167"/>
                  <a:gd name="T34" fmla="*/ 9 w 167"/>
                  <a:gd name="T35" fmla="*/ 120 h 167"/>
                  <a:gd name="T36" fmla="*/ 1 w 167"/>
                  <a:gd name="T37" fmla="*/ 92 h 167"/>
                  <a:gd name="T38" fmla="*/ 0 w 167"/>
                  <a:gd name="T39" fmla="*/ 87 h 167"/>
                  <a:gd name="T40" fmla="*/ 84 w 167"/>
                  <a:gd name="T41" fmla="*/ 146 h 167"/>
                  <a:gd name="T42" fmla="*/ 146 w 167"/>
                  <a:gd name="T43" fmla="*/ 83 h 167"/>
                  <a:gd name="T44" fmla="*/ 84 w 167"/>
                  <a:gd name="T45" fmla="*/ 21 h 167"/>
                  <a:gd name="T46" fmla="*/ 21 w 167"/>
                  <a:gd name="T47" fmla="*/ 83 h 167"/>
                  <a:gd name="T48" fmla="*/ 84 w 167"/>
                  <a:gd name="T49" fmla="*/ 146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7" h="167">
                    <a:moveTo>
                      <a:pt x="0" y="87"/>
                    </a:moveTo>
                    <a:cubicBezTo>
                      <a:pt x="0" y="84"/>
                      <a:pt x="0" y="82"/>
                      <a:pt x="0" y="80"/>
                    </a:cubicBezTo>
                    <a:cubicBezTo>
                      <a:pt x="1" y="78"/>
                      <a:pt x="1" y="75"/>
                      <a:pt x="1" y="73"/>
                    </a:cubicBezTo>
                    <a:cubicBezTo>
                      <a:pt x="2" y="65"/>
                      <a:pt x="4" y="57"/>
                      <a:pt x="7" y="50"/>
                    </a:cubicBezTo>
                    <a:cubicBezTo>
                      <a:pt x="12" y="39"/>
                      <a:pt x="19" y="30"/>
                      <a:pt x="28" y="22"/>
                    </a:cubicBezTo>
                    <a:cubicBezTo>
                      <a:pt x="42" y="9"/>
                      <a:pt x="58" y="2"/>
                      <a:pt x="77" y="0"/>
                    </a:cubicBezTo>
                    <a:cubicBezTo>
                      <a:pt x="85" y="0"/>
                      <a:pt x="92" y="0"/>
                      <a:pt x="100" y="2"/>
                    </a:cubicBezTo>
                    <a:cubicBezTo>
                      <a:pt x="108" y="3"/>
                      <a:pt x="115" y="6"/>
                      <a:pt x="122" y="10"/>
                    </a:cubicBezTo>
                    <a:cubicBezTo>
                      <a:pt x="132" y="15"/>
                      <a:pt x="141" y="22"/>
                      <a:pt x="148" y="30"/>
                    </a:cubicBezTo>
                    <a:cubicBezTo>
                      <a:pt x="159" y="44"/>
                      <a:pt x="165" y="59"/>
                      <a:pt x="167" y="77"/>
                    </a:cubicBezTo>
                    <a:cubicBezTo>
                      <a:pt x="167" y="84"/>
                      <a:pt x="167" y="92"/>
                      <a:pt x="165" y="100"/>
                    </a:cubicBezTo>
                    <a:cubicBezTo>
                      <a:pt x="164" y="108"/>
                      <a:pt x="161" y="115"/>
                      <a:pt x="157" y="122"/>
                    </a:cubicBezTo>
                    <a:cubicBezTo>
                      <a:pt x="152" y="132"/>
                      <a:pt x="145" y="141"/>
                      <a:pt x="137" y="148"/>
                    </a:cubicBezTo>
                    <a:cubicBezTo>
                      <a:pt x="123" y="158"/>
                      <a:pt x="108" y="165"/>
                      <a:pt x="90" y="166"/>
                    </a:cubicBezTo>
                    <a:cubicBezTo>
                      <a:pt x="83" y="167"/>
                      <a:pt x="75" y="166"/>
                      <a:pt x="67" y="165"/>
                    </a:cubicBezTo>
                    <a:cubicBezTo>
                      <a:pt x="59" y="163"/>
                      <a:pt x="51" y="160"/>
                      <a:pt x="44" y="156"/>
                    </a:cubicBezTo>
                    <a:cubicBezTo>
                      <a:pt x="37" y="152"/>
                      <a:pt x="30" y="147"/>
                      <a:pt x="24" y="141"/>
                    </a:cubicBezTo>
                    <a:cubicBezTo>
                      <a:pt x="18" y="135"/>
                      <a:pt x="13" y="128"/>
                      <a:pt x="9" y="120"/>
                    </a:cubicBezTo>
                    <a:cubicBezTo>
                      <a:pt x="5" y="111"/>
                      <a:pt x="2" y="102"/>
                      <a:pt x="1" y="92"/>
                    </a:cubicBezTo>
                    <a:cubicBezTo>
                      <a:pt x="1" y="90"/>
                      <a:pt x="1" y="88"/>
                      <a:pt x="0" y="87"/>
                    </a:cubicBezTo>
                    <a:close/>
                    <a:moveTo>
                      <a:pt x="84" y="146"/>
                    </a:moveTo>
                    <a:cubicBezTo>
                      <a:pt x="118" y="146"/>
                      <a:pt x="146" y="118"/>
                      <a:pt x="146" y="83"/>
                    </a:cubicBezTo>
                    <a:cubicBezTo>
                      <a:pt x="146" y="49"/>
                      <a:pt x="119" y="21"/>
                      <a:pt x="84" y="21"/>
                    </a:cubicBezTo>
                    <a:cubicBezTo>
                      <a:pt x="49" y="21"/>
                      <a:pt x="21" y="48"/>
                      <a:pt x="21" y="83"/>
                    </a:cubicBezTo>
                    <a:cubicBezTo>
                      <a:pt x="21" y="118"/>
                      <a:pt x="49" y="146"/>
                      <a:pt x="84" y="14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1" name="Freeform 19"/>
              <p:cNvSpPr/>
              <p:nvPr/>
            </p:nvSpPr>
            <p:spPr bwMode="auto">
              <a:xfrm>
                <a:off x="7282706" y="2214767"/>
                <a:ext cx="113741" cy="116428"/>
              </a:xfrm>
              <a:custGeom>
                <a:avLst/>
                <a:gdLst>
                  <a:gd name="T0" fmla="*/ 21 w 53"/>
                  <a:gd name="T1" fmla="*/ 33 h 54"/>
                  <a:gd name="T2" fmla="*/ 41 w 53"/>
                  <a:gd name="T3" fmla="*/ 33 h 54"/>
                  <a:gd name="T4" fmla="*/ 44 w 53"/>
                  <a:gd name="T5" fmla="*/ 33 h 54"/>
                  <a:gd name="T6" fmla="*/ 52 w 53"/>
                  <a:gd name="T7" fmla="*/ 44 h 54"/>
                  <a:gd name="T8" fmla="*/ 42 w 53"/>
                  <a:gd name="T9" fmla="*/ 54 h 54"/>
                  <a:gd name="T10" fmla="*/ 11 w 53"/>
                  <a:gd name="T11" fmla="*/ 54 h 54"/>
                  <a:gd name="T12" fmla="*/ 0 w 53"/>
                  <a:gd name="T13" fmla="*/ 43 h 54"/>
                  <a:gd name="T14" fmla="*/ 0 w 53"/>
                  <a:gd name="T15" fmla="*/ 12 h 54"/>
                  <a:gd name="T16" fmla="*/ 8 w 53"/>
                  <a:gd name="T17" fmla="*/ 2 h 54"/>
                  <a:gd name="T18" fmla="*/ 21 w 53"/>
                  <a:gd name="T19" fmla="*/ 12 h 54"/>
                  <a:gd name="T20" fmla="*/ 21 w 53"/>
                  <a:gd name="T21" fmla="*/ 32 h 54"/>
                  <a:gd name="T22" fmla="*/ 21 w 53"/>
                  <a:gd name="T23" fmla="*/ 3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3" h="54">
                    <a:moveTo>
                      <a:pt x="21" y="33"/>
                    </a:moveTo>
                    <a:cubicBezTo>
                      <a:pt x="28" y="33"/>
                      <a:pt x="35" y="33"/>
                      <a:pt x="41" y="33"/>
                    </a:cubicBezTo>
                    <a:cubicBezTo>
                      <a:pt x="42" y="33"/>
                      <a:pt x="43" y="33"/>
                      <a:pt x="44" y="33"/>
                    </a:cubicBezTo>
                    <a:cubicBezTo>
                      <a:pt x="49" y="34"/>
                      <a:pt x="53" y="39"/>
                      <a:pt x="52" y="44"/>
                    </a:cubicBezTo>
                    <a:cubicBezTo>
                      <a:pt x="51" y="50"/>
                      <a:pt x="47" y="54"/>
                      <a:pt x="42" y="54"/>
                    </a:cubicBezTo>
                    <a:cubicBezTo>
                      <a:pt x="31" y="54"/>
                      <a:pt x="21" y="54"/>
                      <a:pt x="11" y="54"/>
                    </a:cubicBezTo>
                    <a:cubicBezTo>
                      <a:pt x="5" y="54"/>
                      <a:pt x="0" y="49"/>
                      <a:pt x="0" y="43"/>
                    </a:cubicBezTo>
                    <a:cubicBezTo>
                      <a:pt x="0" y="33"/>
                      <a:pt x="0" y="23"/>
                      <a:pt x="0" y="12"/>
                    </a:cubicBezTo>
                    <a:cubicBezTo>
                      <a:pt x="0" y="7"/>
                      <a:pt x="4" y="3"/>
                      <a:pt x="8" y="2"/>
                    </a:cubicBezTo>
                    <a:cubicBezTo>
                      <a:pt x="15" y="0"/>
                      <a:pt x="21" y="5"/>
                      <a:pt x="21" y="12"/>
                    </a:cubicBezTo>
                    <a:cubicBezTo>
                      <a:pt x="21" y="19"/>
                      <a:pt x="21" y="25"/>
                      <a:pt x="21" y="32"/>
                    </a:cubicBezTo>
                    <a:cubicBezTo>
                      <a:pt x="21" y="32"/>
                      <a:pt x="21" y="33"/>
                      <a:pt x="21" y="3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32" name="矩形 31"/>
            <p:cNvSpPr/>
            <p:nvPr/>
          </p:nvSpPr>
          <p:spPr>
            <a:xfrm>
              <a:off x="9536170" y="2801718"/>
              <a:ext cx="1395953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获得帮助，无论发生何种损伤，都应该尽快进行医疗。把受伤者及时送到医务处或急救站、急诊室，如果救治及时，可以很好的恢复。治疗同时进行手部功能锻炼，帮助功能恢复 。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4515" name="组合 33"/>
          <p:cNvGrpSpPr/>
          <p:nvPr/>
        </p:nvGrpSpPr>
        <p:grpSpPr>
          <a:xfrm>
            <a:off x="428625" y="288925"/>
            <a:ext cx="3430588" cy="1025525"/>
            <a:chOff x="427986" y="289668"/>
            <a:chExt cx="3431890" cy="1025563"/>
          </a:xfrm>
        </p:grpSpPr>
        <p:sp>
          <p:nvSpPr>
            <p:cNvPr id="35" name="矩形 11"/>
            <p:cNvSpPr/>
            <p:nvPr/>
          </p:nvSpPr>
          <p:spPr>
            <a:xfrm>
              <a:off x="427986" y="289668"/>
              <a:ext cx="3431890" cy="1025563"/>
            </a:xfrm>
            <a:custGeom>
              <a:avLst/>
              <a:gdLst>
                <a:gd name="connsiteX0" fmla="*/ 0 w 1543792"/>
                <a:gd name="connsiteY0" fmla="*/ 0 h 845397"/>
                <a:gd name="connsiteX1" fmla="*/ 1543792 w 1543792"/>
                <a:gd name="connsiteY1" fmla="*/ 0 h 845397"/>
                <a:gd name="connsiteX2" fmla="*/ 1543792 w 1543792"/>
                <a:gd name="connsiteY2" fmla="*/ 845397 h 845397"/>
                <a:gd name="connsiteX3" fmla="*/ 0 w 1543792"/>
                <a:gd name="connsiteY3" fmla="*/ 845397 h 845397"/>
                <a:gd name="connsiteX4" fmla="*/ 0 w 1543792"/>
                <a:gd name="connsiteY4" fmla="*/ 0 h 845397"/>
                <a:gd name="connsiteX0-1" fmla="*/ 35626 w 1579418"/>
                <a:gd name="connsiteY0-2" fmla="*/ 0 h 845397"/>
                <a:gd name="connsiteX1-3" fmla="*/ 1579418 w 1579418"/>
                <a:gd name="connsiteY1-4" fmla="*/ 0 h 845397"/>
                <a:gd name="connsiteX2-5" fmla="*/ 1579418 w 1579418"/>
                <a:gd name="connsiteY2-6" fmla="*/ 845397 h 845397"/>
                <a:gd name="connsiteX3-7" fmla="*/ 0 w 1579418"/>
                <a:gd name="connsiteY3-8" fmla="*/ 548513 h 845397"/>
                <a:gd name="connsiteX4-9" fmla="*/ 35626 w 1579418"/>
                <a:gd name="connsiteY4-10" fmla="*/ 0 h 845397"/>
                <a:gd name="connsiteX0-11" fmla="*/ 35626 w 1579418"/>
                <a:gd name="connsiteY0-12" fmla="*/ 0 h 845397"/>
                <a:gd name="connsiteX1-13" fmla="*/ 1425039 w 1579418"/>
                <a:gd name="connsiteY1-14" fmla="*/ 427512 h 845397"/>
                <a:gd name="connsiteX2-15" fmla="*/ 1579418 w 1579418"/>
                <a:gd name="connsiteY2-16" fmla="*/ 845397 h 845397"/>
                <a:gd name="connsiteX3-17" fmla="*/ 0 w 1579418"/>
                <a:gd name="connsiteY3-18" fmla="*/ 548513 h 845397"/>
                <a:gd name="connsiteX4-19" fmla="*/ 35626 w 1579418"/>
                <a:gd name="connsiteY4-20" fmla="*/ 0 h 845397"/>
                <a:gd name="connsiteX0-21" fmla="*/ 35626 w 1579418"/>
                <a:gd name="connsiteY0-22" fmla="*/ 0 h 845397"/>
                <a:gd name="connsiteX1-23" fmla="*/ 1365662 w 1579418"/>
                <a:gd name="connsiteY1-24" fmla="*/ 47502 h 845397"/>
                <a:gd name="connsiteX2-25" fmla="*/ 1579418 w 1579418"/>
                <a:gd name="connsiteY2-26" fmla="*/ 845397 h 845397"/>
                <a:gd name="connsiteX3-27" fmla="*/ 0 w 1579418"/>
                <a:gd name="connsiteY3-28" fmla="*/ 548513 h 845397"/>
                <a:gd name="connsiteX4-29" fmla="*/ 35626 w 1579418"/>
                <a:gd name="connsiteY4-30" fmla="*/ 0 h 845397"/>
                <a:gd name="connsiteX0-31" fmla="*/ 35626 w 1365662"/>
                <a:gd name="connsiteY0-32" fmla="*/ 0 h 679142"/>
                <a:gd name="connsiteX1-33" fmla="*/ 1365662 w 1365662"/>
                <a:gd name="connsiteY1-34" fmla="*/ 47502 h 679142"/>
                <a:gd name="connsiteX2-35" fmla="*/ 902525 w 1365662"/>
                <a:gd name="connsiteY2-36" fmla="*/ 679142 h 679142"/>
                <a:gd name="connsiteX3-37" fmla="*/ 0 w 1365662"/>
                <a:gd name="connsiteY3-38" fmla="*/ 548513 h 679142"/>
                <a:gd name="connsiteX4-39" fmla="*/ 35626 w 1365662"/>
                <a:gd name="connsiteY4-40" fmla="*/ 0 h 679142"/>
                <a:gd name="connsiteX0-41" fmla="*/ 35626 w 1365662"/>
                <a:gd name="connsiteY0-42" fmla="*/ 0 h 774145"/>
                <a:gd name="connsiteX1-43" fmla="*/ 1365662 w 1365662"/>
                <a:gd name="connsiteY1-44" fmla="*/ 47502 h 774145"/>
                <a:gd name="connsiteX2-45" fmla="*/ 1199408 w 1365662"/>
                <a:gd name="connsiteY2-46" fmla="*/ 774145 h 774145"/>
                <a:gd name="connsiteX3-47" fmla="*/ 0 w 1365662"/>
                <a:gd name="connsiteY3-48" fmla="*/ 548513 h 774145"/>
                <a:gd name="connsiteX4-49" fmla="*/ 35626 w 1365662"/>
                <a:gd name="connsiteY4-50" fmla="*/ 0 h 774145"/>
                <a:gd name="connsiteX0-51" fmla="*/ 0 w 1330036"/>
                <a:gd name="connsiteY0-52" fmla="*/ 0 h 774145"/>
                <a:gd name="connsiteX1-53" fmla="*/ 1330036 w 1330036"/>
                <a:gd name="connsiteY1-54" fmla="*/ 47502 h 774145"/>
                <a:gd name="connsiteX2-55" fmla="*/ 1163782 w 1330036"/>
                <a:gd name="connsiteY2-56" fmla="*/ 774145 h 774145"/>
                <a:gd name="connsiteX3-57" fmla="*/ 296883 w 1330036"/>
                <a:gd name="connsiteY3-58" fmla="*/ 382259 h 774145"/>
                <a:gd name="connsiteX4-59" fmla="*/ 0 w 1330036"/>
                <a:gd name="connsiteY4-60" fmla="*/ 0 h 774145"/>
                <a:gd name="connsiteX0-61" fmla="*/ 35626 w 1365662"/>
                <a:gd name="connsiteY0-62" fmla="*/ 0 h 774145"/>
                <a:gd name="connsiteX1-63" fmla="*/ 1365662 w 1365662"/>
                <a:gd name="connsiteY1-64" fmla="*/ 47502 h 774145"/>
                <a:gd name="connsiteX2-65" fmla="*/ 1199408 w 1365662"/>
                <a:gd name="connsiteY2-66" fmla="*/ 774145 h 774145"/>
                <a:gd name="connsiteX3-67" fmla="*/ 0 w 1365662"/>
                <a:gd name="connsiteY3-68" fmla="*/ 560388 h 774145"/>
                <a:gd name="connsiteX4-69" fmla="*/ 35626 w 1365662"/>
                <a:gd name="connsiteY4-70" fmla="*/ 0 h 774145"/>
                <a:gd name="connsiteX0-71" fmla="*/ 35626 w 1365662"/>
                <a:gd name="connsiteY0-72" fmla="*/ 0 h 619766"/>
                <a:gd name="connsiteX1-73" fmla="*/ 1365662 w 1365662"/>
                <a:gd name="connsiteY1-74" fmla="*/ 47502 h 619766"/>
                <a:gd name="connsiteX2-75" fmla="*/ 1140032 w 1365662"/>
                <a:gd name="connsiteY2-76" fmla="*/ 619766 h 619766"/>
                <a:gd name="connsiteX3-77" fmla="*/ 0 w 1365662"/>
                <a:gd name="connsiteY3-78" fmla="*/ 560388 h 619766"/>
                <a:gd name="connsiteX4-79" fmla="*/ 35626 w 1365662"/>
                <a:gd name="connsiteY4-80" fmla="*/ 0 h 619766"/>
                <a:gd name="connsiteX0-81" fmla="*/ 35626 w 1365662"/>
                <a:gd name="connsiteY0-82" fmla="*/ 0 h 750395"/>
                <a:gd name="connsiteX1-83" fmla="*/ 1365662 w 1365662"/>
                <a:gd name="connsiteY1-84" fmla="*/ 47502 h 750395"/>
                <a:gd name="connsiteX2-85" fmla="*/ 1235035 w 1365662"/>
                <a:gd name="connsiteY2-86" fmla="*/ 750395 h 750395"/>
                <a:gd name="connsiteX3-87" fmla="*/ 0 w 1365662"/>
                <a:gd name="connsiteY3-88" fmla="*/ 560388 h 750395"/>
                <a:gd name="connsiteX4-89" fmla="*/ 35626 w 1365662"/>
                <a:gd name="connsiteY4-90" fmla="*/ 0 h 750395"/>
                <a:gd name="connsiteX0-91" fmla="*/ 35626 w 1365662"/>
                <a:gd name="connsiteY0-92" fmla="*/ 0 h 714769"/>
                <a:gd name="connsiteX1-93" fmla="*/ 1365662 w 1365662"/>
                <a:gd name="connsiteY1-94" fmla="*/ 47502 h 714769"/>
                <a:gd name="connsiteX2-95" fmla="*/ 1128157 w 1365662"/>
                <a:gd name="connsiteY2-96" fmla="*/ 714769 h 714769"/>
                <a:gd name="connsiteX3-97" fmla="*/ 0 w 1365662"/>
                <a:gd name="connsiteY3-98" fmla="*/ 560388 h 714769"/>
                <a:gd name="connsiteX4-99" fmla="*/ 35626 w 1365662"/>
                <a:gd name="connsiteY4-100" fmla="*/ 0 h 714769"/>
                <a:gd name="connsiteX0-101" fmla="*/ 35626 w 1365662"/>
                <a:gd name="connsiteY0-102" fmla="*/ 0 h 691018"/>
                <a:gd name="connsiteX1-103" fmla="*/ 1365662 w 1365662"/>
                <a:gd name="connsiteY1-104" fmla="*/ 47502 h 691018"/>
                <a:gd name="connsiteX2-105" fmla="*/ 1211285 w 1365662"/>
                <a:gd name="connsiteY2-106" fmla="*/ 691018 h 691018"/>
                <a:gd name="connsiteX3-107" fmla="*/ 0 w 1365662"/>
                <a:gd name="connsiteY3-108" fmla="*/ 560388 h 691018"/>
                <a:gd name="connsiteX4-109" fmla="*/ 35626 w 1365662"/>
                <a:gd name="connsiteY4-110" fmla="*/ 0 h 6910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5662" h="691018">
                  <a:moveTo>
                    <a:pt x="35626" y="0"/>
                  </a:moveTo>
                  <a:lnTo>
                    <a:pt x="1365662" y="47502"/>
                  </a:lnTo>
                  <a:lnTo>
                    <a:pt x="1211285" y="691018"/>
                  </a:lnTo>
                  <a:lnTo>
                    <a:pt x="0" y="560388"/>
                  </a:lnTo>
                  <a:lnTo>
                    <a:pt x="35626" y="0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437826" y="529143"/>
              <a:ext cx="33263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2400" kern="1200" cap="none" spc="0" normalizeH="0" baseline="0" noProof="0">
                  <a:solidFill>
                    <a:srgbClr val="FFFFFF">
                      <a:lumMod val="95000"/>
                    </a:srgbClr>
                  </a:solidFill>
                  <a:latin typeface="+mn-lt"/>
                  <a:ea typeface="+mn-ea"/>
                  <a:cs typeface="+mn-ea"/>
                  <a:sym typeface="+mn-lt"/>
                </a:rPr>
                <a:t>六、手部伤害的急救</a:t>
              </a:r>
              <a:endParaRPr kumimoji="0" lang="zh-CN" altLang="en-US" sz="2400" kern="1200" cap="none" spc="0" normalizeH="0" baseline="0" noProof="0">
                <a:solidFill>
                  <a:srgbClr val="FFFFFF">
                    <a:lumMod val="95000"/>
                  </a:srgb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2000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 descr="a 尾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93115" y="1296035"/>
            <a:ext cx="10604500" cy="504126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1201738" y="1685925"/>
            <a:ext cx="1382713" cy="1333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7" tIns="43348" rIns="86697" bIns="43348" rtlCol="0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974725" y="0"/>
            <a:ext cx="1298575" cy="26781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7" tIns="43348" rIns="86697" bIns="43348" rtlCol="0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TextBox 148"/>
          <p:cNvSpPr txBox="1"/>
          <p:nvPr/>
        </p:nvSpPr>
        <p:spPr>
          <a:xfrm>
            <a:off x="1133475" y="644525"/>
            <a:ext cx="1012825" cy="1498600"/>
          </a:xfrm>
          <a:prstGeom prst="rect">
            <a:avLst/>
          </a:prstGeom>
          <a:noFill/>
        </p:spPr>
        <p:txBody>
          <a:bodyPr vert="eaVert" wrap="square" lIns="86697" tIns="43348" rIns="86697" bIns="43348" rtlCol="0">
            <a:spAutoFit/>
          </a:bodyPr>
          <a:lstStyle/>
          <a:p>
            <a:pPr marR="0" algn="ctr" defTabSz="1218565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4535" kern="1200" cap="all" spc="284" normalizeH="0" baseline="0" noProof="0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目录</a:t>
            </a:r>
            <a:endParaRPr kumimoji="0" lang="en-US" altLang="zh-CN" sz="4535" kern="1200" cap="all" spc="284" normalizeH="0" baseline="0" noProof="0" dirty="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TextBox 148"/>
          <p:cNvSpPr txBox="1"/>
          <p:nvPr/>
        </p:nvSpPr>
        <p:spPr>
          <a:xfrm>
            <a:off x="565150" y="2143125"/>
            <a:ext cx="1477963" cy="534988"/>
          </a:xfrm>
          <a:prstGeom prst="rect">
            <a:avLst/>
          </a:prstGeom>
          <a:noFill/>
        </p:spPr>
        <p:txBody>
          <a:bodyPr wrap="square" lIns="86697" tIns="43348" rIns="86697" bIns="43348" rtlCol="0">
            <a:spAutoFit/>
          </a:bodyPr>
          <a:lstStyle/>
          <a:p>
            <a:pPr marR="0" algn="ctr" defTabSz="1218565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en-US" altLang="zh-CN" sz="2665" kern="1200" cap="none" spc="0" normalizeH="0" baseline="0" noProof="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C</a:t>
            </a:r>
            <a:r>
              <a:rPr kumimoji="0" lang="en-US" altLang="zh-CN" sz="2665" kern="1200" cap="none" spc="0" normalizeH="0" baseline="0" noProof="0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ontent</a:t>
            </a:r>
            <a:endParaRPr kumimoji="0" lang="zh-CN" altLang="en-US" sz="2665" kern="1200" cap="none" spc="0" normalizeH="0" baseline="0" noProof="0" dirty="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ïşḻïďê-Arrow: Pentagon 23"/>
          <p:cNvSpPr/>
          <p:nvPr/>
        </p:nvSpPr>
        <p:spPr>
          <a:xfrm>
            <a:off x="3468688" y="973138"/>
            <a:ext cx="608013" cy="365125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Autofit/>
          </a:bodyPr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1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01</a:t>
            </a:r>
            <a:endParaRPr kumimoji="0" lang="en-US" sz="2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ïşḻïďê-Rectangle 24"/>
          <p:cNvSpPr/>
          <p:nvPr/>
        </p:nvSpPr>
        <p:spPr>
          <a:xfrm>
            <a:off x="4129088" y="795338"/>
            <a:ext cx="4849813" cy="700088"/>
          </a:xfrm>
          <a:prstGeom prst="rect">
            <a:avLst/>
          </a:prstGeom>
        </p:spPr>
        <p:txBody>
          <a:bodyPr wrap="none" anchor="ctr">
            <a:norm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13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讲在前面</a:t>
            </a:r>
            <a:endParaRPr kumimoji="0" lang="zh-CN" altLang="en-US" sz="21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ïşḻïďê-Arrow: Pentagon 25"/>
          <p:cNvSpPr/>
          <p:nvPr/>
        </p:nvSpPr>
        <p:spPr>
          <a:xfrm>
            <a:off x="3468688" y="1820863"/>
            <a:ext cx="608013" cy="363538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Autofit/>
          </a:bodyPr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1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02</a:t>
            </a:r>
            <a:endParaRPr kumimoji="0" lang="en-US" sz="2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ïşḻïďê-Rectangle 26"/>
          <p:cNvSpPr/>
          <p:nvPr/>
        </p:nvSpPr>
        <p:spPr>
          <a:xfrm>
            <a:off x="4129088" y="1641475"/>
            <a:ext cx="3732213" cy="700088"/>
          </a:xfrm>
          <a:prstGeom prst="rect">
            <a:avLst/>
          </a:prstGeom>
        </p:spPr>
        <p:txBody>
          <a:bodyPr wrap="none" anchor="ctr">
            <a:norm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13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手部损伤的预防</a:t>
            </a:r>
            <a:endParaRPr kumimoji="0" lang="zh-CN" altLang="en-US" sz="21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ïşḻïďê-Arrow: Pentagon 27"/>
          <p:cNvSpPr/>
          <p:nvPr/>
        </p:nvSpPr>
        <p:spPr>
          <a:xfrm>
            <a:off x="3468688" y="2698750"/>
            <a:ext cx="608013" cy="363538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Autofit/>
          </a:bodyPr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1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03</a:t>
            </a:r>
            <a:endParaRPr kumimoji="0" lang="en-US" sz="2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ïşḻïďê-Rectangle 28"/>
          <p:cNvSpPr/>
          <p:nvPr/>
        </p:nvSpPr>
        <p:spPr>
          <a:xfrm>
            <a:off x="4129088" y="2519363"/>
            <a:ext cx="3171825" cy="700088"/>
          </a:xfrm>
          <a:prstGeom prst="rect">
            <a:avLst/>
          </a:prstGeom>
        </p:spPr>
        <p:txBody>
          <a:bodyPr wrap="none" anchor="ctr">
            <a:norm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13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手部损伤的危险区</a:t>
            </a:r>
            <a:endParaRPr kumimoji="0" lang="zh-CN" altLang="en-US" sz="21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1276" name="组合 1"/>
          <p:cNvGrpSpPr/>
          <p:nvPr/>
        </p:nvGrpSpPr>
        <p:grpSpPr>
          <a:xfrm>
            <a:off x="3468688" y="3427413"/>
            <a:ext cx="3654425" cy="698500"/>
            <a:chOff x="3469323" y="4181589"/>
            <a:chExt cx="3654285" cy="699793"/>
          </a:xfrm>
        </p:grpSpPr>
        <p:sp>
          <p:nvSpPr>
            <p:cNvPr id="9" name="ïşḻïďê-Arrow: Pentagon 29"/>
            <p:cNvSpPr/>
            <p:nvPr/>
          </p:nvSpPr>
          <p:spPr>
            <a:xfrm>
              <a:off x="3469323" y="4360542"/>
              <a:ext cx="607515" cy="364112"/>
            </a:xfrm>
            <a:prstGeom prst="homePlat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Autofit/>
            </a:bodyPr>
            <a:lstStyle/>
            <a:p>
              <a:pPr marL="0" marR="0" lvl="0" indent="0" algn="ctr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13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04</a:t>
              </a:r>
              <a:endParaRPr kumimoji="0" lang="en-US" sz="21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íślíḋè-Rectangle 30"/>
            <p:cNvSpPr/>
            <p:nvPr/>
          </p:nvSpPr>
          <p:spPr>
            <a:xfrm>
              <a:off x="4129825" y="4181589"/>
              <a:ext cx="2993783" cy="699793"/>
            </a:xfrm>
            <a:prstGeom prst="rect">
              <a:avLst/>
            </a:prstGeom>
          </p:spPr>
          <p:txBody>
            <a:bodyPr wrap="none" anchor="ctr">
              <a:normAutofit/>
            </a:bodyPr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13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手部安全防护原则</a:t>
              </a:r>
              <a:endParaRPr kumimoji="0" lang="zh-CN" altLang="en-US" sz="213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11277" name="Picture 2" descr="C:\Users\Administrator\Desktop\新建文件夹\爱心公益PPT素材\1ff62fa13b925168527f6e1897939fe8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64425" y="376238"/>
            <a:ext cx="4514850" cy="69262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1278" name="组合 17"/>
          <p:cNvGrpSpPr/>
          <p:nvPr/>
        </p:nvGrpSpPr>
        <p:grpSpPr>
          <a:xfrm>
            <a:off x="3468688" y="4268788"/>
            <a:ext cx="3654425" cy="700087"/>
            <a:chOff x="3469323" y="4181589"/>
            <a:chExt cx="3654285" cy="699793"/>
          </a:xfrm>
        </p:grpSpPr>
        <p:sp>
          <p:nvSpPr>
            <p:cNvPr id="19" name="ïşḻïďê-Arrow: Pentagon 29"/>
            <p:cNvSpPr/>
            <p:nvPr/>
          </p:nvSpPr>
          <p:spPr>
            <a:xfrm>
              <a:off x="3469323" y="4360542"/>
              <a:ext cx="607515" cy="364112"/>
            </a:xfrm>
            <a:prstGeom prst="homePlat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Autofit/>
            </a:bodyPr>
            <a:lstStyle/>
            <a:p>
              <a:pPr marL="0" marR="0" lvl="0" indent="0" algn="ctr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13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05</a:t>
              </a:r>
              <a:endParaRPr kumimoji="0" lang="en-US" sz="21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íślíḋè-Rectangle 30"/>
            <p:cNvSpPr/>
            <p:nvPr/>
          </p:nvSpPr>
          <p:spPr>
            <a:xfrm>
              <a:off x="4129825" y="4181589"/>
              <a:ext cx="2993783" cy="699793"/>
            </a:xfrm>
            <a:prstGeom prst="rect">
              <a:avLst/>
            </a:prstGeom>
          </p:spPr>
          <p:txBody>
            <a:bodyPr wrap="none" anchor="ctr">
              <a:normAutofit/>
            </a:bodyPr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13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手部安全防护用品</a:t>
              </a:r>
              <a:endParaRPr kumimoji="0" lang="zh-CN" altLang="en-US" sz="213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1279" name="组合 20"/>
          <p:cNvGrpSpPr/>
          <p:nvPr/>
        </p:nvGrpSpPr>
        <p:grpSpPr>
          <a:xfrm>
            <a:off x="3468688" y="5097463"/>
            <a:ext cx="3654425" cy="700087"/>
            <a:chOff x="3469323" y="4181589"/>
            <a:chExt cx="3654285" cy="699793"/>
          </a:xfrm>
        </p:grpSpPr>
        <p:sp>
          <p:nvSpPr>
            <p:cNvPr id="22" name="ïşḻïďê-Arrow: Pentagon 29"/>
            <p:cNvSpPr/>
            <p:nvPr/>
          </p:nvSpPr>
          <p:spPr>
            <a:xfrm>
              <a:off x="3469323" y="4360542"/>
              <a:ext cx="607515" cy="364112"/>
            </a:xfrm>
            <a:prstGeom prst="homePlat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Autofit/>
            </a:bodyPr>
            <a:lstStyle/>
            <a:p>
              <a:pPr marL="0" marR="0" lvl="0" indent="0" algn="ctr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13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06</a:t>
              </a:r>
              <a:endParaRPr kumimoji="0" lang="en-US" sz="213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íślíḋè-Rectangle 30"/>
            <p:cNvSpPr/>
            <p:nvPr/>
          </p:nvSpPr>
          <p:spPr>
            <a:xfrm>
              <a:off x="4129825" y="4181589"/>
              <a:ext cx="2993783" cy="699793"/>
            </a:xfrm>
            <a:prstGeom prst="rect">
              <a:avLst/>
            </a:prstGeom>
          </p:spPr>
          <p:txBody>
            <a:bodyPr wrap="none" anchor="ctr">
              <a:normAutofit/>
            </a:bodyPr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13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手部伤害的急救</a:t>
              </a:r>
              <a:endParaRPr kumimoji="0" lang="zh-CN" altLang="en-US" sz="213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med" advClick="0" advTm="0"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C:\Users\Administrator\Desktop\新建文件夹\爱心公益PPT素材\1ff62fa13b925168527f6e1897939fe8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94563" y="260350"/>
            <a:ext cx="4568825" cy="70088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0659" name="TextBox 26"/>
          <p:cNvSpPr txBox="1"/>
          <p:nvPr/>
        </p:nvSpPr>
        <p:spPr>
          <a:xfrm>
            <a:off x="1211263" y="3333750"/>
            <a:ext cx="5724525" cy="8302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1217930" eaLnBrk="1" hangingPunct="1"/>
            <a:r>
              <a:rPr lang="zh-CN" altLang="en-US" sz="4800" dirty="0">
                <a:solidFill>
                  <a:srgbClr val="595959"/>
                </a:solidFill>
                <a:latin typeface="微软雅黑" panose="020B0503020204020204" charset="-122"/>
              </a:rPr>
              <a:t>演讲完毕，谢谢观看</a:t>
            </a:r>
            <a:endParaRPr lang="zh-CN" altLang="en-US" sz="4800" dirty="0">
              <a:solidFill>
                <a:srgbClr val="59595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 spd="med" advClick="0" advTm="6000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dministrator\Desktop\新建文件夹\爱心公益PPT素材\1ff62fa13b925168527f6e1897939fe8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1775" y="260350"/>
            <a:ext cx="4711700" cy="72278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" name="任意多边形 26"/>
          <p:cNvSpPr/>
          <p:nvPr>
            <p:custDataLst>
              <p:tags r:id="rId2"/>
            </p:custDataLst>
          </p:nvPr>
        </p:nvSpPr>
        <p:spPr>
          <a:xfrm>
            <a:off x="7264400" y="2287588"/>
            <a:ext cx="3344863" cy="2282825"/>
          </a:xfrm>
          <a:custGeom>
            <a:avLst/>
            <a:gdLst>
              <a:gd name="connsiteX0" fmla="*/ 0 w 2219325"/>
              <a:gd name="connsiteY0" fmla="*/ 0 h 1514475"/>
              <a:gd name="connsiteX1" fmla="*/ 2219325 w 2219325"/>
              <a:gd name="connsiteY1" fmla="*/ 0 h 1514475"/>
              <a:gd name="connsiteX2" fmla="*/ 2219325 w 2219325"/>
              <a:gd name="connsiteY2" fmla="*/ 1514475 h 1514475"/>
              <a:gd name="connsiteX3" fmla="*/ 0 w 2219325"/>
              <a:gd name="connsiteY3" fmla="*/ 1514475 h 1514475"/>
              <a:gd name="connsiteX4" fmla="*/ 0 w 2219325"/>
              <a:gd name="connsiteY4" fmla="*/ 1214437 h 1514475"/>
              <a:gd name="connsiteX5" fmla="*/ 238125 w 2219325"/>
              <a:gd name="connsiteY5" fmla="*/ 1214437 h 1514475"/>
              <a:gd name="connsiteX6" fmla="*/ 238125 w 2219325"/>
              <a:gd name="connsiteY6" fmla="*/ 300037 h 1514475"/>
              <a:gd name="connsiteX7" fmla="*/ 0 w 2219325"/>
              <a:gd name="connsiteY7" fmla="*/ 300037 h 1514475"/>
              <a:gd name="connsiteX0-1" fmla="*/ 238125 w 2219325"/>
              <a:gd name="connsiteY0-2" fmla="*/ 300037 h 1514475"/>
              <a:gd name="connsiteX1-3" fmla="*/ 0 w 2219325"/>
              <a:gd name="connsiteY1-4" fmla="*/ 300037 h 1514475"/>
              <a:gd name="connsiteX2-5" fmla="*/ 0 w 2219325"/>
              <a:gd name="connsiteY2-6" fmla="*/ 0 h 1514475"/>
              <a:gd name="connsiteX3-7" fmla="*/ 2219325 w 2219325"/>
              <a:gd name="connsiteY3-8" fmla="*/ 0 h 1514475"/>
              <a:gd name="connsiteX4-9" fmla="*/ 2219325 w 2219325"/>
              <a:gd name="connsiteY4-10" fmla="*/ 1514475 h 1514475"/>
              <a:gd name="connsiteX5-11" fmla="*/ 0 w 2219325"/>
              <a:gd name="connsiteY5-12" fmla="*/ 1514475 h 1514475"/>
              <a:gd name="connsiteX6-13" fmla="*/ 0 w 2219325"/>
              <a:gd name="connsiteY6-14" fmla="*/ 1214437 h 1514475"/>
              <a:gd name="connsiteX7-15" fmla="*/ 238125 w 2219325"/>
              <a:gd name="connsiteY7-16" fmla="*/ 1214437 h 1514475"/>
              <a:gd name="connsiteX8" fmla="*/ 329565 w 2219325"/>
              <a:gd name="connsiteY8" fmla="*/ 391477 h 1514475"/>
              <a:gd name="connsiteX0-17" fmla="*/ 0 w 2219325"/>
              <a:gd name="connsiteY0-18" fmla="*/ 300037 h 1514475"/>
              <a:gd name="connsiteX1-19" fmla="*/ 0 w 2219325"/>
              <a:gd name="connsiteY1-20" fmla="*/ 0 h 1514475"/>
              <a:gd name="connsiteX2-21" fmla="*/ 2219325 w 2219325"/>
              <a:gd name="connsiteY2-22" fmla="*/ 0 h 1514475"/>
              <a:gd name="connsiteX3-23" fmla="*/ 2219325 w 2219325"/>
              <a:gd name="connsiteY3-24" fmla="*/ 1514475 h 1514475"/>
              <a:gd name="connsiteX4-25" fmla="*/ 0 w 2219325"/>
              <a:gd name="connsiteY4-26" fmla="*/ 1514475 h 1514475"/>
              <a:gd name="connsiteX5-27" fmla="*/ 0 w 2219325"/>
              <a:gd name="connsiteY5-28" fmla="*/ 1214437 h 1514475"/>
              <a:gd name="connsiteX6-29" fmla="*/ 238125 w 2219325"/>
              <a:gd name="connsiteY6-30" fmla="*/ 1214437 h 1514475"/>
              <a:gd name="connsiteX7-31" fmla="*/ 329565 w 2219325"/>
              <a:gd name="connsiteY7-32" fmla="*/ 391477 h 1514475"/>
              <a:gd name="connsiteX0-33" fmla="*/ 0 w 2219325"/>
              <a:gd name="connsiteY0-34" fmla="*/ 300037 h 1514475"/>
              <a:gd name="connsiteX1-35" fmla="*/ 0 w 2219325"/>
              <a:gd name="connsiteY1-36" fmla="*/ 0 h 1514475"/>
              <a:gd name="connsiteX2-37" fmla="*/ 2219325 w 2219325"/>
              <a:gd name="connsiteY2-38" fmla="*/ 0 h 1514475"/>
              <a:gd name="connsiteX3-39" fmla="*/ 2219325 w 2219325"/>
              <a:gd name="connsiteY3-40" fmla="*/ 1514475 h 1514475"/>
              <a:gd name="connsiteX4-41" fmla="*/ 0 w 2219325"/>
              <a:gd name="connsiteY4-42" fmla="*/ 1514475 h 1514475"/>
              <a:gd name="connsiteX5-43" fmla="*/ 0 w 2219325"/>
              <a:gd name="connsiteY5-44" fmla="*/ 1214437 h 1514475"/>
              <a:gd name="connsiteX6-45" fmla="*/ 238125 w 2219325"/>
              <a:gd name="connsiteY6-46" fmla="*/ 1214437 h 1514475"/>
              <a:gd name="connsiteX0-47" fmla="*/ 0 w 2219325"/>
              <a:gd name="connsiteY0-48" fmla="*/ 300037 h 1514475"/>
              <a:gd name="connsiteX1-49" fmla="*/ 0 w 2219325"/>
              <a:gd name="connsiteY1-50" fmla="*/ 0 h 1514475"/>
              <a:gd name="connsiteX2-51" fmla="*/ 2219325 w 2219325"/>
              <a:gd name="connsiteY2-52" fmla="*/ 0 h 1514475"/>
              <a:gd name="connsiteX3-53" fmla="*/ 2219325 w 2219325"/>
              <a:gd name="connsiteY3-54" fmla="*/ 1514475 h 1514475"/>
              <a:gd name="connsiteX4-55" fmla="*/ 0 w 2219325"/>
              <a:gd name="connsiteY4-56" fmla="*/ 1514475 h 1514475"/>
              <a:gd name="connsiteX5-57" fmla="*/ 0 w 2219325"/>
              <a:gd name="connsiteY5-58" fmla="*/ 1214437 h 15144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219325" h="1514475">
                <a:moveTo>
                  <a:pt x="0" y="300037"/>
                </a:moveTo>
                <a:lnTo>
                  <a:pt x="0" y="0"/>
                </a:lnTo>
                <a:lnTo>
                  <a:pt x="2219325" y="0"/>
                </a:lnTo>
                <a:lnTo>
                  <a:pt x="2219325" y="1514475"/>
                </a:lnTo>
                <a:lnTo>
                  <a:pt x="0" y="1514475"/>
                </a:lnTo>
                <a:lnTo>
                  <a:pt x="0" y="1214437"/>
                </a:ln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7" tIns="43348" rIns="86697" bIns="43348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735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8" name="文本框 6"/>
          <p:cNvSpPr txBox="1"/>
          <p:nvPr>
            <p:custDataLst>
              <p:tags r:id="rId3"/>
            </p:custDataLst>
          </p:nvPr>
        </p:nvSpPr>
        <p:spPr>
          <a:xfrm>
            <a:off x="9913938" y="2420938"/>
            <a:ext cx="546100" cy="2016125"/>
          </a:xfrm>
          <a:prstGeom prst="rect">
            <a:avLst/>
          </a:prstGeom>
          <a:noFill/>
        </p:spPr>
        <p:txBody>
          <a:bodyPr vert="vert" lIns="0" tIns="0" rIns="0" bIns="0" anchor="ctr"/>
          <a:lstStyle/>
          <a:p>
            <a:pPr marR="0" algn="ctr" defTabSz="1218565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en-US" altLang="zh-CN" sz="4135" kern="1200" cap="none" spc="0" normalizeH="0" baseline="0" noProof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rPr>
              <a:t>PART</a:t>
            </a:r>
            <a:endParaRPr kumimoji="0" lang="zh-CN" altLang="en-US" sz="4135" kern="1200" cap="none" spc="0" normalizeH="0" baseline="0" noProof="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754688" y="3117850"/>
            <a:ext cx="3759200" cy="6556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265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rPr>
              <a:t>讲在前面</a:t>
            </a:r>
            <a:endParaRPr kumimoji="0" lang="zh-CN" altLang="en-US" sz="1465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 advClick="0" advTm="6000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-719137" y="2633663"/>
            <a:ext cx="4117975" cy="2933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7411" name="组合 3"/>
          <p:cNvGrpSpPr/>
          <p:nvPr/>
        </p:nvGrpSpPr>
        <p:grpSpPr>
          <a:xfrm>
            <a:off x="581025" y="288925"/>
            <a:ext cx="11029950" cy="6569075"/>
            <a:chOff x="959358" y="289668"/>
            <a:chExt cx="11030691" cy="6568332"/>
          </a:xfrm>
        </p:grpSpPr>
        <p:sp>
          <p:nvSpPr>
            <p:cNvPr id="16" name="矩形 11"/>
            <p:cNvSpPr/>
            <p:nvPr/>
          </p:nvSpPr>
          <p:spPr>
            <a:xfrm>
              <a:off x="959358" y="289668"/>
              <a:ext cx="2443062" cy="1096285"/>
            </a:xfrm>
            <a:custGeom>
              <a:avLst/>
              <a:gdLst>
                <a:gd name="connsiteX0" fmla="*/ 0 w 1543792"/>
                <a:gd name="connsiteY0" fmla="*/ 0 h 845397"/>
                <a:gd name="connsiteX1" fmla="*/ 1543792 w 1543792"/>
                <a:gd name="connsiteY1" fmla="*/ 0 h 845397"/>
                <a:gd name="connsiteX2" fmla="*/ 1543792 w 1543792"/>
                <a:gd name="connsiteY2" fmla="*/ 845397 h 845397"/>
                <a:gd name="connsiteX3" fmla="*/ 0 w 1543792"/>
                <a:gd name="connsiteY3" fmla="*/ 845397 h 845397"/>
                <a:gd name="connsiteX4" fmla="*/ 0 w 1543792"/>
                <a:gd name="connsiteY4" fmla="*/ 0 h 845397"/>
                <a:gd name="connsiteX0-1" fmla="*/ 35626 w 1579418"/>
                <a:gd name="connsiteY0-2" fmla="*/ 0 h 845397"/>
                <a:gd name="connsiteX1-3" fmla="*/ 1579418 w 1579418"/>
                <a:gd name="connsiteY1-4" fmla="*/ 0 h 845397"/>
                <a:gd name="connsiteX2-5" fmla="*/ 1579418 w 1579418"/>
                <a:gd name="connsiteY2-6" fmla="*/ 845397 h 845397"/>
                <a:gd name="connsiteX3-7" fmla="*/ 0 w 1579418"/>
                <a:gd name="connsiteY3-8" fmla="*/ 548513 h 845397"/>
                <a:gd name="connsiteX4-9" fmla="*/ 35626 w 1579418"/>
                <a:gd name="connsiteY4-10" fmla="*/ 0 h 845397"/>
                <a:gd name="connsiteX0-11" fmla="*/ 35626 w 1579418"/>
                <a:gd name="connsiteY0-12" fmla="*/ 0 h 845397"/>
                <a:gd name="connsiteX1-13" fmla="*/ 1425039 w 1579418"/>
                <a:gd name="connsiteY1-14" fmla="*/ 427512 h 845397"/>
                <a:gd name="connsiteX2-15" fmla="*/ 1579418 w 1579418"/>
                <a:gd name="connsiteY2-16" fmla="*/ 845397 h 845397"/>
                <a:gd name="connsiteX3-17" fmla="*/ 0 w 1579418"/>
                <a:gd name="connsiteY3-18" fmla="*/ 548513 h 845397"/>
                <a:gd name="connsiteX4-19" fmla="*/ 35626 w 1579418"/>
                <a:gd name="connsiteY4-20" fmla="*/ 0 h 845397"/>
                <a:gd name="connsiteX0-21" fmla="*/ 35626 w 1579418"/>
                <a:gd name="connsiteY0-22" fmla="*/ 0 h 845397"/>
                <a:gd name="connsiteX1-23" fmla="*/ 1365662 w 1579418"/>
                <a:gd name="connsiteY1-24" fmla="*/ 47502 h 845397"/>
                <a:gd name="connsiteX2-25" fmla="*/ 1579418 w 1579418"/>
                <a:gd name="connsiteY2-26" fmla="*/ 845397 h 845397"/>
                <a:gd name="connsiteX3-27" fmla="*/ 0 w 1579418"/>
                <a:gd name="connsiteY3-28" fmla="*/ 548513 h 845397"/>
                <a:gd name="connsiteX4-29" fmla="*/ 35626 w 1579418"/>
                <a:gd name="connsiteY4-30" fmla="*/ 0 h 845397"/>
                <a:gd name="connsiteX0-31" fmla="*/ 35626 w 1365662"/>
                <a:gd name="connsiteY0-32" fmla="*/ 0 h 679142"/>
                <a:gd name="connsiteX1-33" fmla="*/ 1365662 w 1365662"/>
                <a:gd name="connsiteY1-34" fmla="*/ 47502 h 679142"/>
                <a:gd name="connsiteX2-35" fmla="*/ 902525 w 1365662"/>
                <a:gd name="connsiteY2-36" fmla="*/ 679142 h 679142"/>
                <a:gd name="connsiteX3-37" fmla="*/ 0 w 1365662"/>
                <a:gd name="connsiteY3-38" fmla="*/ 548513 h 679142"/>
                <a:gd name="connsiteX4-39" fmla="*/ 35626 w 1365662"/>
                <a:gd name="connsiteY4-40" fmla="*/ 0 h 679142"/>
                <a:gd name="connsiteX0-41" fmla="*/ 35626 w 1365662"/>
                <a:gd name="connsiteY0-42" fmla="*/ 0 h 774145"/>
                <a:gd name="connsiteX1-43" fmla="*/ 1365662 w 1365662"/>
                <a:gd name="connsiteY1-44" fmla="*/ 47502 h 774145"/>
                <a:gd name="connsiteX2-45" fmla="*/ 1199408 w 1365662"/>
                <a:gd name="connsiteY2-46" fmla="*/ 774145 h 774145"/>
                <a:gd name="connsiteX3-47" fmla="*/ 0 w 1365662"/>
                <a:gd name="connsiteY3-48" fmla="*/ 548513 h 774145"/>
                <a:gd name="connsiteX4-49" fmla="*/ 35626 w 1365662"/>
                <a:gd name="connsiteY4-50" fmla="*/ 0 h 774145"/>
                <a:gd name="connsiteX0-51" fmla="*/ 0 w 1330036"/>
                <a:gd name="connsiteY0-52" fmla="*/ 0 h 774145"/>
                <a:gd name="connsiteX1-53" fmla="*/ 1330036 w 1330036"/>
                <a:gd name="connsiteY1-54" fmla="*/ 47502 h 774145"/>
                <a:gd name="connsiteX2-55" fmla="*/ 1163782 w 1330036"/>
                <a:gd name="connsiteY2-56" fmla="*/ 774145 h 774145"/>
                <a:gd name="connsiteX3-57" fmla="*/ 296883 w 1330036"/>
                <a:gd name="connsiteY3-58" fmla="*/ 382259 h 774145"/>
                <a:gd name="connsiteX4-59" fmla="*/ 0 w 1330036"/>
                <a:gd name="connsiteY4-60" fmla="*/ 0 h 774145"/>
                <a:gd name="connsiteX0-61" fmla="*/ 35626 w 1365662"/>
                <a:gd name="connsiteY0-62" fmla="*/ 0 h 774145"/>
                <a:gd name="connsiteX1-63" fmla="*/ 1365662 w 1365662"/>
                <a:gd name="connsiteY1-64" fmla="*/ 47502 h 774145"/>
                <a:gd name="connsiteX2-65" fmla="*/ 1199408 w 1365662"/>
                <a:gd name="connsiteY2-66" fmla="*/ 774145 h 774145"/>
                <a:gd name="connsiteX3-67" fmla="*/ 0 w 1365662"/>
                <a:gd name="connsiteY3-68" fmla="*/ 560388 h 774145"/>
                <a:gd name="connsiteX4-69" fmla="*/ 35626 w 1365662"/>
                <a:gd name="connsiteY4-70" fmla="*/ 0 h 774145"/>
                <a:gd name="connsiteX0-71" fmla="*/ 35626 w 1365662"/>
                <a:gd name="connsiteY0-72" fmla="*/ 0 h 619766"/>
                <a:gd name="connsiteX1-73" fmla="*/ 1365662 w 1365662"/>
                <a:gd name="connsiteY1-74" fmla="*/ 47502 h 619766"/>
                <a:gd name="connsiteX2-75" fmla="*/ 1140032 w 1365662"/>
                <a:gd name="connsiteY2-76" fmla="*/ 619766 h 619766"/>
                <a:gd name="connsiteX3-77" fmla="*/ 0 w 1365662"/>
                <a:gd name="connsiteY3-78" fmla="*/ 560388 h 619766"/>
                <a:gd name="connsiteX4-79" fmla="*/ 35626 w 1365662"/>
                <a:gd name="connsiteY4-80" fmla="*/ 0 h 619766"/>
                <a:gd name="connsiteX0-81" fmla="*/ 35626 w 1365662"/>
                <a:gd name="connsiteY0-82" fmla="*/ 0 h 750395"/>
                <a:gd name="connsiteX1-83" fmla="*/ 1365662 w 1365662"/>
                <a:gd name="connsiteY1-84" fmla="*/ 47502 h 750395"/>
                <a:gd name="connsiteX2-85" fmla="*/ 1235035 w 1365662"/>
                <a:gd name="connsiteY2-86" fmla="*/ 750395 h 750395"/>
                <a:gd name="connsiteX3-87" fmla="*/ 0 w 1365662"/>
                <a:gd name="connsiteY3-88" fmla="*/ 560388 h 750395"/>
                <a:gd name="connsiteX4-89" fmla="*/ 35626 w 1365662"/>
                <a:gd name="connsiteY4-90" fmla="*/ 0 h 750395"/>
                <a:gd name="connsiteX0-91" fmla="*/ 35626 w 1365662"/>
                <a:gd name="connsiteY0-92" fmla="*/ 0 h 714769"/>
                <a:gd name="connsiteX1-93" fmla="*/ 1365662 w 1365662"/>
                <a:gd name="connsiteY1-94" fmla="*/ 47502 h 714769"/>
                <a:gd name="connsiteX2-95" fmla="*/ 1128157 w 1365662"/>
                <a:gd name="connsiteY2-96" fmla="*/ 714769 h 714769"/>
                <a:gd name="connsiteX3-97" fmla="*/ 0 w 1365662"/>
                <a:gd name="connsiteY3-98" fmla="*/ 560388 h 714769"/>
                <a:gd name="connsiteX4-99" fmla="*/ 35626 w 1365662"/>
                <a:gd name="connsiteY4-100" fmla="*/ 0 h 714769"/>
                <a:gd name="connsiteX0-101" fmla="*/ 35626 w 1365662"/>
                <a:gd name="connsiteY0-102" fmla="*/ 0 h 691018"/>
                <a:gd name="connsiteX1-103" fmla="*/ 1365662 w 1365662"/>
                <a:gd name="connsiteY1-104" fmla="*/ 47502 h 691018"/>
                <a:gd name="connsiteX2-105" fmla="*/ 1211285 w 1365662"/>
                <a:gd name="connsiteY2-106" fmla="*/ 691018 h 691018"/>
                <a:gd name="connsiteX3-107" fmla="*/ 0 w 1365662"/>
                <a:gd name="connsiteY3-108" fmla="*/ 560388 h 691018"/>
                <a:gd name="connsiteX4-109" fmla="*/ 35626 w 1365662"/>
                <a:gd name="connsiteY4-110" fmla="*/ 0 h 6910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5662" h="691018">
                  <a:moveTo>
                    <a:pt x="35626" y="0"/>
                  </a:moveTo>
                  <a:lnTo>
                    <a:pt x="1365662" y="47502"/>
                  </a:lnTo>
                  <a:lnTo>
                    <a:pt x="1211285" y="691018"/>
                  </a:lnTo>
                  <a:lnTo>
                    <a:pt x="0" y="560388"/>
                  </a:lnTo>
                  <a:lnTo>
                    <a:pt x="35626" y="0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等腰三角形 17"/>
            <p:cNvSpPr/>
            <p:nvPr/>
          </p:nvSpPr>
          <p:spPr>
            <a:xfrm rot="5400000">
              <a:off x="6311165" y="4114022"/>
              <a:ext cx="576399" cy="539011"/>
            </a:xfrm>
            <a:prstGeom prst="triangl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064895" y="529143"/>
              <a:ext cx="21354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2400" kern="1200" cap="none" spc="0" normalizeH="0" baseline="0" noProof="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一、讲在前面</a:t>
              </a:r>
              <a:endParaRPr kumimoji="0" lang="zh-CN" altLang="en-US" sz="24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1151160" y="1745625"/>
              <a:ext cx="6440487" cy="22644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4572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手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和手指是全身最易受伤害的部位之一，据国家安全委员会统计数据，每年</a:t>
              </a: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大约有</a:t>
              </a: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50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万起事故是关于手受重伤，压伤，撕裂或烫伤的，手受伤事故大约占全部</a:t>
              </a: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工伤事故的</a:t>
              </a: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25%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。一般情况下，手的伤害虽不会危及生命，但可导致终生残疾，丧失劳动和生活的能力。所以手的保护是职业安全非常重要的一环，降低手部伤害事故将能大幅度降低事故率。 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1151160" y="4043285"/>
              <a:ext cx="6440487" cy="18950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4572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在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我国珠三角里，有无数家名称为“</a:t>
              </a: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XX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手指医院”的个体治疗机构，就在这个小小的三角形地区里，平均每年发生的断指事故至少在</a:t>
              </a: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30000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起以上，被工厂机器截断的手指至少</a:t>
              </a: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40000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根；每家经营超过</a:t>
              </a: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10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年的手指医院都接待了至少</a:t>
              </a: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4000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例手术，平均每天、每家医院会做</a:t>
              </a: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1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例断指再植手术。 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ísḷíḑè"/>
            <p:cNvSpPr/>
            <p:nvPr/>
          </p:nvSpPr>
          <p:spPr bwMode="auto">
            <a:xfrm>
              <a:off x="8293100" y="1143496"/>
              <a:ext cx="3696949" cy="5714504"/>
            </a:xfrm>
            <a:custGeom>
              <a:avLst/>
              <a:gdLst>
                <a:gd name="T0" fmla="*/ 179 w 1208"/>
                <a:gd name="T1" fmla="*/ 1688 h 1871"/>
                <a:gd name="T2" fmla="*/ 202 w 1208"/>
                <a:gd name="T3" fmla="*/ 1722 h 1871"/>
                <a:gd name="T4" fmla="*/ 213 w 1208"/>
                <a:gd name="T5" fmla="*/ 1871 h 1871"/>
                <a:gd name="T6" fmla="*/ 1031 w 1208"/>
                <a:gd name="T7" fmla="*/ 1871 h 1871"/>
                <a:gd name="T8" fmla="*/ 1055 w 1208"/>
                <a:gd name="T9" fmla="*/ 1729 h 1871"/>
                <a:gd name="T10" fmla="*/ 1100 w 1208"/>
                <a:gd name="T11" fmla="*/ 1530 h 1871"/>
                <a:gd name="T12" fmla="*/ 1167 w 1208"/>
                <a:gd name="T13" fmla="*/ 1351 h 1871"/>
                <a:gd name="T14" fmla="*/ 1196 w 1208"/>
                <a:gd name="T15" fmla="*/ 1037 h 1871"/>
                <a:gd name="T16" fmla="*/ 1100 w 1208"/>
                <a:gd name="T17" fmla="*/ 823 h 1871"/>
                <a:gd name="T18" fmla="*/ 945 w 1208"/>
                <a:gd name="T19" fmla="*/ 690 h 1871"/>
                <a:gd name="T20" fmla="*/ 925 w 1208"/>
                <a:gd name="T21" fmla="*/ 639 h 1871"/>
                <a:gd name="T22" fmla="*/ 890 w 1208"/>
                <a:gd name="T23" fmla="*/ 576 h 1871"/>
                <a:gd name="T24" fmla="*/ 949 w 1208"/>
                <a:gd name="T25" fmla="*/ 452 h 1871"/>
                <a:gd name="T26" fmla="*/ 925 w 1208"/>
                <a:gd name="T27" fmla="*/ 121 h 1871"/>
                <a:gd name="T28" fmla="*/ 810 w 1208"/>
                <a:gd name="T29" fmla="*/ 28 h 1871"/>
                <a:gd name="T30" fmla="*/ 796 w 1208"/>
                <a:gd name="T31" fmla="*/ 24 h 1871"/>
                <a:gd name="T32" fmla="*/ 733 w 1208"/>
                <a:gd name="T33" fmla="*/ 8 h 1871"/>
                <a:gd name="T34" fmla="*/ 508 w 1208"/>
                <a:gd name="T35" fmla="*/ 56 h 1871"/>
                <a:gd name="T36" fmla="*/ 386 w 1208"/>
                <a:gd name="T37" fmla="*/ 160 h 1871"/>
                <a:gd name="T38" fmla="*/ 402 w 1208"/>
                <a:gd name="T39" fmla="*/ 190 h 1871"/>
                <a:gd name="T40" fmla="*/ 396 w 1208"/>
                <a:gd name="T41" fmla="*/ 263 h 1871"/>
                <a:gd name="T42" fmla="*/ 410 w 1208"/>
                <a:gd name="T43" fmla="*/ 426 h 1871"/>
                <a:gd name="T44" fmla="*/ 386 w 1208"/>
                <a:gd name="T45" fmla="*/ 527 h 1871"/>
                <a:gd name="T46" fmla="*/ 418 w 1208"/>
                <a:gd name="T47" fmla="*/ 588 h 1871"/>
                <a:gd name="T48" fmla="*/ 226 w 1208"/>
                <a:gd name="T49" fmla="*/ 673 h 1871"/>
                <a:gd name="T50" fmla="*/ 153 w 1208"/>
                <a:gd name="T51" fmla="*/ 963 h 1871"/>
                <a:gd name="T52" fmla="*/ 120 w 1208"/>
                <a:gd name="T53" fmla="*/ 1022 h 1871"/>
                <a:gd name="T54" fmla="*/ 106 w 1208"/>
                <a:gd name="T55" fmla="*/ 1057 h 1871"/>
                <a:gd name="T56" fmla="*/ 6 w 1208"/>
                <a:gd name="T57" fmla="*/ 1371 h 1871"/>
                <a:gd name="T58" fmla="*/ 175 w 1208"/>
                <a:gd name="T59" fmla="*/ 1664 h 1871"/>
                <a:gd name="T60" fmla="*/ 326 w 1208"/>
                <a:gd name="T61" fmla="*/ 888 h 1871"/>
                <a:gd name="T62" fmla="*/ 373 w 1208"/>
                <a:gd name="T63" fmla="*/ 811 h 1871"/>
                <a:gd name="T64" fmla="*/ 441 w 1208"/>
                <a:gd name="T65" fmla="*/ 773 h 1871"/>
                <a:gd name="T66" fmla="*/ 484 w 1208"/>
                <a:gd name="T67" fmla="*/ 746 h 1871"/>
                <a:gd name="T68" fmla="*/ 526 w 1208"/>
                <a:gd name="T69" fmla="*/ 718 h 1871"/>
                <a:gd name="T70" fmla="*/ 569 w 1208"/>
                <a:gd name="T71" fmla="*/ 738 h 1871"/>
                <a:gd name="T72" fmla="*/ 453 w 1208"/>
                <a:gd name="T73" fmla="*/ 813 h 1871"/>
                <a:gd name="T74" fmla="*/ 341 w 1208"/>
                <a:gd name="T75" fmla="*/ 911 h 1871"/>
                <a:gd name="T76" fmla="*/ 300 w 1208"/>
                <a:gd name="T77" fmla="*/ 998 h 1871"/>
                <a:gd name="T78" fmla="*/ 261 w 1208"/>
                <a:gd name="T79" fmla="*/ 1014 h 1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08" h="1871">
                  <a:moveTo>
                    <a:pt x="175" y="1664"/>
                  </a:moveTo>
                  <a:cubicBezTo>
                    <a:pt x="179" y="1668"/>
                    <a:pt x="181" y="1678"/>
                    <a:pt x="179" y="1688"/>
                  </a:cubicBezTo>
                  <a:cubicBezTo>
                    <a:pt x="177" y="1696"/>
                    <a:pt x="177" y="1704"/>
                    <a:pt x="175" y="1716"/>
                  </a:cubicBezTo>
                  <a:cubicBezTo>
                    <a:pt x="181" y="1716"/>
                    <a:pt x="190" y="1720"/>
                    <a:pt x="202" y="1722"/>
                  </a:cubicBezTo>
                  <a:cubicBezTo>
                    <a:pt x="212" y="1725"/>
                    <a:pt x="220" y="1727"/>
                    <a:pt x="226" y="1727"/>
                  </a:cubicBezTo>
                  <a:cubicBezTo>
                    <a:pt x="224" y="1758"/>
                    <a:pt x="220" y="1806"/>
                    <a:pt x="213" y="1871"/>
                  </a:cubicBezTo>
                  <a:cubicBezTo>
                    <a:pt x="1031" y="1871"/>
                    <a:pt x="1031" y="1871"/>
                    <a:pt x="1031" y="1871"/>
                  </a:cubicBezTo>
                  <a:cubicBezTo>
                    <a:pt x="1031" y="1871"/>
                    <a:pt x="1031" y="1871"/>
                    <a:pt x="1031" y="1871"/>
                  </a:cubicBezTo>
                  <a:cubicBezTo>
                    <a:pt x="1035" y="1856"/>
                    <a:pt x="1039" y="1846"/>
                    <a:pt x="1041" y="1842"/>
                  </a:cubicBezTo>
                  <a:cubicBezTo>
                    <a:pt x="1045" y="1818"/>
                    <a:pt x="1051" y="1781"/>
                    <a:pt x="1055" y="1729"/>
                  </a:cubicBezTo>
                  <a:cubicBezTo>
                    <a:pt x="1059" y="1676"/>
                    <a:pt x="1065" y="1639"/>
                    <a:pt x="1071" y="1615"/>
                  </a:cubicBezTo>
                  <a:cubicBezTo>
                    <a:pt x="1076" y="1593"/>
                    <a:pt x="1086" y="1564"/>
                    <a:pt x="1100" y="1530"/>
                  </a:cubicBezTo>
                  <a:cubicBezTo>
                    <a:pt x="1123" y="1471"/>
                    <a:pt x="1135" y="1440"/>
                    <a:pt x="1135" y="1440"/>
                  </a:cubicBezTo>
                  <a:cubicBezTo>
                    <a:pt x="1155" y="1382"/>
                    <a:pt x="1165" y="1351"/>
                    <a:pt x="1167" y="1351"/>
                  </a:cubicBezTo>
                  <a:cubicBezTo>
                    <a:pt x="1180" y="1319"/>
                    <a:pt x="1194" y="1294"/>
                    <a:pt x="1208" y="1278"/>
                  </a:cubicBezTo>
                  <a:cubicBezTo>
                    <a:pt x="1206" y="1164"/>
                    <a:pt x="1202" y="1083"/>
                    <a:pt x="1196" y="1037"/>
                  </a:cubicBezTo>
                  <a:cubicBezTo>
                    <a:pt x="1188" y="957"/>
                    <a:pt x="1167" y="899"/>
                    <a:pt x="1135" y="856"/>
                  </a:cubicBezTo>
                  <a:cubicBezTo>
                    <a:pt x="1129" y="848"/>
                    <a:pt x="1116" y="836"/>
                    <a:pt x="1100" y="823"/>
                  </a:cubicBezTo>
                  <a:cubicBezTo>
                    <a:pt x="1080" y="805"/>
                    <a:pt x="1067" y="793"/>
                    <a:pt x="1061" y="787"/>
                  </a:cubicBezTo>
                  <a:cubicBezTo>
                    <a:pt x="1014" y="740"/>
                    <a:pt x="976" y="708"/>
                    <a:pt x="945" y="690"/>
                  </a:cubicBezTo>
                  <a:cubicBezTo>
                    <a:pt x="945" y="681"/>
                    <a:pt x="939" y="665"/>
                    <a:pt x="927" y="645"/>
                  </a:cubicBezTo>
                  <a:cubicBezTo>
                    <a:pt x="927" y="643"/>
                    <a:pt x="925" y="641"/>
                    <a:pt x="925" y="639"/>
                  </a:cubicBezTo>
                  <a:cubicBezTo>
                    <a:pt x="912" y="614"/>
                    <a:pt x="904" y="594"/>
                    <a:pt x="904" y="580"/>
                  </a:cubicBezTo>
                  <a:cubicBezTo>
                    <a:pt x="900" y="576"/>
                    <a:pt x="896" y="576"/>
                    <a:pt x="890" y="576"/>
                  </a:cubicBezTo>
                  <a:cubicBezTo>
                    <a:pt x="886" y="576"/>
                    <a:pt x="880" y="574"/>
                    <a:pt x="871" y="574"/>
                  </a:cubicBezTo>
                  <a:cubicBezTo>
                    <a:pt x="906" y="549"/>
                    <a:pt x="931" y="509"/>
                    <a:pt x="949" y="452"/>
                  </a:cubicBezTo>
                  <a:cubicBezTo>
                    <a:pt x="965" y="397"/>
                    <a:pt x="971" y="340"/>
                    <a:pt x="967" y="280"/>
                  </a:cubicBezTo>
                  <a:cubicBezTo>
                    <a:pt x="963" y="217"/>
                    <a:pt x="949" y="162"/>
                    <a:pt x="925" y="121"/>
                  </a:cubicBezTo>
                  <a:cubicBezTo>
                    <a:pt x="896" y="73"/>
                    <a:pt x="859" y="44"/>
                    <a:pt x="812" y="36"/>
                  </a:cubicBezTo>
                  <a:cubicBezTo>
                    <a:pt x="806" y="36"/>
                    <a:pt x="806" y="32"/>
                    <a:pt x="810" y="28"/>
                  </a:cubicBezTo>
                  <a:cubicBezTo>
                    <a:pt x="812" y="24"/>
                    <a:pt x="812" y="22"/>
                    <a:pt x="808" y="22"/>
                  </a:cubicBezTo>
                  <a:cubicBezTo>
                    <a:pt x="802" y="20"/>
                    <a:pt x="798" y="20"/>
                    <a:pt x="796" y="24"/>
                  </a:cubicBezTo>
                  <a:cubicBezTo>
                    <a:pt x="794" y="28"/>
                    <a:pt x="792" y="32"/>
                    <a:pt x="790" y="32"/>
                  </a:cubicBezTo>
                  <a:cubicBezTo>
                    <a:pt x="782" y="22"/>
                    <a:pt x="763" y="14"/>
                    <a:pt x="733" y="8"/>
                  </a:cubicBezTo>
                  <a:cubicBezTo>
                    <a:pt x="706" y="2"/>
                    <a:pt x="680" y="0"/>
                    <a:pt x="657" y="0"/>
                  </a:cubicBezTo>
                  <a:cubicBezTo>
                    <a:pt x="614" y="6"/>
                    <a:pt x="565" y="24"/>
                    <a:pt x="508" y="56"/>
                  </a:cubicBezTo>
                  <a:cubicBezTo>
                    <a:pt x="477" y="75"/>
                    <a:pt x="437" y="99"/>
                    <a:pt x="386" y="129"/>
                  </a:cubicBezTo>
                  <a:cubicBezTo>
                    <a:pt x="390" y="140"/>
                    <a:pt x="388" y="150"/>
                    <a:pt x="386" y="160"/>
                  </a:cubicBezTo>
                  <a:cubicBezTo>
                    <a:pt x="382" y="166"/>
                    <a:pt x="377" y="174"/>
                    <a:pt x="373" y="190"/>
                  </a:cubicBezTo>
                  <a:cubicBezTo>
                    <a:pt x="384" y="192"/>
                    <a:pt x="394" y="192"/>
                    <a:pt x="402" y="190"/>
                  </a:cubicBezTo>
                  <a:cubicBezTo>
                    <a:pt x="412" y="186"/>
                    <a:pt x="418" y="186"/>
                    <a:pt x="420" y="186"/>
                  </a:cubicBezTo>
                  <a:cubicBezTo>
                    <a:pt x="416" y="202"/>
                    <a:pt x="408" y="229"/>
                    <a:pt x="396" y="263"/>
                  </a:cubicBezTo>
                  <a:cubicBezTo>
                    <a:pt x="388" y="292"/>
                    <a:pt x="386" y="324"/>
                    <a:pt x="386" y="353"/>
                  </a:cubicBezTo>
                  <a:cubicBezTo>
                    <a:pt x="414" y="369"/>
                    <a:pt x="422" y="393"/>
                    <a:pt x="410" y="426"/>
                  </a:cubicBezTo>
                  <a:cubicBezTo>
                    <a:pt x="404" y="444"/>
                    <a:pt x="390" y="472"/>
                    <a:pt x="369" y="511"/>
                  </a:cubicBezTo>
                  <a:cubicBezTo>
                    <a:pt x="369" y="519"/>
                    <a:pt x="375" y="523"/>
                    <a:pt x="386" y="527"/>
                  </a:cubicBezTo>
                  <a:cubicBezTo>
                    <a:pt x="390" y="529"/>
                    <a:pt x="398" y="531"/>
                    <a:pt x="412" y="531"/>
                  </a:cubicBezTo>
                  <a:cubicBezTo>
                    <a:pt x="412" y="556"/>
                    <a:pt x="414" y="574"/>
                    <a:pt x="418" y="588"/>
                  </a:cubicBezTo>
                  <a:cubicBezTo>
                    <a:pt x="422" y="596"/>
                    <a:pt x="431" y="608"/>
                    <a:pt x="443" y="625"/>
                  </a:cubicBezTo>
                  <a:cubicBezTo>
                    <a:pt x="367" y="608"/>
                    <a:pt x="296" y="625"/>
                    <a:pt x="226" y="673"/>
                  </a:cubicBezTo>
                  <a:cubicBezTo>
                    <a:pt x="218" y="698"/>
                    <a:pt x="206" y="744"/>
                    <a:pt x="194" y="815"/>
                  </a:cubicBezTo>
                  <a:cubicBezTo>
                    <a:pt x="181" y="884"/>
                    <a:pt x="167" y="933"/>
                    <a:pt x="153" y="963"/>
                  </a:cubicBezTo>
                  <a:cubicBezTo>
                    <a:pt x="149" y="972"/>
                    <a:pt x="143" y="984"/>
                    <a:pt x="132" y="1002"/>
                  </a:cubicBezTo>
                  <a:cubicBezTo>
                    <a:pt x="128" y="1010"/>
                    <a:pt x="124" y="1016"/>
                    <a:pt x="120" y="1022"/>
                  </a:cubicBezTo>
                  <a:cubicBezTo>
                    <a:pt x="116" y="1030"/>
                    <a:pt x="112" y="1039"/>
                    <a:pt x="110" y="1045"/>
                  </a:cubicBezTo>
                  <a:cubicBezTo>
                    <a:pt x="108" y="1049"/>
                    <a:pt x="108" y="1053"/>
                    <a:pt x="106" y="1057"/>
                  </a:cubicBezTo>
                  <a:cubicBezTo>
                    <a:pt x="73" y="1134"/>
                    <a:pt x="53" y="1181"/>
                    <a:pt x="47" y="1201"/>
                  </a:cubicBezTo>
                  <a:cubicBezTo>
                    <a:pt x="24" y="1262"/>
                    <a:pt x="10" y="1319"/>
                    <a:pt x="6" y="1371"/>
                  </a:cubicBezTo>
                  <a:cubicBezTo>
                    <a:pt x="0" y="1457"/>
                    <a:pt x="8" y="1528"/>
                    <a:pt x="26" y="1578"/>
                  </a:cubicBezTo>
                  <a:cubicBezTo>
                    <a:pt x="55" y="1647"/>
                    <a:pt x="104" y="1676"/>
                    <a:pt x="175" y="1664"/>
                  </a:cubicBezTo>
                  <a:close/>
                  <a:moveTo>
                    <a:pt x="296" y="917"/>
                  </a:moveTo>
                  <a:cubicBezTo>
                    <a:pt x="300" y="911"/>
                    <a:pt x="312" y="901"/>
                    <a:pt x="326" y="888"/>
                  </a:cubicBezTo>
                  <a:cubicBezTo>
                    <a:pt x="341" y="876"/>
                    <a:pt x="351" y="864"/>
                    <a:pt x="357" y="856"/>
                  </a:cubicBezTo>
                  <a:cubicBezTo>
                    <a:pt x="363" y="846"/>
                    <a:pt x="369" y="832"/>
                    <a:pt x="373" y="811"/>
                  </a:cubicBezTo>
                  <a:cubicBezTo>
                    <a:pt x="379" y="789"/>
                    <a:pt x="386" y="773"/>
                    <a:pt x="390" y="763"/>
                  </a:cubicBezTo>
                  <a:cubicBezTo>
                    <a:pt x="410" y="771"/>
                    <a:pt x="426" y="775"/>
                    <a:pt x="441" y="773"/>
                  </a:cubicBezTo>
                  <a:cubicBezTo>
                    <a:pt x="455" y="771"/>
                    <a:pt x="471" y="767"/>
                    <a:pt x="490" y="759"/>
                  </a:cubicBezTo>
                  <a:cubicBezTo>
                    <a:pt x="490" y="754"/>
                    <a:pt x="488" y="750"/>
                    <a:pt x="484" y="746"/>
                  </a:cubicBezTo>
                  <a:cubicBezTo>
                    <a:pt x="479" y="742"/>
                    <a:pt x="479" y="738"/>
                    <a:pt x="479" y="734"/>
                  </a:cubicBezTo>
                  <a:cubicBezTo>
                    <a:pt x="494" y="738"/>
                    <a:pt x="510" y="734"/>
                    <a:pt x="526" y="718"/>
                  </a:cubicBezTo>
                  <a:cubicBezTo>
                    <a:pt x="545" y="704"/>
                    <a:pt x="561" y="700"/>
                    <a:pt x="575" y="706"/>
                  </a:cubicBezTo>
                  <a:cubicBezTo>
                    <a:pt x="577" y="714"/>
                    <a:pt x="577" y="726"/>
                    <a:pt x="569" y="738"/>
                  </a:cubicBezTo>
                  <a:cubicBezTo>
                    <a:pt x="559" y="754"/>
                    <a:pt x="555" y="765"/>
                    <a:pt x="553" y="767"/>
                  </a:cubicBezTo>
                  <a:cubicBezTo>
                    <a:pt x="543" y="775"/>
                    <a:pt x="508" y="791"/>
                    <a:pt x="453" y="813"/>
                  </a:cubicBezTo>
                  <a:cubicBezTo>
                    <a:pt x="410" y="832"/>
                    <a:pt x="382" y="850"/>
                    <a:pt x="365" y="870"/>
                  </a:cubicBezTo>
                  <a:cubicBezTo>
                    <a:pt x="357" y="878"/>
                    <a:pt x="351" y="892"/>
                    <a:pt x="341" y="911"/>
                  </a:cubicBezTo>
                  <a:cubicBezTo>
                    <a:pt x="333" y="929"/>
                    <a:pt x="324" y="943"/>
                    <a:pt x="316" y="951"/>
                  </a:cubicBezTo>
                  <a:cubicBezTo>
                    <a:pt x="314" y="968"/>
                    <a:pt x="308" y="984"/>
                    <a:pt x="300" y="998"/>
                  </a:cubicBezTo>
                  <a:cubicBezTo>
                    <a:pt x="296" y="1008"/>
                    <a:pt x="286" y="1020"/>
                    <a:pt x="275" y="1037"/>
                  </a:cubicBezTo>
                  <a:cubicBezTo>
                    <a:pt x="267" y="1030"/>
                    <a:pt x="263" y="1022"/>
                    <a:pt x="261" y="1014"/>
                  </a:cubicBezTo>
                  <a:cubicBezTo>
                    <a:pt x="253" y="990"/>
                    <a:pt x="265" y="957"/>
                    <a:pt x="296" y="9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ïṧļïďè"/>
            <p:cNvSpPr/>
            <p:nvPr/>
          </p:nvSpPr>
          <p:spPr>
            <a:xfrm>
              <a:off x="1303968" y="1858525"/>
              <a:ext cx="231652" cy="231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04" y="21600"/>
                  </a:moveTo>
                  <a:cubicBezTo>
                    <a:pt x="4713" y="21600"/>
                    <a:pt x="0" y="16887"/>
                    <a:pt x="0" y="10996"/>
                  </a:cubicBezTo>
                  <a:cubicBezTo>
                    <a:pt x="0" y="5105"/>
                    <a:pt x="4713" y="0"/>
                    <a:pt x="10604" y="0"/>
                  </a:cubicBezTo>
                  <a:cubicBezTo>
                    <a:pt x="16495" y="0"/>
                    <a:pt x="21600" y="5105"/>
                    <a:pt x="21600" y="10996"/>
                  </a:cubicBezTo>
                  <a:cubicBezTo>
                    <a:pt x="21600" y="16887"/>
                    <a:pt x="16495" y="21600"/>
                    <a:pt x="10604" y="21600"/>
                  </a:cubicBezTo>
                  <a:close/>
                  <a:moveTo>
                    <a:pt x="16887" y="9818"/>
                  </a:moveTo>
                  <a:cubicBezTo>
                    <a:pt x="16887" y="9425"/>
                    <a:pt x="16495" y="9033"/>
                    <a:pt x="16102" y="9033"/>
                  </a:cubicBezTo>
                  <a:cubicBezTo>
                    <a:pt x="12567" y="9033"/>
                    <a:pt x="12567" y="9033"/>
                    <a:pt x="12567" y="9033"/>
                  </a:cubicBezTo>
                  <a:cubicBezTo>
                    <a:pt x="12567" y="5498"/>
                    <a:pt x="12567" y="5498"/>
                    <a:pt x="12567" y="5498"/>
                  </a:cubicBezTo>
                  <a:cubicBezTo>
                    <a:pt x="12567" y="5105"/>
                    <a:pt x="12175" y="4713"/>
                    <a:pt x="11389" y="4713"/>
                  </a:cubicBezTo>
                  <a:cubicBezTo>
                    <a:pt x="9818" y="4713"/>
                    <a:pt x="9818" y="4713"/>
                    <a:pt x="9818" y="4713"/>
                  </a:cubicBezTo>
                  <a:cubicBezTo>
                    <a:pt x="9425" y="4713"/>
                    <a:pt x="9033" y="5105"/>
                    <a:pt x="9033" y="5498"/>
                  </a:cubicBezTo>
                  <a:cubicBezTo>
                    <a:pt x="9033" y="9033"/>
                    <a:pt x="9033" y="9033"/>
                    <a:pt x="9033" y="9033"/>
                  </a:cubicBezTo>
                  <a:cubicBezTo>
                    <a:pt x="5105" y="9033"/>
                    <a:pt x="5105" y="9033"/>
                    <a:pt x="5105" y="9033"/>
                  </a:cubicBezTo>
                  <a:cubicBezTo>
                    <a:pt x="4713" y="9033"/>
                    <a:pt x="4320" y="9425"/>
                    <a:pt x="4320" y="9818"/>
                  </a:cubicBezTo>
                  <a:cubicBezTo>
                    <a:pt x="4320" y="11782"/>
                    <a:pt x="4320" y="11782"/>
                    <a:pt x="4320" y="11782"/>
                  </a:cubicBezTo>
                  <a:cubicBezTo>
                    <a:pt x="4320" y="12175"/>
                    <a:pt x="4713" y="12567"/>
                    <a:pt x="5105" y="12567"/>
                  </a:cubicBezTo>
                  <a:cubicBezTo>
                    <a:pt x="9033" y="12567"/>
                    <a:pt x="9033" y="12567"/>
                    <a:pt x="9033" y="12567"/>
                  </a:cubicBezTo>
                  <a:cubicBezTo>
                    <a:pt x="9033" y="16102"/>
                    <a:pt x="9033" y="16102"/>
                    <a:pt x="9033" y="16102"/>
                  </a:cubicBezTo>
                  <a:cubicBezTo>
                    <a:pt x="9033" y="16887"/>
                    <a:pt x="9425" y="17280"/>
                    <a:pt x="9818" y="17280"/>
                  </a:cubicBezTo>
                  <a:cubicBezTo>
                    <a:pt x="11389" y="17280"/>
                    <a:pt x="11389" y="17280"/>
                    <a:pt x="11389" y="17280"/>
                  </a:cubicBezTo>
                  <a:cubicBezTo>
                    <a:pt x="12175" y="17280"/>
                    <a:pt x="12567" y="16887"/>
                    <a:pt x="12567" y="16102"/>
                  </a:cubicBezTo>
                  <a:cubicBezTo>
                    <a:pt x="12567" y="12567"/>
                    <a:pt x="12567" y="12567"/>
                    <a:pt x="12567" y="12567"/>
                  </a:cubicBezTo>
                  <a:cubicBezTo>
                    <a:pt x="16102" y="12567"/>
                    <a:pt x="16102" y="12567"/>
                    <a:pt x="16102" y="12567"/>
                  </a:cubicBezTo>
                  <a:cubicBezTo>
                    <a:pt x="16495" y="12567"/>
                    <a:pt x="16887" y="12175"/>
                    <a:pt x="16887" y="11782"/>
                  </a:cubicBezTo>
                  <a:lnTo>
                    <a:pt x="16887" y="9818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>
                  <a:solidFill>
                    <a:srgbClr val="000000"/>
                  </a:solidFill>
                </a:defRPr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ïṩľíḋè"/>
            <p:cNvSpPr/>
            <p:nvPr/>
          </p:nvSpPr>
          <p:spPr>
            <a:xfrm>
              <a:off x="1303968" y="4158346"/>
              <a:ext cx="231652" cy="231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04" y="21600"/>
                  </a:moveTo>
                  <a:cubicBezTo>
                    <a:pt x="4713" y="21600"/>
                    <a:pt x="0" y="16887"/>
                    <a:pt x="0" y="10996"/>
                  </a:cubicBezTo>
                  <a:cubicBezTo>
                    <a:pt x="0" y="5105"/>
                    <a:pt x="4713" y="0"/>
                    <a:pt x="10604" y="0"/>
                  </a:cubicBezTo>
                  <a:cubicBezTo>
                    <a:pt x="16495" y="0"/>
                    <a:pt x="21600" y="5105"/>
                    <a:pt x="21600" y="10996"/>
                  </a:cubicBezTo>
                  <a:cubicBezTo>
                    <a:pt x="21600" y="16887"/>
                    <a:pt x="16495" y="21600"/>
                    <a:pt x="10604" y="21600"/>
                  </a:cubicBezTo>
                  <a:close/>
                  <a:moveTo>
                    <a:pt x="16887" y="9818"/>
                  </a:moveTo>
                  <a:cubicBezTo>
                    <a:pt x="16887" y="9425"/>
                    <a:pt x="16495" y="9033"/>
                    <a:pt x="16102" y="9033"/>
                  </a:cubicBezTo>
                  <a:cubicBezTo>
                    <a:pt x="12567" y="9033"/>
                    <a:pt x="12567" y="9033"/>
                    <a:pt x="12567" y="9033"/>
                  </a:cubicBezTo>
                  <a:cubicBezTo>
                    <a:pt x="12567" y="5498"/>
                    <a:pt x="12567" y="5498"/>
                    <a:pt x="12567" y="5498"/>
                  </a:cubicBezTo>
                  <a:cubicBezTo>
                    <a:pt x="12567" y="5105"/>
                    <a:pt x="12175" y="4713"/>
                    <a:pt x="11389" y="4713"/>
                  </a:cubicBezTo>
                  <a:cubicBezTo>
                    <a:pt x="9818" y="4713"/>
                    <a:pt x="9818" y="4713"/>
                    <a:pt x="9818" y="4713"/>
                  </a:cubicBezTo>
                  <a:cubicBezTo>
                    <a:pt x="9425" y="4713"/>
                    <a:pt x="9033" y="5105"/>
                    <a:pt x="9033" y="5498"/>
                  </a:cubicBezTo>
                  <a:cubicBezTo>
                    <a:pt x="9033" y="9033"/>
                    <a:pt x="9033" y="9033"/>
                    <a:pt x="9033" y="9033"/>
                  </a:cubicBezTo>
                  <a:cubicBezTo>
                    <a:pt x="5105" y="9033"/>
                    <a:pt x="5105" y="9033"/>
                    <a:pt x="5105" y="9033"/>
                  </a:cubicBezTo>
                  <a:cubicBezTo>
                    <a:pt x="4713" y="9033"/>
                    <a:pt x="4320" y="9425"/>
                    <a:pt x="4320" y="9818"/>
                  </a:cubicBezTo>
                  <a:cubicBezTo>
                    <a:pt x="4320" y="11782"/>
                    <a:pt x="4320" y="11782"/>
                    <a:pt x="4320" y="11782"/>
                  </a:cubicBezTo>
                  <a:cubicBezTo>
                    <a:pt x="4320" y="12175"/>
                    <a:pt x="4713" y="12567"/>
                    <a:pt x="5105" y="12567"/>
                  </a:cubicBezTo>
                  <a:cubicBezTo>
                    <a:pt x="9033" y="12567"/>
                    <a:pt x="9033" y="12567"/>
                    <a:pt x="9033" y="12567"/>
                  </a:cubicBezTo>
                  <a:cubicBezTo>
                    <a:pt x="9033" y="16102"/>
                    <a:pt x="9033" y="16102"/>
                    <a:pt x="9033" y="16102"/>
                  </a:cubicBezTo>
                  <a:cubicBezTo>
                    <a:pt x="9033" y="16887"/>
                    <a:pt x="9425" y="17280"/>
                    <a:pt x="9818" y="17280"/>
                  </a:cubicBezTo>
                  <a:cubicBezTo>
                    <a:pt x="11389" y="17280"/>
                    <a:pt x="11389" y="17280"/>
                    <a:pt x="11389" y="17280"/>
                  </a:cubicBezTo>
                  <a:cubicBezTo>
                    <a:pt x="12175" y="17280"/>
                    <a:pt x="12567" y="16887"/>
                    <a:pt x="12567" y="16102"/>
                  </a:cubicBezTo>
                  <a:cubicBezTo>
                    <a:pt x="12567" y="12567"/>
                    <a:pt x="12567" y="12567"/>
                    <a:pt x="12567" y="12567"/>
                  </a:cubicBezTo>
                  <a:cubicBezTo>
                    <a:pt x="16102" y="12567"/>
                    <a:pt x="16102" y="12567"/>
                    <a:pt x="16102" y="12567"/>
                  </a:cubicBezTo>
                  <a:cubicBezTo>
                    <a:pt x="16495" y="12567"/>
                    <a:pt x="16887" y="12175"/>
                    <a:pt x="16887" y="11782"/>
                  </a:cubicBezTo>
                  <a:lnTo>
                    <a:pt x="16887" y="9818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>
                  <a:solidFill>
                    <a:srgbClr val="000000"/>
                  </a:solidFill>
                </a:defRPr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2000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istrator\Desktop\新建文件夹\爱心公益PPT素材\1ff62fa13b925168527f6e1897939fe8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1775" y="260350"/>
            <a:ext cx="4711700" cy="72278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" name="任意多边形 26"/>
          <p:cNvSpPr/>
          <p:nvPr>
            <p:custDataLst>
              <p:tags r:id="rId2"/>
            </p:custDataLst>
          </p:nvPr>
        </p:nvSpPr>
        <p:spPr>
          <a:xfrm>
            <a:off x="7264400" y="2287588"/>
            <a:ext cx="3344863" cy="2282825"/>
          </a:xfrm>
          <a:custGeom>
            <a:avLst/>
            <a:gdLst>
              <a:gd name="connsiteX0" fmla="*/ 0 w 2219325"/>
              <a:gd name="connsiteY0" fmla="*/ 0 h 1514475"/>
              <a:gd name="connsiteX1" fmla="*/ 2219325 w 2219325"/>
              <a:gd name="connsiteY1" fmla="*/ 0 h 1514475"/>
              <a:gd name="connsiteX2" fmla="*/ 2219325 w 2219325"/>
              <a:gd name="connsiteY2" fmla="*/ 1514475 h 1514475"/>
              <a:gd name="connsiteX3" fmla="*/ 0 w 2219325"/>
              <a:gd name="connsiteY3" fmla="*/ 1514475 h 1514475"/>
              <a:gd name="connsiteX4" fmla="*/ 0 w 2219325"/>
              <a:gd name="connsiteY4" fmla="*/ 1214437 h 1514475"/>
              <a:gd name="connsiteX5" fmla="*/ 238125 w 2219325"/>
              <a:gd name="connsiteY5" fmla="*/ 1214437 h 1514475"/>
              <a:gd name="connsiteX6" fmla="*/ 238125 w 2219325"/>
              <a:gd name="connsiteY6" fmla="*/ 300037 h 1514475"/>
              <a:gd name="connsiteX7" fmla="*/ 0 w 2219325"/>
              <a:gd name="connsiteY7" fmla="*/ 300037 h 1514475"/>
              <a:gd name="connsiteX0-1" fmla="*/ 238125 w 2219325"/>
              <a:gd name="connsiteY0-2" fmla="*/ 300037 h 1514475"/>
              <a:gd name="connsiteX1-3" fmla="*/ 0 w 2219325"/>
              <a:gd name="connsiteY1-4" fmla="*/ 300037 h 1514475"/>
              <a:gd name="connsiteX2-5" fmla="*/ 0 w 2219325"/>
              <a:gd name="connsiteY2-6" fmla="*/ 0 h 1514475"/>
              <a:gd name="connsiteX3-7" fmla="*/ 2219325 w 2219325"/>
              <a:gd name="connsiteY3-8" fmla="*/ 0 h 1514475"/>
              <a:gd name="connsiteX4-9" fmla="*/ 2219325 w 2219325"/>
              <a:gd name="connsiteY4-10" fmla="*/ 1514475 h 1514475"/>
              <a:gd name="connsiteX5-11" fmla="*/ 0 w 2219325"/>
              <a:gd name="connsiteY5-12" fmla="*/ 1514475 h 1514475"/>
              <a:gd name="connsiteX6-13" fmla="*/ 0 w 2219325"/>
              <a:gd name="connsiteY6-14" fmla="*/ 1214437 h 1514475"/>
              <a:gd name="connsiteX7-15" fmla="*/ 238125 w 2219325"/>
              <a:gd name="connsiteY7-16" fmla="*/ 1214437 h 1514475"/>
              <a:gd name="connsiteX8" fmla="*/ 329565 w 2219325"/>
              <a:gd name="connsiteY8" fmla="*/ 391477 h 1514475"/>
              <a:gd name="connsiteX0-17" fmla="*/ 0 w 2219325"/>
              <a:gd name="connsiteY0-18" fmla="*/ 300037 h 1514475"/>
              <a:gd name="connsiteX1-19" fmla="*/ 0 w 2219325"/>
              <a:gd name="connsiteY1-20" fmla="*/ 0 h 1514475"/>
              <a:gd name="connsiteX2-21" fmla="*/ 2219325 w 2219325"/>
              <a:gd name="connsiteY2-22" fmla="*/ 0 h 1514475"/>
              <a:gd name="connsiteX3-23" fmla="*/ 2219325 w 2219325"/>
              <a:gd name="connsiteY3-24" fmla="*/ 1514475 h 1514475"/>
              <a:gd name="connsiteX4-25" fmla="*/ 0 w 2219325"/>
              <a:gd name="connsiteY4-26" fmla="*/ 1514475 h 1514475"/>
              <a:gd name="connsiteX5-27" fmla="*/ 0 w 2219325"/>
              <a:gd name="connsiteY5-28" fmla="*/ 1214437 h 1514475"/>
              <a:gd name="connsiteX6-29" fmla="*/ 238125 w 2219325"/>
              <a:gd name="connsiteY6-30" fmla="*/ 1214437 h 1514475"/>
              <a:gd name="connsiteX7-31" fmla="*/ 329565 w 2219325"/>
              <a:gd name="connsiteY7-32" fmla="*/ 391477 h 1514475"/>
              <a:gd name="connsiteX0-33" fmla="*/ 0 w 2219325"/>
              <a:gd name="connsiteY0-34" fmla="*/ 300037 h 1514475"/>
              <a:gd name="connsiteX1-35" fmla="*/ 0 w 2219325"/>
              <a:gd name="connsiteY1-36" fmla="*/ 0 h 1514475"/>
              <a:gd name="connsiteX2-37" fmla="*/ 2219325 w 2219325"/>
              <a:gd name="connsiteY2-38" fmla="*/ 0 h 1514475"/>
              <a:gd name="connsiteX3-39" fmla="*/ 2219325 w 2219325"/>
              <a:gd name="connsiteY3-40" fmla="*/ 1514475 h 1514475"/>
              <a:gd name="connsiteX4-41" fmla="*/ 0 w 2219325"/>
              <a:gd name="connsiteY4-42" fmla="*/ 1514475 h 1514475"/>
              <a:gd name="connsiteX5-43" fmla="*/ 0 w 2219325"/>
              <a:gd name="connsiteY5-44" fmla="*/ 1214437 h 1514475"/>
              <a:gd name="connsiteX6-45" fmla="*/ 238125 w 2219325"/>
              <a:gd name="connsiteY6-46" fmla="*/ 1214437 h 1514475"/>
              <a:gd name="connsiteX0-47" fmla="*/ 0 w 2219325"/>
              <a:gd name="connsiteY0-48" fmla="*/ 300037 h 1514475"/>
              <a:gd name="connsiteX1-49" fmla="*/ 0 w 2219325"/>
              <a:gd name="connsiteY1-50" fmla="*/ 0 h 1514475"/>
              <a:gd name="connsiteX2-51" fmla="*/ 2219325 w 2219325"/>
              <a:gd name="connsiteY2-52" fmla="*/ 0 h 1514475"/>
              <a:gd name="connsiteX3-53" fmla="*/ 2219325 w 2219325"/>
              <a:gd name="connsiteY3-54" fmla="*/ 1514475 h 1514475"/>
              <a:gd name="connsiteX4-55" fmla="*/ 0 w 2219325"/>
              <a:gd name="connsiteY4-56" fmla="*/ 1514475 h 1514475"/>
              <a:gd name="connsiteX5-57" fmla="*/ 0 w 2219325"/>
              <a:gd name="connsiteY5-58" fmla="*/ 1214437 h 15144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219325" h="1514475">
                <a:moveTo>
                  <a:pt x="0" y="300037"/>
                </a:moveTo>
                <a:lnTo>
                  <a:pt x="0" y="0"/>
                </a:lnTo>
                <a:lnTo>
                  <a:pt x="2219325" y="0"/>
                </a:lnTo>
                <a:lnTo>
                  <a:pt x="2219325" y="1514475"/>
                </a:lnTo>
                <a:lnTo>
                  <a:pt x="0" y="1514475"/>
                </a:lnTo>
                <a:lnTo>
                  <a:pt x="0" y="1214437"/>
                </a:ln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7" tIns="43348" rIns="86697" bIns="43348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735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8" name="文本框 6"/>
          <p:cNvSpPr txBox="1"/>
          <p:nvPr>
            <p:custDataLst>
              <p:tags r:id="rId3"/>
            </p:custDataLst>
          </p:nvPr>
        </p:nvSpPr>
        <p:spPr>
          <a:xfrm>
            <a:off x="9913938" y="2420938"/>
            <a:ext cx="546100" cy="2016125"/>
          </a:xfrm>
          <a:prstGeom prst="rect">
            <a:avLst/>
          </a:prstGeom>
          <a:noFill/>
        </p:spPr>
        <p:txBody>
          <a:bodyPr vert="vert" lIns="0" tIns="0" rIns="0" bIns="0" anchor="ctr"/>
          <a:lstStyle/>
          <a:p>
            <a:pPr marR="0" algn="ctr" defTabSz="1218565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en-US" altLang="zh-CN" sz="4135" kern="1200" cap="none" spc="0" normalizeH="0" baseline="0" noProof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rPr>
              <a:t>PART</a:t>
            </a:r>
            <a:endParaRPr kumimoji="0" lang="zh-CN" altLang="en-US" sz="4135" kern="1200" cap="none" spc="0" normalizeH="0" baseline="0" noProof="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284788" y="3117850"/>
            <a:ext cx="4229100" cy="6556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265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rPr>
              <a:t>手部损伤的预防</a:t>
            </a:r>
            <a:endParaRPr kumimoji="0" lang="zh-CN" altLang="en-US" sz="1465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 advClick="0" advTm="6000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-719137" y="2633663"/>
            <a:ext cx="4117975" cy="2933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grpSp>
        <p:nvGrpSpPr>
          <p:cNvPr id="21507" name="组合 8"/>
          <p:cNvGrpSpPr/>
          <p:nvPr/>
        </p:nvGrpSpPr>
        <p:grpSpPr>
          <a:xfrm>
            <a:off x="552450" y="288925"/>
            <a:ext cx="11087100" cy="6184900"/>
            <a:chOff x="959358" y="289668"/>
            <a:chExt cx="11087329" cy="6184677"/>
          </a:xfrm>
        </p:grpSpPr>
        <p:sp>
          <p:nvSpPr>
            <p:cNvPr id="16" name="矩形 11"/>
            <p:cNvSpPr/>
            <p:nvPr/>
          </p:nvSpPr>
          <p:spPr>
            <a:xfrm>
              <a:off x="959358" y="289668"/>
              <a:ext cx="3431890" cy="1025563"/>
            </a:xfrm>
            <a:custGeom>
              <a:avLst/>
              <a:gdLst>
                <a:gd name="connsiteX0" fmla="*/ 0 w 1543792"/>
                <a:gd name="connsiteY0" fmla="*/ 0 h 845397"/>
                <a:gd name="connsiteX1" fmla="*/ 1543792 w 1543792"/>
                <a:gd name="connsiteY1" fmla="*/ 0 h 845397"/>
                <a:gd name="connsiteX2" fmla="*/ 1543792 w 1543792"/>
                <a:gd name="connsiteY2" fmla="*/ 845397 h 845397"/>
                <a:gd name="connsiteX3" fmla="*/ 0 w 1543792"/>
                <a:gd name="connsiteY3" fmla="*/ 845397 h 845397"/>
                <a:gd name="connsiteX4" fmla="*/ 0 w 1543792"/>
                <a:gd name="connsiteY4" fmla="*/ 0 h 845397"/>
                <a:gd name="connsiteX0-1" fmla="*/ 35626 w 1579418"/>
                <a:gd name="connsiteY0-2" fmla="*/ 0 h 845397"/>
                <a:gd name="connsiteX1-3" fmla="*/ 1579418 w 1579418"/>
                <a:gd name="connsiteY1-4" fmla="*/ 0 h 845397"/>
                <a:gd name="connsiteX2-5" fmla="*/ 1579418 w 1579418"/>
                <a:gd name="connsiteY2-6" fmla="*/ 845397 h 845397"/>
                <a:gd name="connsiteX3-7" fmla="*/ 0 w 1579418"/>
                <a:gd name="connsiteY3-8" fmla="*/ 548513 h 845397"/>
                <a:gd name="connsiteX4-9" fmla="*/ 35626 w 1579418"/>
                <a:gd name="connsiteY4-10" fmla="*/ 0 h 845397"/>
                <a:gd name="connsiteX0-11" fmla="*/ 35626 w 1579418"/>
                <a:gd name="connsiteY0-12" fmla="*/ 0 h 845397"/>
                <a:gd name="connsiteX1-13" fmla="*/ 1425039 w 1579418"/>
                <a:gd name="connsiteY1-14" fmla="*/ 427512 h 845397"/>
                <a:gd name="connsiteX2-15" fmla="*/ 1579418 w 1579418"/>
                <a:gd name="connsiteY2-16" fmla="*/ 845397 h 845397"/>
                <a:gd name="connsiteX3-17" fmla="*/ 0 w 1579418"/>
                <a:gd name="connsiteY3-18" fmla="*/ 548513 h 845397"/>
                <a:gd name="connsiteX4-19" fmla="*/ 35626 w 1579418"/>
                <a:gd name="connsiteY4-20" fmla="*/ 0 h 845397"/>
                <a:gd name="connsiteX0-21" fmla="*/ 35626 w 1579418"/>
                <a:gd name="connsiteY0-22" fmla="*/ 0 h 845397"/>
                <a:gd name="connsiteX1-23" fmla="*/ 1365662 w 1579418"/>
                <a:gd name="connsiteY1-24" fmla="*/ 47502 h 845397"/>
                <a:gd name="connsiteX2-25" fmla="*/ 1579418 w 1579418"/>
                <a:gd name="connsiteY2-26" fmla="*/ 845397 h 845397"/>
                <a:gd name="connsiteX3-27" fmla="*/ 0 w 1579418"/>
                <a:gd name="connsiteY3-28" fmla="*/ 548513 h 845397"/>
                <a:gd name="connsiteX4-29" fmla="*/ 35626 w 1579418"/>
                <a:gd name="connsiteY4-30" fmla="*/ 0 h 845397"/>
                <a:gd name="connsiteX0-31" fmla="*/ 35626 w 1365662"/>
                <a:gd name="connsiteY0-32" fmla="*/ 0 h 679142"/>
                <a:gd name="connsiteX1-33" fmla="*/ 1365662 w 1365662"/>
                <a:gd name="connsiteY1-34" fmla="*/ 47502 h 679142"/>
                <a:gd name="connsiteX2-35" fmla="*/ 902525 w 1365662"/>
                <a:gd name="connsiteY2-36" fmla="*/ 679142 h 679142"/>
                <a:gd name="connsiteX3-37" fmla="*/ 0 w 1365662"/>
                <a:gd name="connsiteY3-38" fmla="*/ 548513 h 679142"/>
                <a:gd name="connsiteX4-39" fmla="*/ 35626 w 1365662"/>
                <a:gd name="connsiteY4-40" fmla="*/ 0 h 679142"/>
                <a:gd name="connsiteX0-41" fmla="*/ 35626 w 1365662"/>
                <a:gd name="connsiteY0-42" fmla="*/ 0 h 774145"/>
                <a:gd name="connsiteX1-43" fmla="*/ 1365662 w 1365662"/>
                <a:gd name="connsiteY1-44" fmla="*/ 47502 h 774145"/>
                <a:gd name="connsiteX2-45" fmla="*/ 1199408 w 1365662"/>
                <a:gd name="connsiteY2-46" fmla="*/ 774145 h 774145"/>
                <a:gd name="connsiteX3-47" fmla="*/ 0 w 1365662"/>
                <a:gd name="connsiteY3-48" fmla="*/ 548513 h 774145"/>
                <a:gd name="connsiteX4-49" fmla="*/ 35626 w 1365662"/>
                <a:gd name="connsiteY4-50" fmla="*/ 0 h 774145"/>
                <a:gd name="connsiteX0-51" fmla="*/ 0 w 1330036"/>
                <a:gd name="connsiteY0-52" fmla="*/ 0 h 774145"/>
                <a:gd name="connsiteX1-53" fmla="*/ 1330036 w 1330036"/>
                <a:gd name="connsiteY1-54" fmla="*/ 47502 h 774145"/>
                <a:gd name="connsiteX2-55" fmla="*/ 1163782 w 1330036"/>
                <a:gd name="connsiteY2-56" fmla="*/ 774145 h 774145"/>
                <a:gd name="connsiteX3-57" fmla="*/ 296883 w 1330036"/>
                <a:gd name="connsiteY3-58" fmla="*/ 382259 h 774145"/>
                <a:gd name="connsiteX4-59" fmla="*/ 0 w 1330036"/>
                <a:gd name="connsiteY4-60" fmla="*/ 0 h 774145"/>
                <a:gd name="connsiteX0-61" fmla="*/ 35626 w 1365662"/>
                <a:gd name="connsiteY0-62" fmla="*/ 0 h 774145"/>
                <a:gd name="connsiteX1-63" fmla="*/ 1365662 w 1365662"/>
                <a:gd name="connsiteY1-64" fmla="*/ 47502 h 774145"/>
                <a:gd name="connsiteX2-65" fmla="*/ 1199408 w 1365662"/>
                <a:gd name="connsiteY2-66" fmla="*/ 774145 h 774145"/>
                <a:gd name="connsiteX3-67" fmla="*/ 0 w 1365662"/>
                <a:gd name="connsiteY3-68" fmla="*/ 560388 h 774145"/>
                <a:gd name="connsiteX4-69" fmla="*/ 35626 w 1365662"/>
                <a:gd name="connsiteY4-70" fmla="*/ 0 h 774145"/>
                <a:gd name="connsiteX0-71" fmla="*/ 35626 w 1365662"/>
                <a:gd name="connsiteY0-72" fmla="*/ 0 h 619766"/>
                <a:gd name="connsiteX1-73" fmla="*/ 1365662 w 1365662"/>
                <a:gd name="connsiteY1-74" fmla="*/ 47502 h 619766"/>
                <a:gd name="connsiteX2-75" fmla="*/ 1140032 w 1365662"/>
                <a:gd name="connsiteY2-76" fmla="*/ 619766 h 619766"/>
                <a:gd name="connsiteX3-77" fmla="*/ 0 w 1365662"/>
                <a:gd name="connsiteY3-78" fmla="*/ 560388 h 619766"/>
                <a:gd name="connsiteX4-79" fmla="*/ 35626 w 1365662"/>
                <a:gd name="connsiteY4-80" fmla="*/ 0 h 619766"/>
                <a:gd name="connsiteX0-81" fmla="*/ 35626 w 1365662"/>
                <a:gd name="connsiteY0-82" fmla="*/ 0 h 750395"/>
                <a:gd name="connsiteX1-83" fmla="*/ 1365662 w 1365662"/>
                <a:gd name="connsiteY1-84" fmla="*/ 47502 h 750395"/>
                <a:gd name="connsiteX2-85" fmla="*/ 1235035 w 1365662"/>
                <a:gd name="connsiteY2-86" fmla="*/ 750395 h 750395"/>
                <a:gd name="connsiteX3-87" fmla="*/ 0 w 1365662"/>
                <a:gd name="connsiteY3-88" fmla="*/ 560388 h 750395"/>
                <a:gd name="connsiteX4-89" fmla="*/ 35626 w 1365662"/>
                <a:gd name="connsiteY4-90" fmla="*/ 0 h 750395"/>
                <a:gd name="connsiteX0-91" fmla="*/ 35626 w 1365662"/>
                <a:gd name="connsiteY0-92" fmla="*/ 0 h 714769"/>
                <a:gd name="connsiteX1-93" fmla="*/ 1365662 w 1365662"/>
                <a:gd name="connsiteY1-94" fmla="*/ 47502 h 714769"/>
                <a:gd name="connsiteX2-95" fmla="*/ 1128157 w 1365662"/>
                <a:gd name="connsiteY2-96" fmla="*/ 714769 h 714769"/>
                <a:gd name="connsiteX3-97" fmla="*/ 0 w 1365662"/>
                <a:gd name="connsiteY3-98" fmla="*/ 560388 h 714769"/>
                <a:gd name="connsiteX4-99" fmla="*/ 35626 w 1365662"/>
                <a:gd name="connsiteY4-100" fmla="*/ 0 h 714769"/>
                <a:gd name="connsiteX0-101" fmla="*/ 35626 w 1365662"/>
                <a:gd name="connsiteY0-102" fmla="*/ 0 h 691018"/>
                <a:gd name="connsiteX1-103" fmla="*/ 1365662 w 1365662"/>
                <a:gd name="connsiteY1-104" fmla="*/ 47502 h 691018"/>
                <a:gd name="connsiteX2-105" fmla="*/ 1211285 w 1365662"/>
                <a:gd name="connsiteY2-106" fmla="*/ 691018 h 691018"/>
                <a:gd name="connsiteX3-107" fmla="*/ 0 w 1365662"/>
                <a:gd name="connsiteY3-108" fmla="*/ 560388 h 691018"/>
                <a:gd name="connsiteX4-109" fmla="*/ 35626 w 1365662"/>
                <a:gd name="connsiteY4-110" fmla="*/ 0 h 6910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5662" h="691018">
                  <a:moveTo>
                    <a:pt x="35626" y="0"/>
                  </a:moveTo>
                  <a:lnTo>
                    <a:pt x="1365662" y="47502"/>
                  </a:lnTo>
                  <a:lnTo>
                    <a:pt x="1211285" y="691018"/>
                  </a:lnTo>
                  <a:lnTo>
                    <a:pt x="0" y="560388"/>
                  </a:lnTo>
                  <a:lnTo>
                    <a:pt x="35626" y="0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064895" y="529143"/>
              <a:ext cx="33263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2400" kern="1200" cap="none" spc="0" normalizeH="0" baseline="0" noProof="0">
                  <a:solidFill>
                    <a:srgbClr val="FFFFFF">
                      <a:lumMod val="95000"/>
                    </a:srgbClr>
                  </a:solidFill>
                  <a:latin typeface="+mn-lt"/>
                  <a:ea typeface="+mn-ea"/>
                  <a:cs typeface="+mn-ea"/>
                  <a:sym typeface="+mn-lt"/>
                </a:rPr>
                <a:t>二、手部损伤的预防</a:t>
              </a:r>
              <a:endParaRPr kumimoji="0" lang="zh-CN" altLang="en-US" sz="2400" kern="1200" cap="none" spc="0" normalizeH="0" baseline="0" noProof="0">
                <a:solidFill>
                  <a:srgbClr val="FFFFFF">
                    <a:lumMod val="95000"/>
                  </a:srgb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510" name="Freeform 6"/>
            <p:cNvSpPr/>
            <p:nvPr/>
          </p:nvSpPr>
          <p:spPr>
            <a:xfrm>
              <a:off x="1007533" y="2696098"/>
              <a:ext cx="3132667" cy="3738033"/>
            </a:xfrm>
            <a:custGeom>
              <a:avLst/>
              <a:gdLst/>
              <a:ahLst/>
              <a:cxnLst>
                <a:cxn ang="0">
                  <a:pos x="2932" y="0"/>
                </a:cxn>
                <a:cxn ang="0">
                  <a:pos x="5863" y="2932"/>
                </a:cxn>
                <a:cxn ang="0">
                  <a:pos x="5450" y="4434"/>
                </a:cxn>
                <a:cxn ang="0">
                  <a:pos x="2932" y="6999"/>
                </a:cxn>
                <a:cxn ang="0">
                  <a:pos x="414" y="4434"/>
                </a:cxn>
                <a:cxn ang="0">
                  <a:pos x="0" y="2932"/>
                </a:cxn>
                <a:cxn ang="0">
                  <a:pos x="2932" y="0"/>
                </a:cxn>
              </a:cxnLst>
              <a:rect l="0" t="0" r="0" b="0"/>
              <a:pathLst>
                <a:path w="5863" h="6999">
                  <a:moveTo>
                    <a:pt x="2932" y="0"/>
                  </a:moveTo>
                  <a:cubicBezTo>
                    <a:pt x="4550" y="0"/>
                    <a:pt x="5863" y="1313"/>
                    <a:pt x="5863" y="2932"/>
                  </a:cubicBezTo>
                  <a:cubicBezTo>
                    <a:pt x="5863" y="3480"/>
                    <a:pt x="5712" y="3994"/>
                    <a:pt x="5450" y="4434"/>
                  </a:cubicBezTo>
                  <a:cubicBezTo>
                    <a:pt x="5201" y="4840"/>
                    <a:pt x="3807" y="6359"/>
                    <a:pt x="2932" y="6999"/>
                  </a:cubicBezTo>
                  <a:cubicBezTo>
                    <a:pt x="2056" y="6359"/>
                    <a:pt x="663" y="4840"/>
                    <a:pt x="414" y="4434"/>
                  </a:cubicBezTo>
                  <a:cubicBezTo>
                    <a:pt x="151" y="3994"/>
                    <a:pt x="0" y="3480"/>
                    <a:pt x="0" y="2932"/>
                  </a:cubicBezTo>
                  <a:cubicBezTo>
                    <a:pt x="0" y="1313"/>
                    <a:pt x="1313" y="0"/>
                    <a:pt x="2932" y="0"/>
                  </a:cubicBez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Freeform 6"/>
            <p:cNvSpPr>
              <a:spLocks noChangeArrowheads="1"/>
            </p:cNvSpPr>
            <p:nvPr/>
          </p:nvSpPr>
          <p:spPr bwMode="auto">
            <a:xfrm>
              <a:off x="3774018" y="3838357"/>
              <a:ext cx="2321981" cy="2635988"/>
            </a:xfrm>
            <a:custGeom>
              <a:avLst/>
              <a:gdLst/>
              <a:ahLst/>
              <a:cxnLst>
                <a:cxn ang="0">
                  <a:pos x="2932" y="0"/>
                </a:cxn>
                <a:cxn ang="0">
                  <a:pos x="5863" y="2932"/>
                </a:cxn>
                <a:cxn ang="0">
                  <a:pos x="5450" y="4434"/>
                </a:cxn>
                <a:cxn ang="0">
                  <a:pos x="2932" y="6999"/>
                </a:cxn>
                <a:cxn ang="0">
                  <a:pos x="414" y="4434"/>
                </a:cxn>
                <a:cxn ang="0">
                  <a:pos x="0" y="2932"/>
                </a:cxn>
                <a:cxn ang="0">
                  <a:pos x="2932" y="0"/>
                </a:cxn>
              </a:cxnLst>
              <a:rect l="0" t="0" r="r" b="b"/>
              <a:pathLst>
                <a:path w="5863" h="6999">
                  <a:moveTo>
                    <a:pt x="2932" y="0"/>
                  </a:moveTo>
                  <a:cubicBezTo>
                    <a:pt x="4550" y="0"/>
                    <a:pt x="5863" y="1313"/>
                    <a:pt x="5863" y="2932"/>
                  </a:cubicBezTo>
                  <a:cubicBezTo>
                    <a:pt x="5863" y="3480"/>
                    <a:pt x="5712" y="3994"/>
                    <a:pt x="5450" y="4434"/>
                  </a:cubicBezTo>
                  <a:cubicBezTo>
                    <a:pt x="5201" y="4840"/>
                    <a:pt x="3807" y="6359"/>
                    <a:pt x="2932" y="6999"/>
                  </a:cubicBezTo>
                  <a:cubicBezTo>
                    <a:pt x="2056" y="6359"/>
                    <a:pt x="663" y="4840"/>
                    <a:pt x="414" y="4434"/>
                  </a:cubicBezTo>
                  <a:cubicBezTo>
                    <a:pt x="151" y="3994"/>
                    <a:pt x="0" y="3480"/>
                    <a:pt x="0" y="2932"/>
                  </a:cubicBezTo>
                  <a:cubicBezTo>
                    <a:pt x="0" y="1313"/>
                    <a:pt x="1313" y="0"/>
                    <a:pt x="2932" y="0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lIns="91407" tIns="45704" rIns="91407" bIns="45704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1329470" y="3626280"/>
              <a:ext cx="244455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摩擦伤：</a:t>
              </a:r>
              <a:r>
                <a: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擦伤可由转锯、飞轮、磨轮，皮带和滚筒引起，或者粗糙的材料造成。</a:t>
              </a: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121405" y="4267576"/>
              <a:ext cx="1800447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刺伤 ：由钉子、螺丝刀、碎片、鱼钩、订书针、玻璃、或者齿状工具引起。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4348715" y="1771793"/>
              <a:ext cx="76979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600" b="1" kern="1200" cap="none" spc="0" normalizeH="0" baseline="0" noProof="0">
                  <a:latin typeface="+mn-lt"/>
                  <a:ea typeface="+mn-ea"/>
                  <a:cs typeface="+mn-ea"/>
                  <a:sym typeface="+mn-lt"/>
                </a:rPr>
                <a:t>危害</a:t>
              </a:r>
              <a:r>
                <a:rPr kumimoji="0" lang="zh-CN" altLang="en-US" sz="1600" b="1" kern="1200" cap="none" spc="0" normalizeH="0" baseline="0" noProof="0" dirty="0">
                  <a:latin typeface="+mn-lt"/>
                  <a:ea typeface="+mn-ea"/>
                  <a:cs typeface="+mn-ea"/>
                  <a:sym typeface="+mn-lt"/>
                </a:rPr>
                <a:t>：</a:t>
              </a:r>
              <a:r>
                <a:rPr kumimoji="0" lang="zh-CN" altLang="en-US" sz="1600" kern="1200" cap="none" spc="0" normalizeH="0" baseline="0" noProof="0" dirty="0">
                  <a:latin typeface="+mn-lt"/>
                  <a:ea typeface="+mn-ea"/>
                  <a:cs typeface="+mn-ea"/>
                  <a:sym typeface="+mn-lt"/>
                </a:rPr>
                <a:t>表面皮肤的损失，有害物质和细菌更容易侵入致使局部感染。</a:t>
              </a:r>
              <a:endParaRPr kumimoji="0" lang="en-US" altLang="zh-CN" sz="1600" kern="1200" cap="none" spc="0" normalizeH="0" baseline="0" noProof="0" dirty="0">
                <a:latin typeface="+mn-lt"/>
                <a:ea typeface="+mn-ea"/>
                <a:cs typeface="+mn-ea"/>
                <a:sym typeface="+mn-lt"/>
              </a:endParaRPr>
            </a:p>
            <a:p>
              <a:pPr marR="0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en-US" altLang="zh-CN" sz="1600" kern="1200" cap="none" spc="0" normalizeH="0" baseline="0" noProof="0" dirty="0">
                  <a:latin typeface="+mn-lt"/>
                  <a:ea typeface="+mn-ea"/>
                  <a:cs typeface="+mn-ea"/>
                  <a:sym typeface="+mn-lt"/>
                </a:rPr>
                <a:t>  </a:t>
              </a:r>
              <a:endParaRPr kumimoji="0" lang="zh-CN" altLang="en-US" sz="1600" kern="1200" cap="none" spc="0" normalizeH="0" baseline="0" noProof="0" dirty="0">
                <a:latin typeface="+mn-lt"/>
                <a:ea typeface="+mn-ea"/>
                <a:cs typeface="+mn-ea"/>
                <a:sym typeface="+mn-lt"/>
              </a:endParaRPr>
            </a:p>
            <a:p>
              <a:pPr marR="0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600" b="1" kern="1200" cap="none" spc="0" normalizeH="0" baseline="0" noProof="0">
                  <a:latin typeface="+mn-lt"/>
                  <a:ea typeface="+mn-ea"/>
                  <a:cs typeface="+mn-ea"/>
                  <a:sym typeface="+mn-lt"/>
                </a:rPr>
                <a:t>预防</a:t>
              </a:r>
              <a:r>
                <a:rPr kumimoji="0" lang="zh-CN" altLang="en-US" sz="1600" b="1" kern="1200" cap="none" spc="0" normalizeH="0" baseline="0" noProof="0" dirty="0">
                  <a:latin typeface="+mn-lt"/>
                  <a:ea typeface="+mn-ea"/>
                  <a:cs typeface="+mn-ea"/>
                  <a:sym typeface="+mn-lt"/>
                </a:rPr>
                <a:t>：</a:t>
              </a:r>
              <a:r>
                <a:rPr kumimoji="0" lang="zh-CN" altLang="en-US" sz="1600" kern="1200" cap="none" spc="0" normalizeH="0" baseline="0" noProof="0" dirty="0">
                  <a:latin typeface="+mn-lt"/>
                  <a:ea typeface="+mn-ea"/>
                  <a:cs typeface="+mn-ea"/>
                  <a:sym typeface="+mn-lt"/>
                </a:rPr>
                <a:t>将防护护具放在适当的地方，需要时带合适的手套</a:t>
              </a:r>
              <a:r>
                <a:rPr kumimoji="0" lang="en-US" altLang="zh-CN" sz="1600" kern="1200" cap="none" spc="0" normalizeH="0" baseline="0" noProof="0" dirty="0"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kumimoji="0" lang="zh-CN" altLang="en-US" sz="1600" kern="1200" cap="none" spc="0" normalizeH="0" baseline="0" noProof="0" dirty="0">
                  <a:latin typeface="+mn-lt"/>
                  <a:ea typeface="+mn-ea"/>
                  <a:cs typeface="+mn-ea"/>
                  <a:sym typeface="+mn-lt"/>
                </a:rPr>
                <a:t>确保手套不会被机器卷走 。</a:t>
              </a:r>
              <a:endParaRPr kumimoji="0" lang="zh-CN" altLang="en-US" sz="1600" kern="1200" cap="none" spc="0" normalizeH="0" baseline="0" noProof="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7" name="连接符: 肘形 6"/>
            <p:cNvCxnSpPr/>
            <p:nvPr/>
          </p:nvCxnSpPr>
          <p:spPr>
            <a:xfrm rot="10800000" flipV="1">
              <a:off x="3476847" y="2381695"/>
              <a:ext cx="914400" cy="728655"/>
            </a:xfrm>
            <a:prstGeom prst="bentConnector3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连接符: 肘形 20"/>
            <p:cNvCxnSpPr/>
            <p:nvPr/>
          </p:nvCxnSpPr>
          <p:spPr>
            <a:xfrm rot="10800000" flipV="1">
              <a:off x="5867535" y="3838357"/>
              <a:ext cx="914400" cy="728655"/>
            </a:xfrm>
            <a:prstGeom prst="bentConnector3">
              <a:avLst/>
            </a:prstGeom>
            <a:ln w="28575">
              <a:solidFill>
                <a:srgbClr val="FCB00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3"/>
            <p:cNvSpPr txBox="1">
              <a:spLocks noChangeArrowheads="1"/>
            </p:cNvSpPr>
            <p:nvPr/>
          </p:nvSpPr>
          <p:spPr>
            <a:xfrm>
              <a:off x="6781935" y="3626280"/>
              <a:ext cx="4302464" cy="209745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危害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：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深的可以穿破手的深部组织。如果治疗不当，会成为潜在的感染部位。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预防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：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保持工作区域清洁，用适当的工具做合适的工作，正确使用。小心使用螺丝刀，打孔机，尖钻和刀。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  <a:p>
              <a:pPr marL="228600" marR="0" lvl="0" indent="-228600" algn="l" defTabSz="914400" rtl="0" eaLnBrk="1" fontAlgn="auto" latinLnBrk="0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2000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47663" y="236538"/>
            <a:ext cx="3263900" cy="4656138"/>
          </a:xfrm>
          <a:prstGeom prst="rect">
            <a:avLst/>
          </a:prstGeom>
          <a:solidFill>
            <a:schemeClr val="accen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695325" y="836613"/>
            <a:ext cx="4591050" cy="3829050"/>
          </a:xfrm>
          <a:custGeom>
            <a:avLst/>
            <a:gdLst>
              <a:gd name="connsiteX0" fmla="*/ 101734 w 2806603"/>
              <a:gd name="connsiteY0" fmla="*/ 0 h 1296144"/>
              <a:gd name="connsiteX1" fmla="*/ 2158531 w 2806603"/>
              <a:gd name="connsiteY1" fmla="*/ 0 h 1296144"/>
              <a:gd name="connsiteX2" fmla="*/ 2806603 w 2806603"/>
              <a:gd name="connsiteY2" fmla="*/ 648072 h 1296144"/>
              <a:gd name="connsiteX3" fmla="*/ 2158531 w 2806603"/>
              <a:gd name="connsiteY3" fmla="*/ 1296144 h 1296144"/>
              <a:gd name="connsiteX4" fmla="*/ 101734 w 2806603"/>
              <a:gd name="connsiteY4" fmla="*/ 1296144 h 1296144"/>
              <a:gd name="connsiteX5" fmla="*/ 0 w 2806603"/>
              <a:gd name="connsiteY5" fmla="*/ 1194410 h 1296144"/>
              <a:gd name="connsiteX6" fmla="*/ 0 w 2806603"/>
              <a:gd name="connsiteY6" fmla="*/ 101734 h 1296144"/>
              <a:gd name="connsiteX7" fmla="*/ 101734 w 2806603"/>
              <a:gd name="connsiteY7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06603" h="1296144">
                <a:moveTo>
                  <a:pt x="101734" y="0"/>
                </a:moveTo>
                <a:lnTo>
                  <a:pt x="2158531" y="0"/>
                </a:lnTo>
                <a:lnTo>
                  <a:pt x="2806603" y="648072"/>
                </a:lnTo>
                <a:lnTo>
                  <a:pt x="2158531" y="1296144"/>
                </a:lnTo>
                <a:lnTo>
                  <a:pt x="101734" y="1296144"/>
                </a:lnTo>
                <a:cubicBezTo>
                  <a:pt x="45548" y="1296144"/>
                  <a:pt x="0" y="1250596"/>
                  <a:pt x="0" y="1194410"/>
                </a:cubicBezTo>
                <a:lnTo>
                  <a:pt x="0" y="101734"/>
                </a:lnTo>
                <a:cubicBezTo>
                  <a:pt x="0" y="45548"/>
                  <a:pt x="45548" y="0"/>
                  <a:pt x="101734" y="0"/>
                </a:cubicBezTo>
                <a:close/>
              </a:path>
            </a:pathLst>
          </a:custGeom>
          <a:solidFill>
            <a:schemeClr val="accent1">
              <a:lumMod val="10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28800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963025" y="3044825"/>
            <a:ext cx="3228975" cy="3813175"/>
          </a:xfrm>
          <a:prstGeom prst="rect">
            <a:avLst/>
          </a:prstGeom>
          <a:solidFill>
            <a:schemeClr val="accent3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任意多边形 8"/>
          <p:cNvSpPr/>
          <p:nvPr/>
        </p:nvSpPr>
        <p:spPr>
          <a:xfrm flipH="1">
            <a:off x="6459538" y="3690938"/>
            <a:ext cx="5527675" cy="2994025"/>
          </a:xfrm>
          <a:custGeom>
            <a:avLst/>
            <a:gdLst>
              <a:gd name="connsiteX0" fmla="*/ 101734 w 2806603"/>
              <a:gd name="connsiteY0" fmla="*/ 0 h 1296144"/>
              <a:gd name="connsiteX1" fmla="*/ 2158531 w 2806603"/>
              <a:gd name="connsiteY1" fmla="*/ 0 h 1296144"/>
              <a:gd name="connsiteX2" fmla="*/ 2806603 w 2806603"/>
              <a:gd name="connsiteY2" fmla="*/ 648072 h 1296144"/>
              <a:gd name="connsiteX3" fmla="*/ 2158531 w 2806603"/>
              <a:gd name="connsiteY3" fmla="*/ 1296144 h 1296144"/>
              <a:gd name="connsiteX4" fmla="*/ 101734 w 2806603"/>
              <a:gd name="connsiteY4" fmla="*/ 1296144 h 1296144"/>
              <a:gd name="connsiteX5" fmla="*/ 0 w 2806603"/>
              <a:gd name="connsiteY5" fmla="*/ 1194410 h 1296144"/>
              <a:gd name="connsiteX6" fmla="*/ 0 w 2806603"/>
              <a:gd name="connsiteY6" fmla="*/ 101734 h 1296144"/>
              <a:gd name="connsiteX7" fmla="*/ 101734 w 2806603"/>
              <a:gd name="connsiteY7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06603" h="1296144">
                <a:moveTo>
                  <a:pt x="101734" y="0"/>
                </a:moveTo>
                <a:lnTo>
                  <a:pt x="2158531" y="0"/>
                </a:lnTo>
                <a:lnTo>
                  <a:pt x="2806603" y="648072"/>
                </a:lnTo>
                <a:lnTo>
                  <a:pt x="2158531" y="1296144"/>
                </a:lnTo>
                <a:lnTo>
                  <a:pt x="101734" y="1296144"/>
                </a:lnTo>
                <a:cubicBezTo>
                  <a:pt x="45548" y="1296144"/>
                  <a:pt x="0" y="1250596"/>
                  <a:pt x="0" y="1194410"/>
                </a:cubicBezTo>
                <a:lnTo>
                  <a:pt x="0" y="101734"/>
                </a:lnTo>
                <a:cubicBezTo>
                  <a:pt x="0" y="45548"/>
                  <a:pt x="45548" y="0"/>
                  <a:pt x="101734" y="0"/>
                </a:cubicBezTo>
                <a:close/>
              </a:path>
            </a:pathLst>
          </a:custGeom>
          <a:solidFill>
            <a:schemeClr val="accent3">
              <a:lumMod val="10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385888" y="234950"/>
            <a:ext cx="1512888" cy="500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案例（一）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27088" y="981075"/>
            <a:ext cx="3273425" cy="3540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事故经过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: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一行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16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人去观赏桃花，中午聚餐时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下午骑摩托车以时速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41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千米的速度返回，在路上发生了事故，两只手的手背擦伤多处，左脸颧骨处有一大块擦伤，左肩膀上也有一大块，左侧肋骨疼痛难忍，呼吸和活动都受到一定程度的影响。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事故原因：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、本起事故属于酒后驾车。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、超速行驶，骑车人当时的安全意识疏忽。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、感觉天热，手套摘下来没有带 。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9921875" y="3052763"/>
            <a:ext cx="1304925" cy="496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案例（二）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613650" y="3787775"/>
            <a:ext cx="4373563" cy="2800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事故经过：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××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操作工在弯腰取出包装箱内的零件时，支撑脚打滑，操作工下意识用手抓住包装箱边缘造成手臂被生锈钢钉刺划伤。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主要启示：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、地面油污未及时清理。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、材料部门没有使用送料小车或货架，将带有钢钉的包装箱直接送到现场。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、操作工缺乏自我保护意识，明知此操作存在危险，不及时上报整改。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3562" name="Picture 4" descr="showim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2438" y="788988"/>
            <a:ext cx="2538412" cy="26368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3" name="Picture 7" descr="P10005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1963" y="4027488"/>
            <a:ext cx="2168525" cy="20732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2000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-719137" y="2633663"/>
            <a:ext cx="4117975" cy="2933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grpSp>
        <p:nvGrpSpPr>
          <p:cNvPr id="25603" name="组合 1"/>
          <p:cNvGrpSpPr/>
          <p:nvPr/>
        </p:nvGrpSpPr>
        <p:grpSpPr>
          <a:xfrm>
            <a:off x="428625" y="288925"/>
            <a:ext cx="11334750" cy="6132513"/>
            <a:chOff x="959358" y="289668"/>
            <a:chExt cx="11336029" cy="6131518"/>
          </a:xfrm>
        </p:grpSpPr>
        <p:sp>
          <p:nvSpPr>
            <p:cNvPr id="16" name="矩形 11"/>
            <p:cNvSpPr/>
            <p:nvPr/>
          </p:nvSpPr>
          <p:spPr>
            <a:xfrm>
              <a:off x="959358" y="289668"/>
              <a:ext cx="3431890" cy="1025563"/>
            </a:xfrm>
            <a:custGeom>
              <a:avLst/>
              <a:gdLst>
                <a:gd name="connsiteX0" fmla="*/ 0 w 1543792"/>
                <a:gd name="connsiteY0" fmla="*/ 0 h 845397"/>
                <a:gd name="connsiteX1" fmla="*/ 1543792 w 1543792"/>
                <a:gd name="connsiteY1" fmla="*/ 0 h 845397"/>
                <a:gd name="connsiteX2" fmla="*/ 1543792 w 1543792"/>
                <a:gd name="connsiteY2" fmla="*/ 845397 h 845397"/>
                <a:gd name="connsiteX3" fmla="*/ 0 w 1543792"/>
                <a:gd name="connsiteY3" fmla="*/ 845397 h 845397"/>
                <a:gd name="connsiteX4" fmla="*/ 0 w 1543792"/>
                <a:gd name="connsiteY4" fmla="*/ 0 h 845397"/>
                <a:gd name="connsiteX0-1" fmla="*/ 35626 w 1579418"/>
                <a:gd name="connsiteY0-2" fmla="*/ 0 h 845397"/>
                <a:gd name="connsiteX1-3" fmla="*/ 1579418 w 1579418"/>
                <a:gd name="connsiteY1-4" fmla="*/ 0 h 845397"/>
                <a:gd name="connsiteX2-5" fmla="*/ 1579418 w 1579418"/>
                <a:gd name="connsiteY2-6" fmla="*/ 845397 h 845397"/>
                <a:gd name="connsiteX3-7" fmla="*/ 0 w 1579418"/>
                <a:gd name="connsiteY3-8" fmla="*/ 548513 h 845397"/>
                <a:gd name="connsiteX4-9" fmla="*/ 35626 w 1579418"/>
                <a:gd name="connsiteY4-10" fmla="*/ 0 h 845397"/>
                <a:gd name="connsiteX0-11" fmla="*/ 35626 w 1579418"/>
                <a:gd name="connsiteY0-12" fmla="*/ 0 h 845397"/>
                <a:gd name="connsiteX1-13" fmla="*/ 1425039 w 1579418"/>
                <a:gd name="connsiteY1-14" fmla="*/ 427512 h 845397"/>
                <a:gd name="connsiteX2-15" fmla="*/ 1579418 w 1579418"/>
                <a:gd name="connsiteY2-16" fmla="*/ 845397 h 845397"/>
                <a:gd name="connsiteX3-17" fmla="*/ 0 w 1579418"/>
                <a:gd name="connsiteY3-18" fmla="*/ 548513 h 845397"/>
                <a:gd name="connsiteX4-19" fmla="*/ 35626 w 1579418"/>
                <a:gd name="connsiteY4-20" fmla="*/ 0 h 845397"/>
                <a:gd name="connsiteX0-21" fmla="*/ 35626 w 1579418"/>
                <a:gd name="connsiteY0-22" fmla="*/ 0 h 845397"/>
                <a:gd name="connsiteX1-23" fmla="*/ 1365662 w 1579418"/>
                <a:gd name="connsiteY1-24" fmla="*/ 47502 h 845397"/>
                <a:gd name="connsiteX2-25" fmla="*/ 1579418 w 1579418"/>
                <a:gd name="connsiteY2-26" fmla="*/ 845397 h 845397"/>
                <a:gd name="connsiteX3-27" fmla="*/ 0 w 1579418"/>
                <a:gd name="connsiteY3-28" fmla="*/ 548513 h 845397"/>
                <a:gd name="connsiteX4-29" fmla="*/ 35626 w 1579418"/>
                <a:gd name="connsiteY4-30" fmla="*/ 0 h 845397"/>
                <a:gd name="connsiteX0-31" fmla="*/ 35626 w 1365662"/>
                <a:gd name="connsiteY0-32" fmla="*/ 0 h 679142"/>
                <a:gd name="connsiteX1-33" fmla="*/ 1365662 w 1365662"/>
                <a:gd name="connsiteY1-34" fmla="*/ 47502 h 679142"/>
                <a:gd name="connsiteX2-35" fmla="*/ 902525 w 1365662"/>
                <a:gd name="connsiteY2-36" fmla="*/ 679142 h 679142"/>
                <a:gd name="connsiteX3-37" fmla="*/ 0 w 1365662"/>
                <a:gd name="connsiteY3-38" fmla="*/ 548513 h 679142"/>
                <a:gd name="connsiteX4-39" fmla="*/ 35626 w 1365662"/>
                <a:gd name="connsiteY4-40" fmla="*/ 0 h 679142"/>
                <a:gd name="connsiteX0-41" fmla="*/ 35626 w 1365662"/>
                <a:gd name="connsiteY0-42" fmla="*/ 0 h 774145"/>
                <a:gd name="connsiteX1-43" fmla="*/ 1365662 w 1365662"/>
                <a:gd name="connsiteY1-44" fmla="*/ 47502 h 774145"/>
                <a:gd name="connsiteX2-45" fmla="*/ 1199408 w 1365662"/>
                <a:gd name="connsiteY2-46" fmla="*/ 774145 h 774145"/>
                <a:gd name="connsiteX3-47" fmla="*/ 0 w 1365662"/>
                <a:gd name="connsiteY3-48" fmla="*/ 548513 h 774145"/>
                <a:gd name="connsiteX4-49" fmla="*/ 35626 w 1365662"/>
                <a:gd name="connsiteY4-50" fmla="*/ 0 h 774145"/>
                <a:gd name="connsiteX0-51" fmla="*/ 0 w 1330036"/>
                <a:gd name="connsiteY0-52" fmla="*/ 0 h 774145"/>
                <a:gd name="connsiteX1-53" fmla="*/ 1330036 w 1330036"/>
                <a:gd name="connsiteY1-54" fmla="*/ 47502 h 774145"/>
                <a:gd name="connsiteX2-55" fmla="*/ 1163782 w 1330036"/>
                <a:gd name="connsiteY2-56" fmla="*/ 774145 h 774145"/>
                <a:gd name="connsiteX3-57" fmla="*/ 296883 w 1330036"/>
                <a:gd name="connsiteY3-58" fmla="*/ 382259 h 774145"/>
                <a:gd name="connsiteX4-59" fmla="*/ 0 w 1330036"/>
                <a:gd name="connsiteY4-60" fmla="*/ 0 h 774145"/>
                <a:gd name="connsiteX0-61" fmla="*/ 35626 w 1365662"/>
                <a:gd name="connsiteY0-62" fmla="*/ 0 h 774145"/>
                <a:gd name="connsiteX1-63" fmla="*/ 1365662 w 1365662"/>
                <a:gd name="connsiteY1-64" fmla="*/ 47502 h 774145"/>
                <a:gd name="connsiteX2-65" fmla="*/ 1199408 w 1365662"/>
                <a:gd name="connsiteY2-66" fmla="*/ 774145 h 774145"/>
                <a:gd name="connsiteX3-67" fmla="*/ 0 w 1365662"/>
                <a:gd name="connsiteY3-68" fmla="*/ 560388 h 774145"/>
                <a:gd name="connsiteX4-69" fmla="*/ 35626 w 1365662"/>
                <a:gd name="connsiteY4-70" fmla="*/ 0 h 774145"/>
                <a:gd name="connsiteX0-71" fmla="*/ 35626 w 1365662"/>
                <a:gd name="connsiteY0-72" fmla="*/ 0 h 619766"/>
                <a:gd name="connsiteX1-73" fmla="*/ 1365662 w 1365662"/>
                <a:gd name="connsiteY1-74" fmla="*/ 47502 h 619766"/>
                <a:gd name="connsiteX2-75" fmla="*/ 1140032 w 1365662"/>
                <a:gd name="connsiteY2-76" fmla="*/ 619766 h 619766"/>
                <a:gd name="connsiteX3-77" fmla="*/ 0 w 1365662"/>
                <a:gd name="connsiteY3-78" fmla="*/ 560388 h 619766"/>
                <a:gd name="connsiteX4-79" fmla="*/ 35626 w 1365662"/>
                <a:gd name="connsiteY4-80" fmla="*/ 0 h 619766"/>
                <a:gd name="connsiteX0-81" fmla="*/ 35626 w 1365662"/>
                <a:gd name="connsiteY0-82" fmla="*/ 0 h 750395"/>
                <a:gd name="connsiteX1-83" fmla="*/ 1365662 w 1365662"/>
                <a:gd name="connsiteY1-84" fmla="*/ 47502 h 750395"/>
                <a:gd name="connsiteX2-85" fmla="*/ 1235035 w 1365662"/>
                <a:gd name="connsiteY2-86" fmla="*/ 750395 h 750395"/>
                <a:gd name="connsiteX3-87" fmla="*/ 0 w 1365662"/>
                <a:gd name="connsiteY3-88" fmla="*/ 560388 h 750395"/>
                <a:gd name="connsiteX4-89" fmla="*/ 35626 w 1365662"/>
                <a:gd name="connsiteY4-90" fmla="*/ 0 h 750395"/>
                <a:gd name="connsiteX0-91" fmla="*/ 35626 w 1365662"/>
                <a:gd name="connsiteY0-92" fmla="*/ 0 h 714769"/>
                <a:gd name="connsiteX1-93" fmla="*/ 1365662 w 1365662"/>
                <a:gd name="connsiteY1-94" fmla="*/ 47502 h 714769"/>
                <a:gd name="connsiteX2-95" fmla="*/ 1128157 w 1365662"/>
                <a:gd name="connsiteY2-96" fmla="*/ 714769 h 714769"/>
                <a:gd name="connsiteX3-97" fmla="*/ 0 w 1365662"/>
                <a:gd name="connsiteY3-98" fmla="*/ 560388 h 714769"/>
                <a:gd name="connsiteX4-99" fmla="*/ 35626 w 1365662"/>
                <a:gd name="connsiteY4-100" fmla="*/ 0 h 714769"/>
                <a:gd name="connsiteX0-101" fmla="*/ 35626 w 1365662"/>
                <a:gd name="connsiteY0-102" fmla="*/ 0 h 691018"/>
                <a:gd name="connsiteX1-103" fmla="*/ 1365662 w 1365662"/>
                <a:gd name="connsiteY1-104" fmla="*/ 47502 h 691018"/>
                <a:gd name="connsiteX2-105" fmla="*/ 1211285 w 1365662"/>
                <a:gd name="connsiteY2-106" fmla="*/ 691018 h 691018"/>
                <a:gd name="connsiteX3-107" fmla="*/ 0 w 1365662"/>
                <a:gd name="connsiteY3-108" fmla="*/ 560388 h 691018"/>
                <a:gd name="connsiteX4-109" fmla="*/ 35626 w 1365662"/>
                <a:gd name="connsiteY4-110" fmla="*/ 0 h 6910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5662" h="691018">
                  <a:moveTo>
                    <a:pt x="35626" y="0"/>
                  </a:moveTo>
                  <a:lnTo>
                    <a:pt x="1365662" y="47502"/>
                  </a:lnTo>
                  <a:lnTo>
                    <a:pt x="1211285" y="691018"/>
                  </a:lnTo>
                  <a:lnTo>
                    <a:pt x="0" y="560388"/>
                  </a:lnTo>
                  <a:lnTo>
                    <a:pt x="35626" y="0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064895" y="529143"/>
              <a:ext cx="33263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2400" kern="1200" cap="none" spc="0" normalizeH="0" baseline="0" noProof="0">
                  <a:solidFill>
                    <a:srgbClr val="FFFFFF">
                      <a:lumMod val="95000"/>
                    </a:srgbClr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二、手部损伤的预防</a:t>
              </a:r>
              <a:endParaRPr kumimoji="0" lang="zh-CN" altLang="en-US" sz="2400" kern="1200" cap="none" spc="0" normalizeH="0" baseline="0" noProof="0">
                <a:solidFill>
                  <a:srgbClr val="FFFFFF">
                    <a:lumMod val="95000"/>
                  </a:srgbClr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5606" name="Freeform 6"/>
            <p:cNvSpPr/>
            <p:nvPr/>
          </p:nvSpPr>
          <p:spPr>
            <a:xfrm>
              <a:off x="1007533" y="2642939"/>
              <a:ext cx="3132667" cy="3738033"/>
            </a:xfrm>
            <a:custGeom>
              <a:avLst/>
              <a:gdLst/>
              <a:ahLst/>
              <a:cxnLst>
                <a:cxn ang="0">
                  <a:pos x="2932" y="0"/>
                </a:cxn>
                <a:cxn ang="0">
                  <a:pos x="5863" y="2932"/>
                </a:cxn>
                <a:cxn ang="0">
                  <a:pos x="5450" y="4434"/>
                </a:cxn>
                <a:cxn ang="0">
                  <a:pos x="2932" y="6999"/>
                </a:cxn>
                <a:cxn ang="0">
                  <a:pos x="414" y="4434"/>
                </a:cxn>
                <a:cxn ang="0">
                  <a:pos x="0" y="2932"/>
                </a:cxn>
                <a:cxn ang="0">
                  <a:pos x="2932" y="0"/>
                </a:cxn>
              </a:cxnLst>
              <a:rect l="0" t="0" r="0" b="0"/>
              <a:pathLst>
                <a:path w="5863" h="6999">
                  <a:moveTo>
                    <a:pt x="2932" y="0"/>
                  </a:moveTo>
                  <a:cubicBezTo>
                    <a:pt x="4550" y="0"/>
                    <a:pt x="5863" y="1313"/>
                    <a:pt x="5863" y="2932"/>
                  </a:cubicBezTo>
                  <a:cubicBezTo>
                    <a:pt x="5863" y="3480"/>
                    <a:pt x="5712" y="3994"/>
                    <a:pt x="5450" y="4434"/>
                  </a:cubicBezTo>
                  <a:cubicBezTo>
                    <a:pt x="5201" y="4840"/>
                    <a:pt x="3807" y="6359"/>
                    <a:pt x="2932" y="6999"/>
                  </a:cubicBezTo>
                  <a:cubicBezTo>
                    <a:pt x="2056" y="6359"/>
                    <a:pt x="663" y="4840"/>
                    <a:pt x="414" y="4434"/>
                  </a:cubicBezTo>
                  <a:cubicBezTo>
                    <a:pt x="151" y="3994"/>
                    <a:pt x="0" y="3480"/>
                    <a:pt x="0" y="2932"/>
                  </a:cubicBezTo>
                  <a:cubicBezTo>
                    <a:pt x="0" y="1313"/>
                    <a:pt x="1313" y="0"/>
                    <a:pt x="2932" y="0"/>
                  </a:cubicBez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Freeform 6"/>
            <p:cNvSpPr>
              <a:spLocks noChangeArrowheads="1"/>
            </p:cNvSpPr>
            <p:nvPr/>
          </p:nvSpPr>
          <p:spPr bwMode="auto">
            <a:xfrm>
              <a:off x="3774018" y="3785198"/>
              <a:ext cx="2321981" cy="2635988"/>
            </a:xfrm>
            <a:custGeom>
              <a:avLst/>
              <a:gdLst/>
              <a:ahLst/>
              <a:cxnLst>
                <a:cxn ang="0">
                  <a:pos x="2932" y="0"/>
                </a:cxn>
                <a:cxn ang="0">
                  <a:pos x="5863" y="2932"/>
                </a:cxn>
                <a:cxn ang="0">
                  <a:pos x="5450" y="4434"/>
                </a:cxn>
                <a:cxn ang="0">
                  <a:pos x="2932" y="6999"/>
                </a:cxn>
                <a:cxn ang="0">
                  <a:pos x="414" y="4434"/>
                </a:cxn>
                <a:cxn ang="0">
                  <a:pos x="0" y="2932"/>
                </a:cxn>
                <a:cxn ang="0">
                  <a:pos x="2932" y="0"/>
                </a:cxn>
              </a:cxnLst>
              <a:rect l="0" t="0" r="r" b="b"/>
              <a:pathLst>
                <a:path w="5863" h="6999">
                  <a:moveTo>
                    <a:pt x="2932" y="0"/>
                  </a:moveTo>
                  <a:cubicBezTo>
                    <a:pt x="4550" y="0"/>
                    <a:pt x="5863" y="1313"/>
                    <a:pt x="5863" y="2932"/>
                  </a:cubicBezTo>
                  <a:cubicBezTo>
                    <a:pt x="5863" y="3480"/>
                    <a:pt x="5712" y="3994"/>
                    <a:pt x="5450" y="4434"/>
                  </a:cubicBezTo>
                  <a:cubicBezTo>
                    <a:pt x="5201" y="4840"/>
                    <a:pt x="3807" y="6359"/>
                    <a:pt x="2932" y="6999"/>
                  </a:cubicBezTo>
                  <a:cubicBezTo>
                    <a:pt x="2056" y="6359"/>
                    <a:pt x="663" y="4840"/>
                    <a:pt x="414" y="4434"/>
                  </a:cubicBezTo>
                  <a:cubicBezTo>
                    <a:pt x="151" y="3994"/>
                    <a:pt x="0" y="3480"/>
                    <a:pt x="0" y="2932"/>
                  </a:cubicBezTo>
                  <a:cubicBezTo>
                    <a:pt x="0" y="1313"/>
                    <a:pt x="1313" y="0"/>
                    <a:pt x="2932" y="0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lIns="91407" tIns="45704" rIns="91407" bIns="45704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1329470" y="3573121"/>
              <a:ext cx="2444550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切割伤：</a:t>
              </a:r>
              <a:r>
                <a: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切割伤一般发生在你使用钝器努力切割时，或者两个表面在切线方向接触时。</a:t>
              </a: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121405" y="4214417"/>
              <a:ext cx="1800447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挫伤：</a:t>
              </a:r>
              <a:r>
                <a: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在摔倒时手部着地，会导致挫损发生，或者突然过度用力 。</a:t>
              </a: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610" name="文本框 14"/>
            <p:cNvSpPr txBox="1"/>
            <p:nvPr/>
          </p:nvSpPr>
          <p:spPr>
            <a:xfrm>
              <a:off x="4359348" y="1176375"/>
              <a:ext cx="7697972" cy="177196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</a:pPr>
              <a:r>
                <a:rPr lang="zh-CN" altLang="en-US" sz="1600" b="1" dirty="0">
                  <a:latin typeface="Arial" panose="020B0604020202020204" pitchFamily="34" charset="0"/>
                  <a:ea typeface="微软雅黑" panose="020B0503020204020204" charset="-122"/>
                  <a:sym typeface="+mn-lt"/>
                </a:rPr>
                <a:t>危害：</a:t>
              </a:r>
              <a:r>
                <a:rPr lang="zh-CN" altLang="en-US" sz="1600" dirty="0">
                  <a:latin typeface="Arial" panose="020B0604020202020204" pitchFamily="34" charset="0"/>
                  <a:ea typeface="微软雅黑" panose="020B0503020204020204" charset="-122"/>
                  <a:sym typeface="+mn-lt"/>
                </a:rPr>
                <a:t>轻度的切割仅仅伤及皮肤，深部的切割伤可以伤及神经和肌腱，甚至完全损害手的部分功能。</a:t>
              </a:r>
              <a:endParaRPr lang="en-US" altLang="zh-CN" sz="1600" dirty="0">
                <a:latin typeface="Arial" panose="020B0604020202020204" pitchFamily="34" charset="0"/>
                <a:ea typeface="微软雅黑" panose="020B0503020204020204" charset="-122"/>
                <a:sym typeface="+mn-lt"/>
              </a:endParaRPr>
            </a:p>
            <a:p>
              <a:pPr eaLnBrk="1" hangingPunct="1"/>
              <a:endParaRPr lang="zh-CN" altLang="en-US" sz="1600" b="1" dirty="0">
                <a:latin typeface="Arial" panose="020B0604020202020204" pitchFamily="34" charset="0"/>
                <a:ea typeface="微软雅黑" panose="020B0503020204020204" charset="-122"/>
                <a:sym typeface="+mn-lt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zh-CN" altLang="en-US" sz="1600" b="1" dirty="0">
                  <a:latin typeface="Arial" panose="020B0604020202020204" pitchFamily="34" charset="0"/>
                  <a:ea typeface="微软雅黑" panose="020B0503020204020204" charset="-122"/>
                  <a:sym typeface="+mn-lt"/>
                </a:rPr>
                <a:t>预防：</a:t>
              </a:r>
              <a:r>
                <a:rPr lang="zh-CN" altLang="en-US" sz="1600" dirty="0">
                  <a:latin typeface="Arial" panose="020B0604020202020204" pitchFamily="34" charset="0"/>
                  <a:ea typeface="微软雅黑" panose="020B0503020204020204" charset="-122"/>
                  <a:sym typeface="+mn-lt"/>
                </a:rPr>
                <a:t>远离刀刃，使用锋利的可缩回的刀片；接触锋利毛边时。使用手套保护，防止切割和划伤；警惕工作中的切割事故。</a:t>
              </a:r>
              <a:endParaRPr lang="zh-CN" altLang="en-US" sz="1600" dirty="0">
                <a:latin typeface="Arial" panose="020B0604020202020204" pitchFamily="34" charset="0"/>
                <a:ea typeface="微软雅黑" panose="020B0503020204020204" charset="-122"/>
                <a:sym typeface="+mn-lt"/>
              </a:endParaRPr>
            </a:p>
          </p:txBody>
        </p:sp>
        <p:cxnSp>
          <p:nvCxnSpPr>
            <p:cNvPr id="7" name="连接符: 肘形 6"/>
            <p:cNvCxnSpPr/>
            <p:nvPr/>
          </p:nvCxnSpPr>
          <p:spPr>
            <a:xfrm rot="10800000" flipV="1">
              <a:off x="3476847" y="2328536"/>
              <a:ext cx="914400" cy="728655"/>
            </a:xfrm>
            <a:prstGeom prst="bentConnector3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连接符: 肘形 20"/>
            <p:cNvCxnSpPr/>
            <p:nvPr/>
          </p:nvCxnSpPr>
          <p:spPr>
            <a:xfrm rot="10800000" flipV="1">
              <a:off x="5867535" y="3785198"/>
              <a:ext cx="914400" cy="728655"/>
            </a:xfrm>
            <a:prstGeom prst="bentConnector3">
              <a:avLst/>
            </a:prstGeom>
            <a:ln w="28575">
              <a:solidFill>
                <a:srgbClr val="FCB00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矩形 12"/>
            <p:cNvSpPr/>
            <p:nvPr/>
          </p:nvSpPr>
          <p:spPr>
            <a:xfrm>
              <a:off x="6781935" y="3485918"/>
              <a:ext cx="5513452" cy="19338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危害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：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损伤关节的肌肉和韧带淤血，牵拉或者</a:t>
              </a:r>
              <a:r>
                <a: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撕裂。</a:t>
              </a:r>
              <a:endPara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预防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：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走楼梯时小心，尤其时在负有重物时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;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及时报告和修理损害的楼梯，地毯或者地板垫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;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不要用椅子作为攀爬工具。</a:t>
              </a: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2000">
    <p:wipe/>
  </p:transition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MH" val="20161022204503"/>
  <p:tag name="MH_LIBRARY" val="GRAPHIC"/>
  <p:tag name="MH_ORDER" val="Freeform 4"/>
</p:tagLst>
</file>

<file path=ppt/tags/tag63.xml><?xml version="1.0" encoding="utf-8"?>
<p:tagLst xmlns:p="http://schemas.openxmlformats.org/presentationml/2006/main">
  <p:tag name="MH" val="20161022204503"/>
  <p:tag name="MH_LIBRARY" val="GRAPHIC"/>
  <p:tag name="MH_ORDER" val="TextBox 6"/>
</p:tagLst>
</file>

<file path=ppt/tags/tag64.xml><?xml version="1.0" encoding="utf-8"?>
<p:tagLst xmlns:p="http://schemas.openxmlformats.org/presentationml/2006/main">
  <p:tag name="MH" val="20161022204503"/>
  <p:tag name="MH_LIBRARY" val="GRAPHIC"/>
  <p:tag name="MH_ORDER" val="Freeform 4"/>
</p:tagLst>
</file>

<file path=ppt/tags/tag65.xml><?xml version="1.0" encoding="utf-8"?>
<p:tagLst xmlns:p="http://schemas.openxmlformats.org/presentationml/2006/main">
  <p:tag name="MH" val="20161022204503"/>
  <p:tag name="MH_LIBRARY" val="GRAPHIC"/>
  <p:tag name="MH_ORDER" val="TextBox 6"/>
</p:tagLst>
</file>

<file path=ppt/tags/tag66.xml><?xml version="1.0" encoding="utf-8"?>
<p:tagLst xmlns:p="http://schemas.openxmlformats.org/presentationml/2006/main">
  <p:tag name="MH" val="20161022204503"/>
  <p:tag name="MH_LIBRARY" val="GRAPHIC"/>
  <p:tag name="MH_ORDER" val="Freeform 4"/>
</p:tagLst>
</file>

<file path=ppt/tags/tag67.xml><?xml version="1.0" encoding="utf-8"?>
<p:tagLst xmlns:p="http://schemas.openxmlformats.org/presentationml/2006/main">
  <p:tag name="MH" val="20161022204503"/>
  <p:tag name="MH_LIBRARY" val="GRAPHIC"/>
  <p:tag name="MH_ORDER" val="TextBox 6"/>
</p:tagLst>
</file>

<file path=ppt/tags/tag68.xml><?xml version="1.0" encoding="utf-8"?>
<p:tagLst xmlns:p="http://schemas.openxmlformats.org/presentationml/2006/main">
  <p:tag name="MH" val="20161022204503"/>
  <p:tag name="MH_LIBRARY" val="GRAPHIC"/>
  <p:tag name="MH_ORDER" val="Freeform 4"/>
</p:tagLst>
</file>

<file path=ppt/tags/tag69.xml><?xml version="1.0" encoding="utf-8"?>
<p:tagLst xmlns:p="http://schemas.openxmlformats.org/presentationml/2006/main">
  <p:tag name="MH" val="20161022204503"/>
  <p:tag name="MH_LIBRARY" val="GRAPHIC"/>
  <p:tag name="MH_ORDER" val="TextBox 6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MH" val="20161022204503"/>
  <p:tag name="MH_LIBRARY" val="GRAPHIC"/>
  <p:tag name="MH_ORDER" val="Freeform 4"/>
</p:tagLst>
</file>

<file path=ppt/tags/tag71.xml><?xml version="1.0" encoding="utf-8"?>
<p:tagLst xmlns:p="http://schemas.openxmlformats.org/presentationml/2006/main">
  <p:tag name="MH" val="20161022204503"/>
  <p:tag name="MH_LIBRARY" val="GRAPHIC"/>
  <p:tag name="MH_ORDER" val="TextBox 6"/>
</p:tagLst>
</file>

<file path=ppt/tags/tag72.xml><?xml version="1.0" encoding="utf-8"?>
<p:tagLst xmlns:p="http://schemas.openxmlformats.org/presentationml/2006/main">
  <p:tag name="MH" val="20161022204503"/>
  <p:tag name="MH_LIBRARY" val="GRAPHIC"/>
  <p:tag name="MH_ORDER" val="Freeform 4"/>
</p:tagLst>
</file>

<file path=ppt/tags/tag73.xml><?xml version="1.0" encoding="utf-8"?>
<p:tagLst xmlns:p="http://schemas.openxmlformats.org/presentationml/2006/main">
  <p:tag name="MH" val="20161022204503"/>
  <p:tag name="MH_LIBRARY" val="GRAPHIC"/>
  <p:tag name="MH_ORDER" val="TextBox 6"/>
</p:tagLst>
</file>

<file path=ppt/tags/tag74.xml><?xml version="1.0" encoding="utf-8"?>
<p:tagLst xmlns:p="http://schemas.openxmlformats.org/presentationml/2006/main">
  <p:tag name="commondata" val="eyJoZGlkIjoiM2Q4Y2M0MTAxMGRmZTZkMWUzZjg0NGZmZDVmMDc3NjUifQ==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更多资料添加公众号hsevclas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4273</Words>
  <Application>WPS 演示</Application>
  <PresentationFormat>宽屏</PresentationFormat>
  <Paragraphs>313</Paragraphs>
  <Slides>30</Slides>
  <Notes>28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8" baseType="lpstr">
      <vt:lpstr>Arial</vt:lpstr>
      <vt:lpstr>宋体</vt:lpstr>
      <vt:lpstr>Wingdings</vt:lpstr>
      <vt:lpstr>微软雅黑</vt:lpstr>
      <vt:lpstr>Calibri</vt:lpstr>
      <vt:lpstr>Arial</vt:lpstr>
      <vt:lpstr>Arial Unicode MS</vt:lpstr>
      <vt:lpstr>更多资料添加公众号hsevclass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Vivian</cp:lastModifiedBy>
  <cp:revision>2</cp:revision>
  <dcterms:created xsi:type="dcterms:W3CDTF">2020-10-21T00:57:00Z</dcterms:created>
  <dcterms:modified xsi:type="dcterms:W3CDTF">2023-12-01T07:48:08Z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B63DD924F1394C7E8041DFF09EE7E994_12</vt:lpwstr>
  </property>
</Properties>
</file>