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downrev.xml" ContentType="application/vnd.ms-office.DrsDownRev+xml"/>
  <Override PartName="/drs/shapexml.xml" ContentType="application/vnd.ms-office.DrsShape+xml"/>
</Types>
</file>

<file path=_rels/.rels><?xml version="1.0" encoding="UTF-8" standalone="yes"?>
<Relationships xmlns="http://schemas.openxmlformats.org/package/2006/relationships"><Relationship Id="rId2" Type="http://schemas.microsoft.com/office/2006/relationships/shapeXml" Target="drs/shapexml.xml"/><Relationship Id="rId1" Type="http://schemas.microsoft.com/office/2006/relationships/downRev" Target="drs/downrev.xml"/></Relationships>
</file>

<file path=drs/downrev.xml><?xml version="1.0" encoding="utf-8"?>
<a:downRevStg xmlns:a="http://schemas.openxmlformats.org/drawingml/2006/main" shapeCheckSum="++UPmd88wSn++FnEFZyVhJ==" textCheckSum="b7Mcar==" fHybridRaster="0" shapeId="12" ver="1"/>
</file>

<file path=drs/shapexml.xml><?xml version="1.0" encoding="utf-8"?>
<p:sp xmlns:p="http://schemas.openxmlformats.org/presentationml/2006/main" xmlns:a="http://schemas.openxmlformats.org/drawingml/2006/main" xmlns:r="http://schemas.openxmlformats.org/officeDocument/2006/relationships">
  <p:nvSpPr>
    <p:cNvPr id="12" name="梯形 11"/>
    <p:cNvSpPr/>
    <p:nvPr/>
  </p:nvSpPr>
  <p:spPr bwMode="auto">
    <a:xfrm flipV="1">
      <a:off x="4198938" y="3175"/>
      <a:ext cx="3794125" cy="261938"/>
    </a:xfrm>
    <a:prstGeom prst="trapezoid">
      <a:avLst>
        <a:gd name="adj" fmla="val 0"/>
      </a:avLst>
    </a:prstGeom>
    <a:solidFill>
      <a:srgbClr val="FFC000"/>
    </a:solidFill>
    <a:ln w="9525" cap="flat" cmpd="sng" algn="ctr">
      <a:noFill/>
      <a:prstDash val="solid"/>
      <a:round/>
      <a:headEnd type="none" w="med" len="med"/>
      <a:tailEnd type="none" w="med" len="med"/>
    </a:ln>
    <a:effectLst/>
  </p:spPr>
  <p:txBody>
    <a:bodyPr/>
    <a:lstStyle/>
    <a:p>
      <a:pPr marL="0" marR="0" lvl="0" indent="0" algn="ctr" defTabSz="82105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/>
      </a:pPr>
      <a:endParaRPr kumimoji="0" lang="zh-CN" altLang="en-US" sz="1300" b="0" i="0" u="none" strike="noStrike" kern="1200" cap="none" spc="0" normalizeH="0" baseline="0" noProof="0">
        <a:ln>
          <a:noFill/>
        </a:ln>
        <a:solidFill>
          <a:srgbClr val="FFFF00"/>
        </a:solidFill>
        <a:effectLst/>
        <a:uLnTx/>
        <a:uFillTx/>
        <a:latin typeface="Arial" panose="020B0604020202020204" pitchFamily="34" charset="0"/>
        <a:ea typeface="宋体" panose="02010600030101010101" pitchFamily="2" charset="-122"/>
        <a:cs typeface="Arial" panose="020B0604020202020204" pitchFamily="34" charset="0"/>
      </a:endParaRPr>
    </a:p>
  </p:txBody>
</p:sp>
</file>